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modernComment_93D_3719C41A.xml" ContentType="application/vnd.ms-powerpoint.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379" r:id="rId3"/>
    <p:sldId id="2407" r:id="rId4"/>
    <p:sldId id="2358" r:id="rId5"/>
    <p:sldId id="2373" r:id="rId6"/>
    <p:sldId id="2374" r:id="rId7"/>
    <p:sldId id="2375" r:id="rId8"/>
    <p:sldId id="2359" r:id="rId9"/>
    <p:sldId id="2363" r:id="rId10"/>
    <p:sldId id="2408" r:id="rId11"/>
    <p:sldId id="2410" r:id="rId12"/>
    <p:sldId id="2411" r:id="rId13"/>
    <p:sldId id="2409" r:id="rId14"/>
    <p:sldId id="2364" r:id="rId15"/>
    <p:sldId id="2366" r:id="rId16"/>
    <p:sldId id="2371" r:id="rId17"/>
    <p:sldId id="2343" r:id="rId18"/>
    <p:sldId id="2377" r:id="rId19"/>
    <p:sldId id="2372" r:id="rId20"/>
    <p:sldId id="2365" r:id="rId21"/>
    <p:sldId id="2401" r:id="rId22"/>
    <p:sldId id="2406" r:id="rId23"/>
    <p:sldId id="2378" r:id="rId24"/>
    <p:sldId id="2345" r:id="rId25"/>
  </p:sldIdLst>
  <p:sldSz cx="18288000" cy="10287000"/>
  <p:notesSz cx="6858000" cy="9144000"/>
  <p:defaultTex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8C61F8-D67C-43D9-BF92-BBCB2AB4382F}">
          <p14:sldIdLst>
            <p14:sldId id="256"/>
            <p14:sldId id="2379"/>
            <p14:sldId id="2407"/>
            <p14:sldId id="2358"/>
            <p14:sldId id="2373"/>
            <p14:sldId id="2374"/>
            <p14:sldId id="2375"/>
            <p14:sldId id="2359"/>
            <p14:sldId id="2363"/>
            <p14:sldId id="2408"/>
            <p14:sldId id="2410"/>
            <p14:sldId id="2411"/>
            <p14:sldId id="2409"/>
            <p14:sldId id="2364"/>
            <p14:sldId id="2366"/>
            <p14:sldId id="2371"/>
            <p14:sldId id="2343"/>
          </p14:sldIdLst>
        </p14:section>
        <p14:section name="Archived" id="{838CC40D-737C-4AD5-91DF-7FC3F6706DD6}">
          <p14:sldIdLst>
            <p14:sldId id="2377"/>
            <p14:sldId id="2372"/>
            <p14:sldId id="2365"/>
            <p14:sldId id="2401"/>
            <p14:sldId id="2406"/>
            <p14:sldId id="2378"/>
            <p14:sldId id="2345"/>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80703B-03BE-D685-FEC9-A77B0B1D74D5}" name="Utilisateur invité" initials="Ui" userId="S::urn:spo:anon#149d3ec0f1d3265f3e5b99763d8eb5ea2b2dd0a259d9fb8018aee8bee42072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38AF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1C15F-4496-4EA4-BC80-B4AB62A6DBFC}" v="1115" dt="2023-10-24T13:58:35.277"/>
    <p1510:client id="{89AD0EFC-21E6-6D3E-6EF9-9BCC2B6CB69A}" v="4" dt="2023-10-24T01:49:20.2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240"/>
        <p:guide pos="57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149d3ec0f1d3265f3e5b99763d8eb5ea2b2dd0a259d9fb8018aee8bee4207215::" providerId="AD" clId="Web-{A2A116B3-C8A0-DC0C-D38E-DA56147C5DBE}"/>
    <pc:docChg chg="modSld">
      <pc:chgData name="Guest User" userId="S::urn:spo:anon#149d3ec0f1d3265f3e5b99763d8eb5ea2b2dd0a259d9fb8018aee8bee4207215::" providerId="AD" clId="Web-{A2A116B3-C8A0-DC0C-D38E-DA56147C5DBE}" dt="2023-10-20T14:17:23.111" v="7" actId="20577"/>
      <pc:docMkLst>
        <pc:docMk/>
      </pc:docMkLst>
      <pc:sldChg chg="modSp">
        <pc:chgData name="Guest User" userId="S::urn:spo:anon#149d3ec0f1d3265f3e5b99763d8eb5ea2b2dd0a259d9fb8018aee8bee4207215::" providerId="AD" clId="Web-{A2A116B3-C8A0-DC0C-D38E-DA56147C5DBE}" dt="2023-10-20T14:17:23.111" v="7" actId="20577"/>
        <pc:sldMkLst>
          <pc:docMk/>
          <pc:sldMk cId="1035476539" sldId="2371"/>
        </pc:sldMkLst>
        <pc:spChg chg="mod">
          <ac:chgData name="Guest User" userId="S::urn:spo:anon#149d3ec0f1d3265f3e5b99763d8eb5ea2b2dd0a259d9fb8018aee8bee4207215::" providerId="AD" clId="Web-{A2A116B3-C8A0-DC0C-D38E-DA56147C5DBE}" dt="2023-10-20T14:17:23.111" v="7" actId="20577"/>
          <ac:spMkLst>
            <pc:docMk/>
            <pc:sldMk cId="1035476539" sldId="2371"/>
            <ac:spMk id="2" creationId="{C729DC40-5BBD-89D7-BE96-27FFD5A7DF97}"/>
          </ac:spMkLst>
        </pc:spChg>
      </pc:sldChg>
    </pc:docChg>
  </pc:docChgLst>
  <pc:docChgLst>
    <pc:chgData name="Utilisateur invité" userId="S::urn:spo:anon#149d3ec0f1d3265f3e5b99763d8eb5ea2b2dd0a259d9fb8018aee8bee4207215::" providerId="AD" clId="Web-{D249BE1D-9BBF-6D7E-7527-5A22A0EFD56A}"/>
    <pc:docChg chg="modSld">
      <pc:chgData name="Utilisateur invité" userId="S::urn:spo:anon#149d3ec0f1d3265f3e5b99763d8eb5ea2b2dd0a259d9fb8018aee8bee4207215::" providerId="AD" clId="Web-{D249BE1D-9BBF-6D7E-7527-5A22A0EFD56A}" dt="2023-08-14T13:03:08.725" v="194" actId="20577"/>
      <pc:docMkLst>
        <pc:docMk/>
      </pc:docMkLst>
      <pc:sldChg chg="modSp">
        <pc:chgData name="Utilisateur invité" userId="S::urn:spo:anon#149d3ec0f1d3265f3e5b99763d8eb5ea2b2dd0a259d9fb8018aee8bee4207215::" providerId="AD" clId="Web-{D249BE1D-9BBF-6D7E-7527-5A22A0EFD56A}" dt="2023-08-14T13:03:08.725" v="194" actId="20577"/>
        <pc:sldMkLst>
          <pc:docMk/>
          <pc:sldMk cId="120903026" sldId="256"/>
        </pc:sldMkLst>
        <pc:spChg chg="mod">
          <ac:chgData name="Utilisateur invité" userId="S::urn:spo:anon#149d3ec0f1d3265f3e5b99763d8eb5ea2b2dd0a259d9fb8018aee8bee4207215::" providerId="AD" clId="Web-{D249BE1D-9BBF-6D7E-7527-5A22A0EFD56A}" dt="2023-08-14T13:03:08.725" v="194" actId="20577"/>
          <ac:spMkLst>
            <pc:docMk/>
            <pc:sldMk cId="120903026" sldId="256"/>
            <ac:spMk id="7" creationId="{A0520332-2470-4481-87B9-2B2EA790FE3B}"/>
          </ac:spMkLst>
        </pc:spChg>
        <pc:spChg chg="mod">
          <ac:chgData name="Utilisateur invité" userId="S::urn:spo:anon#149d3ec0f1d3265f3e5b99763d8eb5ea2b2dd0a259d9fb8018aee8bee4207215::" providerId="AD" clId="Web-{D249BE1D-9BBF-6D7E-7527-5A22A0EFD56A}" dt="2023-08-14T12:55:57.356" v="120" actId="1076"/>
          <ac:spMkLst>
            <pc:docMk/>
            <pc:sldMk cId="120903026" sldId="256"/>
            <ac:spMk id="11" creationId="{00000000-0000-0000-0000-000000000000}"/>
          </ac:spMkLst>
        </pc:spChg>
      </pc:sldChg>
    </pc:docChg>
  </pc:docChgLst>
  <pc:docChgLst>
    <pc:chgData name="Utilisateur invité" userId="S::urn:spo:anon#149d3ec0f1d3265f3e5b99763d8eb5ea2b2dd0a259d9fb8018aee8bee4207215::" providerId="AD" clId="Web-{F0447758-7A14-8AE8-CC17-43C3F6871152}"/>
    <pc:docChg chg="modSld">
      <pc:chgData name="Utilisateur invité" userId="S::urn:spo:anon#149d3ec0f1d3265f3e5b99763d8eb5ea2b2dd0a259d9fb8018aee8bee4207215::" providerId="AD" clId="Web-{F0447758-7A14-8AE8-CC17-43C3F6871152}" dt="2023-08-21T13:33:42.228" v="8" actId="1076"/>
      <pc:docMkLst>
        <pc:docMk/>
      </pc:docMkLst>
      <pc:sldChg chg="delSp modSp">
        <pc:chgData name="Utilisateur invité" userId="S::urn:spo:anon#149d3ec0f1d3265f3e5b99763d8eb5ea2b2dd0a259d9fb8018aee8bee4207215::" providerId="AD" clId="Web-{F0447758-7A14-8AE8-CC17-43C3F6871152}" dt="2023-08-21T13:33:42.228" v="8" actId="1076"/>
        <pc:sldMkLst>
          <pc:docMk/>
          <pc:sldMk cId="3140470353" sldId="328"/>
        </pc:sldMkLst>
        <pc:picChg chg="mod">
          <ac:chgData name="Utilisateur invité" userId="S::urn:spo:anon#149d3ec0f1d3265f3e5b99763d8eb5ea2b2dd0a259d9fb8018aee8bee4207215::" providerId="AD" clId="Web-{F0447758-7A14-8AE8-CC17-43C3F6871152}" dt="2023-08-21T13:33:42.228" v="8" actId="1076"/>
          <ac:picMkLst>
            <pc:docMk/>
            <pc:sldMk cId="3140470353" sldId="328"/>
            <ac:picMk id="6" creationId="{8D325FEA-D0A6-F1C9-2425-831A0794456A}"/>
          </ac:picMkLst>
        </pc:picChg>
        <pc:cxnChg chg="del mod">
          <ac:chgData name="Utilisateur invité" userId="S::urn:spo:anon#149d3ec0f1d3265f3e5b99763d8eb5ea2b2dd0a259d9fb8018aee8bee4207215::" providerId="AD" clId="Web-{F0447758-7A14-8AE8-CC17-43C3F6871152}" dt="2023-08-21T13:33:29.462" v="7"/>
          <ac:cxnSpMkLst>
            <pc:docMk/>
            <pc:sldMk cId="3140470353" sldId="328"/>
            <ac:cxnSpMk id="52" creationId="{6ADD4E7B-19E0-1D9A-F3EF-72C282889E5A}"/>
          </ac:cxnSpMkLst>
        </pc:cxnChg>
      </pc:sldChg>
    </pc:docChg>
  </pc:docChgLst>
  <pc:docChgLst>
    <pc:chgData name="Jeanneret Medina Maximiliano Zadkiel" userId="S::maximiliano.jeanneret@he-arc.ch::ebe96555-aa4c-4aed-898a-e61a01b8aa5b" providerId="AD" clId="Web-{B081FF9A-4067-0934-E965-CC3E35AC61A6}"/>
    <pc:docChg chg="addSld delSld modSld sldOrd modSection">
      <pc:chgData name="Jeanneret Medina Maximiliano Zadkiel" userId="S::maximiliano.jeanneret@he-arc.ch::ebe96555-aa4c-4aed-898a-e61a01b8aa5b" providerId="AD" clId="Web-{B081FF9A-4067-0934-E965-CC3E35AC61A6}" dt="2023-10-20T14:03:58.187" v="328"/>
      <pc:docMkLst>
        <pc:docMk/>
      </pc:docMkLst>
      <pc:sldChg chg="delSp">
        <pc:chgData name="Jeanneret Medina Maximiliano Zadkiel" userId="S::maximiliano.jeanneret@he-arc.ch::ebe96555-aa4c-4aed-898a-e61a01b8aa5b" providerId="AD" clId="Web-{B081FF9A-4067-0934-E965-CC3E35AC61A6}" dt="2023-10-20T13:20:35.718" v="1"/>
        <pc:sldMkLst>
          <pc:docMk/>
          <pc:sldMk cId="120903026" sldId="256"/>
        </pc:sldMkLst>
        <pc:picChg chg="del">
          <ac:chgData name="Jeanneret Medina Maximiliano Zadkiel" userId="S::maximiliano.jeanneret@he-arc.ch::ebe96555-aa4c-4aed-898a-e61a01b8aa5b" providerId="AD" clId="Web-{B081FF9A-4067-0934-E965-CC3E35AC61A6}" dt="2023-10-20T13:20:34.624" v="0"/>
          <ac:picMkLst>
            <pc:docMk/>
            <pc:sldMk cId="120903026" sldId="256"/>
            <ac:picMk id="2" creationId="{61B3038D-7DEF-9B9B-4F45-64FE6CD0D5A8}"/>
          </ac:picMkLst>
        </pc:picChg>
        <pc:picChg chg="del">
          <ac:chgData name="Jeanneret Medina Maximiliano Zadkiel" userId="S::maximiliano.jeanneret@he-arc.ch::ebe96555-aa4c-4aed-898a-e61a01b8aa5b" providerId="AD" clId="Web-{B081FF9A-4067-0934-E965-CC3E35AC61A6}" dt="2023-10-20T13:20:35.718" v="1"/>
          <ac:picMkLst>
            <pc:docMk/>
            <pc:sldMk cId="120903026" sldId="256"/>
            <ac:picMk id="8" creationId="{F7B37D56-3CEF-C4B9-1BFC-07CD7F061062}"/>
          </ac:picMkLst>
        </pc:picChg>
      </pc:sldChg>
      <pc:sldChg chg="del">
        <pc:chgData name="Jeanneret Medina Maximiliano Zadkiel" userId="S::maximiliano.jeanneret@he-arc.ch::ebe96555-aa4c-4aed-898a-e61a01b8aa5b" providerId="AD" clId="Web-{B081FF9A-4067-0934-E965-CC3E35AC61A6}" dt="2023-10-20T13:23:17.080" v="15"/>
        <pc:sldMkLst>
          <pc:docMk/>
          <pc:sldMk cId="3140470353" sldId="328"/>
        </pc:sldMkLst>
      </pc:sldChg>
      <pc:sldChg chg="delSp">
        <pc:chgData name="Jeanneret Medina Maximiliano Zadkiel" userId="S::maximiliano.jeanneret@he-arc.ch::ebe96555-aa4c-4aed-898a-e61a01b8aa5b" providerId="AD" clId="Web-{B081FF9A-4067-0934-E965-CC3E35AC61A6}" dt="2023-10-20T13:20:39.312" v="3"/>
        <pc:sldMkLst>
          <pc:docMk/>
          <pc:sldMk cId="3137216620" sldId="2345"/>
        </pc:sldMkLst>
        <pc:picChg chg="del">
          <ac:chgData name="Jeanneret Medina Maximiliano Zadkiel" userId="S::maximiliano.jeanneret@he-arc.ch::ebe96555-aa4c-4aed-898a-e61a01b8aa5b" providerId="AD" clId="Web-{B081FF9A-4067-0934-E965-CC3E35AC61A6}" dt="2023-10-20T13:20:39.312" v="3"/>
          <ac:picMkLst>
            <pc:docMk/>
            <pc:sldMk cId="3137216620" sldId="2345"/>
            <ac:picMk id="5" creationId="{D45DA74D-A02E-EB42-28DA-BC6FC1B9F2B7}"/>
          </ac:picMkLst>
        </pc:picChg>
      </pc:sldChg>
      <pc:sldChg chg="del">
        <pc:chgData name="Jeanneret Medina Maximiliano Zadkiel" userId="S::maximiliano.jeanneret@he-arc.ch::ebe96555-aa4c-4aed-898a-e61a01b8aa5b" providerId="AD" clId="Web-{B081FF9A-4067-0934-E965-CC3E35AC61A6}" dt="2023-10-20T13:23:22.487" v="16"/>
        <pc:sldMkLst>
          <pc:docMk/>
          <pc:sldMk cId="1052009188" sldId="2357"/>
        </pc:sldMkLst>
      </pc:sldChg>
      <pc:sldChg chg="delSp">
        <pc:chgData name="Jeanneret Medina Maximiliano Zadkiel" userId="S::maximiliano.jeanneret@he-arc.ch::ebe96555-aa4c-4aed-898a-e61a01b8aa5b" providerId="AD" clId="Web-{B081FF9A-4067-0934-E965-CC3E35AC61A6}" dt="2023-10-20T13:20:41.296" v="4"/>
        <pc:sldMkLst>
          <pc:docMk/>
          <pc:sldMk cId="3364087700" sldId="2358"/>
        </pc:sldMkLst>
        <pc:picChg chg="del">
          <ac:chgData name="Jeanneret Medina Maximiliano Zadkiel" userId="S::maximiliano.jeanneret@he-arc.ch::ebe96555-aa4c-4aed-898a-e61a01b8aa5b" providerId="AD" clId="Web-{B081FF9A-4067-0934-E965-CC3E35AC61A6}" dt="2023-10-20T13:20:41.296" v="4"/>
          <ac:picMkLst>
            <pc:docMk/>
            <pc:sldMk cId="3364087700" sldId="2358"/>
            <ac:picMk id="13" creationId="{B44954CA-ED69-3396-2958-841B1382CF2B}"/>
          </ac:picMkLst>
        </pc:picChg>
      </pc:sldChg>
      <pc:sldChg chg="delSp">
        <pc:chgData name="Jeanneret Medina Maximiliano Zadkiel" userId="S::maximiliano.jeanneret@he-arc.ch::ebe96555-aa4c-4aed-898a-e61a01b8aa5b" providerId="AD" clId="Web-{B081FF9A-4067-0934-E965-CC3E35AC61A6}" dt="2023-10-20T13:20:53.234" v="8"/>
        <pc:sldMkLst>
          <pc:docMk/>
          <pc:sldMk cId="1975982957" sldId="2359"/>
        </pc:sldMkLst>
        <pc:picChg chg="del">
          <ac:chgData name="Jeanneret Medina Maximiliano Zadkiel" userId="S::maximiliano.jeanneret@he-arc.ch::ebe96555-aa4c-4aed-898a-e61a01b8aa5b" providerId="AD" clId="Web-{B081FF9A-4067-0934-E965-CC3E35AC61A6}" dt="2023-10-20T13:20:53.234" v="8"/>
          <ac:picMkLst>
            <pc:docMk/>
            <pc:sldMk cId="1975982957" sldId="2359"/>
            <ac:picMk id="85" creationId="{66B1B3AE-E4B4-EF5A-EA51-13F2791E4851}"/>
          </ac:picMkLst>
        </pc:picChg>
      </pc:sldChg>
      <pc:sldChg chg="delSp">
        <pc:chgData name="Jeanneret Medina Maximiliano Zadkiel" userId="S::maximiliano.jeanneret@he-arc.ch::ebe96555-aa4c-4aed-898a-e61a01b8aa5b" providerId="AD" clId="Web-{B081FF9A-4067-0934-E965-CC3E35AC61A6}" dt="2023-10-20T13:20:59.875" v="10"/>
        <pc:sldMkLst>
          <pc:docMk/>
          <pc:sldMk cId="3497392351" sldId="2363"/>
        </pc:sldMkLst>
        <pc:picChg chg="del">
          <ac:chgData name="Jeanneret Medina Maximiliano Zadkiel" userId="S::maximiliano.jeanneret@he-arc.ch::ebe96555-aa4c-4aed-898a-e61a01b8aa5b" providerId="AD" clId="Web-{B081FF9A-4067-0934-E965-CC3E35AC61A6}" dt="2023-10-20T13:20:59.875" v="10"/>
          <ac:picMkLst>
            <pc:docMk/>
            <pc:sldMk cId="3497392351" sldId="2363"/>
            <ac:picMk id="7" creationId="{68C3BD2F-5077-B104-D336-98FD29C0AC59}"/>
          </ac:picMkLst>
        </pc:picChg>
      </pc:sldChg>
      <pc:sldChg chg="delSp">
        <pc:chgData name="Jeanneret Medina Maximiliano Zadkiel" userId="S::maximiliano.jeanneret@he-arc.ch::ebe96555-aa4c-4aed-898a-e61a01b8aa5b" providerId="AD" clId="Web-{B081FF9A-4067-0934-E965-CC3E35AC61A6}" dt="2023-10-20T13:21:04.515" v="12"/>
        <pc:sldMkLst>
          <pc:docMk/>
          <pc:sldMk cId="1167316667" sldId="2364"/>
        </pc:sldMkLst>
        <pc:picChg chg="del">
          <ac:chgData name="Jeanneret Medina Maximiliano Zadkiel" userId="S::maximiliano.jeanneret@he-arc.ch::ebe96555-aa4c-4aed-898a-e61a01b8aa5b" providerId="AD" clId="Web-{B081FF9A-4067-0934-E965-CC3E35AC61A6}" dt="2023-10-20T13:21:04.515" v="12"/>
          <ac:picMkLst>
            <pc:docMk/>
            <pc:sldMk cId="1167316667" sldId="2364"/>
            <ac:picMk id="8" creationId="{390E120C-E02E-B742-25DF-0E25B6C49E75}"/>
          </ac:picMkLst>
        </pc:picChg>
      </pc:sldChg>
      <pc:sldChg chg="delSp">
        <pc:chgData name="Jeanneret Medina Maximiliano Zadkiel" userId="S::maximiliano.jeanneret@he-arc.ch::ebe96555-aa4c-4aed-898a-e61a01b8aa5b" providerId="AD" clId="Web-{B081FF9A-4067-0934-E965-CC3E35AC61A6}" dt="2023-10-20T13:21:08.047" v="13"/>
        <pc:sldMkLst>
          <pc:docMk/>
          <pc:sldMk cId="3283764582" sldId="2366"/>
        </pc:sldMkLst>
        <pc:picChg chg="del">
          <ac:chgData name="Jeanneret Medina Maximiliano Zadkiel" userId="S::maximiliano.jeanneret@he-arc.ch::ebe96555-aa4c-4aed-898a-e61a01b8aa5b" providerId="AD" clId="Web-{B081FF9A-4067-0934-E965-CC3E35AC61A6}" dt="2023-10-20T13:21:08.047" v="13"/>
          <ac:picMkLst>
            <pc:docMk/>
            <pc:sldMk cId="3283764582" sldId="2366"/>
            <ac:picMk id="7" creationId="{F1049693-C348-998B-E70E-8976FDA93DBF}"/>
          </ac:picMkLst>
        </pc:picChg>
      </pc:sldChg>
      <pc:sldChg chg="delSp">
        <pc:chgData name="Jeanneret Medina Maximiliano Zadkiel" userId="S::maximiliano.jeanneret@he-arc.ch::ebe96555-aa4c-4aed-898a-e61a01b8aa5b" providerId="AD" clId="Web-{B081FF9A-4067-0934-E965-CC3E35AC61A6}" dt="2023-10-20T13:21:11.703" v="14"/>
        <pc:sldMkLst>
          <pc:docMk/>
          <pc:sldMk cId="1035476539" sldId="2371"/>
        </pc:sldMkLst>
        <pc:picChg chg="del">
          <ac:chgData name="Jeanneret Medina Maximiliano Zadkiel" userId="S::maximiliano.jeanneret@he-arc.ch::ebe96555-aa4c-4aed-898a-e61a01b8aa5b" providerId="AD" clId="Web-{B081FF9A-4067-0934-E965-CC3E35AC61A6}" dt="2023-10-20T13:21:11.703" v="14"/>
          <ac:picMkLst>
            <pc:docMk/>
            <pc:sldMk cId="1035476539" sldId="2371"/>
            <ac:picMk id="6" creationId="{9282ED9B-D2AB-662C-0A38-8A35E55482A5}"/>
          </ac:picMkLst>
        </pc:picChg>
      </pc:sldChg>
      <pc:sldChg chg="add del">
        <pc:chgData name="Jeanneret Medina Maximiliano Zadkiel" userId="S::maximiliano.jeanneret@he-arc.ch::ebe96555-aa4c-4aed-898a-e61a01b8aa5b" providerId="AD" clId="Web-{B081FF9A-4067-0934-E965-CC3E35AC61A6}" dt="2023-10-20T13:23:33.737" v="18"/>
        <pc:sldMkLst>
          <pc:docMk/>
          <pc:sldMk cId="1718118336" sldId="2372"/>
        </pc:sldMkLst>
      </pc:sldChg>
      <pc:sldChg chg="delSp">
        <pc:chgData name="Jeanneret Medina Maximiliano Zadkiel" userId="S::maximiliano.jeanneret@he-arc.ch::ebe96555-aa4c-4aed-898a-e61a01b8aa5b" providerId="AD" clId="Web-{B081FF9A-4067-0934-E965-CC3E35AC61A6}" dt="2023-10-20T13:20:44.718" v="5"/>
        <pc:sldMkLst>
          <pc:docMk/>
          <pc:sldMk cId="2414965070" sldId="2373"/>
        </pc:sldMkLst>
        <pc:picChg chg="del">
          <ac:chgData name="Jeanneret Medina Maximiliano Zadkiel" userId="S::maximiliano.jeanneret@he-arc.ch::ebe96555-aa4c-4aed-898a-e61a01b8aa5b" providerId="AD" clId="Web-{B081FF9A-4067-0934-E965-CC3E35AC61A6}" dt="2023-10-20T13:20:44.718" v="5"/>
          <ac:picMkLst>
            <pc:docMk/>
            <pc:sldMk cId="2414965070" sldId="2373"/>
            <ac:picMk id="5" creationId="{F0455275-1DB8-0D19-A36E-6EE0C91D88F9}"/>
          </ac:picMkLst>
        </pc:picChg>
      </pc:sldChg>
      <pc:sldChg chg="delSp">
        <pc:chgData name="Jeanneret Medina Maximiliano Zadkiel" userId="S::maximiliano.jeanneret@he-arc.ch::ebe96555-aa4c-4aed-898a-e61a01b8aa5b" providerId="AD" clId="Web-{B081FF9A-4067-0934-E965-CC3E35AC61A6}" dt="2023-10-20T13:20:46.749" v="6"/>
        <pc:sldMkLst>
          <pc:docMk/>
          <pc:sldMk cId="4160120752" sldId="2374"/>
        </pc:sldMkLst>
        <pc:picChg chg="del">
          <ac:chgData name="Jeanneret Medina Maximiliano Zadkiel" userId="S::maximiliano.jeanneret@he-arc.ch::ebe96555-aa4c-4aed-898a-e61a01b8aa5b" providerId="AD" clId="Web-{B081FF9A-4067-0934-E965-CC3E35AC61A6}" dt="2023-10-20T13:20:46.749" v="6"/>
          <ac:picMkLst>
            <pc:docMk/>
            <pc:sldMk cId="4160120752" sldId="2374"/>
            <ac:picMk id="5" creationId="{1ACD13DD-7B2D-5AA1-C54B-49194F3E5CDA}"/>
          </ac:picMkLst>
        </pc:picChg>
      </pc:sldChg>
      <pc:sldChg chg="delSp">
        <pc:chgData name="Jeanneret Medina Maximiliano Zadkiel" userId="S::maximiliano.jeanneret@he-arc.ch::ebe96555-aa4c-4aed-898a-e61a01b8aa5b" providerId="AD" clId="Web-{B081FF9A-4067-0934-E965-CC3E35AC61A6}" dt="2023-10-20T13:20:50.406" v="7"/>
        <pc:sldMkLst>
          <pc:docMk/>
          <pc:sldMk cId="77433484" sldId="2375"/>
        </pc:sldMkLst>
        <pc:picChg chg="del">
          <ac:chgData name="Jeanneret Medina Maximiliano Zadkiel" userId="S::maximiliano.jeanneret@he-arc.ch::ebe96555-aa4c-4aed-898a-e61a01b8aa5b" providerId="AD" clId="Web-{B081FF9A-4067-0934-E965-CC3E35AC61A6}" dt="2023-10-20T13:20:50.406" v="7"/>
          <ac:picMkLst>
            <pc:docMk/>
            <pc:sldMk cId="77433484" sldId="2375"/>
            <ac:picMk id="6" creationId="{E3E07D35-5850-7C79-1A70-9B1BA1A7B8E3}"/>
          </ac:picMkLst>
        </pc:picChg>
      </pc:sldChg>
      <pc:sldChg chg="delSp">
        <pc:chgData name="Jeanneret Medina Maximiliano Zadkiel" userId="S::maximiliano.jeanneret@he-arc.ch::ebe96555-aa4c-4aed-898a-e61a01b8aa5b" providerId="AD" clId="Web-{B081FF9A-4067-0934-E965-CC3E35AC61A6}" dt="2023-10-20T13:21:01.797" v="11"/>
        <pc:sldMkLst>
          <pc:docMk/>
          <pc:sldMk cId="45807674" sldId="2377"/>
        </pc:sldMkLst>
        <pc:picChg chg="del">
          <ac:chgData name="Jeanneret Medina Maximiliano Zadkiel" userId="S::maximiliano.jeanneret@he-arc.ch::ebe96555-aa4c-4aed-898a-e61a01b8aa5b" providerId="AD" clId="Web-{B081FF9A-4067-0934-E965-CC3E35AC61A6}" dt="2023-10-20T13:21:01.797" v="11"/>
          <ac:picMkLst>
            <pc:docMk/>
            <pc:sldMk cId="45807674" sldId="2377"/>
            <ac:picMk id="6" creationId="{5B1676E2-E1CD-FBA8-EA8B-7FA528D0EC38}"/>
          </ac:picMkLst>
        </pc:picChg>
      </pc:sldChg>
      <pc:sldChg chg="delSp">
        <pc:chgData name="Jeanneret Medina Maximiliano Zadkiel" userId="S::maximiliano.jeanneret@he-arc.ch::ebe96555-aa4c-4aed-898a-e61a01b8aa5b" providerId="AD" clId="Web-{B081FF9A-4067-0934-E965-CC3E35AC61A6}" dt="2023-10-20T13:20:56.546" v="9"/>
        <pc:sldMkLst>
          <pc:docMk/>
          <pc:sldMk cId="1046390607" sldId="2378"/>
        </pc:sldMkLst>
        <pc:picChg chg="del">
          <ac:chgData name="Jeanneret Medina Maximiliano Zadkiel" userId="S::maximiliano.jeanneret@he-arc.ch::ebe96555-aa4c-4aed-898a-e61a01b8aa5b" providerId="AD" clId="Web-{B081FF9A-4067-0934-E965-CC3E35AC61A6}" dt="2023-10-20T13:20:56.546" v="9"/>
          <ac:picMkLst>
            <pc:docMk/>
            <pc:sldMk cId="1046390607" sldId="2378"/>
            <ac:picMk id="9" creationId="{F13AA4E4-CC8C-2561-4494-0E95B2BF7790}"/>
          </ac:picMkLst>
        </pc:picChg>
      </pc:sldChg>
      <pc:sldChg chg="delSp">
        <pc:chgData name="Jeanneret Medina Maximiliano Zadkiel" userId="S::maximiliano.jeanneret@he-arc.ch::ebe96555-aa4c-4aed-898a-e61a01b8aa5b" providerId="AD" clId="Web-{B081FF9A-4067-0934-E965-CC3E35AC61A6}" dt="2023-10-20T13:20:37.499" v="2"/>
        <pc:sldMkLst>
          <pc:docMk/>
          <pc:sldMk cId="2136646944" sldId="2379"/>
        </pc:sldMkLst>
        <pc:picChg chg="del">
          <ac:chgData name="Jeanneret Medina Maximiliano Zadkiel" userId="S::maximiliano.jeanneret@he-arc.ch::ebe96555-aa4c-4aed-898a-e61a01b8aa5b" providerId="AD" clId="Web-{B081FF9A-4067-0934-E965-CC3E35AC61A6}" dt="2023-10-20T13:20:37.499" v="2"/>
          <ac:picMkLst>
            <pc:docMk/>
            <pc:sldMk cId="2136646944" sldId="2379"/>
            <ac:picMk id="10" creationId="{4A480EE5-CF55-B66A-457A-F3BF63DE606B}"/>
          </ac:picMkLst>
        </pc:picChg>
      </pc:sldChg>
      <pc:sldChg chg="del">
        <pc:chgData name="Jeanneret Medina Maximiliano Zadkiel" userId="S::maximiliano.jeanneret@he-arc.ch::ebe96555-aa4c-4aed-898a-e61a01b8aa5b" providerId="AD" clId="Web-{B081FF9A-4067-0934-E965-CC3E35AC61A6}" dt="2023-10-20T13:23:45.081" v="19"/>
        <pc:sldMkLst>
          <pc:docMk/>
          <pc:sldMk cId="358649968" sldId="2381"/>
        </pc:sldMkLst>
      </pc:sldChg>
      <pc:sldChg chg="del">
        <pc:chgData name="Jeanneret Medina Maximiliano Zadkiel" userId="S::maximiliano.jeanneret@he-arc.ch::ebe96555-aa4c-4aed-898a-e61a01b8aa5b" providerId="AD" clId="Web-{B081FF9A-4067-0934-E965-CC3E35AC61A6}" dt="2023-10-20T13:23:48.096" v="20"/>
        <pc:sldMkLst>
          <pc:docMk/>
          <pc:sldMk cId="992500020" sldId="2382"/>
        </pc:sldMkLst>
      </pc:sldChg>
      <pc:sldChg chg="del">
        <pc:chgData name="Jeanneret Medina Maximiliano Zadkiel" userId="S::maximiliano.jeanneret@he-arc.ch::ebe96555-aa4c-4aed-898a-e61a01b8aa5b" providerId="AD" clId="Web-{B081FF9A-4067-0934-E965-CC3E35AC61A6}" dt="2023-10-20T13:23:50.846" v="21"/>
        <pc:sldMkLst>
          <pc:docMk/>
          <pc:sldMk cId="1807247799" sldId="2383"/>
        </pc:sldMkLst>
      </pc:sldChg>
      <pc:sldChg chg="del">
        <pc:chgData name="Jeanneret Medina Maximiliano Zadkiel" userId="S::maximiliano.jeanneret@he-arc.ch::ebe96555-aa4c-4aed-898a-e61a01b8aa5b" providerId="AD" clId="Web-{B081FF9A-4067-0934-E965-CC3E35AC61A6}" dt="2023-10-20T13:23:52.815" v="22"/>
        <pc:sldMkLst>
          <pc:docMk/>
          <pc:sldMk cId="1082856946" sldId="2384"/>
        </pc:sldMkLst>
      </pc:sldChg>
      <pc:sldChg chg="del">
        <pc:chgData name="Jeanneret Medina Maximiliano Zadkiel" userId="S::maximiliano.jeanneret@he-arc.ch::ebe96555-aa4c-4aed-898a-e61a01b8aa5b" providerId="AD" clId="Web-{B081FF9A-4067-0934-E965-CC3E35AC61A6}" dt="2023-10-20T13:23:54.690" v="23"/>
        <pc:sldMkLst>
          <pc:docMk/>
          <pc:sldMk cId="4110108912" sldId="2385"/>
        </pc:sldMkLst>
      </pc:sldChg>
      <pc:sldChg chg="del">
        <pc:chgData name="Jeanneret Medina Maximiliano Zadkiel" userId="S::maximiliano.jeanneret@he-arc.ch::ebe96555-aa4c-4aed-898a-e61a01b8aa5b" providerId="AD" clId="Web-{B081FF9A-4067-0934-E965-CC3E35AC61A6}" dt="2023-10-20T13:23:58.018" v="25"/>
        <pc:sldMkLst>
          <pc:docMk/>
          <pc:sldMk cId="2880972544" sldId="2388"/>
        </pc:sldMkLst>
      </pc:sldChg>
      <pc:sldChg chg="del">
        <pc:chgData name="Jeanneret Medina Maximiliano Zadkiel" userId="S::maximiliano.jeanneret@he-arc.ch::ebe96555-aa4c-4aed-898a-e61a01b8aa5b" providerId="AD" clId="Web-{B081FF9A-4067-0934-E965-CC3E35AC61A6}" dt="2023-10-20T13:23:56.784" v="24"/>
        <pc:sldMkLst>
          <pc:docMk/>
          <pc:sldMk cId="1923382602" sldId="2389"/>
        </pc:sldMkLst>
      </pc:sldChg>
      <pc:sldChg chg="del">
        <pc:chgData name="Jeanneret Medina Maximiliano Zadkiel" userId="S::maximiliano.jeanneret@he-arc.ch::ebe96555-aa4c-4aed-898a-e61a01b8aa5b" providerId="AD" clId="Web-{B081FF9A-4067-0934-E965-CC3E35AC61A6}" dt="2023-10-20T13:24:00.394" v="27"/>
        <pc:sldMkLst>
          <pc:docMk/>
          <pc:sldMk cId="3175776994" sldId="2390"/>
        </pc:sldMkLst>
      </pc:sldChg>
      <pc:sldChg chg="del">
        <pc:chgData name="Jeanneret Medina Maximiliano Zadkiel" userId="S::maximiliano.jeanneret@he-arc.ch::ebe96555-aa4c-4aed-898a-e61a01b8aa5b" providerId="AD" clId="Web-{B081FF9A-4067-0934-E965-CC3E35AC61A6}" dt="2023-10-20T13:23:59.331" v="26"/>
        <pc:sldMkLst>
          <pc:docMk/>
          <pc:sldMk cId="3298371852" sldId="2391"/>
        </pc:sldMkLst>
      </pc:sldChg>
      <pc:sldChg chg="del">
        <pc:chgData name="Jeanneret Medina Maximiliano Zadkiel" userId="S::maximiliano.jeanneret@he-arc.ch::ebe96555-aa4c-4aed-898a-e61a01b8aa5b" providerId="AD" clId="Web-{B081FF9A-4067-0934-E965-CC3E35AC61A6}" dt="2023-10-20T13:24:01.315" v="28"/>
        <pc:sldMkLst>
          <pc:docMk/>
          <pc:sldMk cId="3049296577" sldId="2392"/>
        </pc:sldMkLst>
      </pc:sldChg>
      <pc:sldChg chg="del">
        <pc:chgData name="Jeanneret Medina Maximiliano Zadkiel" userId="S::maximiliano.jeanneret@he-arc.ch::ebe96555-aa4c-4aed-898a-e61a01b8aa5b" providerId="AD" clId="Web-{B081FF9A-4067-0934-E965-CC3E35AC61A6}" dt="2023-10-20T13:24:02.190" v="29"/>
        <pc:sldMkLst>
          <pc:docMk/>
          <pc:sldMk cId="1505053068" sldId="2393"/>
        </pc:sldMkLst>
      </pc:sldChg>
      <pc:sldChg chg="del">
        <pc:chgData name="Jeanneret Medina Maximiliano Zadkiel" userId="S::maximiliano.jeanneret@he-arc.ch::ebe96555-aa4c-4aed-898a-e61a01b8aa5b" providerId="AD" clId="Web-{B081FF9A-4067-0934-E965-CC3E35AC61A6}" dt="2023-10-20T13:24:03.159" v="30"/>
        <pc:sldMkLst>
          <pc:docMk/>
          <pc:sldMk cId="1766480509" sldId="2394"/>
        </pc:sldMkLst>
      </pc:sldChg>
      <pc:sldChg chg="del">
        <pc:chgData name="Jeanneret Medina Maximiliano Zadkiel" userId="S::maximiliano.jeanneret@he-arc.ch::ebe96555-aa4c-4aed-898a-e61a01b8aa5b" providerId="AD" clId="Web-{B081FF9A-4067-0934-E965-CC3E35AC61A6}" dt="2023-10-20T13:24:05.034" v="32"/>
        <pc:sldMkLst>
          <pc:docMk/>
          <pc:sldMk cId="2006930569" sldId="2395"/>
        </pc:sldMkLst>
      </pc:sldChg>
      <pc:sldChg chg="del">
        <pc:chgData name="Jeanneret Medina Maximiliano Zadkiel" userId="S::maximiliano.jeanneret@he-arc.ch::ebe96555-aa4c-4aed-898a-e61a01b8aa5b" providerId="AD" clId="Web-{B081FF9A-4067-0934-E965-CC3E35AC61A6}" dt="2023-10-20T13:24:04.159" v="31"/>
        <pc:sldMkLst>
          <pc:docMk/>
          <pc:sldMk cId="234992709" sldId="2396"/>
        </pc:sldMkLst>
      </pc:sldChg>
      <pc:sldChg chg="del">
        <pc:chgData name="Jeanneret Medina Maximiliano Zadkiel" userId="S::maximiliano.jeanneret@he-arc.ch::ebe96555-aa4c-4aed-898a-e61a01b8aa5b" providerId="AD" clId="Web-{B081FF9A-4067-0934-E965-CC3E35AC61A6}" dt="2023-10-20T13:24:06.300" v="33"/>
        <pc:sldMkLst>
          <pc:docMk/>
          <pc:sldMk cId="1642949407" sldId="2397"/>
        </pc:sldMkLst>
      </pc:sldChg>
      <pc:sldChg chg="del">
        <pc:chgData name="Jeanneret Medina Maximiliano Zadkiel" userId="S::maximiliano.jeanneret@he-arc.ch::ebe96555-aa4c-4aed-898a-e61a01b8aa5b" providerId="AD" clId="Web-{B081FF9A-4067-0934-E965-CC3E35AC61A6}" dt="2023-10-20T13:24:07.331" v="34"/>
        <pc:sldMkLst>
          <pc:docMk/>
          <pc:sldMk cId="1697071618" sldId="2398"/>
        </pc:sldMkLst>
      </pc:sldChg>
      <pc:sldChg chg="delSp add del mod modShow">
        <pc:chgData name="Jeanneret Medina Maximiliano Zadkiel" userId="S::maximiliano.jeanneret@he-arc.ch::ebe96555-aa4c-4aed-898a-e61a01b8aa5b" providerId="AD" clId="Web-{B081FF9A-4067-0934-E965-CC3E35AC61A6}" dt="2023-10-20T13:24:51.988" v="45"/>
        <pc:sldMkLst>
          <pc:docMk/>
          <pc:sldMk cId="903217308" sldId="2401"/>
        </pc:sldMkLst>
        <pc:picChg chg="del">
          <ac:chgData name="Jeanneret Medina Maximiliano Zadkiel" userId="S::maximiliano.jeanneret@he-arc.ch::ebe96555-aa4c-4aed-898a-e61a01b8aa5b" providerId="AD" clId="Web-{B081FF9A-4067-0934-E965-CC3E35AC61A6}" dt="2023-10-20T13:24:28.722" v="37"/>
          <ac:picMkLst>
            <pc:docMk/>
            <pc:sldMk cId="903217308" sldId="2401"/>
            <ac:picMk id="6" creationId="{5B1676E2-E1CD-FBA8-EA8B-7FA528D0EC38}"/>
          </ac:picMkLst>
        </pc:picChg>
      </pc:sldChg>
      <pc:sldChg chg="delSp mod modShow">
        <pc:chgData name="Jeanneret Medina Maximiliano Zadkiel" userId="S::maximiliano.jeanneret@he-arc.ch::ebe96555-aa4c-4aed-898a-e61a01b8aa5b" providerId="AD" clId="Web-{B081FF9A-4067-0934-E965-CC3E35AC61A6}" dt="2023-10-20T13:24:51.660" v="43"/>
        <pc:sldMkLst>
          <pc:docMk/>
          <pc:sldMk cId="990354723" sldId="2402"/>
        </pc:sldMkLst>
        <pc:picChg chg="del">
          <ac:chgData name="Jeanneret Medina Maximiliano Zadkiel" userId="S::maximiliano.jeanneret@he-arc.ch::ebe96555-aa4c-4aed-898a-e61a01b8aa5b" providerId="AD" clId="Web-{B081FF9A-4067-0934-E965-CC3E35AC61A6}" dt="2023-10-20T13:24:34.488" v="39"/>
          <ac:picMkLst>
            <pc:docMk/>
            <pc:sldMk cId="990354723" sldId="2402"/>
            <ac:picMk id="6" creationId="{5B1676E2-E1CD-FBA8-EA8B-7FA528D0EC38}"/>
          </ac:picMkLst>
        </pc:picChg>
      </pc:sldChg>
      <pc:sldChg chg="delSp mod modShow">
        <pc:chgData name="Jeanneret Medina Maximiliano Zadkiel" userId="S::maximiliano.jeanneret@he-arc.ch::ebe96555-aa4c-4aed-898a-e61a01b8aa5b" providerId="AD" clId="Web-{B081FF9A-4067-0934-E965-CC3E35AC61A6}" dt="2023-10-20T13:24:51.816" v="44"/>
        <pc:sldMkLst>
          <pc:docMk/>
          <pc:sldMk cId="2939225881" sldId="2403"/>
        </pc:sldMkLst>
        <pc:picChg chg="del">
          <ac:chgData name="Jeanneret Medina Maximiliano Zadkiel" userId="S::maximiliano.jeanneret@he-arc.ch::ebe96555-aa4c-4aed-898a-e61a01b8aa5b" providerId="AD" clId="Web-{B081FF9A-4067-0934-E965-CC3E35AC61A6}" dt="2023-10-20T13:24:37.113" v="40"/>
          <ac:picMkLst>
            <pc:docMk/>
            <pc:sldMk cId="2939225881" sldId="2403"/>
            <ac:picMk id="6" creationId="{5B1676E2-E1CD-FBA8-EA8B-7FA528D0EC38}"/>
          </ac:picMkLst>
        </pc:picChg>
      </pc:sldChg>
      <pc:sldChg chg="delSp mod modShow">
        <pc:chgData name="Jeanneret Medina Maximiliano Zadkiel" userId="S::maximiliano.jeanneret@he-arc.ch::ebe96555-aa4c-4aed-898a-e61a01b8aa5b" providerId="AD" clId="Web-{B081FF9A-4067-0934-E965-CC3E35AC61A6}" dt="2023-10-20T13:24:52.160" v="46"/>
        <pc:sldMkLst>
          <pc:docMk/>
          <pc:sldMk cId="2490370460" sldId="2404"/>
        </pc:sldMkLst>
        <pc:picChg chg="del">
          <ac:chgData name="Jeanneret Medina Maximiliano Zadkiel" userId="S::maximiliano.jeanneret@he-arc.ch::ebe96555-aa4c-4aed-898a-e61a01b8aa5b" providerId="AD" clId="Web-{B081FF9A-4067-0934-E965-CC3E35AC61A6}" dt="2023-10-20T13:24:41.644" v="41"/>
          <ac:picMkLst>
            <pc:docMk/>
            <pc:sldMk cId="2490370460" sldId="2404"/>
            <ac:picMk id="6" creationId="{5B1676E2-E1CD-FBA8-EA8B-7FA528D0EC38}"/>
          </ac:picMkLst>
        </pc:picChg>
      </pc:sldChg>
      <pc:sldChg chg="delSp mod modShow">
        <pc:chgData name="Jeanneret Medina Maximiliano Zadkiel" userId="S::maximiliano.jeanneret@he-arc.ch::ebe96555-aa4c-4aed-898a-e61a01b8aa5b" providerId="AD" clId="Web-{B081FF9A-4067-0934-E965-CC3E35AC61A6}" dt="2023-10-20T13:24:51.519" v="42"/>
        <pc:sldMkLst>
          <pc:docMk/>
          <pc:sldMk cId="723056857" sldId="2405"/>
        </pc:sldMkLst>
        <pc:picChg chg="del">
          <ac:chgData name="Jeanneret Medina Maximiliano Zadkiel" userId="S::maximiliano.jeanneret@he-arc.ch::ebe96555-aa4c-4aed-898a-e61a01b8aa5b" providerId="AD" clId="Web-{B081FF9A-4067-0934-E965-CC3E35AC61A6}" dt="2023-10-20T13:24:31.566" v="38"/>
          <ac:picMkLst>
            <pc:docMk/>
            <pc:sldMk cId="723056857" sldId="2405"/>
            <ac:picMk id="6" creationId="{5B1676E2-E1CD-FBA8-EA8B-7FA528D0EC38}"/>
          </ac:picMkLst>
        </pc:picChg>
      </pc:sldChg>
      <pc:sldChg chg="modSp add ord replId">
        <pc:chgData name="Jeanneret Medina Maximiliano Zadkiel" userId="S::maximiliano.jeanneret@he-arc.ch::ebe96555-aa4c-4aed-898a-e61a01b8aa5b" providerId="AD" clId="Web-{B081FF9A-4067-0934-E965-CC3E35AC61A6}" dt="2023-10-20T14:03:58.187" v="328"/>
        <pc:sldMkLst>
          <pc:docMk/>
          <pc:sldMk cId="2052568089" sldId="2406"/>
        </pc:sldMkLst>
        <pc:spChg chg="mod">
          <ac:chgData name="Jeanneret Medina Maximiliano Zadkiel" userId="S::maximiliano.jeanneret@he-arc.ch::ebe96555-aa4c-4aed-898a-e61a01b8aa5b" providerId="AD" clId="Web-{B081FF9A-4067-0934-E965-CC3E35AC61A6}" dt="2023-10-20T13:52:32.924" v="59" actId="20577"/>
          <ac:spMkLst>
            <pc:docMk/>
            <pc:sldMk cId="2052568089" sldId="2406"/>
            <ac:spMk id="2" creationId="{A4BF39D6-1A4E-6E2D-1C47-16977A485D91}"/>
          </ac:spMkLst>
        </pc:spChg>
        <pc:graphicFrameChg chg="mod modGraphic">
          <ac:chgData name="Jeanneret Medina Maximiliano Zadkiel" userId="S::maximiliano.jeanneret@he-arc.ch::ebe96555-aa4c-4aed-898a-e61a01b8aa5b" providerId="AD" clId="Web-{B081FF9A-4067-0934-E965-CC3E35AC61A6}" dt="2023-10-20T13:57:44.399" v="326"/>
          <ac:graphicFrameMkLst>
            <pc:docMk/>
            <pc:sldMk cId="2052568089" sldId="2406"/>
            <ac:graphicFrameMk id="5" creationId="{5B0446AB-EC6B-5D4E-9D1F-0796B3C68BB2}"/>
          </ac:graphicFrameMkLst>
        </pc:graphicFrameChg>
      </pc:sldChg>
    </pc:docChg>
  </pc:docChgLst>
  <pc:docChgLst>
    <pc:chgData name="Utilisateur invité" userId="S::urn:spo:anon#149d3ec0f1d3265f3e5b99763d8eb5ea2b2dd0a259d9fb8018aee8bee4207215::" providerId="AD" clId="Web-{CB923736-9838-52A9-5DA4-01CAF14099EC}"/>
    <pc:docChg chg="modSld sldOrd modSection">
      <pc:chgData name="Utilisateur invité" userId="S::urn:spo:anon#149d3ec0f1d3265f3e5b99763d8eb5ea2b2dd0a259d9fb8018aee8bee4207215::" providerId="AD" clId="Web-{CB923736-9838-52A9-5DA4-01CAF14099EC}" dt="2023-08-23T12:01:35.025" v="16" actId="1076"/>
      <pc:docMkLst>
        <pc:docMk/>
      </pc:docMkLst>
      <pc:sldChg chg="mod ord modShow">
        <pc:chgData name="Utilisateur invité" userId="S::urn:spo:anon#149d3ec0f1d3265f3e5b99763d8eb5ea2b2dd0a259d9fb8018aee8bee4207215::" providerId="AD" clId="Web-{CB923736-9838-52A9-5DA4-01CAF14099EC}" dt="2023-08-23T11:55:57.801" v="1"/>
        <pc:sldMkLst>
          <pc:docMk/>
          <pc:sldMk cId="1052009188" sldId="2357"/>
        </pc:sldMkLst>
      </pc:sldChg>
      <pc:sldChg chg="delSp">
        <pc:chgData name="Utilisateur invité" userId="S::urn:spo:anon#149d3ec0f1d3265f3e5b99763d8eb5ea2b2dd0a259d9fb8018aee8bee4207215::" providerId="AD" clId="Web-{CB923736-9838-52A9-5DA4-01CAF14099EC}" dt="2023-08-23T11:57:03.130" v="6"/>
        <pc:sldMkLst>
          <pc:docMk/>
          <pc:sldMk cId="1167316667" sldId="2364"/>
        </pc:sldMkLst>
        <pc:picChg chg="del">
          <ac:chgData name="Utilisateur invité" userId="S::urn:spo:anon#149d3ec0f1d3265f3e5b99763d8eb5ea2b2dd0a259d9fb8018aee8bee4207215::" providerId="AD" clId="Web-{CB923736-9838-52A9-5DA4-01CAF14099EC}" dt="2023-08-23T11:57:03.130" v="6"/>
          <ac:picMkLst>
            <pc:docMk/>
            <pc:sldMk cId="1167316667" sldId="2364"/>
            <ac:picMk id="8" creationId="{4647379A-055C-1B1F-DEDE-263AED79A4F9}"/>
          </ac:picMkLst>
        </pc:picChg>
      </pc:sldChg>
      <pc:sldChg chg="mod ord modShow">
        <pc:chgData name="Utilisateur invité" userId="S::urn:spo:anon#149d3ec0f1d3265f3e5b99763d8eb5ea2b2dd0a259d9fb8018aee8bee4207215::" providerId="AD" clId="Web-{CB923736-9838-52A9-5DA4-01CAF14099EC}" dt="2023-08-23T11:56:35.239" v="4"/>
        <pc:sldMkLst>
          <pc:docMk/>
          <pc:sldMk cId="924435482" sldId="2365"/>
        </pc:sldMkLst>
      </pc:sldChg>
      <pc:sldChg chg="addSp delSp modSp">
        <pc:chgData name="Utilisateur invité" userId="S::urn:spo:anon#149d3ec0f1d3265f3e5b99763d8eb5ea2b2dd0a259d9fb8018aee8bee4207215::" providerId="AD" clId="Web-{CB923736-9838-52A9-5DA4-01CAF14099EC}" dt="2023-08-23T12:01:35.025" v="16" actId="1076"/>
        <pc:sldMkLst>
          <pc:docMk/>
          <pc:sldMk cId="3283764582" sldId="2366"/>
        </pc:sldMkLst>
        <pc:picChg chg="add mod">
          <ac:chgData name="Utilisateur invité" userId="S::urn:spo:anon#149d3ec0f1d3265f3e5b99763d8eb5ea2b2dd0a259d9fb8018aee8bee4207215::" providerId="AD" clId="Web-{CB923736-9838-52A9-5DA4-01CAF14099EC}" dt="2023-08-23T12:01:35.025" v="16" actId="1076"/>
          <ac:picMkLst>
            <pc:docMk/>
            <pc:sldMk cId="3283764582" sldId="2366"/>
            <ac:picMk id="3" creationId="{8F17807D-0902-CC05-4583-00BD687D4AB6}"/>
          </ac:picMkLst>
        </pc:picChg>
        <pc:picChg chg="del mod">
          <ac:chgData name="Utilisateur invité" userId="S::urn:spo:anon#149d3ec0f1d3265f3e5b99763d8eb5ea2b2dd0a259d9fb8018aee8bee4207215::" providerId="AD" clId="Web-{CB923736-9838-52A9-5DA4-01CAF14099EC}" dt="2023-08-23T11:59:43.414" v="11"/>
          <ac:picMkLst>
            <pc:docMk/>
            <pc:sldMk cId="3283764582" sldId="2366"/>
            <ac:picMk id="5" creationId="{B8935423-7C1E-6AC3-C90B-BB5A1A025E04}"/>
          </ac:picMkLst>
        </pc:picChg>
        <pc:picChg chg="add mod">
          <ac:chgData name="Utilisateur invité" userId="S::urn:spo:anon#149d3ec0f1d3265f3e5b99763d8eb5ea2b2dd0a259d9fb8018aee8bee4207215::" providerId="AD" clId="Web-{CB923736-9838-52A9-5DA4-01CAF14099EC}" dt="2023-08-23T12:01:34.869" v="14" actId="1076"/>
          <ac:picMkLst>
            <pc:docMk/>
            <pc:sldMk cId="3283764582" sldId="2366"/>
            <ac:picMk id="6" creationId="{EEBA2135-28B5-80AC-4368-623854F4C73E}"/>
          </ac:picMkLst>
        </pc:picChg>
      </pc:sldChg>
      <pc:sldChg chg="ord">
        <pc:chgData name="Utilisateur invité" userId="S::urn:spo:anon#149d3ec0f1d3265f3e5b99763d8eb5ea2b2dd0a259d9fb8018aee8bee4207215::" providerId="AD" clId="Web-{CB923736-9838-52A9-5DA4-01CAF14099EC}" dt="2023-08-23T11:56:38.364" v="5"/>
        <pc:sldMkLst>
          <pc:docMk/>
          <pc:sldMk cId="1718118336" sldId="2372"/>
        </pc:sldMkLst>
      </pc:sldChg>
    </pc:docChg>
  </pc:docChgLst>
  <pc:docChgLst>
    <pc:chgData name="Utilisateur invité" userId="S::urn:spo:anon#149d3ec0f1d3265f3e5b99763d8eb5ea2b2dd0a259d9fb8018aee8bee4207215::" providerId="AD" clId="Web-{3D177B90-D8F0-7BB2-DB4E-3F8F4F0F8A8C}"/>
    <pc:docChg chg="modSld">
      <pc:chgData name="Utilisateur invité" userId="S::urn:spo:anon#149d3ec0f1d3265f3e5b99763d8eb5ea2b2dd0a259d9fb8018aee8bee4207215::" providerId="AD" clId="Web-{3D177B90-D8F0-7BB2-DB4E-3F8F4F0F8A8C}" dt="2023-08-21T13:34:53.289" v="6"/>
      <pc:docMkLst>
        <pc:docMk/>
      </pc:docMkLst>
      <pc:sldChg chg="addSp delSp modSp">
        <pc:chgData name="Utilisateur invité" userId="S::urn:spo:anon#149d3ec0f1d3265f3e5b99763d8eb5ea2b2dd0a259d9fb8018aee8bee4207215::" providerId="AD" clId="Web-{3D177B90-D8F0-7BB2-DB4E-3F8F4F0F8A8C}" dt="2023-08-21T13:34:53.289" v="6"/>
        <pc:sldMkLst>
          <pc:docMk/>
          <pc:sldMk cId="3140470353" sldId="328"/>
        </pc:sldMkLst>
        <pc:picChg chg="mod">
          <ac:chgData name="Utilisateur invité" userId="S::urn:spo:anon#149d3ec0f1d3265f3e5b99763d8eb5ea2b2dd0a259d9fb8018aee8bee4207215::" providerId="AD" clId="Web-{3D177B90-D8F0-7BB2-DB4E-3F8F4F0F8A8C}" dt="2023-08-21T13:34:11.803" v="1" actId="1076"/>
          <ac:picMkLst>
            <pc:docMk/>
            <pc:sldMk cId="3140470353" sldId="328"/>
            <ac:picMk id="6" creationId="{8D325FEA-D0A6-F1C9-2425-831A0794456A}"/>
          </ac:picMkLst>
        </pc:picChg>
        <pc:cxnChg chg="add mod">
          <ac:chgData name="Utilisateur invité" userId="S::urn:spo:anon#149d3ec0f1d3265f3e5b99763d8eb5ea2b2dd0a259d9fb8018aee8bee4207215::" providerId="AD" clId="Web-{3D177B90-D8F0-7BB2-DB4E-3F8F4F0F8A8C}" dt="2023-08-21T13:34:39.460" v="5" actId="14100"/>
          <ac:cxnSpMkLst>
            <pc:docMk/>
            <pc:sldMk cId="3140470353" sldId="328"/>
            <ac:cxnSpMk id="7" creationId="{F3C99E89-4C24-B2BE-68C2-34FB46554C98}"/>
          </ac:cxnSpMkLst>
        </pc:cxnChg>
        <pc:cxnChg chg="del mod">
          <ac:chgData name="Utilisateur invité" userId="S::urn:spo:anon#149d3ec0f1d3265f3e5b99763d8eb5ea2b2dd0a259d9fb8018aee8bee4207215::" providerId="AD" clId="Web-{3D177B90-D8F0-7BB2-DB4E-3F8F4F0F8A8C}" dt="2023-08-21T13:34:53.289" v="6"/>
          <ac:cxnSpMkLst>
            <pc:docMk/>
            <pc:sldMk cId="3140470353" sldId="328"/>
            <ac:cxnSpMk id="53" creationId="{ACF2F2D6-7DF7-4318-5125-05030928785A}"/>
          </ac:cxnSpMkLst>
        </pc:cxnChg>
      </pc:sldChg>
    </pc:docChg>
  </pc:docChgLst>
  <pc:docChgLst>
    <pc:chgData name="Utilisateur invité" userId="S::urn:spo:anon#149d3ec0f1d3265f3e5b99763d8eb5ea2b2dd0a259d9fb8018aee8bee4207215::" providerId="AD" clId="Web-{88AAF727-498D-CCE0-E3A1-79439A764BC1}"/>
    <pc:docChg chg="mod addSld delSld modSld sldOrd modSection">
      <pc:chgData name="Utilisateur invité" userId="S::urn:spo:anon#149d3ec0f1d3265f3e5b99763d8eb5ea2b2dd0a259d9fb8018aee8bee4207215::" providerId="AD" clId="Web-{88AAF727-498D-CCE0-E3A1-79439A764BC1}" dt="2023-08-15T13:00:37.615" v="270" actId="20577"/>
      <pc:docMkLst>
        <pc:docMk/>
      </pc:docMkLst>
      <pc:sldChg chg="addSp delSp modSp mod ord modShow addCm">
        <pc:chgData name="Utilisateur invité" userId="S::urn:spo:anon#149d3ec0f1d3265f3e5b99763d8eb5ea2b2dd0a259d9fb8018aee8bee4207215::" providerId="AD" clId="Web-{88AAF727-498D-CCE0-E3A1-79439A764BC1}" dt="2023-08-15T12:28:37.706" v="255" actId="20577"/>
        <pc:sldMkLst>
          <pc:docMk/>
          <pc:sldMk cId="3140470353" sldId="328"/>
        </pc:sldMkLst>
        <pc:spChg chg="mod">
          <ac:chgData name="Utilisateur invité" userId="S::urn:spo:anon#149d3ec0f1d3265f3e5b99763d8eb5ea2b2dd0a259d9fb8018aee8bee4207215::" providerId="AD" clId="Web-{88AAF727-498D-CCE0-E3A1-79439A764BC1}" dt="2023-08-15T12:21:50.358" v="248" actId="20577"/>
          <ac:spMkLst>
            <pc:docMk/>
            <pc:sldMk cId="3140470353" sldId="328"/>
            <ac:spMk id="2" creationId="{00000000-0000-0000-0000-000000000000}"/>
          </ac:spMkLst>
        </pc:spChg>
        <pc:spChg chg="mod">
          <ac:chgData name="Utilisateur invité" userId="S::urn:spo:anon#149d3ec0f1d3265f3e5b99763d8eb5ea2b2dd0a259d9fb8018aee8bee4207215::" providerId="AD" clId="Web-{88AAF727-498D-CCE0-E3A1-79439A764BC1}" dt="2023-08-15T12:28:37.706" v="255" actId="20577"/>
          <ac:spMkLst>
            <pc:docMk/>
            <pc:sldMk cId="3140470353" sldId="328"/>
            <ac:spMk id="5" creationId="{105BAA5F-50B4-65D0-DA31-C4055E29D42C}"/>
          </ac:spMkLst>
        </pc:spChg>
        <pc:spChg chg="mod">
          <ac:chgData name="Utilisateur invité" userId="S::urn:spo:anon#149d3ec0f1d3265f3e5b99763d8eb5ea2b2dd0a259d9fb8018aee8bee4207215::" providerId="AD" clId="Web-{88AAF727-498D-CCE0-E3A1-79439A764BC1}" dt="2023-08-15T11:59:55.420" v="198" actId="20577"/>
          <ac:spMkLst>
            <pc:docMk/>
            <pc:sldMk cId="3140470353" sldId="328"/>
            <ac:spMk id="9" creationId="{25889F41-EDE7-48D9-B9E3-71E0DB77B2A8}"/>
          </ac:spMkLst>
        </pc:spChg>
        <pc:spChg chg="mod">
          <ac:chgData name="Utilisateur invité" userId="S::urn:spo:anon#149d3ec0f1d3265f3e5b99763d8eb5ea2b2dd0a259d9fb8018aee8bee4207215::" providerId="AD" clId="Web-{88AAF727-498D-CCE0-E3A1-79439A764BC1}" dt="2023-08-15T12:00:11.483" v="215" actId="20577"/>
          <ac:spMkLst>
            <pc:docMk/>
            <pc:sldMk cId="3140470353" sldId="328"/>
            <ac:spMk id="17" creationId="{A08AD6E0-5AAA-47CD-95C1-CD936DA80EE1}"/>
          </ac:spMkLst>
        </pc:spChg>
        <pc:spChg chg="mod">
          <ac:chgData name="Utilisateur invité" userId="S::urn:spo:anon#149d3ec0f1d3265f3e5b99763d8eb5ea2b2dd0a259d9fb8018aee8bee4207215::" providerId="AD" clId="Web-{88AAF727-498D-CCE0-E3A1-79439A764BC1}" dt="2023-08-15T12:00:03.686" v="208" actId="20577"/>
          <ac:spMkLst>
            <pc:docMk/>
            <pc:sldMk cId="3140470353" sldId="328"/>
            <ac:spMk id="22" creationId="{E598A00F-6A43-4B6A-809D-8E16E2C74861}"/>
          </ac:spMkLst>
        </pc:spChg>
        <pc:grpChg chg="add mod">
          <ac:chgData name="Utilisateur invité" userId="S::urn:spo:anon#149d3ec0f1d3265f3e5b99763d8eb5ea2b2dd0a259d9fb8018aee8bee4207215::" providerId="AD" clId="Web-{88AAF727-498D-CCE0-E3A1-79439A764BC1}" dt="2023-08-15T12:28:31.159" v="250" actId="1076"/>
          <ac:grpSpMkLst>
            <pc:docMk/>
            <pc:sldMk cId="3140470353" sldId="328"/>
            <ac:grpSpMk id="3" creationId="{9A3C7D9A-DD05-545F-31ED-CA7C3792DAFC}"/>
          </ac:grpSpMkLst>
        </pc:grpChg>
        <pc:grpChg chg="del">
          <ac:chgData name="Utilisateur invité" userId="S::urn:spo:anon#149d3ec0f1d3265f3e5b99763d8eb5ea2b2dd0a259d9fb8018aee8bee4207215::" providerId="AD" clId="Web-{88AAF727-498D-CCE0-E3A1-79439A764BC1}" dt="2023-08-15T12:00:13.749" v="216"/>
          <ac:grpSpMkLst>
            <pc:docMk/>
            <pc:sldMk cId="3140470353" sldId="328"/>
            <ac:grpSpMk id="3" creationId="{ED4D1F8C-8BA0-411E-9A4C-C0B2E3AE8B52}"/>
          </ac:grpSpMkLst>
        </pc:grpChg>
        <pc:extLst>
          <p:ext xmlns:p="http://schemas.openxmlformats.org/presentationml/2006/main" uri="{D6D511B9-2390-475A-947B-AFAB55BFBCF1}">
            <pc226:cmChg xmlns:pc226="http://schemas.microsoft.com/office/powerpoint/2022/06/main/command" chg="add">
              <pc226:chgData name="Utilisateur invité" userId="S::urn:spo:anon#149d3ec0f1d3265f3e5b99763d8eb5ea2b2dd0a259d9fb8018aee8bee4207215::" providerId="AD" clId="Web-{88AAF727-498D-CCE0-E3A1-79439A764BC1}" dt="2023-08-15T12:00:40.234" v="218"/>
              <pc2:cmMkLst xmlns:pc2="http://schemas.microsoft.com/office/powerpoint/2019/9/main/command">
                <pc:docMk/>
                <pc:sldMk cId="3140470353" sldId="328"/>
                <pc2:cmMk id="{729E417E-6421-4D48-A7EB-4979B49F4C05}"/>
              </pc2:cmMkLst>
            </pc226:cmChg>
          </p:ext>
        </pc:extLst>
      </pc:sldChg>
      <pc:sldChg chg="del">
        <pc:chgData name="Utilisateur invité" userId="S::urn:spo:anon#149d3ec0f1d3265f3e5b99763d8eb5ea2b2dd0a259d9fb8018aee8bee4207215::" providerId="AD" clId="Web-{88AAF727-498D-CCE0-E3A1-79439A764BC1}" dt="2023-08-15T11:44:28.246" v="3"/>
        <pc:sldMkLst>
          <pc:docMk/>
          <pc:sldMk cId="3761297177" sldId="331"/>
        </pc:sldMkLst>
      </pc:sldChg>
      <pc:sldChg chg="mod ord modShow">
        <pc:chgData name="Utilisateur invité" userId="S::urn:spo:anon#149d3ec0f1d3265f3e5b99763d8eb5ea2b2dd0a259d9fb8018aee8bee4207215::" providerId="AD" clId="Web-{88AAF727-498D-CCE0-E3A1-79439A764BC1}" dt="2023-08-15T11:58:02.090" v="153"/>
        <pc:sldMkLst>
          <pc:docMk/>
          <pc:sldMk cId="3011886051" sldId="332"/>
        </pc:sldMkLst>
      </pc:sldChg>
      <pc:sldChg chg="del">
        <pc:chgData name="Utilisateur invité" userId="S::urn:spo:anon#149d3ec0f1d3265f3e5b99763d8eb5ea2b2dd0a259d9fb8018aee8bee4207215::" providerId="AD" clId="Web-{88AAF727-498D-CCE0-E3A1-79439A764BC1}" dt="2023-08-15T11:44:28.246" v="2"/>
        <pc:sldMkLst>
          <pc:docMk/>
          <pc:sldMk cId="2790456847" sldId="334"/>
        </pc:sldMkLst>
      </pc:sldChg>
      <pc:sldChg chg="del">
        <pc:chgData name="Utilisateur invité" userId="S::urn:spo:anon#149d3ec0f1d3265f3e5b99763d8eb5ea2b2dd0a259d9fb8018aee8bee4207215::" providerId="AD" clId="Web-{88AAF727-498D-CCE0-E3A1-79439A764BC1}" dt="2023-08-15T11:44:23.230" v="0"/>
        <pc:sldMkLst>
          <pc:docMk/>
          <pc:sldMk cId="2519207850" sldId="342"/>
        </pc:sldMkLst>
      </pc:sldChg>
      <pc:sldChg chg="mod ord modShow">
        <pc:chgData name="Utilisateur invité" userId="S::urn:spo:anon#149d3ec0f1d3265f3e5b99763d8eb5ea2b2dd0a259d9fb8018aee8bee4207215::" providerId="AD" clId="Web-{88AAF727-498D-CCE0-E3A1-79439A764BC1}" dt="2023-08-15T11:58:02.090" v="150"/>
        <pc:sldMkLst>
          <pc:docMk/>
          <pc:sldMk cId="4079082900" sldId="2274"/>
        </pc:sldMkLst>
      </pc:sldChg>
      <pc:sldChg chg="del">
        <pc:chgData name="Utilisateur invité" userId="S::urn:spo:anon#149d3ec0f1d3265f3e5b99763d8eb5ea2b2dd0a259d9fb8018aee8bee4207215::" providerId="AD" clId="Web-{88AAF727-498D-CCE0-E3A1-79439A764BC1}" dt="2023-08-15T11:44:28.246" v="5"/>
        <pc:sldMkLst>
          <pc:docMk/>
          <pc:sldMk cId="3311167116" sldId="2280"/>
        </pc:sldMkLst>
      </pc:sldChg>
      <pc:sldChg chg="del">
        <pc:chgData name="Utilisateur invité" userId="S::urn:spo:anon#149d3ec0f1d3265f3e5b99763d8eb5ea2b2dd0a259d9fb8018aee8bee4207215::" providerId="AD" clId="Web-{88AAF727-498D-CCE0-E3A1-79439A764BC1}" dt="2023-08-15T11:44:28.246" v="4"/>
        <pc:sldMkLst>
          <pc:docMk/>
          <pc:sldMk cId="3083194049" sldId="2304"/>
        </pc:sldMkLst>
      </pc:sldChg>
      <pc:sldChg chg="mod ord modShow">
        <pc:chgData name="Utilisateur invité" userId="S::urn:spo:anon#149d3ec0f1d3265f3e5b99763d8eb5ea2b2dd0a259d9fb8018aee8bee4207215::" providerId="AD" clId="Web-{88AAF727-498D-CCE0-E3A1-79439A764BC1}" dt="2023-08-15T11:58:02.090" v="149"/>
        <pc:sldMkLst>
          <pc:docMk/>
          <pc:sldMk cId="4025084271" sldId="2333"/>
        </pc:sldMkLst>
      </pc:sldChg>
      <pc:sldChg chg="mod ord modShow">
        <pc:chgData name="Utilisateur invité" userId="S::urn:spo:anon#149d3ec0f1d3265f3e5b99763d8eb5ea2b2dd0a259d9fb8018aee8bee4207215::" providerId="AD" clId="Web-{88AAF727-498D-CCE0-E3A1-79439A764BC1}" dt="2023-08-15T11:58:02.090" v="146"/>
        <pc:sldMkLst>
          <pc:docMk/>
          <pc:sldMk cId="3757092401" sldId="2334"/>
        </pc:sldMkLst>
      </pc:sldChg>
      <pc:sldChg chg="mod ord modShow">
        <pc:chgData name="Utilisateur invité" userId="S::urn:spo:anon#149d3ec0f1d3265f3e5b99763d8eb5ea2b2dd0a259d9fb8018aee8bee4207215::" providerId="AD" clId="Web-{88AAF727-498D-CCE0-E3A1-79439A764BC1}" dt="2023-08-15T11:58:02.090" v="143"/>
        <pc:sldMkLst>
          <pc:docMk/>
          <pc:sldMk cId="1196163056" sldId="2338"/>
        </pc:sldMkLst>
      </pc:sldChg>
      <pc:sldChg chg="del">
        <pc:chgData name="Utilisateur invité" userId="S::urn:spo:anon#149d3ec0f1d3265f3e5b99763d8eb5ea2b2dd0a259d9fb8018aee8bee4207215::" providerId="AD" clId="Web-{88AAF727-498D-CCE0-E3A1-79439A764BC1}" dt="2023-08-15T11:44:28.246" v="1"/>
        <pc:sldMkLst>
          <pc:docMk/>
          <pc:sldMk cId="281544741" sldId="2339"/>
        </pc:sldMkLst>
      </pc:sldChg>
      <pc:sldChg chg="mod ord modShow">
        <pc:chgData name="Utilisateur invité" userId="S::urn:spo:anon#149d3ec0f1d3265f3e5b99763d8eb5ea2b2dd0a259d9fb8018aee8bee4207215::" providerId="AD" clId="Web-{88AAF727-498D-CCE0-E3A1-79439A764BC1}" dt="2023-08-15T11:58:02.090" v="144"/>
        <pc:sldMkLst>
          <pc:docMk/>
          <pc:sldMk cId="1843687679" sldId="2341"/>
        </pc:sldMkLst>
      </pc:sldChg>
      <pc:sldChg chg="mod ord modShow">
        <pc:chgData name="Utilisateur invité" userId="S::urn:spo:anon#149d3ec0f1d3265f3e5b99763d8eb5ea2b2dd0a259d9fb8018aee8bee4207215::" providerId="AD" clId="Web-{88AAF727-498D-CCE0-E3A1-79439A764BC1}" dt="2023-08-15T11:58:02.090" v="145"/>
        <pc:sldMkLst>
          <pc:docMk/>
          <pc:sldMk cId="2096406894" sldId="2342"/>
        </pc:sldMkLst>
      </pc:sldChg>
      <pc:sldChg chg="addSp delSp modSp">
        <pc:chgData name="Utilisateur invité" userId="S::urn:spo:anon#149d3ec0f1d3265f3e5b99763d8eb5ea2b2dd0a259d9fb8018aee8bee4207215::" providerId="AD" clId="Web-{88AAF727-498D-CCE0-E3A1-79439A764BC1}" dt="2023-08-15T11:57:19.261" v="126" actId="1076"/>
        <pc:sldMkLst>
          <pc:docMk/>
          <pc:sldMk cId="518389726" sldId="2343"/>
        </pc:sldMkLst>
        <pc:spChg chg="mod">
          <ac:chgData name="Utilisateur invité" userId="S::urn:spo:anon#149d3ec0f1d3265f3e5b99763d8eb5ea2b2dd0a259d9fb8018aee8bee4207215::" providerId="AD" clId="Web-{88AAF727-498D-CCE0-E3A1-79439A764BC1}" dt="2023-08-15T11:56:22.369" v="117" actId="20577"/>
          <ac:spMkLst>
            <pc:docMk/>
            <pc:sldMk cId="518389726" sldId="2343"/>
            <ac:spMk id="5" creationId="{FD58CA26-5DA4-4823-9D08-B72B387F533A}"/>
          </ac:spMkLst>
        </pc:spChg>
        <pc:spChg chg="add mod topLvl">
          <ac:chgData name="Utilisateur invité" userId="S::urn:spo:anon#149d3ec0f1d3265f3e5b99763d8eb5ea2b2dd0a259d9fb8018aee8bee4207215::" providerId="AD" clId="Web-{88AAF727-498D-CCE0-E3A1-79439A764BC1}" dt="2023-08-15T11:57:19.245" v="125" actId="1076"/>
          <ac:spMkLst>
            <pc:docMk/>
            <pc:sldMk cId="518389726" sldId="2343"/>
            <ac:spMk id="7" creationId="{A0FADB05-8783-4032-383D-B2A25ADE3484}"/>
          </ac:spMkLst>
        </pc:spChg>
        <pc:grpChg chg="del">
          <ac:chgData name="Utilisateur invité" userId="S::urn:spo:anon#149d3ec0f1d3265f3e5b99763d8eb5ea2b2dd0a259d9fb8018aee8bee4207215::" providerId="AD" clId="Web-{88AAF727-498D-CCE0-E3A1-79439A764BC1}" dt="2023-08-15T11:45:38.044" v="12"/>
          <ac:grpSpMkLst>
            <pc:docMk/>
            <pc:sldMk cId="518389726" sldId="2343"/>
            <ac:grpSpMk id="9" creationId="{F3750BEA-6666-4CE0-AC5E-AA897A8107D3}"/>
          </ac:grpSpMkLst>
        </pc:grpChg>
        <pc:grpChg chg="add del">
          <ac:chgData name="Utilisateur invité" userId="S::urn:spo:anon#149d3ec0f1d3265f3e5b99763d8eb5ea2b2dd0a259d9fb8018aee8bee4207215::" providerId="AD" clId="Web-{88AAF727-498D-CCE0-E3A1-79439A764BC1}" dt="2023-08-15T11:56:10.541" v="114"/>
          <ac:grpSpMkLst>
            <pc:docMk/>
            <pc:sldMk cId="518389726" sldId="2343"/>
            <ac:grpSpMk id="13" creationId="{1C05A24E-FA9F-FF0F-C356-39CEEA391537}"/>
          </ac:grpSpMkLst>
        </pc:grpChg>
        <pc:picChg chg="mod">
          <ac:chgData name="Utilisateur invité" userId="S::urn:spo:anon#149d3ec0f1d3265f3e5b99763d8eb5ea2b2dd0a259d9fb8018aee8bee4207215::" providerId="AD" clId="Web-{88AAF727-498D-CCE0-E3A1-79439A764BC1}" dt="2023-08-15T11:56:08.463" v="113" actId="14100"/>
          <ac:picMkLst>
            <pc:docMk/>
            <pc:sldMk cId="518389726" sldId="2343"/>
            <ac:picMk id="10" creationId="{503BCC5C-E44C-499F-8CBB-1156F12A7DF3}"/>
          </ac:picMkLst>
        </pc:picChg>
        <pc:picChg chg="add del mod">
          <ac:chgData name="Utilisateur invité" userId="S::urn:spo:anon#149d3ec0f1d3265f3e5b99763d8eb5ea2b2dd0a259d9fb8018aee8bee4207215::" providerId="AD" clId="Web-{88AAF727-498D-CCE0-E3A1-79439A764BC1}" dt="2023-08-15T11:53:00.725" v="90"/>
          <ac:picMkLst>
            <pc:docMk/>
            <pc:sldMk cId="518389726" sldId="2343"/>
            <ac:picMk id="11" creationId="{6E781DC8-6849-5FB1-58AD-9669D65F2F36}"/>
          </ac:picMkLst>
        </pc:picChg>
        <pc:picChg chg="add mod topLvl modCrop">
          <ac:chgData name="Utilisateur invité" userId="S::urn:spo:anon#149d3ec0f1d3265f3e5b99763d8eb5ea2b2dd0a259d9fb8018aee8bee4207215::" providerId="AD" clId="Web-{88AAF727-498D-CCE0-E3A1-79439A764BC1}" dt="2023-08-15T11:57:19.261" v="126" actId="1076"/>
          <ac:picMkLst>
            <pc:docMk/>
            <pc:sldMk cId="518389726" sldId="2343"/>
            <ac:picMk id="12" creationId="{8CAA6778-26E0-E60E-6E60-D4B501BF47BB}"/>
          </ac:picMkLst>
        </pc:picChg>
      </pc:sldChg>
      <pc:sldChg chg="mod ord modShow">
        <pc:chgData name="Utilisateur invité" userId="S::urn:spo:anon#149d3ec0f1d3265f3e5b99763d8eb5ea2b2dd0a259d9fb8018aee8bee4207215::" providerId="AD" clId="Web-{88AAF727-498D-CCE0-E3A1-79439A764BC1}" dt="2023-08-15T11:58:02.106" v="156"/>
        <pc:sldMkLst>
          <pc:docMk/>
          <pc:sldMk cId="1926176516" sldId="2344"/>
        </pc:sldMkLst>
      </pc:sldChg>
      <pc:sldChg chg="modSp mod ord modShow addCm">
        <pc:chgData name="Utilisateur invité" userId="S::urn:spo:anon#149d3ec0f1d3265f3e5b99763d8eb5ea2b2dd0a259d9fb8018aee8bee4207215::" providerId="AD" clId="Web-{88AAF727-498D-CCE0-E3A1-79439A764BC1}" dt="2023-08-15T12:02:43.720" v="247"/>
        <pc:sldMkLst>
          <pc:docMk/>
          <pc:sldMk cId="3137216620" sldId="2345"/>
        </pc:sldMkLst>
        <pc:spChg chg="mod">
          <ac:chgData name="Utilisateur invité" userId="S::urn:spo:anon#149d3ec0f1d3265f3e5b99763d8eb5ea2b2dd0a259d9fb8018aee8bee4207215::" providerId="AD" clId="Web-{88AAF727-498D-CCE0-E3A1-79439A764BC1}" dt="2023-08-15T12:02:04.595" v="246" actId="20577"/>
          <ac:spMkLst>
            <pc:docMk/>
            <pc:sldMk cId="3137216620" sldId="2345"/>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Utilisateur invité" userId="S::urn:spo:anon#149d3ec0f1d3265f3e5b99763d8eb5ea2b2dd0a259d9fb8018aee8bee4207215::" providerId="AD" clId="Web-{88AAF727-498D-CCE0-E3A1-79439A764BC1}" dt="2023-08-15T12:02:43.720" v="247"/>
              <pc2:cmMkLst xmlns:pc2="http://schemas.microsoft.com/office/powerpoint/2019/9/main/command">
                <pc:docMk/>
                <pc:sldMk cId="3137216620" sldId="2345"/>
                <pc2:cmMk id="{F81E5487-36B2-4FFD-B54F-6C2A74EAFF0C}"/>
              </pc2:cmMkLst>
            </pc226:cmChg>
          </p:ext>
        </pc:extLst>
      </pc:sldChg>
      <pc:sldChg chg="mod ord modShow">
        <pc:chgData name="Utilisateur invité" userId="S::urn:spo:anon#149d3ec0f1d3265f3e5b99763d8eb5ea2b2dd0a259d9fb8018aee8bee4207215::" providerId="AD" clId="Web-{88AAF727-498D-CCE0-E3A1-79439A764BC1}" dt="2023-08-15T11:58:02.106" v="155"/>
        <pc:sldMkLst>
          <pc:docMk/>
          <pc:sldMk cId="3487539362" sldId="2346"/>
        </pc:sldMkLst>
      </pc:sldChg>
      <pc:sldChg chg="mod ord modShow">
        <pc:chgData name="Utilisateur invité" userId="S::urn:spo:anon#149d3ec0f1d3265f3e5b99763d8eb5ea2b2dd0a259d9fb8018aee8bee4207215::" providerId="AD" clId="Web-{88AAF727-498D-CCE0-E3A1-79439A764BC1}" dt="2023-08-15T11:58:02.106" v="154"/>
        <pc:sldMkLst>
          <pc:docMk/>
          <pc:sldMk cId="233538799" sldId="2347"/>
        </pc:sldMkLst>
      </pc:sldChg>
      <pc:sldChg chg="mod ord modShow">
        <pc:chgData name="Utilisateur invité" userId="S::urn:spo:anon#149d3ec0f1d3265f3e5b99763d8eb5ea2b2dd0a259d9fb8018aee8bee4207215::" providerId="AD" clId="Web-{88AAF727-498D-CCE0-E3A1-79439A764BC1}" dt="2023-08-15T11:58:02.090" v="152"/>
        <pc:sldMkLst>
          <pc:docMk/>
          <pc:sldMk cId="1400950289" sldId="2349"/>
        </pc:sldMkLst>
      </pc:sldChg>
      <pc:sldChg chg="mod ord modShow">
        <pc:chgData name="Utilisateur invité" userId="S::urn:spo:anon#149d3ec0f1d3265f3e5b99763d8eb5ea2b2dd0a259d9fb8018aee8bee4207215::" providerId="AD" clId="Web-{88AAF727-498D-CCE0-E3A1-79439A764BC1}" dt="2023-08-15T11:58:02.090" v="148"/>
        <pc:sldMkLst>
          <pc:docMk/>
          <pc:sldMk cId="2906386224" sldId="2350"/>
        </pc:sldMkLst>
      </pc:sldChg>
      <pc:sldChg chg="mod ord modShow">
        <pc:chgData name="Utilisateur invité" userId="S::urn:spo:anon#149d3ec0f1d3265f3e5b99763d8eb5ea2b2dd0a259d9fb8018aee8bee4207215::" providerId="AD" clId="Web-{88AAF727-498D-CCE0-E3A1-79439A764BC1}" dt="2023-08-15T11:58:02.090" v="147"/>
        <pc:sldMkLst>
          <pc:docMk/>
          <pc:sldMk cId="1647554983" sldId="2351"/>
        </pc:sldMkLst>
      </pc:sldChg>
      <pc:sldChg chg="mod ord modShow">
        <pc:chgData name="Utilisateur invité" userId="S::urn:spo:anon#149d3ec0f1d3265f3e5b99763d8eb5ea2b2dd0a259d9fb8018aee8bee4207215::" providerId="AD" clId="Web-{88AAF727-498D-CCE0-E3A1-79439A764BC1}" dt="2023-08-15T11:58:02.090" v="151"/>
        <pc:sldMkLst>
          <pc:docMk/>
          <pc:sldMk cId="2620120242" sldId="2353"/>
        </pc:sldMkLst>
      </pc:sldChg>
      <pc:sldChg chg="add mod ord replId modShow">
        <pc:chgData name="Utilisateur invité" userId="S::urn:spo:anon#149d3ec0f1d3265f3e5b99763d8eb5ea2b2dd0a259d9fb8018aee8bee4207215::" providerId="AD" clId="Web-{88AAF727-498D-CCE0-E3A1-79439A764BC1}" dt="2023-08-15T11:45:20.325" v="8"/>
        <pc:sldMkLst>
          <pc:docMk/>
          <pc:sldMk cId="3470173698" sldId="2354"/>
        </pc:sldMkLst>
      </pc:sldChg>
      <pc:sldChg chg="add replId">
        <pc:chgData name="Utilisateur invité" userId="S::urn:spo:anon#149d3ec0f1d3265f3e5b99763d8eb5ea2b2dd0a259d9fb8018aee8bee4207215::" providerId="AD" clId="Web-{88AAF727-498D-CCE0-E3A1-79439A764BC1}" dt="2023-08-15T11:58:11.762" v="159"/>
        <pc:sldMkLst>
          <pc:docMk/>
          <pc:sldMk cId="2605553210" sldId="2355"/>
        </pc:sldMkLst>
      </pc:sldChg>
      <pc:sldChg chg="add replId">
        <pc:chgData name="Utilisateur invité" userId="S::urn:spo:anon#149d3ec0f1d3265f3e5b99763d8eb5ea2b2dd0a259d9fb8018aee8bee4207215::" providerId="AD" clId="Web-{88AAF727-498D-CCE0-E3A1-79439A764BC1}" dt="2023-08-15T12:00:50.546" v="219"/>
        <pc:sldMkLst>
          <pc:docMk/>
          <pc:sldMk cId="1262746450" sldId="2356"/>
        </pc:sldMkLst>
      </pc:sldChg>
      <pc:sldChg chg="modSp add replId">
        <pc:chgData name="Utilisateur invité" userId="S::urn:spo:anon#149d3ec0f1d3265f3e5b99763d8eb5ea2b2dd0a259d9fb8018aee8bee4207215::" providerId="AD" clId="Web-{88AAF727-498D-CCE0-E3A1-79439A764BC1}" dt="2023-08-15T13:00:37.615" v="270" actId="20577"/>
        <pc:sldMkLst>
          <pc:docMk/>
          <pc:sldMk cId="1052009188" sldId="2357"/>
        </pc:sldMkLst>
        <pc:spChg chg="mod">
          <ac:chgData name="Utilisateur invité" userId="S::urn:spo:anon#149d3ec0f1d3265f3e5b99763d8eb5ea2b2dd0a259d9fb8018aee8bee4207215::" providerId="AD" clId="Web-{88AAF727-498D-CCE0-E3A1-79439A764BC1}" dt="2023-08-15T13:00:37.615" v="270" actId="20577"/>
          <ac:spMkLst>
            <pc:docMk/>
            <pc:sldMk cId="1052009188" sldId="2357"/>
            <ac:spMk id="2" creationId="{00000000-0000-0000-0000-000000000000}"/>
          </ac:spMkLst>
        </pc:spChg>
      </pc:sldChg>
    </pc:docChg>
  </pc:docChgLst>
  <pc:docChgLst>
    <pc:chgData name="Utilisateur invité" userId="S::urn:spo:anon#149d3ec0f1d3265f3e5b99763d8eb5ea2b2dd0a259d9fb8018aee8bee4207215::" providerId="AD" clId="Web-{90546DC4-44F6-7B1E-06AB-42371F6C4BFF}"/>
    <pc:docChg chg="addSld delSld modSld modSection">
      <pc:chgData name="Utilisateur invité" userId="S::urn:spo:anon#149d3ec0f1d3265f3e5b99763d8eb5ea2b2dd0a259d9fb8018aee8bee4207215::" providerId="AD" clId="Web-{90546DC4-44F6-7B1E-06AB-42371F6C4BFF}" dt="2023-08-17T11:57:56.352" v="86" actId="20577"/>
      <pc:docMkLst>
        <pc:docMk/>
      </pc:docMkLst>
      <pc:sldChg chg="addSp delSp modSp">
        <pc:chgData name="Utilisateur invité" userId="S::urn:spo:anon#149d3ec0f1d3265f3e5b99763d8eb5ea2b2dd0a259d9fb8018aee8bee4207215::" providerId="AD" clId="Web-{90546DC4-44F6-7B1E-06AB-42371F6C4BFF}" dt="2023-08-17T11:35:15.978" v="18" actId="1076"/>
        <pc:sldMkLst>
          <pc:docMk/>
          <pc:sldMk cId="3140470353" sldId="328"/>
        </pc:sldMkLst>
        <pc:picChg chg="add mod">
          <ac:chgData name="Utilisateur invité" userId="S::urn:spo:anon#149d3ec0f1d3265f3e5b99763d8eb5ea2b2dd0a259d9fb8018aee8bee4207215::" providerId="AD" clId="Web-{90546DC4-44F6-7B1E-06AB-42371F6C4BFF}" dt="2023-08-17T11:34:01.304" v="11" actId="1076"/>
          <ac:picMkLst>
            <pc:docMk/>
            <pc:sldMk cId="3140470353" sldId="328"/>
            <ac:picMk id="3" creationId="{691BC89C-7116-F0C3-30AB-904006D0A8F7}"/>
          </ac:picMkLst>
        </pc:picChg>
        <pc:picChg chg="add mod">
          <ac:chgData name="Utilisateur invité" userId="S::urn:spo:anon#149d3ec0f1d3265f3e5b99763d8eb5ea2b2dd0a259d9fb8018aee8bee4207215::" providerId="AD" clId="Web-{90546DC4-44F6-7B1E-06AB-42371F6C4BFF}" dt="2023-08-17T11:35:15.978" v="18" actId="1076"/>
          <ac:picMkLst>
            <pc:docMk/>
            <pc:sldMk cId="3140470353" sldId="328"/>
            <ac:picMk id="5" creationId="{B107650C-A0B1-8F41-4C72-154B19AC0319}"/>
          </ac:picMkLst>
        </pc:picChg>
        <pc:picChg chg="del mod">
          <ac:chgData name="Utilisateur invité" userId="S::urn:spo:anon#149d3ec0f1d3265f3e5b99763d8eb5ea2b2dd0a259d9fb8018aee8bee4207215::" providerId="AD" clId="Web-{90546DC4-44F6-7B1E-06AB-42371F6C4BFF}" dt="2023-08-17T11:34:46.102" v="13"/>
          <ac:picMkLst>
            <pc:docMk/>
            <pc:sldMk cId="3140470353" sldId="328"/>
            <ac:picMk id="60" creationId="{8DCBF279-2A3D-4565-7D48-DEDF890C7DF6}"/>
          </ac:picMkLst>
        </pc:picChg>
        <pc:picChg chg="mod">
          <ac:chgData name="Utilisateur invité" userId="S::urn:spo:anon#149d3ec0f1d3265f3e5b99763d8eb5ea2b2dd0a259d9fb8018aee8bee4207215::" providerId="AD" clId="Web-{90546DC4-44F6-7B1E-06AB-42371F6C4BFF}" dt="2023-08-17T11:33:31.663" v="7" actId="1076"/>
          <ac:picMkLst>
            <pc:docMk/>
            <pc:sldMk cId="3140470353" sldId="328"/>
            <ac:picMk id="61" creationId="{4397C0A7-B403-AF77-915C-D8F8C67A7748}"/>
          </ac:picMkLst>
        </pc:picChg>
      </pc:sldChg>
      <pc:sldChg chg="modSp">
        <pc:chgData name="Utilisateur invité" userId="S::urn:spo:anon#149d3ec0f1d3265f3e5b99763d8eb5ea2b2dd0a259d9fb8018aee8bee4207215::" providerId="AD" clId="Web-{90546DC4-44F6-7B1E-06AB-42371F6C4BFF}" dt="2023-08-17T11:44:15.740" v="50" actId="20577"/>
        <pc:sldMkLst>
          <pc:docMk/>
          <pc:sldMk cId="518389726" sldId="2343"/>
        </pc:sldMkLst>
        <pc:spChg chg="mod">
          <ac:chgData name="Utilisateur invité" userId="S::urn:spo:anon#149d3ec0f1d3265f3e5b99763d8eb5ea2b2dd0a259d9fb8018aee8bee4207215::" providerId="AD" clId="Web-{90546DC4-44F6-7B1E-06AB-42371F6C4BFF}" dt="2023-08-17T11:44:15.740" v="50" actId="20577"/>
          <ac:spMkLst>
            <pc:docMk/>
            <pc:sldMk cId="518389726" sldId="2343"/>
            <ac:spMk id="5" creationId="{FD58CA26-5DA4-4823-9D08-B72B387F533A}"/>
          </ac:spMkLst>
        </pc:spChg>
      </pc:sldChg>
      <pc:sldChg chg="modSp">
        <pc:chgData name="Utilisateur invité" userId="S::urn:spo:anon#149d3ec0f1d3265f3e5b99763d8eb5ea2b2dd0a259d9fb8018aee8bee4207215::" providerId="AD" clId="Web-{90546DC4-44F6-7B1E-06AB-42371F6C4BFF}" dt="2023-08-17T11:57:24.195" v="80" actId="20577"/>
        <pc:sldMkLst>
          <pc:docMk/>
          <pc:sldMk cId="924435482" sldId="2365"/>
        </pc:sldMkLst>
        <pc:spChg chg="mod">
          <ac:chgData name="Utilisateur invité" userId="S::urn:spo:anon#149d3ec0f1d3265f3e5b99763d8eb5ea2b2dd0a259d9fb8018aee8bee4207215::" providerId="AD" clId="Web-{90546DC4-44F6-7B1E-06AB-42371F6C4BFF}" dt="2023-08-17T11:57:24.195" v="80" actId="20577"/>
          <ac:spMkLst>
            <pc:docMk/>
            <pc:sldMk cId="924435482" sldId="2365"/>
            <ac:spMk id="2" creationId="{86A47E94-D909-BDC7-1C9D-4B639CBF8B35}"/>
          </ac:spMkLst>
        </pc:spChg>
      </pc:sldChg>
      <pc:sldChg chg="modSp">
        <pc:chgData name="Utilisateur invité" userId="S::urn:spo:anon#149d3ec0f1d3265f3e5b99763d8eb5ea2b2dd0a259d9fb8018aee8bee4207215::" providerId="AD" clId="Web-{90546DC4-44F6-7B1E-06AB-42371F6C4BFF}" dt="2023-08-17T11:57:56.352" v="86" actId="20577"/>
        <pc:sldMkLst>
          <pc:docMk/>
          <pc:sldMk cId="3283764582" sldId="2366"/>
        </pc:sldMkLst>
        <pc:spChg chg="mod">
          <ac:chgData name="Utilisateur invité" userId="S::urn:spo:anon#149d3ec0f1d3265f3e5b99763d8eb5ea2b2dd0a259d9fb8018aee8bee4207215::" providerId="AD" clId="Web-{90546DC4-44F6-7B1E-06AB-42371F6C4BFF}" dt="2023-08-17T11:57:56.352" v="86" actId="20577"/>
          <ac:spMkLst>
            <pc:docMk/>
            <pc:sldMk cId="3283764582" sldId="2366"/>
            <ac:spMk id="2" creationId="{86A47E94-D909-BDC7-1C9D-4B639CBF8B35}"/>
          </ac:spMkLst>
        </pc:spChg>
      </pc:sldChg>
      <pc:sldChg chg="addSp modSp del">
        <pc:chgData name="Utilisateur invité" userId="S::urn:spo:anon#149d3ec0f1d3265f3e5b99763d8eb5ea2b2dd0a259d9fb8018aee8bee4207215::" providerId="AD" clId="Web-{90546DC4-44F6-7B1E-06AB-42371F6C4BFF}" dt="2023-08-17T11:55:59.818" v="70"/>
        <pc:sldMkLst>
          <pc:docMk/>
          <pc:sldMk cId="1537969981" sldId="2367"/>
        </pc:sldMkLst>
        <pc:spChg chg="mod">
          <ac:chgData name="Utilisateur invité" userId="S::urn:spo:anon#149d3ec0f1d3265f3e5b99763d8eb5ea2b2dd0a259d9fb8018aee8bee4207215::" providerId="AD" clId="Web-{90546DC4-44F6-7B1E-06AB-42371F6C4BFF}" dt="2023-08-17T11:41:43.424" v="22" actId="20577"/>
          <ac:spMkLst>
            <pc:docMk/>
            <pc:sldMk cId="1537969981" sldId="2367"/>
            <ac:spMk id="3" creationId="{EF91D230-A9C9-F45B-EBA5-59265F7846BA}"/>
          </ac:spMkLst>
        </pc:spChg>
        <pc:picChg chg="add mod">
          <ac:chgData name="Utilisateur invité" userId="S::urn:spo:anon#149d3ec0f1d3265f3e5b99763d8eb5ea2b2dd0a259d9fb8018aee8bee4207215::" providerId="AD" clId="Web-{90546DC4-44F6-7B1E-06AB-42371F6C4BFF}" dt="2023-08-17T11:45:14.179" v="54" actId="1076"/>
          <ac:picMkLst>
            <pc:docMk/>
            <pc:sldMk cId="1537969981" sldId="2367"/>
            <ac:picMk id="5" creationId="{ACEA369F-9F4D-ECB9-47E6-669EE9932A1C}"/>
          </ac:picMkLst>
        </pc:picChg>
        <pc:picChg chg="add mod">
          <ac:chgData name="Utilisateur invité" userId="S::urn:spo:anon#149d3ec0f1d3265f3e5b99763d8eb5ea2b2dd0a259d9fb8018aee8bee4207215::" providerId="AD" clId="Web-{90546DC4-44F6-7B1E-06AB-42371F6C4BFF}" dt="2023-08-17T11:46:27.305" v="61" actId="14100"/>
          <ac:picMkLst>
            <pc:docMk/>
            <pc:sldMk cId="1537969981" sldId="2367"/>
            <ac:picMk id="6" creationId="{5172BF35-5AF1-729E-291E-5CED73DCFE27}"/>
          </ac:picMkLst>
        </pc:picChg>
      </pc:sldChg>
      <pc:sldChg chg="modSp del">
        <pc:chgData name="Utilisateur invité" userId="S::urn:spo:anon#149d3ec0f1d3265f3e5b99763d8eb5ea2b2dd0a259d9fb8018aee8bee4207215::" providerId="AD" clId="Web-{90546DC4-44F6-7B1E-06AB-42371F6C4BFF}" dt="2023-08-17T11:55:43.271" v="62"/>
        <pc:sldMkLst>
          <pc:docMk/>
          <pc:sldMk cId="2431554249" sldId="2368"/>
        </pc:sldMkLst>
        <pc:spChg chg="mod">
          <ac:chgData name="Utilisateur invité" userId="S::urn:spo:anon#149d3ec0f1d3265f3e5b99763d8eb5ea2b2dd0a259d9fb8018aee8bee4207215::" providerId="AD" clId="Web-{90546DC4-44F6-7B1E-06AB-42371F6C4BFF}" dt="2023-08-17T11:43:30.098" v="46" actId="20577"/>
          <ac:spMkLst>
            <pc:docMk/>
            <pc:sldMk cId="2431554249" sldId="2368"/>
            <ac:spMk id="2" creationId="{C729DC40-5BBD-89D7-BE96-27FFD5A7DF97}"/>
          </ac:spMkLst>
        </pc:spChg>
      </pc:sldChg>
      <pc:sldChg chg="modSp add replId">
        <pc:chgData name="Utilisateur invité" userId="S::urn:spo:anon#149d3ec0f1d3265f3e5b99763d8eb5ea2b2dd0a259d9fb8018aee8bee4207215::" providerId="AD" clId="Web-{90546DC4-44F6-7B1E-06AB-42371F6C4BFF}" dt="2023-08-17T11:56:28.131" v="73" actId="20577"/>
        <pc:sldMkLst>
          <pc:docMk/>
          <pc:sldMk cId="1035476539" sldId="2371"/>
        </pc:sldMkLst>
        <pc:spChg chg="mod">
          <ac:chgData name="Utilisateur invité" userId="S::urn:spo:anon#149d3ec0f1d3265f3e5b99763d8eb5ea2b2dd0a259d9fb8018aee8bee4207215::" providerId="AD" clId="Web-{90546DC4-44F6-7B1E-06AB-42371F6C4BFF}" dt="2023-08-17T11:55:55.521" v="69" actId="20577"/>
          <ac:spMkLst>
            <pc:docMk/>
            <pc:sldMk cId="1035476539" sldId="2371"/>
            <ac:spMk id="2" creationId="{C729DC40-5BBD-89D7-BE96-27FFD5A7DF97}"/>
          </ac:spMkLst>
        </pc:spChg>
        <pc:spChg chg="mod">
          <ac:chgData name="Utilisateur invité" userId="S::urn:spo:anon#149d3ec0f1d3265f3e5b99763d8eb5ea2b2dd0a259d9fb8018aee8bee4207215::" providerId="AD" clId="Web-{90546DC4-44F6-7B1E-06AB-42371F6C4BFF}" dt="2023-08-17T11:56:28.131" v="73" actId="20577"/>
          <ac:spMkLst>
            <pc:docMk/>
            <pc:sldMk cId="1035476539" sldId="2371"/>
            <ac:spMk id="3" creationId="{EF91D230-A9C9-F45B-EBA5-59265F7846BA}"/>
          </ac:spMkLst>
        </pc:spChg>
      </pc:sldChg>
      <pc:sldChg chg="modSp add del replId">
        <pc:chgData name="Utilisateur invité" userId="S::urn:spo:anon#149d3ec0f1d3265f3e5b99763d8eb5ea2b2dd0a259d9fb8018aee8bee4207215::" providerId="AD" clId="Web-{90546DC4-44F6-7B1E-06AB-42371F6C4BFF}" dt="2023-08-17T11:55:43.271" v="63"/>
        <pc:sldMkLst>
          <pc:docMk/>
          <pc:sldMk cId="890170260" sldId="2372"/>
        </pc:sldMkLst>
        <pc:spChg chg="mod">
          <ac:chgData name="Utilisateur invité" userId="S::urn:spo:anon#149d3ec0f1d3265f3e5b99763d8eb5ea2b2dd0a259d9fb8018aee8bee4207215::" providerId="AD" clId="Web-{90546DC4-44F6-7B1E-06AB-42371F6C4BFF}" dt="2023-08-17T11:43:18.457" v="40" actId="20577"/>
          <ac:spMkLst>
            <pc:docMk/>
            <pc:sldMk cId="890170260" sldId="2372"/>
            <ac:spMk id="3" creationId="{EF91D230-A9C9-F45B-EBA5-59265F7846BA}"/>
          </ac:spMkLst>
        </pc:spChg>
      </pc:sldChg>
      <pc:sldChg chg="modSp add del replId">
        <pc:chgData name="Utilisateur invité" userId="S::urn:spo:anon#149d3ec0f1d3265f3e5b99763d8eb5ea2b2dd0a259d9fb8018aee8bee4207215::" providerId="AD" clId="Web-{90546DC4-44F6-7B1E-06AB-42371F6C4BFF}" dt="2023-08-17T11:55:43.271" v="64"/>
        <pc:sldMkLst>
          <pc:docMk/>
          <pc:sldMk cId="1636098852" sldId="2373"/>
        </pc:sldMkLst>
        <pc:spChg chg="mod">
          <ac:chgData name="Utilisateur invité" userId="S::urn:spo:anon#149d3ec0f1d3265f3e5b99763d8eb5ea2b2dd0a259d9fb8018aee8bee4207215::" providerId="AD" clId="Web-{90546DC4-44F6-7B1E-06AB-42371F6C4BFF}" dt="2023-08-17T11:43:03.269" v="36" actId="20577"/>
          <ac:spMkLst>
            <pc:docMk/>
            <pc:sldMk cId="1636098852" sldId="2373"/>
            <ac:spMk id="3" creationId="{EF91D230-A9C9-F45B-EBA5-59265F7846BA}"/>
          </ac:spMkLst>
        </pc:spChg>
      </pc:sldChg>
    </pc:docChg>
  </pc:docChgLst>
  <pc:docChgLst>
    <pc:chgData name="Jeanneret Medina Maximiliano Zadkiel" userId="ebe96555-aa4c-4aed-898a-e61a01b8aa5b" providerId="ADAL" clId="{A4BE4290-0C20-467B-8797-BEE474A81B3E}"/>
    <pc:docChg chg="custSel modSld">
      <pc:chgData name="Jeanneret Medina Maximiliano Zadkiel" userId="ebe96555-aa4c-4aed-898a-e61a01b8aa5b" providerId="ADAL" clId="{A4BE4290-0C20-467B-8797-BEE474A81B3E}" dt="2023-08-24T14:50:08.160" v="36" actId="2711"/>
      <pc:docMkLst>
        <pc:docMk/>
      </pc:docMkLst>
      <pc:sldChg chg="modSp mod">
        <pc:chgData name="Jeanneret Medina Maximiliano Zadkiel" userId="ebe96555-aa4c-4aed-898a-e61a01b8aa5b" providerId="ADAL" clId="{A4BE4290-0C20-467B-8797-BEE474A81B3E}" dt="2023-08-24T14:50:08.160" v="36" actId="2711"/>
        <pc:sldMkLst>
          <pc:docMk/>
          <pc:sldMk cId="3140470353" sldId="328"/>
        </pc:sldMkLst>
        <pc:spChg chg="mod">
          <ac:chgData name="Jeanneret Medina Maximiliano Zadkiel" userId="ebe96555-aa4c-4aed-898a-e61a01b8aa5b" providerId="ADAL" clId="{A4BE4290-0C20-467B-8797-BEE474A81B3E}" dt="2023-08-24T14:50:08.160" v="36" actId="2711"/>
          <ac:spMkLst>
            <pc:docMk/>
            <pc:sldMk cId="3140470353" sldId="328"/>
            <ac:spMk id="46" creationId="{1966E0B8-5E61-1316-7B2F-B6947CDE1A0F}"/>
          </ac:spMkLst>
        </pc:spChg>
        <pc:spChg chg="mod">
          <ac:chgData name="Jeanneret Medina Maximiliano Zadkiel" userId="ebe96555-aa4c-4aed-898a-e61a01b8aa5b" providerId="ADAL" clId="{A4BE4290-0C20-467B-8797-BEE474A81B3E}" dt="2023-08-24T14:49:46.097" v="31" actId="2711"/>
          <ac:spMkLst>
            <pc:docMk/>
            <pc:sldMk cId="3140470353" sldId="328"/>
            <ac:spMk id="47" creationId="{C739CB0A-C9A7-8D25-2CEC-CBE2957B9B89}"/>
          </ac:spMkLst>
        </pc:spChg>
        <pc:spChg chg="mod">
          <ac:chgData name="Jeanneret Medina Maximiliano Zadkiel" userId="ebe96555-aa4c-4aed-898a-e61a01b8aa5b" providerId="ADAL" clId="{A4BE4290-0C20-467B-8797-BEE474A81B3E}" dt="2023-08-24T14:50:00.283" v="34" actId="1076"/>
          <ac:spMkLst>
            <pc:docMk/>
            <pc:sldMk cId="3140470353" sldId="328"/>
            <ac:spMk id="56" creationId="{458CDA60-95D9-3737-9E8B-CDBABC2392DF}"/>
          </ac:spMkLst>
        </pc:spChg>
        <pc:spChg chg="mod">
          <ac:chgData name="Jeanneret Medina Maximiliano Zadkiel" userId="ebe96555-aa4c-4aed-898a-e61a01b8aa5b" providerId="ADAL" clId="{A4BE4290-0C20-467B-8797-BEE474A81B3E}" dt="2023-08-24T14:49:34.688" v="29" actId="2711"/>
          <ac:spMkLst>
            <pc:docMk/>
            <pc:sldMk cId="3140470353" sldId="328"/>
            <ac:spMk id="58" creationId="{D1F9B3CE-C6A7-052C-126B-10D423160BD4}"/>
          </ac:spMkLst>
        </pc:spChg>
      </pc:sldChg>
      <pc:sldChg chg="addSp delSp modSp mod">
        <pc:chgData name="Jeanneret Medina Maximiliano Zadkiel" userId="ebe96555-aa4c-4aed-898a-e61a01b8aa5b" providerId="ADAL" clId="{A4BE4290-0C20-467B-8797-BEE474A81B3E}" dt="2023-08-24T14:48:58.957" v="28" actId="1076"/>
        <pc:sldMkLst>
          <pc:docMk/>
          <pc:sldMk cId="1167316667" sldId="2364"/>
        </pc:sldMkLst>
        <pc:picChg chg="add mod modCrop">
          <ac:chgData name="Jeanneret Medina Maximiliano Zadkiel" userId="ebe96555-aa4c-4aed-898a-e61a01b8aa5b" providerId="ADAL" clId="{A4BE4290-0C20-467B-8797-BEE474A81B3E}" dt="2023-08-24T14:48:58.957" v="28" actId="1076"/>
          <ac:picMkLst>
            <pc:docMk/>
            <pc:sldMk cId="1167316667" sldId="2364"/>
            <ac:picMk id="3" creationId="{035CE9C3-ACBA-6BB2-0B42-16D81909EFF4}"/>
          </ac:picMkLst>
        </pc:picChg>
        <pc:picChg chg="mod">
          <ac:chgData name="Jeanneret Medina Maximiliano Zadkiel" userId="ebe96555-aa4c-4aed-898a-e61a01b8aa5b" providerId="ADAL" clId="{A4BE4290-0C20-467B-8797-BEE474A81B3E}" dt="2023-08-24T14:48:52.967" v="27" actId="1076"/>
          <ac:picMkLst>
            <pc:docMk/>
            <pc:sldMk cId="1167316667" sldId="2364"/>
            <ac:picMk id="5" creationId="{CC0BE951-9964-F5A7-A827-A6253A34B60B}"/>
          </ac:picMkLst>
        </pc:picChg>
        <pc:picChg chg="del">
          <ac:chgData name="Jeanneret Medina Maximiliano Zadkiel" userId="ebe96555-aa4c-4aed-898a-e61a01b8aa5b" providerId="ADAL" clId="{A4BE4290-0C20-467B-8797-BEE474A81B3E}" dt="2023-08-24T14:48:11.631" v="3" actId="478"/>
          <ac:picMkLst>
            <pc:docMk/>
            <pc:sldMk cId="1167316667" sldId="2364"/>
            <ac:picMk id="10" creationId="{DF871ED6-9B4D-33B0-1455-6D4C3F00FC57}"/>
          </ac:picMkLst>
        </pc:picChg>
      </pc:sldChg>
    </pc:docChg>
  </pc:docChgLst>
  <pc:docChgLst>
    <pc:chgData name="Utilisateur invité" userId="S::urn:spo:anon#149d3ec0f1d3265f3e5b99763d8eb5ea2b2dd0a259d9fb8018aee8bee4207215::" providerId="AD" clId="Web-{ACD8D8D5-9A66-1B13-7479-CB5F4692CEE7}"/>
    <pc:docChg chg="">
      <pc:chgData name="Utilisateur invité" userId="S::urn:spo:anon#149d3ec0f1d3265f3e5b99763d8eb5ea2b2dd0a259d9fb8018aee8bee4207215::" providerId="AD" clId="Web-{ACD8D8D5-9A66-1B13-7479-CB5F4692CEE7}" dt="2023-08-24T13:44:11.881" v="1"/>
      <pc:docMkLst>
        <pc:docMk/>
      </pc:docMkLst>
      <pc:sldChg chg="addCm delCm">
        <pc:chgData name="Utilisateur invité" userId="S::urn:spo:anon#149d3ec0f1d3265f3e5b99763d8eb5ea2b2dd0a259d9fb8018aee8bee4207215::" providerId="AD" clId="Web-{ACD8D8D5-9A66-1B13-7479-CB5F4692CEE7}" dt="2023-08-24T13:44:11.881" v="1"/>
        <pc:sldMkLst>
          <pc:docMk/>
          <pc:sldMk cId="3140470353" sldId="328"/>
        </pc:sldMkLst>
        <pc:extLst>
          <p:ext xmlns:p="http://schemas.openxmlformats.org/presentationml/2006/main" uri="{D6D511B9-2390-475A-947B-AFAB55BFBCF1}">
            <pc226:cmChg xmlns:pc226="http://schemas.microsoft.com/office/powerpoint/2022/06/main/command" chg="del">
              <pc226:chgData name="Utilisateur invité" userId="S::urn:spo:anon#149d3ec0f1d3265f3e5b99763d8eb5ea2b2dd0a259d9fb8018aee8bee4207215::" providerId="AD" clId="Web-{ACD8D8D5-9A66-1B13-7479-CB5F4692CEE7}" dt="2023-08-24T13:43:28.708" v="0"/>
              <pc2:cmMkLst xmlns:pc2="http://schemas.microsoft.com/office/powerpoint/2019/9/main/command">
                <pc:docMk/>
                <pc:sldMk cId="3140470353" sldId="328"/>
                <pc2:cmMk id="{729E417E-6421-4D48-A7EB-4979B49F4C05}"/>
              </pc2:cmMkLst>
            </pc226:cmChg>
            <pc226:cmChg xmlns:pc226="http://schemas.microsoft.com/office/powerpoint/2022/06/main/command" chg="add">
              <pc226:chgData name="Utilisateur invité" userId="S::urn:spo:anon#149d3ec0f1d3265f3e5b99763d8eb5ea2b2dd0a259d9fb8018aee8bee4207215::" providerId="AD" clId="Web-{ACD8D8D5-9A66-1B13-7479-CB5F4692CEE7}" dt="2023-08-24T13:44:11.881" v="1"/>
              <pc2:cmMkLst xmlns:pc2="http://schemas.microsoft.com/office/powerpoint/2019/9/main/command">
                <pc:docMk/>
                <pc:sldMk cId="3140470353" sldId="328"/>
                <pc2:cmMk id="{F58088AC-CC2C-42C8-92B2-1476F3B40248}"/>
              </pc2:cmMkLst>
            </pc226:cmChg>
          </p:ext>
        </pc:extLst>
      </pc:sldChg>
    </pc:docChg>
  </pc:docChgLst>
  <pc:docChgLst>
    <pc:chgData name="Jeanneret Medina Maximiliano Zadkiel" userId="ebe96555-aa4c-4aed-898a-e61a01b8aa5b" providerId="ADAL" clId="{3369ED55-6CE3-4047-8056-8D3C8BCE7C1E}"/>
    <pc:docChg chg="undo redo custSel addSld delSld modSld sldOrd modMainMaster modSection">
      <pc:chgData name="Jeanneret Medina Maximiliano Zadkiel" userId="ebe96555-aa4c-4aed-898a-e61a01b8aa5b" providerId="ADAL" clId="{3369ED55-6CE3-4047-8056-8D3C8BCE7C1E}" dt="2023-08-19T08:13:10.513" v="4512" actId="790"/>
      <pc:docMkLst>
        <pc:docMk/>
      </pc:docMkLst>
      <pc:sldChg chg="modSp mod">
        <pc:chgData name="Jeanneret Medina Maximiliano Zadkiel" userId="ebe96555-aa4c-4aed-898a-e61a01b8aa5b" providerId="ADAL" clId="{3369ED55-6CE3-4047-8056-8D3C8BCE7C1E}" dt="2023-08-18T06:47:47.690" v="1047" actId="404"/>
        <pc:sldMkLst>
          <pc:docMk/>
          <pc:sldMk cId="120903026" sldId="256"/>
        </pc:sldMkLst>
        <pc:spChg chg="mod">
          <ac:chgData name="Jeanneret Medina Maximiliano Zadkiel" userId="ebe96555-aa4c-4aed-898a-e61a01b8aa5b" providerId="ADAL" clId="{3369ED55-6CE3-4047-8056-8D3C8BCE7C1E}" dt="2023-08-18T06:47:47.690" v="1047" actId="404"/>
          <ac:spMkLst>
            <pc:docMk/>
            <pc:sldMk cId="120903026" sldId="256"/>
            <ac:spMk id="7" creationId="{A0520332-2470-4481-87B9-2B2EA790FE3B}"/>
          </ac:spMkLst>
        </pc:spChg>
        <pc:spChg chg="mod">
          <ac:chgData name="Jeanneret Medina Maximiliano Zadkiel" userId="ebe96555-aa4c-4aed-898a-e61a01b8aa5b" providerId="ADAL" clId="{3369ED55-6CE3-4047-8056-8D3C8BCE7C1E}" dt="2023-08-18T06:47:37.776" v="1045" actId="1076"/>
          <ac:spMkLst>
            <pc:docMk/>
            <pc:sldMk cId="120903026" sldId="256"/>
            <ac:spMk id="11" creationId="{00000000-0000-0000-0000-000000000000}"/>
          </ac:spMkLst>
        </pc:spChg>
      </pc:sldChg>
      <pc:sldChg chg="modSp mod modCm">
        <pc:chgData name="Jeanneret Medina Maximiliano Zadkiel" userId="ebe96555-aa4c-4aed-898a-e61a01b8aa5b" providerId="ADAL" clId="{3369ED55-6CE3-4047-8056-8D3C8BCE7C1E}" dt="2023-08-18T06:50:40.334" v="1101" actId="6549"/>
        <pc:sldMkLst>
          <pc:docMk/>
          <pc:sldMk cId="3140470353" sldId="328"/>
        </pc:sldMkLst>
        <pc:spChg chg="mod">
          <ac:chgData name="Jeanneret Medina Maximiliano Zadkiel" userId="ebe96555-aa4c-4aed-898a-e61a01b8aa5b" providerId="ADAL" clId="{3369ED55-6CE3-4047-8056-8D3C8BCE7C1E}" dt="2023-08-18T06:50:40.334" v="1101" actId="6549"/>
          <ac:spMkLst>
            <pc:docMk/>
            <pc:sldMk cId="3140470353" sldId="328"/>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Jeanneret Medina Maximiliano Zadkiel" userId="ebe96555-aa4c-4aed-898a-e61a01b8aa5b" providerId="ADAL" clId="{3369ED55-6CE3-4047-8056-8D3C8BCE7C1E}" dt="2023-08-16T13:39:54.741" v="365" actId="2056"/>
              <pc2:cmMkLst xmlns:pc2="http://schemas.microsoft.com/office/powerpoint/2019/9/main/command">
                <pc:docMk/>
                <pc:sldMk cId="3140470353" sldId="328"/>
                <pc2:cmMk id="{729E417E-6421-4D48-A7EB-4979B49F4C05}"/>
              </pc2:cmMkLst>
            </pc226:cmChg>
          </p:ext>
        </pc:extLst>
      </pc:sldChg>
      <pc:sldChg chg="del">
        <pc:chgData name="Jeanneret Medina Maximiliano Zadkiel" userId="ebe96555-aa4c-4aed-898a-e61a01b8aa5b" providerId="ADAL" clId="{3369ED55-6CE3-4047-8056-8D3C8BCE7C1E}" dt="2023-08-19T07:11:12.472" v="4131" actId="47"/>
        <pc:sldMkLst>
          <pc:docMk/>
          <pc:sldMk cId="1196163056" sldId="2338"/>
        </pc:sldMkLst>
      </pc:sldChg>
      <pc:sldChg chg="modSp mod">
        <pc:chgData name="Jeanneret Medina Maximiliano Zadkiel" userId="ebe96555-aa4c-4aed-898a-e61a01b8aa5b" providerId="ADAL" clId="{3369ED55-6CE3-4047-8056-8D3C8BCE7C1E}" dt="2023-08-18T06:50:18.237" v="1094" actId="27636"/>
        <pc:sldMkLst>
          <pc:docMk/>
          <pc:sldMk cId="2096406894" sldId="2342"/>
        </pc:sldMkLst>
        <pc:spChg chg="mod">
          <ac:chgData name="Jeanneret Medina Maximiliano Zadkiel" userId="ebe96555-aa4c-4aed-898a-e61a01b8aa5b" providerId="ADAL" clId="{3369ED55-6CE3-4047-8056-8D3C8BCE7C1E}" dt="2023-08-18T06:50:18.237" v="1094" actId="27636"/>
          <ac:spMkLst>
            <pc:docMk/>
            <pc:sldMk cId="2096406894" sldId="2342"/>
            <ac:spMk id="2" creationId="{00000000-0000-0000-0000-000000000000}"/>
          </ac:spMkLst>
        </pc:spChg>
      </pc:sldChg>
      <pc:sldChg chg="modSp mod modNotesTx">
        <pc:chgData name="Jeanneret Medina Maximiliano Zadkiel" userId="ebe96555-aa4c-4aed-898a-e61a01b8aa5b" providerId="ADAL" clId="{3369ED55-6CE3-4047-8056-8D3C8BCE7C1E}" dt="2023-08-16T14:28:22.824" v="899" actId="20577"/>
        <pc:sldMkLst>
          <pc:docMk/>
          <pc:sldMk cId="518389726" sldId="2343"/>
        </pc:sldMkLst>
        <pc:spChg chg="mod">
          <ac:chgData name="Jeanneret Medina Maximiliano Zadkiel" userId="ebe96555-aa4c-4aed-898a-e61a01b8aa5b" providerId="ADAL" clId="{3369ED55-6CE3-4047-8056-8D3C8BCE7C1E}" dt="2023-08-16T14:25:11.932" v="848" actId="179"/>
          <ac:spMkLst>
            <pc:docMk/>
            <pc:sldMk cId="518389726" sldId="2343"/>
            <ac:spMk id="5" creationId="{FD58CA26-5DA4-4823-9D08-B72B387F533A}"/>
          </ac:spMkLst>
        </pc:spChg>
      </pc:sldChg>
      <pc:sldChg chg="modSp mod modCm">
        <pc:chgData name="Jeanneret Medina Maximiliano Zadkiel" userId="ebe96555-aa4c-4aed-898a-e61a01b8aa5b" providerId="ADAL" clId="{3369ED55-6CE3-4047-8056-8D3C8BCE7C1E}" dt="2023-08-18T06:50:52.728" v="1102" actId="113"/>
        <pc:sldMkLst>
          <pc:docMk/>
          <pc:sldMk cId="3137216620" sldId="2345"/>
        </pc:sldMkLst>
        <pc:spChg chg="mod">
          <ac:chgData name="Jeanneret Medina Maximiliano Zadkiel" userId="ebe96555-aa4c-4aed-898a-e61a01b8aa5b" providerId="ADAL" clId="{3369ED55-6CE3-4047-8056-8D3C8BCE7C1E}" dt="2023-08-18T06:50:52.728" v="1102" actId="113"/>
          <ac:spMkLst>
            <pc:docMk/>
            <pc:sldMk cId="3137216620" sldId="2345"/>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Jeanneret Medina Maximiliano Zadkiel" userId="ebe96555-aa4c-4aed-898a-e61a01b8aa5b" providerId="ADAL" clId="{3369ED55-6CE3-4047-8056-8D3C8BCE7C1E}" dt="2023-08-16T13:39:54.741" v="365" actId="2056"/>
              <pc2:cmMkLst xmlns:pc2="http://schemas.microsoft.com/office/powerpoint/2019/9/main/command">
                <pc:docMk/>
                <pc:sldMk cId="3137216620" sldId="2345"/>
                <pc2:cmMk id="{F81E5487-36B2-4FFD-B54F-6C2A74EAFF0C}"/>
              </pc2:cmMkLst>
            </pc226:cmChg>
          </p:ext>
        </pc:extLst>
      </pc:sldChg>
      <pc:sldChg chg="modSp mod">
        <pc:chgData name="Jeanneret Medina Maximiliano Zadkiel" userId="ebe96555-aa4c-4aed-898a-e61a01b8aa5b" providerId="ADAL" clId="{3369ED55-6CE3-4047-8056-8D3C8BCE7C1E}" dt="2023-08-18T06:49:54.480" v="1089" actId="113"/>
        <pc:sldMkLst>
          <pc:docMk/>
          <pc:sldMk cId="1052009188" sldId="2357"/>
        </pc:sldMkLst>
        <pc:spChg chg="mod">
          <ac:chgData name="Jeanneret Medina Maximiliano Zadkiel" userId="ebe96555-aa4c-4aed-898a-e61a01b8aa5b" providerId="ADAL" clId="{3369ED55-6CE3-4047-8056-8D3C8BCE7C1E}" dt="2023-08-18T06:49:54.480" v="1089" actId="113"/>
          <ac:spMkLst>
            <pc:docMk/>
            <pc:sldMk cId="1052009188" sldId="2357"/>
            <ac:spMk id="2" creationId="{00000000-0000-0000-0000-000000000000}"/>
          </ac:spMkLst>
        </pc:spChg>
        <pc:spChg chg="mod">
          <ac:chgData name="Jeanneret Medina Maximiliano Zadkiel" userId="ebe96555-aa4c-4aed-898a-e61a01b8aa5b" providerId="ADAL" clId="{3369ED55-6CE3-4047-8056-8D3C8BCE7C1E}" dt="2023-08-18T06:48:07.264" v="1048" actId="2711"/>
          <ac:spMkLst>
            <pc:docMk/>
            <pc:sldMk cId="1052009188" sldId="2357"/>
            <ac:spMk id="5" creationId="{852BE946-ADED-CC22-7ABA-93E84C78EAA7}"/>
          </ac:spMkLst>
        </pc:spChg>
      </pc:sldChg>
      <pc:sldChg chg="addSp delSp modSp new add del mod">
        <pc:chgData name="Jeanneret Medina Maximiliano Zadkiel" userId="ebe96555-aa4c-4aed-898a-e61a01b8aa5b" providerId="ADAL" clId="{3369ED55-6CE3-4047-8056-8D3C8BCE7C1E}" dt="2023-08-18T06:50:59.824" v="1103" actId="113"/>
        <pc:sldMkLst>
          <pc:docMk/>
          <pc:sldMk cId="3364087700" sldId="2358"/>
        </pc:sldMkLst>
        <pc:spChg chg="mod">
          <ac:chgData name="Jeanneret Medina Maximiliano Zadkiel" userId="ebe96555-aa4c-4aed-898a-e61a01b8aa5b" providerId="ADAL" clId="{3369ED55-6CE3-4047-8056-8D3C8BCE7C1E}" dt="2023-08-18T06:50:59.824" v="1103" actId="113"/>
          <ac:spMkLst>
            <pc:docMk/>
            <pc:sldMk cId="3364087700" sldId="2358"/>
            <ac:spMk id="2" creationId="{A4BF39D6-1A4E-6E2D-1C47-16977A485D91}"/>
          </ac:spMkLst>
        </pc:spChg>
        <pc:spChg chg="del mod">
          <ac:chgData name="Jeanneret Medina Maximiliano Zadkiel" userId="ebe96555-aa4c-4aed-898a-e61a01b8aa5b" providerId="ADAL" clId="{3369ED55-6CE3-4047-8056-8D3C8BCE7C1E}" dt="2023-08-16T12:19:35.904" v="162" actId="478"/>
          <ac:spMkLst>
            <pc:docMk/>
            <pc:sldMk cId="3364087700" sldId="2358"/>
            <ac:spMk id="3" creationId="{2A730EE6-3944-A6F8-7DAB-66305D984F79}"/>
          </ac:spMkLst>
        </pc:spChg>
        <pc:spChg chg="add mod">
          <ac:chgData name="Jeanneret Medina Maximiliano Zadkiel" userId="ebe96555-aa4c-4aed-898a-e61a01b8aa5b" providerId="ADAL" clId="{3369ED55-6CE3-4047-8056-8D3C8BCE7C1E}" dt="2023-08-18T06:29:12.616" v="967" actId="1076"/>
          <ac:spMkLst>
            <pc:docMk/>
            <pc:sldMk cId="3364087700" sldId="2358"/>
            <ac:spMk id="6" creationId="{B84659AF-684E-6992-6950-220450BDD786}"/>
          </ac:spMkLst>
        </pc:spChg>
        <pc:spChg chg="add del mod">
          <ac:chgData name="Jeanneret Medina Maximiliano Zadkiel" userId="ebe96555-aa4c-4aed-898a-e61a01b8aa5b" providerId="ADAL" clId="{3369ED55-6CE3-4047-8056-8D3C8BCE7C1E}" dt="2023-08-16T12:19:51.367" v="166" actId="478"/>
          <ac:spMkLst>
            <pc:docMk/>
            <pc:sldMk cId="3364087700" sldId="2358"/>
            <ac:spMk id="7" creationId="{1322B9F8-655E-3DF0-42E0-F2892F2DAED1}"/>
          </ac:spMkLst>
        </pc:spChg>
        <pc:spChg chg="add mod">
          <ac:chgData name="Jeanneret Medina Maximiliano Zadkiel" userId="ebe96555-aa4c-4aed-898a-e61a01b8aa5b" providerId="ADAL" clId="{3369ED55-6CE3-4047-8056-8D3C8BCE7C1E}" dt="2023-08-18T06:31:13.281" v="979" actId="1076"/>
          <ac:spMkLst>
            <pc:docMk/>
            <pc:sldMk cId="3364087700" sldId="2358"/>
            <ac:spMk id="9" creationId="{B534320B-C76D-9849-6DAE-C72DB8A2BE06}"/>
          </ac:spMkLst>
        </pc:spChg>
        <pc:spChg chg="add mod">
          <ac:chgData name="Jeanneret Medina Maximiliano Zadkiel" userId="ebe96555-aa4c-4aed-898a-e61a01b8aa5b" providerId="ADAL" clId="{3369ED55-6CE3-4047-8056-8D3C8BCE7C1E}" dt="2023-08-18T06:44:32.783" v="1021" actId="1076"/>
          <ac:spMkLst>
            <pc:docMk/>
            <pc:sldMk cId="3364087700" sldId="2358"/>
            <ac:spMk id="10" creationId="{F4EC3C83-2E40-CB65-F8A6-79AD096BC8D7}"/>
          </ac:spMkLst>
        </pc:spChg>
        <pc:spChg chg="add mod">
          <ac:chgData name="Jeanneret Medina Maximiliano Zadkiel" userId="ebe96555-aa4c-4aed-898a-e61a01b8aa5b" providerId="ADAL" clId="{3369ED55-6CE3-4047-8056-8D3C8BCE7C1E}" dt="2023-08-18T06:32:00.634" v="987"/>
          <ac:spMkLst>
            <pc:docMk/>
            <pc:sldMk cId="3364087700" sldId="2358"/>
            <ac:spMk id="11" creationId="{B911BDCA-41F4-8B4C-969C-EE1AEEC7F480}"/>
          </ac:spMkLst>
        </pc:spChg>
        <pc:spChg chg="add mod">
          <ac:chgData name="Jeanneret Medina Maximiliano Zadkiel" userId="ebe96555-aa4c-4aed-898a-e61a01b8aa5b" providerId="ADAL" clId="{3369ED55-6CE3-4047-8056-8D3C8BCE7C1E}" dt="2023-08-18T06:32:16.927" v="990"/>
          <ac:spMkLst>
            <pc:docMk/>
            <pc:sldMk cId="3364087700" sldId="2358"/>
            <ac:spMk id="12" creationId="{0BC4A8F3-133C-A619-D548-3AB6EF54F184}"/>
          </ac:spMkLst>
        </pc:spChg>
        <pc:spChg chg="add mod">
          <ac:chgData name="Jeanneret Medina Maximiliano Zadkiel" userId="ebe96555-aa4c-4aed-898a-e61a01b8aa5b" providerId="ADAL" clId="{3369ED55-6CE3-4047-8056-8D3C8BCE7C1E}" dt="2023-08-18T06:45:17.022" v="1030" actId="1076"/>
          <ac:spMkLst>
            <pc:docMk/>
            <pc:sldMk cId="3364087700" sldId="2358"/>
            <ac:spMk id="24" creationId="{825D9F0C-7CB2-A4F5-FA8D-425B08A45C8A}"/>
          </ac:spMkLst>
        </pc:spChg>
        <pc:graphicFrameChg chg="add mod modGraphic">
          <ac:chgData name="Jeanneret Medina Maximiliano Zadkiel" userId="ebe96555-aa4c-4aed-898a-e61a01b8aa5b" providerId="ADAL" clId="{3369ED55-6CE3-4047-8056-8D3C8BCE7C1E}" dt="2023-08-18T06:28:44.560" v="963" actId="12789"/>
          <ac:graphicFrameMkLst>
            <pc:docMk/>
            <pc:sldMk cId="3364087700" sldId="2358"/>
            <ac:graphicFrameMk id="3" creationId="{250647A3-A426-3063-5D59-31D9708A0174}"/>
          </ac:graphicFrameMkLst>
        </pc:graphicFrameChg>
        <pc:graphicFrameChg chg="add del mod modGraphic">
          <ac:chgData name="Jeanneret Medina Maximiliano Zadkiel" userId="ebe96555-aa4c-4aed-898a-e61a01b8aa5b" providerId="ADAL" clId="{3369ED55-6CE3-4047-8056-8D3C8BCE7C1E}" dt="2023-08-18T06:06:43.775" v="909" actId="478"/>
          <ac:graphicFrameMkLst>
            <pc:docMk/>
            <pc:sldMk cId="3364087700" sldId="2358"/>
            <ac:graphicFrameMk id="5" creationId="{5B0446AB-EC6B-5D4E-9D1F-0796B3C68BB2}"/>
          </ac:graphicFrameMkLst>
        </pc:graphicFrameChg>
        <pc:picChg chg="add mod">
          <ac:chgData name="Jeanneret Medina Maximiliano Zadkiel" userId="ebe96555-aa4c-4aed-898a-e61a01b8aa5b" providerId="ADAL" clId="{3369ED55-6CE3-4047-8056-8D3C8BCE7C1E}" dt="2023-08-18T06:44:51.987" v="1023" actId="12789"/>
          <ac:picMkLst>
            <pc:docMk/>
            <pc:sldMk cId="3364087700" sldId="2358"/>
            <ac:picMk id="8" creationId="{E256E350-1782-CB04-1D53-B616A776E08F}"/>
          </ac:picMkLst>
        </pc:picChg>
        <pc:picChg chg="add mod">
          <ac:chgData name="Jeanneret Medina Maximiliano Zadkiel" userId="ebe96555-aa4c-4aed-898a-e61a01b8aa5b" providerId="ADAL" clId="{3369ED55-6CE3-4047-8056-8D3C8BCE7C1E}" dt="2023-08-18T06:44:51.987" v="1023" actId="12789"/>
          <ac:picMkLst>
            <pc:docMk/>
            <pc:sldMk cId="3364087700" sldId="2358"/>
            <ac:picMk id="14" creationId="{95F11417-260A-77A0-DC60-8EB6185609E6}"/>
          </ac:picMkLst>
        </pc:picChg>
        <pc:picChg chg="add del mod">
          <ac:chgData name="Jeanneret Medina Maximiliano Zadkiel" userId="ebe96555-aa4c-4aed-898a-e61a01b8aa5b" providerId="ADAL" clId="{3369ED55-6CE3-4047-8056-8D3C8BCE7C1E}" dt="2023-08-18T06:33:23.752" v="996" actId="478"/>
          <ac:picMkLst>
            <pc:docMk/>
            <pc:sldMk cId="3364087700" sldId="2358"/>
            <ac:picMk id="16" creationId="{1DAECBCF-DBDD-42D9-1301-106755E29798}"/>
          </ac:picMkLst>
        </pc:picChg>
        <pc:picChg chg="add mod">
          <ac:chgData name="Jeanneret Medina Maximiliano Zadkiel" userId="ebe96555-aa4c-4aed-898a-e61a01b8aa5b" providerId="ADAL" clId="{3369ED55-6CE3-4047-8056-8D3C8BCE7C1E}" dt="2023-08-18T06:44:51.987" v="1023" actId="12789"/>
          <ac:picMkLst>
            <pc:docMk/>
            <pc:sldMk cId="3364087700" sldId="2358"/>
            <ac:picMk id="18" creationId="{EC46E770-3F7E-24AC-9AE8-009B34285085}"/>
          </ac:picMkLst>
        </pc:picChg>
        <pc:picChg chg="add mod">
          <ac:chgData name="Jeanneret Medina Maximiliano Zadkiel" userId="ebe96555-aa4c-4aed-898a-e61a01b8aa5b" providerId="ADAL" clId="{3369ED55-6CE3-4047-8056-8D3C8BCE7C1E}" dt="2023-08-18T06:44:51.987" v="1023" actId="12789"/>
          <ac:picMkLst>
            <pc:docMk/>
            <pc:sldMk cId="3364087700" sldId="2358"/>
            <ac:picMk id="20" creationId="{DE02105F-B182-0411-4646-C0E5E07C0219}"/>
          </ac:picMkLst>
        </pc:picChg>
        <pc:picChg chg="add mod">
          <ac:chgData name="Jeanneret Medina Maximiliano Zadkiel" userId="ebe96555-aa4c-4aed-898a-e61a01b8aa5b" providerId="ADAL" clId="{3369ED55-6CE3-4047-8056-8D3C8BCE7C1E}" dt="2023-08-18T06:44:51.987" v="1023" actId="12789"/>
          <ac:picMkLst>
            <pc:docMk/>
            <pc:sldMk cId="3364087700" sldId="2358"/>
            <ac:picMk id="22" creationId="{0FFD9B07-1106-2234-5135-3D0141AB785C}"/>
          </ac:picMkLst>
        </pc:picChg>
      </pc:sldChg>
      <pc:sldChg chg="addSp delSp modSp add mod">
        <pc:chgData name="Jeanneret Medina Maximiliano Zadkiel" userId="ebe96555-aa4c-4aed-898a-e61a01b8aa5b" providerId="ADAL" clId="{3369ED55-6CE3-4047-8056-8D3C8BCE7C1E}" dt="2023-08-19T07:22:29.926" v="4366" actId="478"/>
        <pc:sldMkLst>
          <pc:docMk/>
          <pc:sldMk cId="1975982957" sldId="2359"/>
        </pc:sldMkLst>
        <pc:spChg chg="mod">
          <ac:chgData name="Jeanneret Medina Maximiliano Zadkiel" userId="ebe96555-aa4c-4aed-898a-e61a01b8aa5b" providerId="ADAL" clId="{3369ED55-6CE3-4047-8056-8D3C8BCE7C1E}" dt="2023-08-18T09:09:45.491" v="2784" actId="790"/>
          <ac:spMkLst>
            <pc:docMk/>
            <pc:sldMk cId="1975982957" sldId="2359"/>
            <ac:spMk id="2" creationId="{A4BF39D6-1A4E-6E2D-1C47-16977A485D91}"/>
          </ac:spMkLst>
        </pc:spChg>
        <pc:spChg chg="add mod">
          <ac:chgData name="Jeanneret Medina Maximiliano Zadkiel" userId="ebe96555-aa4c-4aed-898a-e61a01b8aa5b" providerId="ADAL" clId="{3369ED55-6CE3-4047-8056-8D3C8BCE7C1E}" dt="2023-08-18T09:10:52.437" v="2873" actId="1037"/>
          <ac:spMkLst>
            <pc:docMk/>
            <pc:sldMk cId="1975982957" sldId="2359"/>
            <ac:spMk id="3" creationId="{55EABC2F-8402-CA8F-80A1-6639948F574A}"/>
          </ac:spMkLst>
        </pc:spChg>
        <pc:spChg chg="add mod">
          <ac:chgData name="Jeanneret Medina Maximiliano Zadkiel" userId="ebe96555-aa4c-4aed-898a-e61a01b8aa5b" providerId="ADAL" clId="{3369ED55-6CE3-4047-8056-8D3C8BCE7C1E}" dt="2023-08-18T09:10:52.437" v="2873" actId="1037"/>
          <ac:spMkLst>
            <pc:docMk/>
            <pc:sldMk cId="1975982957" sldId="2359"/>
            <ac:spMk id="5" creationId="{F8DA7E14-B10C-E8CA-83B9-9DE89B79D7DA}"/>
          </ac:spMkLst>
        </pc:spChg>
        <pc:spChg chg="add mod">
          <ac:chgData name="Jeanneret Medina Maximiliano Zadkiel" userId="ebe96555-aa4c-4aed-898a-e61a01b8aa5b" providerId="ADAL" clId="{3369ED55-6CE3-4047-8056-8D3C8BCE7C1E}" dt="2023-08-18T09:10:52.437" v="2873" actId="1037"/>
          <ac:spMkLst>
            <pc:docMk/>
            <pc:sldMk cId="1975982957" sldId="2359"/>
            <ac:spMk id="7" creationId="{1800E182-6FF5-4EE6-D532-7AD556194E41}"/>
          </ac:spMkLst>
        </pc:spChg>
        <pc:spChg chg="add mod">
          <ac:chgData name="Jeanneret Medina Maximiliano Zadkiel" userId="ebe96555-aa4c-4aed-898a-e61a01b8aa5b" providerId="ADAL" clId="{3369ED55-6CE3-4047-8056-8D3C8BCE7C1E}" dt="2023-08-18T09:10:52.437" v="2873" actId="1037"/>
          <ac:spMkLst>
            <pc:docMk/>
            <pc:sldMk cId="1975982957" sldId="2359"/>
            <ac:spMk id="8" creationId="{F8985FBD-37DC-585E-CB96-CFB71EC235D0}"/>
          </ac:spMkLst>
        </pc:spChg>
        <pc:spChg chg="add mod">
          <ac:chgData name="Jeanneret Medina Maximiliano Zadkiel" userId="ebe96555-aa4c-4aed-898a-e61a01b8aa5b" providerId="ADAL" clId="{3369ED55-6CE3-4047-8056-8D3C8BCE7C1E}" dt="2023-08-18T09:10:52.437" v="2873" actId="1037"/>
          <ac:spMkLst>
            <pc:docMk/>
            <pc:sldMk cId="1975982957" sldId="2359"/>
            <ac:spMk id="9" creationId="{5689872B-B3E0-4B44-DE19-DDECBF250483}"/>
          </ac:spMkLst>
        </pc:spChg>
        <pc:spChg chg="add mod">
          <ac:chgData name="Jeanneret Medina Maximiliano Zadkiel" userId="ebe96555-aa4c-4aed-898a-e61a01b8aa5b" providerId="ADAL" clId="{3369ED55-6CE3-4047-8056-8D3C8BCE7C1E}" dt="2023-08-18T09:10:52.437" v="2873" actId="1037"/>
          <ac:spMkLst>
            <pc:docMk/>
            <pc:sldMk cId="1975982957" sldId="2359"/>
            <ac:spMk id="10" creationId="{5DBAB71B-EFC2-6A40-23DA-8A99702A1417}"/>
          </ac:spMkLst>
        </pc:spChg>
        <pc:spChg chg="add mod">
          <ac:chgData name="Jeanneret Medina Maximiliano Zadkiel" userId="ebe96555-aa4c-4aed-898a-e61a01b8aa5b" providerId="ADAL" clId="{3369ED55-6CE3-4047-8056-8D3C8BCE7C1E}" dt="2023-08-18T09:10:52.437" v="2873" actId="1037"/>
          <ac:spMkLst>
            <pc:docMk/>
            <pc:sldMk cId="1975982957" sldId="2359"/>
            <ac:spMk id="11" creationId="{2EA635DD-D058-74B8-723F-CAD1E5DC545A}"/>
          </ac:spMkLst>
        </pc:spChg>
        <pc:spChg chg="add mod">
          <ac:chgData name="Jeanneret Medina Maximiliano Zadkiel" userId="ebe96555-aa4c-4aed-898a-e61a01b8aa5b" providerId="ADAL" clId="{3369ED55-6CE3-4047-8056-8D3C8BCE7C1E}" dt="2023-08-18T09:10:52.437" v="2873" actId="1037"/>
          <ac:spMkLst>
            <pc:docMk/>
            <pc:sldMk cId="1975982957" sldId="2359"/>
            <ac:spMk id="12" creationId="{378C3E9E-4D2F-22EC-A9DE-ED3172EF7E59}"/>
          </ac:spMkLst>
        </pc:spChg>
        <pc:spChg chg="add mod">
          <ac:chgData name="Jeanneret Medina Maximiliano Zadkiel" userId="ebe96555-aa4c-4aed-898a-e61a01b8aa5b" providerId="ADAL" clId="{3369ED55-6CE3-4047-8056-8D3C8BCE7C1E}" dt="2023-08-18T09:10:52.437" v="2873" actId="1037"/>
          <ac:spMkLst>
            <pc:docMk/>
            <pc:sldMk cId="1975982957" sldId="2359"/>
            <ac:spMk id="13" creationId="{260D5CFA-7554-602F-A32C-67D2C200F0DB}"/>
          </ac:spMkLst>
        </pc:spChg>
        <pc:spChg chg="add mod">
          <ac:chgData name="Jeanneret Medina Maximiliano Zadkiel" userId="ebe96555-aa4c-4aed-898a-e61a01b8aa5b" providerId="ADAL" clId="{3369ED55-6CE3-4047-8056-8D3C8BCE7C1E}" dt="2023-08-18T09:10:52.437" v="2873" actId="1037"/>
          <ac:spMkLst>
            <pc:docMk/>
            <pc:sldMk cId="1975982957" sldId="2359"/>
            <ac:spMk id="14" creationId="{3A12D47C-7799-4213-75B5-0D107F52F0B3}"/>
          </ac:spMkLst>
        </pc:spChg>
        <pc:spChg chg="add mod">
          <ac:chgData name="Jeanneret Medina Maximiliano Zadkiel" userId="ebe96555-aa4c-4aed-898a-e61a01b8aa5b" providerId="ADAL" clId="{3369ED55-6CE3-4047-8056-8D3C8BCE7C1E}" dt="2023-08-18T09:10:52.437" v="2873" actId="1037"/>
          <ac:spMkLst>
            <pc:docMk/>
            <pc:sldMk cId="1975982957" sldId="2359"/>
            <ac:spMk id="15" creationId="{B365ADB6-5A5C-0B22-9321-894A2FB29126}"/>
          </ac:spMkLst>
        </pc:spChg>
        <pc:spChg chg="add mod">
          <ac:chgData name="Jeanneret Medina Maximiliano Zadkiel" userId="ebe96555-aa4c-4aed-898a-e61a01b8aa5b" providerId="ADAL" clId="{3369ED55-6CE3-4047-8056-8D3C8BCE7C1E}" dt="2023-08-18T09:10:52.437" v="2873" actId="1037"/>
          <ac:spMkLst>
            <pc:docMk/>
            <pc:sldMk cId="1975982957" sldId="2359"/>
            <ac:spMk id="16" creationId="{325F02F1-5DC5-40FB-0B6D-3BA3035590EC}"/>
          </ac:spMkLst>
        </pc:spChg>
        <pc:spChg chg="add mod">
          <ac:chgData name="Jeanneret Medina Maximiliano Zadkiel" userId="ebe96555-aa4c-4aed-898a-e61a01b8aa5b" providerId="ADAL" clId="{3369ED55-6CE3-4047-8056-8D3C8BCE7C1E}" dt="2023-08-18T09:10:52.437" v="2873" actId="1037"/>
          <ac:spMkLst>
            <pc:docMk/>
            <pc:sldMk cId="1975982957" sldId="2359"/>
            <ac:spMk id="17" creationId="{D01A4B36-8887-0F01-01A9-EEC547BD0D12}"/>
          </ac:spMkLst>
        </pc:spChg>
        <pc:spChg chg="add mod">
          <ac:chgData name="Jeanneret Medina Maximiliano Zadkiel" userId="ebe96555-aa4c-4aed-898a-e61a01b8aa5b" providerId="ADAL" clId="{3369ED55-6CE3-4047-8056-8D3C8BCE7C1E}" dt="2023-08-18T09:10:52.437" v="2873" actId="1037"/>
          <ac:spMkLst>
            <pc:docMk/>
            <pc:sldMk cId="1975982957" sldId="2359"/>
            <ac:spMk id="18" creationId="{7227A24D-94BD-C83E-ACC5-0495C6540709}"/>
          </ac:spMkLst>
        </pc:spChg>
        <pc:spChg chg="add mod">
          <ac:chgData name="Jeanneret Medina Maximiliano Zadkiel" userId="ebe96555-aa4c-4aed-898a-e61a01b8aa5b" providerId="ADAL" clId="{3369ED55-6CE3-4047-8056-8D3C8BCE7C1E}" dt="2023-08-18T09:10:52.437" v="2873" actId="1037"/>
          <ac:spMkLst>
            <pc:docMk/>
            <pc:sldMk cId="1975982957" sldId="2359"/>
            <ac:spMk id="19" creationId="{ADEEAD66-12B8-5ABE-B43B-546C24ED14E8}"/>
          </ac:spMkLst>
        </pc:spChg>
        <pc:spChg chg="add mod">
          <ac:chgData name="Jeanneret Medina Maximiliano Zadkiel" userId="ebe96555-aa4c-4aed-898a-e61a01b8aa5b" providerId="ADAL" clId="{3369ED55-6CE3-4047-8056-8D3C8BCE7C1E}" dt="2023-08-18T09:10:52.437" v="2873" actId="1037"/>
          <ac:spMkLst>
            <pc:docMk/>
            <pc:sldMk cId="1975982957" sldId="2359"/>
            <ac:spMk id="20" creationId="{F20A3E07-2C6C-97C8-9C40-1DA1F2A7C049}"/>
          </ac:spMkLst>
        </pc:spChg>
        <pc:spChg chg="add mod">
          <ac:chgData name="Jeanneret Medina Maximiliano Zadkiel" userId="ebe96555-aa4c-4aed-898a-e61a01b8aa5b" providerId="ADAL" clId="{3369ED55-6CE3-4047-8056-8D3C8BCE7C1E}" dt="2023-08-18T09:10:52.437" v="2873" actId="1037"/>
          <ac:spMkLst>
            <pc:docMk/>
            <pc:sldMk cId="1975982957" sldId="2359"/>
            <ac:spMk id="21" creationId="{309FD25A-6AF1-E7F4-E68F-BD2556E37A25}"/>
          </ac:spMkLst>
        </pc:spChg>
        <pc:spChg chg="add mod">
          <ac:chgData name="Jeanneret Medina Maximiliano Zadkiel" userId="ebe96555-aa4c-4aed-898a-e61a01b8aa5b" providerId="ADAL" clId="{3369ED55-6CE3-4047-8056-8D3C8BCE7C1E}" dt="2023-08-18T09:10:52.437" v="2873" actId="1037"/>
          <ac:spMkLst>
            <pc:docMk/>
            <pc:sldMk cId="1975982957" sldId="2359"/>
            <ac:spMk id="22" creationId="{C3F5E8D9-F8D6-AE00-1152-AAEC1F03AD9A}"/>
          </ac:spMkLst>
        </pc:spChg>
        <pc:spChg chg="add mod">
          <ac:chgData name="Jeanneret Medina Maximiliano Zadkiel" userId="ebe96555-aa4c-4aed-898a-e61a01b8aa5b" providerId="ADAL" clId="{3369ED55-6CE3-4047-8056-8D3C8BCE7C1E}" dt="2023-08-18T09:10:52.437" v="2873" actId="1037"/>
          <ac:spMkLst>
            <pc:docMk/>
            <pc:sldMk cId="1975982957" sldId="2359"/>
            <ac:spMk id="23" creationId="{BC6F3877-DE6C-19FD-A0D6-D9D33794847B}"/>
          </ac:spMkLst>
        </pc:spChg>
        <pc:spChg chg="add mod">
          <ac:chgData name="Jeanneret Medina Maximiliano Zadkiel" userId="ebe96555-aa4c-4aed-898a-e61a01b8aa5b" providerId="ADAL" clId="{3369ED55-6CE3-4047-8056-8D3C8BCE7C1E}" dt="2023-08-18T09:10:52.437" v="2873" actId="1037"/>
          <ac:spMkLst>
            <pc:docMk/>
            <pc:sldMk cId="1975982957" sldId="2359"/>
            <ac:spMk id="24" creationId="{6E6E2A04-B28E-4868-343E-143A9746AC73}"/>
          </ac:spMkLst>
        </pc:spChg>
        <pc:spChg chg="add mod">
          <ac:chgData name="Jeanneret Medina Maximiliano Zadkiel" userId="ebe96555-aa4c-4aed-898a-e61a01b8aa5b" providerId="ADAL" clId="{3369ED55-6CE3-4047-8056-8D3C8BCE7C1E}" dt="2023-08-18T09:10:52.437" v="2873" actId="1037"/>
          <ac:spMkLst>
            <pc:docMk/>
            <pc:sldMk cId="1975982957" sldId="2359"/>
            <ac:spMk id="25" creationId="{1D4125DF-5FE7-8FCC-099A-8D16C84DAE75}"/>
          </ac:spMkLst>
        </pc:spChg>
        <pc:spChg chg="add mod">
          <ac:chgData name="Jeanneret Medina Maximiliano Zadkiel" userId="ebe96555-aa4c-4aed-898a-e61a01b8aa5b" providerId="ADAL" clId="{3369ED55-6CE3-4047-8056-8D3C8BCE7C1E}" dt="2023-08-18T09:10:52.437" v="2873" actId="1037"/>
          <ac:spMkLst>
            <pc:docMk/>
            <pc:sldMk cId="1975982957" sldId="2359"/>
            <ac:spMk id="26" creationId="{1D8EE50A-9072-8C3A-8604-33FA168844C3}"/>
          </ac:spMkLst>
        </pc:spChg>
        <pc:spChg chg="add mod">
          <ac:chgData name="Jeanneret Medina Maximiliano Zadkiel" userId="ebe96555-aa4c-4aed-898a-e61a01b8aa5b" providerId="ADAL" clId="{3369ED55-6CE3-4047-8056-8D3C8BCE7C1E}" dt="2023-08-18T09:10:52.437" v="2873" actId="1037"/>
          <ac:spMkLst>
            <pc:docMk/>
            <pc:sldMk cId="1975982957" sldId="2359"/>
            <ac:spMk id="27" creationId="{7F17B0A9-1CA3-F898-8CF0-21609427ABE6}"/>
          </ac:spMkLst>
        </pc:spChg>
        <pc:spChg chg="add mod">
          <ac:chgData name="Jeanneret Medina Maximiliano Zadkiel" userId="ebe96555-aa4c-4aed-898a-e61a01b8aa5b" providerId="ADAL" clId="{3369ED55-6CE3-4047-8056-8D3C8BCE7C1E}" dt="2023-08-18T09:10:52.437" v="2873" actId="1037"/>
          <ac:spMkLst>
            <pc:docMk/>
            <pc:sldMk cId="1975982957" sldId="2359"/>
            <ac:spMk id="28" creationId="{A9572139-3D5D-B0CF-B7EA-9E72D00AE586}"/>
          </ac:spMkLst>
        </pc:spChg>
        <pc:spChg chg="add mod">
          <ac:chgData name="Jeanneret Medina Maximiliano Zadkiel" userId="ebe96555-aa4c-4aed-898a-e61a01b8aa5b" providerId="ADAL" clId="{3369ED55-6CE3-4047-8056-8D3C8BCE7C1E}" dt="2023-08-18T09:10:52.437" v="2873" actId="1037"/>
          <ac:spMkLst>
            <pc:docMk/>
            <pc:sldMk cId="1975982957" sldId="2359"/>
            <ac:spMk id="29" creationId="{A213B414-ABB3-A77F-F461-6EC9FC76D6FC}"/>
          </ac:spMkLst>
        </pc:spChg>
        <pc:spChg chg="add mod">
          <ac:chgData name="Jeanneret Medina Maximiliano Zadkiel" userId="ebe96555-aa4c-4aed-898a-e61a01b8aa5b" providerId="ADAL" clId="{3369ED55-6CE3-4047-8056-8D3C8BCE7C1E}" dt="2023-08-18T09:10:52.437" v="2873" actId="1037"/>
          <ac:spMkLst>
            <pc:docMk/>
            <pc:sldMk cId="1975982957" sldId="2359"/>
            <ac:spMk id="30" creationId="{42DD5C65-1785-97EF-1216-09CD2D48DF68}"/>
          </ac:spMkLst>
        </pc:spChg>
        <pc:spChg chg="add mod">
          <ac:chgData name="Jeanneret Medina Maximiliano Zadkiel" userId="ebe96555-aa4c-4aed-898a-e61a01b8aa5b" providerId="ADAL" clId="{3369ED55-6CE3-4047-8056-8D3C8BCE7C1E}" dt="2023-08-18T09:10:52.437" v="2873" actId="1037"/>
          <ac:spMkLst>
            <pc:docMk/>
            <pc:sldMk cId="1975982957" sldId="2359"/>
            <ac:spMk id="31" creationId="{EBEB9FF4-65D4-9B21-81C6-0CC322A58908}"/>
          </ac:spMkLst>
        </pc:spChg>
        <pc:spChg chg="add mod">
          <ac:chgData name="Jeanneret Medina Maximiliano Zadkiel" userId="ebe96555-aa4c-4aed-898a-e61a01b8aa5b" providerId="ADAL" clId="{3369ED55-6CE3-4047-8056-8D3C8BCE7C1E}" dt="2023-08-18T09:10:52.437" v="2873" actId="1037"/>
          <ac:spMkLst>
            <pc:docMk/>
            <pc:sldMk cId="1975982957" sldId="2359"/>
            <ac:spMk id="32" creationId="{8E9AD992-4244-302D-DB7D-6FE13733D2FA}"/>
          </ac:spMkLst>
        </pc:spChg>
        <pc:spChg chg="add mod">
          <ac:chgData name="Jeanneret Medina Maximiliano Zadkiel" userId="ebe96555-aa4c-4aed-898a-e61a01b8aa5b" providerId="ADAL" clId="{3369ED55-6CE3-4047-8056-8D3C8BCE7C1E}" dt="2023-08-18T09:10:52.437" v="2873" actId="1037"/>
          <ac:spMkLst>
            <pc:docMk/>
            <pc:sldMk cId="1975982957" sldId="2359"/>
            <ac:spMk id="33" creationId="{D7DAEB8E-F1FC-37DE-230C-3B34C66C81E3}"/>
          </ac:spMkLst>
        </pc:spChg>
        <pc:spChg chg="add mod">
          <ac:chgData name="Jeanneret Medina Maximiliano Zadkiel" userId="ebe96555-aa4c-4aed-898a-e61a01b8aa5b" providerId="ADAL" clId="{3369ED55-6CE3-4047-8056-8D3C8BCE7C1E}" dt="2023-08-18T09:10:52.437" v="2873" actId="1037"/>
          <ac:spMkLst>
            <pc:docMk/>
            <pc:sldMk cId="1975982957" sldId="2359"/>
            <ac:spMk id="34" creationId="{5C8AFEA8-580F-2865-9331-821B667B8ECF}"/>
          </ac:spMkLst>
        </pc:spChg>
        <pc:spChg chg="add mod">
          <ac:chgData name="Jeanneret Medina Maximiliano Zadkiel" userId="ebe96555-aa4c-4aed-898a-e61a01b8aa5b" providerId="ADAL" clId="{3369ED55-6CE3-4047-8056-8D3C8BCE7C1E}" dt="2023-08-18T09:10:52.437" v="2873" actId="1037"/>
          <ac:spMkLst>
            <pc:docMk/>
            <pc:sldMk cId="1975982957" sldId="2359"/>
            <ac:spMk id="35" creationId="{7E798214-0B98-E155-BFCA-784B510F7A13}"/>
          </ac:spMkLst>
        </pc:spChg>
        <pc:spChg chg="add mod">
          <ac:chgData name="Jeanneret Medina Maximiliano Zadkiel" userId="ebe96555-aa4c-4aed-898a-e61a01b8aa5b" providerId="ADAL" clId="{3369ED55-6CE3-4047-8056-8D3C8BCE7C1E}" dt="2023-08-18T09:10:52.437" v="2873" actId="1037"/>
          <ac:spMkLst>
            <pc:docMk/>
            <pc:sldMk cId="1975982957" sldId="2359"/>
            <ac:spMk id="37" creationId="{E0BB3C57-926A-FEA4-45D6-4F2214DF7588}"/>
          </ac:spMkLst>
        </pc:spChg>
        <pc:spChg chg="add mod">
          <ac:chgData name="Jeanneret Medina Maximiliano Zadkiel" userId="ebe96555-aa4c-4aed-898a-e61a01b8aa5b" providerId="ADAL" clId="{3369ED55-6CE3-4047-8056-8D3C8BCE7C1E}" dt="2023-08-18T09:11:02.564" v="2874" actId="20577"/>
          <ac:spMkLst>
            <pc:docMk/>
            <pc:sldMk cId="1975982957" sldId="2359"/>
            <ac:spMk id="38" creationId="{4D72D076-8AE8-3F82-F992-70178D5B7C66}"/>
          </ac:spMkLst>
        </pc:spChg>
        <pc:spChg chg="add mod">
          <ac:chgData name="Jeanneret Medina Maximiliano Zadkiel" userId="ebe96555-aa4c-4aed-898a-e61a01b8aa5b" providerId="ADAL" clId="{3369ED55-6CE3-4047-8056-8D3C8BCE7C1E}" dt="2023-08-18T09:10:52.437" v="2873" actId="1037"/>
          <ac:spMkLst>
            <pc:docMk/>
            <pc:sldMk cId="1975982957" sldId="2359"/>
            <ac:spMk id="41" creationId="{80706B0E-6DDD-0F90-827F-1AEC64552531}"/>
          </ac:spMkLst>
        </pc:spChg>
        <pc:spChg chg="add mod">
          <ac:chgData name="Jeanneret Medina Maximiliano Zadkiel" userId="ebe96555-aa4c-4aed-898a-e61a01b8aa5b" providerId="ADAL" clId="{3369ED55-6CE3-4047-8056-8D3C8BCE7C1E}" dt="2023-08-18T09:10:52.437" v="2873" actId="1037"/>
          <ac:spMkLst>
            <pc:docMk/>
            <pc:sldMk cId="1975982957" sldId="2359"/>
            <ac:spMk id="42" creationId="{F2944961-5553-6D87-A5FF-244158993F7F}"/>
          </ac:spMkLst>
        </pc:spChg>
        <pc:spChg chg="add mod">
          <ac:chgData name="Jeanneret Medina Maximiliano Zadkiel" userId="ebe96555-aa4c-4aed-898a-e61a01b8aa5b" providerId="ADAL" clId="{3369ED55-6CE3-4047-8056-8D3C8BCE7C1E}" dt="2023-08-18T09:10:52.437" v="2873" actId="1037"/>
          <ac:spMkLst>
            <pc:docMk/>
            <pc:sldMk cId="1975982957" sldId="2359"/>
            <ac:spMk id="43" creationId="{77E0FC76-6AD5-A2B1-4248-CD7CAE01A564}"/>
          </ac:spMkLst>
        </pc:spChg>
        <pc:spChg chg="add mod">
          <ac:chgData name="Jeanneret Medina Maximiliano Zadkiel" userId="ebe96555-aa4c-4aed-898a-e61a01b8aa5b" providerId="ADAL" clId="{3369ED55-6CE3-4047-8056-8D3C8BCE7C1E}" dt="2023-08-18T09:10:52.437" v="2873" actId="1037"/>
          <ac:spMkLst>
            <pc:docMk/>
            <pc:sldMk cId="1975982957" sldId="2359"/>
            <ac:spMk id="44" creationId="{A3EDEE99-D68C-61BB-7FEE-84872835A5DC}"/>
          </ac:spMkLst>
        </pc:spChg>
        <pc:spChg chg="add mod">
          <ac:chgData name="Jeanneret Medina Maximiliano Zadkiel" userId="ebe96555-aa4c-4aed-898a-e61a01b8aa5b" providerId="ADAL" clId="{3369ED55-6CE3-4047-8056-8D3C8BCE7C1E}" dt="2023-08-18T09:10:52.437" v="2873" actId="1037"/>
          <ac:spMkLst>
            <pc:docMk/>
            <pc:sldMk cId="1975982957" sldId="2359"/>
            <ac:spMk id="45" creationId="{EF41964F-22FE-1DA7-B1BC-6AEA0B1BAE09}"/>
          </ac:spMkLst>
        </pc:spChg>
        <pc:spChg chg="add mod">
          <ac:chgData name="Jeanneret Medina Maximiliano Zadkiel" userId="ebe96555-aa4c-4aed-898a-e61a01b8aa5b" providerId="ADAL" clId="{3369ED55-6CE3-4047-8056-8D3C8BCE7C1E}" dt="2023-08-18T09:10:52.437" v="2873" actId="1037"/>
          <ac:spMkLst>
            <pc:docMk/>
            <pc:sldMk cId="1975982957" sldId="2359"/>
            <ac:spMk id="46" creationId="{49EA0660-34EA-26C1-D5C2-56291AD1F750}"/>
          </ac:spMkLst>
        </pc:spChg>
        <pc:spChg chg="add mod">
          <ac:chgData name="Jeanneret Medina Maximiliano Zadkiel" userId="ebe96555-aa4c-4aed-898a-e61a01b8aa5b" providerId="ADAL" clId="{3369ED55-6CE3-4047-8056-8D3C8BCE7C1E}" dt="2023-08-18T09:10:52.437" v="2873" actId="1037"/>
          <ac:spMkLst>
            <pc:docMk/>
            <pc:sldMk cId="1975982957" sldId="2359"/>
            <ac:spMk id="47" creationId="{C84778D8-FA79-3065-8EC0-504CC33B3086}"/>
          </ac:spMkLst>
        </pc:spChg>
        <pc:spChg chg="add mod">
          <ac:chgData name="Jeanneret Medina Maximiliano Zadkiel" userId="ebe96555-aa4c-4aed-898a-e61a01b8aa5b" providerId="ADAL" clId="{3369ED55-6CE3-4047-8056-8D3C8BCE7C1E}" dt="2023-08-18T09:10:52.437" v="2873" actId="1037"/>
          <ac:spMkLst>
            <pc:docMk/>
            <pc:sldMk cId="1975982957" sldId="2359"/>
            <ac:spMk id="48" creationId="{695BDBD4-53DF-FE6D-0D3C-1C15F0F0E854}"/>
          </ac:spMkLst>
        </pc:spChg>
        <pc:spChg chg="add mod">
          <ac:chgData name="Jeanneret Medina Maximiliano Zadkiel" userId="ebe96555-aa4c-4aed-898a-e61a01b8aa5b" providerId="ADAL" clId="{3369ED55-6CE3-4047-8056-8D3C8BCE7C1E}" dt="2023-08-18T09:10:52.437" v="2873" actId="1037"/>
          <ac:spMkLst>
            <pc:docMk/>
            <pc:sldMk cId="1975982957" sldId="2359"/>
            <ac:spMk id="49" creationId="{B457EA5C-A795-4BB0-BD87-B2DBAA4401A1}"/>
          </ac:spMkLst>
        </pc:spChg>
        <pc:spChg chg="add mod">
          <ac:chgData name="Jeanneret Medina Maximiliano Zadkiel" userId="ebe96555-aa4c-4aed-898a-e61a01b8aa5b" providerId="ADAL" clId="{3369ED55-6CE3-4047-8056-8D3C8BCE7C1E}" dt="2023-08-18T09:10:52.437" v="2873" actId="1037"/>
          <ac:spMkLst>
            <pc:docMk/>
            <pc:sldMk cId="1975982957" sldId="2359"/>
            <ac:spMk id="50" creationId="{9C0D8D45-740A-7B00-202B-D0EEF1526A4B}"/>
          </ac:spMkLst>
        </pc:spChg>
        <pc:spChg chg="add mod">
          <ac:chgData name="Jeanneret Medina Maximiliano Zadkiel" userId="ebe96555-aa4c-4aed-898a-e61a01b8aa5b" providerId="ADAL" clId="{3369ED55-6CE3-4047-8056-8D3C8BCE7C1E}" dt="2023-08-18T09:10:52.437" v="2873" actId="1037"/>
          <ac:spMkLst>
            <pc:docMk/>
            <pc:sldMk cId="1975982957" sldId="2359"/>
            <ac:spMk id="51" creationId="{B57B31BB-568C-24FD-50CB-8CF2CBF67DBE}"/>
          </ac:spMkLst>
        </pc:spChg>
        <pc:spChg chg="add mod">
          <ac:chgData name="Jeanneret Medina Maximiliano Zadkiel" userId="ebe96555-aa4c-4aed-898a-e61a01b8aa5b" providerId="ADAL" clId="{3369ED55-6CE3-4047-8056-8D3C8BCE7C1E}" dt="2023-08-18T09:10:52.437" v="2873" actId="1037"/>
          <ac:spMkLst>
            <pc:docMk/>
            <pc:sldMk cId="1975982957" sldId="2359"/>
            <ac:spMk id="52" creationId="{03F8FA93-6BBC-588A-2217-0767E4424654}"/>
          </ac:spMkLst>
        </pc:spChg>
        <pc:spChg chg="add mod">
          <ac:chgData name="Jeanneret Medina Maximiliano Zadkiel" userId="ebe96555-aa4c-4aed-898a-e61a01b8aa5b" providerId="ADAL" clId="{3369ED55-6CE3-4047-8056-8D3C8BCE7C1E}" dt="2023-08-18T09:10:52.437" v="2873" actId="1037"/>
          <ac:spMkLst>
            <pc:docMk/>
            <pc:sldMk cId="1975982957" sldId="2359"/>
            <ac:spMk id="53" creationId="{73282F6F-E9D6-9223-2015-AE825B256BE9}"/>
          </ac:spMkLst>
        </pc:spChg>
        <pc:spChg chg="add mod">
          <ac:chgData name="Jeanneret Medina Maximiliano Zadkiel" userId="ebe96555-aa4c-4aed-898a-e61a01b8aa5b" providerId="ADAL" clId="{3369ED55-6CE3-4047-8056-8D3C8BCE7C1E}" dt="2023-08-18T09:10:52.437" v="2873" actId="1037"/>
          <ac:spMkLst>
            <pc:docMk/>
            <pc:sldMk cId="1975982957" sldId="2359"/>
            <ac:spMk id="54" creationId="{B92C52F1-46F7-D34C-981A-9FAF3B27EEE5}"/>
          </ac:spMkLst>
        </pc:spChg>
        <pc:spChg chg="add mod">
          <ac:chgData name="Jeanneret Medina Maximiliano Zadkiel" userId="ebe96555-aa4c-4aed-898a-e61a01b8aa5b" providerId="ADAL" clId="{3369ED55-6CE3-4047-8056-8D3C8BCE7C1E}" dt="2023-08-18T09:10:52.437" v="2873" actId="1037"/>
          <ac:spMkLst>
            <pc:docMk/>
            <pc:sldMk cId="1975982957" sldId="2359"/>
            <ac:spMk id="55" creationId="{0B2A53A6-7EA4-C70F-5AA0-5593BB3F353A}"/>
          </ac:spMkLst>
        </pc:spChg>
        <pc:spChg chg="add mod">
          <ac:chgData name="Jeanneret Medina Maximiliano Zadkiel" userId="ebe96555-aa4c-4aed-898a-e61a01b8aa5b" providerId="ADAL" clId="{3369ED55-6CE3-4047-8056-8D3C8BCE7C1E}" dt="2023-08-18T09:10:52.437" v="2873" actId="1037"/>
          <ac:spMkLst>
            <pc:docMk/>
            <pc:sldMk cId="1975982957" sldId="2359"/>
            <ac:spMk id="56" creationId="{83C3D96B-BBC1-0BFB-0C41-B2F0574990C6}"/>
          </ac:spMkLst>
        </pc:spChg>
        <pc:spChg chg="add mod">
          <ac:chgData name="Jeanneret Medina Maximiliano Zadkiel" userId="ebe96555-aa4c-4aed-898a-e61a01b8aa5b" providerId="ADAL" clId="{3369ED55-6CE3-4047-8056-8D3C8BCE7C1E}" dt="2023-08-18T09:10:52.437" v="2873" actId="1037"/>
          <ac:spMkLst>
            <pc:docMk/>
            <pc:sldMk cId="1975982957" sldId="2359"/>
            <ac:spMk id="57" creationId="{EDA61757-FC5F-43C6-E6A3-36F9A9B46CC8}"/>
          </ac:spMkLst>
        </pc:spChg>
        <pc:spChg chg="add mod">
          <ac:chgData name="Jeanneret Medina Maximiliano Zadkiel" userId="ebe96555-aa4c-4aed-898a-e61a01b8aa5b" providerId="ADAL" clId="{3369ED55-6CE3-4047-8056-8D3C8BCE7C1E}" dt="2023-08-18T09:10:52.437" v="2873" actId="1037"/>
          <ac:spMkLst>
            <pc:docMk/>
            <pc:sldMk cId="1975982957" sldId="2359"/>
            <ac:spMk id="58" creationId="{473D0CD0-C443-0CFD-30BB-7D94E5C5E0A7}"/>
          </ac:spMkLst>
        </pc:spChg>
        <pc:spChg chg="add mod">
          <ac:chgData name="Jeanneret Medina Maximiliano Zadkiel" userId="ebe96555-aa4c-4aed-898a-e61a01b8aa5b" providerId="ADAL" clId="{3369ED55-6CE3-4047-8056-8D3C8BCE7C1E}" dt="2023-08-18T09:10:52.437" v="2873" actId="1037"/>
          <ac:spMkLst>
            <pc:docMk/>
            <pc:sldMk cId="1975982957" sldId="2359"/>
            <ac:spMk id="59" creationId="{87653FB1-7CF1-0F43-2EB7-580DC80AA3AC}"/>
          </ac:spMkLst>
        </pc:spChg>
        <pc:spChg chg="add mod">
          <ac:chgData name="Jeanneret Medina Maximiliano Zadkiel" userId="ebe96555-aa4c-4aed-898a-e61a01b8aa5b" providerId="ADAL" clId="{3369ED55-6CE3-4047-8056-8D3C8BCE7C1E}" dt="2023-08-18T09:10:52.437" v="2873" actId="1037"/>
          <ac:spMkLst>
            <pc:docMk/>
            <pc:sldMk cId="1975982957" sldId="2359"/>
            <ac:spMk id="60" creationId="{AC567654-E0A0-987E-5912-2C024A5041E1}"/>
          </ac:spMkLst>
        </pc:spChg>
        <pc:spChg chg="add mod">
          <ac:chgData name="Jeanneret Medina Maximiliano Zadkiel" userId="ebe96555-aa4c-4aed-898a-e61a01b8aa5b" providerId="ADAL" clId="{3369ED55-6CE3-4047-8056-8D3C8BCE7C1E}" dt="2023-08-18T09:10:52.437" v="2873" actId="1037"/>
          <ac:spMkLst>
            <pc:docMk/>
            <pc:sldMk cId="1975982957" sldId="2359"/>
            <ac:spMk id="61" creationId="{8316BEC1-D1F9-4EFE-33CF-89C14244075F}"/>
          </ac:spMkLst>
        </pc:spChg>
        <pc:spChg chg="add mod">
          <ac:chgData name="Jeanneret Medina Maximiliano Zadkiel" userId="ebe96555-aa4c-4aed-898a-e61a01b8aa5b" providerId="ADAL" clId="{3369ED55-6CE3-4047-8056-8D3C8BCE7C1E}" dt="2023-08-18T09:10:52.437" v="2873" actId="1037"/>
          <ac:spMkLst>
            <pc:docMk/>
            <pc:sldMk cId="1975982957" sldId="2359"/>
            <ac:spMk id="62" creationId="{D79BE2C6-74E7-1970-FC72-CD8AD4DFB1C6}"/>
          </ac:spMkLst>
        </pc:spChg>
        <pc:spChg chg="add mod">
          <ac:chgData name="Jeanneret Medina Maximiliano Zadkiel" userId="ebe96555-aa4c-4aed-898a-e61a01b8aa5b" providerId="ADAL" clId="{3369ED55-6CE3-4047-8056-8D3C8BCE7C1E}" dt="2023-08-18T09:10:52.437" v="2873" actId="1037"/>
          <ac:spMkLst>
            <pc:docMk/>
            <pc:sldMk cId="1975982957" sldId="2359"/>
            <ac:spMk id="63" creationId="{1B8B300C-76E3-0260-2099-326781972DAE}"/>
          </ac:spMkLst>
        </pc:spChg>
        <pc:spChg chg="add mod">
          <ac:chgData name="Jeanneret Medina Maximiliano Zadkiel" userId="ebe96555-aa4c-4aed-898a-e61a01b8aa5b" providerId="ADAL" clId="{3369ED55-6CE3-4047-8056-8D3C8BCE7C1E}" dt="2023-08-18T09:10:52.437" v="2873" actId="1037"/>
          <ac:spMkLst>
            <pc:docMk/>
            <pc:sldMk cId="1975982957" sldId="2359"/>
            <ac:spMk id="64" creationId="{5FBA1E90-6DB9-EEB4-45CC-1D858E6D7A30}"/>
          </ac:spMkLst>
        </pc:spChg>
        <pc:spChg chg="add mod">
          <ac:chgData name="Jeanneret Medina Maximiliano Zadkiel" userId="ebe96555-aa4c-4aed-898a-e61a01b8aa5b" providerId="ADAL" clId="{3369ED55-6CE3-4047-8056-8D3C8BCE7C1E}" dt="2023-08-18T09:10:52.437" v="2873" actId="1037"/>
          <ac:spMkLst>
            <pc:docMk/>
            <pc:sldMk cId="1975982957" sldId="2359"/>
            <ac:spMk id="65" creationId="{360BC0A0-6B52-4006-BA10-377184BC8087}"/>
          </ac:spMkLst>
        </pc:spChg>
        <pc:spChg chg="add mod">
          <ac:chgData name="Jeanneret Medina Maximiliano Zadkiel" userId="ebe96555-aa4c-4aed-898a-e61a01b8aa5b" providerId="ADAL" clId="{3369ED55-6CE3-4047-8056-8D3C8BCE7C1E}" dt="2023-08-18T09:10:52.437" v="2873" actId="1037"/>
          <ac:spMkLst>
            <pc:docMk/>
            <pc:sldMk cId="1975982957" sldId="2359"/>
            <ac:spMk id="66" creationId="{C63D3450-1941-97A6-FE1F-FDA09C3B69AD}"/>
          </ac:spMkLst>
        </pc:spChg>
        <pc:spChg chg="add mod">
          <ac:chgData name="Jeanneret Medina Maximiliano Zadkiel" userId="ebe96555-aa4c-4aed-898a-e61a01b8aa5b" providerId="ADAL" clId="{3369ED55-6CE3-4047-8056-8D3C8BCE7C1E}" dt="2023-08-18T09:10:52.437" v="2873" actId="1037"/>
          <ac:spMkLst>
            <pc:docMk/>
            <pc:sldMk cId="1975982957" sldId="2359"/>
            <ac:spMk id="67" creationId="{3C7435A1-3BE6-4D2E-85E5-66BF3CB5045F}"/>
          </ac:spMkLst>
        </pc:spChg>
        <pc:spChg chg="add mod">
          <ac:chgData name="Jeanneret Medina Maximiliano Zadkiel" userId="ebe96555-aa4c-4aed-898a-e61a01b8aa5b" providerId="ADAL" clId="{3369ED55-6CE3-4047-8056-8D3C8BCE7C1E}" dt="2023-08-18T09:10:52.437" v="2873" actId="1037"/>
          <ac:spMkLst>
            <pc:docMk/>
            <pc:sldMk cId="1975982957" sldId="2359"/>
            <ac:spMk id="68" creationId="{B3D45C1F-ED36-A651-255D-CF3D86A23BFB}"/>
          </ac:spMkLst>
        </pc:spChg>
        <pc:spChg chg="add mod">
          <ac:chgData name="Jeanneret Medina Maximiliano Zadkiel" userId="ebe96555-aa4c-4aed-898a-e61a01b8aa5b" providerId="ADAL" clId="{3369ED55-6CE3-4047-8056-8D3C8BCE7C1E}" dt="2023-08-18T09:10:52.437" v="2873" actId="1037"/>
          <ac:spMkLst>
            <pc:docMk/>
            <pc:sldMk cId="1975982957" sldId="2359"/>
            <ac:spMk id="69" creationId="{CC132BC4-3433-8523-5055-A34A0F1E9735}"/>
          </ac:spMkLst>
        </pc:spChg>
        <pc:spChg chg="add mod">
          <ac:chgData name="Jeanneret Medina Maximiliano Zadkiel" userId="ebe96555-aa4c-4aed-898a-e61a01b8aa5b" providerId="ADAL" clId="{3369ED55-6CE3-4047-8056-8D3C8BCE7C1E}" dt="2023-08-18T09:10:52.437" v="2873" actId="1037"/>
          <ac:spMkLst>
            <pc:docMk/>
            <pc:sldMk cId="1975982957" sldId="2359"/>
            <ac:spMk id="70" creationId="{1BD54EDC-2B1D-8580-5BE9-075F0543C746}"/>
          </ac:spMkLst>
        </pc:spChg>
        <pc:spChg chg="add mod">
          <ac:chgData name="Jeanneret Medina Maximiliano Zadkiel" userId="ebe96555-aa4c-4aed-898a-e61a01b8aa5b" providerId="ADAL" clId="{3369ED55-6CE3-4047-8056-8D3C8BCE7C1E}" dt="2023-08-18T09:10:52.437" v="2873" actId="1037"/>
          <ac:spMkLst>
            <pc:docMk/>
            <pc:sldMk cId="1975982957" sldId="2359"/>
            <ac:spMk id="71" creationId="{E9754044-179D-50E4-8FF5-8DC23BDD4795}"/>
          </ac:spMkLst>
        </pc:spChg>
        <pc:spChg chg="add mod">
          <ac:chgData name="Jeanneret Medina Maximiliano Zadkiel" userId="ebe96555-aa4c-4aed-898a-e61a01b8aa5b" providerId="ADAL" clId="{3369ED55-6CE3-4047-8056-8D3C8BCE7C1E}" dt="2023-08-18T09:10:52.437" v="2873" actId="1037"/>
          <ac:spMkLst>
            <pc:docMk/>
            <pc:sldMk cId="1975982957" sldId="2359"/>
            <ac:spMk id="72" creationId="{A1EF2F63-11FD-3D49-A8FA-062A672F702C}"/>
          </ac:spMkLst>
        </pc:spChg>
        <pc:spChg chg="add mod">
          <ac:chgData name="Jeanneret Medina Maximiliano Zadkiel" userId="ebe96555-aa4c-4aed-898a-e61a01b8aa5b" providerId="ADAL" clId="{3369ED55-6CE3-4047-8056-8D3C8BCE7C1E}" dt="2023-08-18T09:10:52.437" v="2873" actId="1037"/>
          <ac:spMkLst>
            <pc:docMk/>
            <pc:sldMk cId="1975982957" sldId="2359"/>
            <ac:spMk id="73" creationId="{D11E925E-98D6-83AF-20D6-74AE45BDF404}"/>
          </ac:spMkLst>
        </pc:spChg>
        <pc:spChg chg="add mod">
          <ac:chgData name="Jeanneret Medina Maximiliano Zadkiel" userId="ebe96555-aa4c-4aed-898a-e61a01b8aa5b" providerId="ADAL" clId="{3369ED55-6CE3-4047-8056-8D3C8BCE7C1E}" dt="2023-08-18T09:10:52.437" v="2873" actId="1037"/>
          <ac:spMkLst>
            <pc:docMk/>
            <pc:sldMk cId="1975982957" sldId="2359"/>
            <ac:spMk id="74" creationId="{0937755A-940C-70D8-C3E0-EE1D109B832C}"/>
          </ac:spMkLst>
        </pc:spChg>
        <pc:spChg chg="add mod">
          <ac:chgData name="Jeanneret Medina Maximiliano Zadkiel" userId="ebe96555-aa4c-4aed-898a-e61a01b8aa5b" providerId="ADAL" clId="{3369ED55-6CE3-4047-8056-8D3C8BCE7C1E}" dt="2023-08-18T09:10:52.437" v="2873" actId="1037"/>
          <ac:spMkLst>
            <pc:docMk/>
            <pc:sldMk cId="1975982957" sldId="2359"/>
            <ac:spMk id="75" creationId="{292DD54A-46F4-62B8-52E8-6D1AA461C7DC}"/>
          </ac:spMkLst>
        </pc:spChg>
        <pc:spChg chg="add mod">
          <ac:chgData name="Jeanneret Medina Maximiliano Zadkiel" userId="ebe96555-aa4c-4aed-898a-e61a01b8aa5b" providerId="ADAL" clId="{3369ED55-6CE3-4047-8056-8D3C8BCE7C1E}" dt="2023-08-18T09:10:52.437" v="2873" actId="1037"/>
          <ac:spMkLst>
            <pc:docMk/>
            <pc:sldMk cId="1975982957" sldId="2359"/>
            <ac:spMk id="76" creationId="{0F564C00-C61D-4E24-C561-7D90CD6ED00F}"/>
          </ac:spMkLst>
        </pc:spChg>
        <pc:spChg chg="add mod">
          <ac:chgData name="Jeanneret Medina Maximiliano Zadkiel" userId="ebe96555-aa4c-4aed-898a-e61a01b8aa5b" providerId="ADAL" clId="{3369ED55-6CE3-4047-8056-8D3C8BCE7C1E}" dt="2023-08-19T06:14:20.953" v="3222" actId="1035"/>
          <ac:spMkLst>
            <pc:docMk/>
            <pc:sldMk cId="1975982957" sldId="2359"/>
            <ac:spMk id="82" creationId="{40C8C3BC-AA22-0CD4-2273-F580339E32A0}"/>
          </ac:spMkLst>
        </pc:spChg>
        <pc:spChg chg="add del mod">
          <ac:chgData name="Jeanneret Medina Maximiliano Zadkiel" userId="ebe96555-aa4c-4aed-898a-e61a01b8aa5b" providerId="ADAL" clId="{3369ED55-6CE3-4047-8056-8D3C8BCE7C1E}" dt="2023-08-19T07:22:29.926" v="4366" actId="478"/>
          <ac:spMkLst>
            <pc:docMk/>
            <pc:sldMk cId="1975982957" sldId="2359"/>
            <ac:spMk id="83" creationId="{70602132-A69C-B97B-0BBB-116647462574}"/>
          </ac:spMkLst>
        </pc:spChg>
        <pc:graphicFrameChg chg="del">
          <ac:chgData name="Jeanneret Medina Maximiliano Zadkiel" userId="ebe96555-aa4c-4aed-898a-e61a01b8aa5b" providerId="ADAL" clId="{3369ED55-6CE3-4047-8056-8D3C8BCE7C1E}" dt="2023-08-16T13:43:34.841" v="492" actId="478"/>
          <ac:graphicFrameMkLst>
            <pc:docMk/>
            <pc:sldMk cId="1975982957" sldId="2359"/>
            <ac:graphicFrameMk id="5" creationId="{5B0446AB-EC6B-5D4E-9D1F-0796B3C68BB2}"/>
          </ac:graphicFrameMkLst>
        </pc:graphicFrameChg>
        <pc:graphicFrameChg chg="add mod">
          <ac:chgData name="Jeanneret Medina Maximiliano Zadkiel" userId="ebe96555-aa4c-4aed-898a-e61a01b8aa5b" providerId="ADAL" clId="{3369ED55-6CE3-4047-8056-8D3C8BCE7C1E}" dt="2023-08-18T09:10:52.437" v="2873" actId="1037"/>
          <ac:graphicFrameMkLst>
            <pc:docMk/>
            <pc:sldMk cId="1975982957" sldId="2359"/>
            <ac:graphicFrameMk id="36" creationId="{7AF1DCFB-E4E6-56CA-0CA0-2CBDF7D44B0C}"/>
          </ac:graphicFrameMkLst>
        </pc:graphicFrameChg>
        <pc:graphicFrameChg chg="add mod">
          <ac:chgData name="Jeanneret Medina Maximiliano Zadkiel" userId="ebe96555-aa4c-4aed-898a-e61a01b8aa5b" providerId="ADAL" clId="{3369ED55-6CE3-4047-8056-8D3C8BCE7C1E}" dt="2023-08-18T09:10:52.437" v="2873" actId="1037"/>
          <ac:graphicFrameMkLst>
            <pc:docMk/>
            <pc:sldMk cId="1975982957" sldId="2359"/>
            <ac:graphicFrameMk id="39" creationId="{EBB02923-0FC0-E7C2-79F7-628831AF591E}"/>
          </ac:graphicFrameMkLst>
        </pc:graphicFrameChg>
        <pc:graphicFrameChg chg="add mod">
          <ac:chgData name="Jeanneret Medina Maximiliano Zadkiel" userId="ebe96555-aa4c-4aed-898a-e61a01b8aa5b" providerId="ADAL" clId="{3369ED55-6CE3-4047-8056-8D3C8BCE7C1E}" dt="2023-08-18T09:10:52.437" v="2873" actId="1037"/>
          <ac:graphicFrameMkLst>
            <pc:docMk/>
            <pc:sldMk cId="1975982957" sldId="2359"/>
            <ac:graphicFrameMk id="40" creationId="{5B08E981-4E4D-CA80-C2B9-3C0BC5C023F4}"/>
          </ac:graphicFrameMkLst>
        </pc:graphicFrameChg>
        <pc:picChg chg="add del mod">
          <ac:chgData name="Jeanneret Medina Maximiliano Zadkiel" userId="ebe96555-aa4c-4aed-898a-e61a01b8aa5b" providerId="ADAL" clId="{3369ED55-6CE3-4047-8056-8D3C8BCE7C1E}" dt="2023-08-18T09:10:33.317" v="2785" actId="478"/>
          <ac:picMkLst>
            <pc:docMk/>
            <pc:sldMk cId="1975982957" sldId="2359"/>
            <ac:picMk id="6" creationId="{E4BA609A-AFA4-D139-3C3B-D523C789D7BA}"/>
          </ac:picMkLst>
        </pc:picChg>
        <pc:picChg chg="add mod">
          <ac:chgData name="Jeanneret Medina Maximiliano Zadkiel" userId="ebe96555-aa4c-4aed-898a-e61a01b8aa5b" providerId="ADAL" clId="{3369ED55-6CE3-4047-8056-8D3C8BCE7C1E}" dt="2023-08-18T09:10:52.437" v="2873" actId="1037"/>
          <ac:picMkLst>
            <pc:docMk/>
            <pc:sldMk cId="1975982957" sldId="2359"/>
            <ac:picMk id="77" creationId="{CBD24A78-6962-49AC-D300-938D4015AAE5}"/>
          </ac:picMkLst>
        </pc:picChg>
        <pc:picChg chg="add mod">
          <ac:chgData name="Jeanneret Medina Maximiliano Zadkiel" userId="ebe96555-aa4c-4aed-898a-e61a01b8aa5b" providerId="ADAL" clId="{3369ED55-6CE3-4047-8056-8D3C8BCE7C1E}" dt="2023-08-18T09:10:52.437" v="2873" actId="1037"/>
          <ac:picMkLst>
            <pc:docMk/>
            <pc:sldMk cId="1975982957" sldId="2359"/>
            <ac:picMk id="78" creationId="{9E7290FD-690F-0425-836D-4D8B25F7048C}"/>
          </ac:picMkLst>
        </pc:picChg>
        <pc:picChg chg="add mod">
          <ac:chgData name="Jeanneret Medina Maximiliano Zadkiel" userId="ebe96555-aa4c-4aed-898a-e61a01b8aa5b" providerId="ADAL" clId="{3369ED55-6CE3-4047-8056-8D3C8BCE7C1E}" dt="2023-08-18T09:10:52.437" v="2873" actId="1037"/>
          <ac:picMkLst>
            <pc:docMk/>
            <pc:sldMk cId="1975982957" sldId="2359"/>
            <ac:picMk id="79" creationId="{0659FE77-02FE-58A4-E57F-96EB16BD7C55}"/>
          </ac:picMkLst>
        </pc:picChg>
        <pc:picChg chg="add mod">
          <ac:chgData name="Jeanneret Medina Maximiliano Zadkiel" userId="ebe96555-aa4c-4aed-898a-e61a01b8aa5b" providerId="ADAL" clId="{3369ED55-6CE3-4047-8056-8D3C8BCE7C1E}" dt="2023-08-18T09:10:52.437" v="2873" actId="1037"/>
          <ac:picMkLst>
            <pc:docMk/>
            <pc:sldMk cId="1975982957" sldId="2359"/>
            <ac:picMk id="80" creationId="{9AD4C6A9-856D-F861-055D-BB07BDDE8D61}"/>
          </ac:picMkLst>
        </pc:picChg>
        <pc:picChg chg="add mod">
          <ac:chgData name="Jeanneret Medina Maximiliano Zadkiel" userId="ebe96555-aa4c-4aed-898a-e61a01b8aa5b" providerId="ADAL" clId="{3369ED55-6CE3-4047-8056-8D3C8BCE7C1E}" dt="2023-08-18T09:10:52.437" v="2873" actId="1037"/>
          <ac:picMkLst>
            <pc:docMk/>
            <pc:sldMk cId="1975982957" sldId="2359"/>
            <ac:picMk id="81" creationId="{CF9B17B7-DB88-E8D8-EECD-481501915198}"/>
          </ac:picMkLst>
        </pc:picChg>
      </pc:sldChg>
      <pc:sldChg chg="add del">
        <pc:chgData name="Jeanneret Medina Maximiliano Zadkiel" userId="ebe96555-aa4c-4aed-898a-e61a01b8aa5b" providerId="ADAL" clId="{3369ED55-6CE3-4047-8056-8D3C8BCE7C1E}" dt="2023-08-16T13:43:29.319" v="490" actId="2890"/>
        <pc:sldMkLst>
          <pc:docMk/>
          <pc:sldMk cId="2915855530" sldId="2359"/>
        </pc:sldMkLst>
      </pc:sldChg>
      <pc:sldChg chg="modSp new del mod">
        <pc:chgData name="Jeanneret Medina Maximiliano Zadkiel" userId="ebe96555-aa4c-4aed-898a-e61a01b8aa5b" providerId="ADAL" clId="{3369ED55-6CE3-4047-8056-8D3C8BCE7C1E}" dt="2023-08-16T14:02:12.606" v="695" actId="2696"/>
        <pc:sldMkLst>
          <pc:docMk/>
          <pc:sldMk cId="2208393988" sldId="2360"/>
        </pc:sldMkLst>
        <pc:spChg chg="mod">
          <ac:chgData name="Jeanneret Medina Maximiliano Zadkiel" userId="ebe96555-aa4c-4aed-898a-e61a01b8aa5b" providerId="ADAL" clId="{3369ED55-6CE3-4047-8056-8D3C8BCE7C1E}" dt="2023-08-16T13:59:23.335" v="684" actId="404"/>
          <ac:spMkLst>
            <pc:docMk/>
            <pc:sldMk cId="2208393988" sldId="2360"/>
            <ac:spMk id="2" creationId="{86A47E94-D909-BDC7-1C9D-4B639CBF8B35}"/>
          </ac:spMkLst>
        </pc:spChg>
      </pc:sldChg>
      <pc:sldChg chg="addSp delSp modSp add del mod modShow">
        <pc:chgData name="Jeanneret Medina Maximiliano Zadkiel" userId="ebe96555-aa4c-4aed-898a-e61a01b8aa5b" providerId="ADAL" clId="{3369ED55-6CE3-4047-8056-8D3C8BCE7C1E}" dt="2023-08-19T07:11:51.843" v="4132" actId="47"/>
        <pc:sldMkLst>
          <pc:docMk/>
          <pc:sldMk cId="3431016616" sldId="2361"/>
        </pc:sldMkLst>
        <pc:spChg chg="mod">
          <ac:chgData name="Jeanneret Medina Maximiliano Zadkiel" userId="ebe96555-aa4c-4aed-898a-e61a01b8aa5b" providerId="ADAL" clId="{3369ED55-6CE3-4047-8056-8D3C8BCE7C1E}" dt="2023-08-16T14:01:16.491" v="689" actId="26606"/>
          <ac:spMkLst>
            <pc:docMk/>
            <pc:sldMk cId="3431016616" sldId="2361"/>
            <ac:spMk id="2" creationId="{86A47E94-D909-BDC7-1C9D-4B639CBF8B35}"/>
          </ac:spMkLst>
        </pc:spChg>
        <pc:spChg chg="del">
          <ac:chgData name="Jeanneret Medina Maximiliano Zadkiel" userId="ebe96555-aa4c-4aed-898a-e61a01b8aa5b" providerId="ADAL" clId="{3369ED55-6CE3-4047-8056-8D3C8BCE7C1E}" dt="2023-08-16T14:00:54.154" v="686" actId="478"/>
          <ac:spMkLst>
            <pc:docMk/>
            <pc:sldMk cId="3431016616" sldId="2361"/>
            <ac:spMk id="3" creationId="{0AE7FF5A-C8DB-A7BA-882E-F02A18AC5EF2}"/>
          </ac:spMkLst>
        </pc:spChg>
        <pc:spChg chg="mod ord">
          <ac:chgData name="Jeanneret Medina Maximiliano Zadkiel" userId="ebe96555-aa4c-4aed-898a-e61a01b8aa5b" providerId="ADAL" clId="{3369ED55-6CE3-4047-8056-8D3C8BCE7C1E}" dt="2023-08-16T14:01:16.491" v="689" actId="26606"/>
          <ac:spMkLst>
            <pc:docMk/>
            <pc:sldMk cId="3431016616" sldId="2361"/>
            <ac:spMk id="4" creationId="{19E3F001-7387-12F2-F964-9D30A69644CF}"/>
          </ac:spMkLst>
        </pc:spChg>
        <pc:picChg chg="add mod">
          <ac:chgData name="Jeanneret Medina Maximiliano Zadkiel" userId="ebe96555-aa4c-4aed-898a-e61a01b8aa5b" providerId="ADAL" clId="{3369ED55-6CE3-4047-8056-8D3C8BCE7C1E}" dt="2023-08-16T14:01:37.362" v="694" actId="12788"/>
          <ac:picMkLst>
            <pc:docMk/>
            <pc:sldMk cId="3431016616" sldId="2361"/>
            <ac:picMk id="6" creationId="{680C464D-77EE-7403-8383-BA796A6DC78D}"/>
          </ac:picMkLst>
        </pc:picChg>
      </pc:sldChg>
      <pc:sldChg chg="addSp delSp modSp add del mod">
        <pc:chgData name="Jeanneret Medina Maximiliano Zadkiel" userId="ebe96555-aa4c-4aed-898a-e61a01b8aa5b" providerId="ADAL" clId="{3369ED55-6CE3-4047-8056-8D3C8BCE7C1E}" dt="2023-08-16T14:09:18.439" v="748" actId="47"/>
        <pc:sldMkLst>
          <pc:docMk/>
          <pc:sldMk cId="3309952399" sldId="2362"/>
        </pc:sldMkLst>
        <pc:spChg chg="mod">
          <ac:chgData name="Jeanneret Medina Maximiliano Zadkiel" userId="ebe96555-aa4c-4aed-898a-e61a01b8aa5b" providerId="ADAL" clId="{3369ED55-6CE3-4047-8056-8D3C8BCE7C1E}" dt="2023-08-16T14:02:37.689" v="700" actId="20577"/>
          <ac:spMkLst>
            <pc:docMk/>
            <pc:sldMk cId="3309952399" sldId="2362"/>
            <ac:spMk id="2" creationId="{86A47E94-D909-BDC7-1C9D-4B639CBF8B35}"/>
          </ac:spMkLst>
        </pc:spChg>
        <pc:spChg chg="add del mod">
          <ac:chgData name="Jeanneret Medina Maximiliano Zadkiel" userId="ebe96555-aa4c-4aed-898a-e61a01b8aa5b" providerId="ADAL" clId="{3369ED55-6CE3-4047-8056-8D3C8BCE7C1E}" dt="2023-08-16T14:03:55.355" v="714"/>
          <ac:spMkLst>
            <pc:docMk/>
            <pc:sldMk cId="3309952399" sldId="2362"/>
            <ac:spMk id="5" creationId="{134A549F-24C4-C7A4-1254-CE2710EF0E28}"/>
          </ac:spMkLst>
        </pc:spChg>
        <pc:graphicFrameChg chg="add mod modGraphic">
          <ac:chgData name="Jeanneret Medina Maximiliano Zadkiel" userId="ebe96555-aa4c-4aed-898a-e61a01b8aa5b" providerId="ADAL" clId="{3369ED55-6CE3-4047-8056-8D3C8BCE7C1E}" dt="2023-08-16T14:05:22.066" v="742" actId="1076"/>
          <ac:graphicFrameMkLst>
            <pc:docMk/>
            <pc:sldMk cId="3309952399" sldId="2362"/>
            <ac:graphicFrameMk id="7" creationId="{81B448A1-BC9D-6AD4-19CF-D367CC4782AA}"/>
          </ac:graphicFrameMkLst>
        </pc:graphicFrameChg>
        <pc:picChg chg="mod">
          <ac:chgData name="Jeanneret Medina Maximiliano Zadkiel" userId="ebe96555-aa4c-4aed-898a-e61a01b8aa5b" providerId="ADAL" clId="{3369ED55-6CE3-4047-8056-8D3C8BCE7C1E}" dt="2023-08-16T14:05:35.637" v="745" actId="1076"/>
          <ac:picMkLst>
            <pc:docMk/>
            <pc:sldMk cId="3309952399" sldId="2362"/>
            <ac:picMk id="6" creationId="{680C464D-77EE-7403-8383-BA796A6DC78D}"/>
          </ac:picMkLst>
        </pc:picChg>
      </pc:sldChg>
      <pc:sldChg chg="addSp delSp modSp add mod">
        <pc:chgData name="Jeanneret Medina Maximiliano Zadkiel" userId="ebe96555-aa4c-4aed-898a-e61a01b8aa5b" providerId="ADAL" clId="{3369ED55-6CE3-4047-8056-8D3C8BCE7C1E}" dt="2023-08-19T08:13:10.513" v="4512" actId="790"/>
        <pc:sldMkLst>
          <pc:docMk/>
          <pc:sldMk cId="3497392351" sldId="2363"/>
        </pc:sldMkLst>
        <pc:spChg chg="mod">
          <ac:chgData name="Jeanneret Medina Maximiliano Zadkiel" userId="ebe96555-aa4c-4aed-898a-e61a01b8aa5b" providerId="ADAL" clId="{3369ED55-6CE3-4047-8056-8D3C8BCE7C1E}" dt="2023-08-18T09:27:35.247" v="3185" actId="113"/>
          <ac:spMkLst>
            <pc:docMk/>
            <pc:sldMk cId="3497392351" sldId="2363"/>
            <ac:spMk id="2" creationId="{86A47E94-D909-BDC7-1C9D-4B639CBF8B35}"/>
          </ac:spMkLst>
        </pc:spChg>
        <pc:spChg chg="add del mod">
          <ac:chgData name="Jeanneret Medina Maximiliano Zadkiel" userId="ebe96555-aa4c-4aed-898a-e61a01b8aa5b" providerId="ADAL" clId="{3369ED55-6CE3-4047-8056-8D3C8BCE7C1E}" dt="2023-08-19T06:26:15.761" v="3254" actId="478"/>
          <ac:spMkLst>
            <pc:docMk/>
            <pc:sldMk cId="3497392351" sldId="2363"/>
            <ac:spMk id="3" creationId="{2D06BE9E-4F83-21BF-5675-E0309EB2CE52}"/>
          </ac:spMkLst>
        </pc:spChg>
        <pc:spChg chg="add del mod">
          <ac:chgData name="Jeanneret Medina Maximiliano Zadkiel" userId="ebe96555-aa4c-4aed-898a-e61a01b8aa5b" providerId="ADAL" clId="{3369ED55-6CE3-4047-8056-8D3C8BCE7C1E}" dt="2023-08-19T06:26:15.761" v="3254" actId="478"/>
          <ac:spMkLst>
            <pc:docMk/>
            <pc:sldMk cId="3497392351" sldId="2363"/>
            <ac:spMk id="5" creationId="{2D1B72A7-3456-ABE7-F3EB-1475B86D8090}"/>
          </ac:spMkLst>
        </pc:spChg>
        <pc:spChg chg="add del mod">
          <ac:chgData name="Jeanneret Medina Maximiliano Zadkiel" userId="ebe96555-aa4c-4aed-898a-e61a01b8aa5b" providerId="ADAL" clId="{3369ED55-6CE3-4047-8056-8D3C8BCE7C1E}" dt="2023-08-19T06:26:15.761" v="3254" actId="478"/>
          <ac:spMkLst>
            <pc:docMk/>
            <pc:sldMk cId="3497392351" sldId="2363"/>
            <ac:spMk id="8" creationId="{428898A1-F69E-9084-206F-B17BDBD9669B}"/>
          </ac:spMkLst>
        </pc:spChg>
        <pc:spChg chg="add del mod">
          <ac:chgData name="Jeanneret Medina Maximiliano Zadkiel" userId="ebe96555-aa4c-4aed-898a-e61a01b8aa5b" providerId="ADAL" clId="{3369ED55-6CE3-4047-8056-8D3C8BCE7C1E}" dt="2023-08-19T06:26:15.761" v="3254" actId="478"/>
          <ac:spMkLst>
            <pc:docMk/>
            <pc:sldMk cId="3497392351" sldId="2363"/>
            <ac:spMk id="9" creationId="{5971D942-B994-81D0-F767-F6F8DBEAAA78}"/>
          </ac:spMkLst>
        </pc:spChg>
        <pc:spChg chg="add del mod">
          <ac:chgData name="Jeanneret Medina Maximiliano Zadkiel" userId="ebe96555-aa4c-4aed-898a-e61a01b8aa5b" providerId="ADAL" clId="{3369ED55-6CE3-4047-8056-8D3C8BCE7C1E}" dt="2023-08-19T06:26:15.761" v="3254" actId="478"/>
          <ac:spMkLst>
            <pc:docMk/>
            <pc:sldMk cId="3497392351" sldId="2363"/>
            <ac:spMk id="10" creationId="{DEA6C244-A66A-9CE2-EA37-D5121B3FBA69}"/>
          </ac:spMkLst>
        </pc:spChg>
        <pc:spChg chg="add del mod">
          <ac:chgData name="Jeanneret Medina Maximiliano Zadkiel" userId="ebe96555-aa4c-4aed-898a-e61a01b8aa5b" providerId="ADAL" clId="{3369ED55-6CE3-4047-8056-8D3C8BCE7C1E}" dt="2023-08-19T06:26:15.761" v="3254" actId="478"/>
          <ac:spMkLst>
            <pc:docMk/>
            <pc:sldMk cId="3497392351" sldId="2363"/>
            <ac:spMk id="11" creationId="{6D32D947-56C8-1319-0D8E-AD4F633A86EF}"/>
          </ac:spMkLst>
        </pc:spChg>
        <pc:spChg chg="add del mod">
          <ac:chgData name="Jeanneret Medina Maximiliano Zadkiel" userId="ebe96555-aa4c-4aed-898a-e61a01b8aa5b" providerId="ADAL" clId="{3369ED55-6CE3-4047-8056-8D3C8BCE7C1E}" dt="2023-08-19T06:26:15.761" v="3254" actId="478"/>
          <ac:spMkLst>
            <pc:docMk/>
            <pc:sldMk cId="3497392351" sldId="2363"/>
            <ac:spMk id="12" creationId="{FA56F0A8-F621-669F-BA9B-689A6CA18D50}"/>
          </ac:spMkLst>
        </pc:spChg>
        <pc:spChg chg="add mod">
          <ac:chgData name="Jeanneret Medina Maximiliano Zadkiel" userId="ebe96555-aa4c-4aed-898a-e61a01b8aa5b" providerId="ADAL" clId="{3369ED55-6CE3-4047-8056-8D3C8BCE7C1E}" dt="2023-08-19T08:12:53.037" v="4509" actId="790"/>
          <ac:spMkLst>
            <pc:docMk/>
            <pc:sldMk cId="3497392351" sldId="2363"/>
            <ac:spMk id="14" creationId="{D32630F0-DD80-A256-2771-C27279441262}"/>
          </ac:spMkLst>
        </pc:spChg>
        <pc:spChg chg="add mod">
          <ac:chgData name="Jeanneret Medina Maximiliano Zadkiel" userId="ebe96555-aa4c-4aed-898a-e61a01b8aa5b" providerId="ADAL" clId="{3369ED55-6CE3-4047-8056-8D3C8BCE7C1E}" dt="2023-08-19T08:13:02.163" v="4510" actId="790"/>
          <ac:spMkLst>
            <pc:docMk/>
            <pc:sldMk cId="3497392351" sldId="2363"/>
            <ac:spMk id="15" creationId="{B31822BE-7911-4BA1-C36E-F3D5FFB8D010}"/>
          </ac:spMkLst>
        </pc:spChg>
        <pc:spChg chg="add mod">
          <ac:chgData name="Jeanneret Medina Maximiliano Zadkiel" userId="ebe96555-aa4c-4aed-898a-e61a01b8aa5b" providerId="ADAL" clId="{3369ED55-6CE3-4047-8056-8D3C8BCE7C1E}" dt="2023-08-19T08:13:06.051" v="4511" actId="790"/>
          <ac:spMkLst>
            <pc:docMk/>
            <pc:sldMk cId="3497392351" sldId="2363"/>
            <ac:spMk id="16" creationId="{46292BD1-3353-EE99-0927-E21B3886D1D9}"/>
          </ac:spMkLst>
        </pc:spChg>
        <pc:spChg chg="add mod">
          <ac:chgData name="Jeanneret Medina Maximiliano Zadkiel" userId="ebe96555-aa4c-4aed-898a-e61a01b8aa5b" providerId="ADAL" clId="{3369ED55-6CE3-4047-8056-8D3C8BCE7C1E}" dt="2023-08-19T08:13:10.513" v="4512" actId="790"/>
          <ac:spMkLst>
            <pc:docMk/>
            <pc:sldMk cId="3497392351" sldId="2363"/>
            <ac:spMk id="17" creationId="{6FBF81C1-A22A-AA85-ECD5-2803000558D5}"/>
          </ac:spMkLst>
        </pc:spChg>
        <pc:graphicFrameChg chg="del mod modGraphic">
          <ac:chgData name="Jeanneret Medina Maximiliano Zadkiel" userId="ebe96555-aa4c-4aed-898a-e61a01b8aa5b" providerId="ADAL" clId="{3369ED55-6CE3-4047-8056-8D3C8BCE7C1E}" dt="2023-08-19T06:26:15.761" v="3254" actId="478"/>
          <ac:graphicFrameMkLst>
            <pc:docMk/>
            <pc:sldMk cId="3497392351" sldId="2363"/>
            <ac:graphicFrameMk id="7" creationId="{81B448A1-BC9D-6AD4-19CF-D367CC4782AA}"/>
          </ac:graphicFrameMkLst>
        </pc:graphicFrameChg>
        <pc:picChg chg="mod">
          <ac:chgData name="Jeanneret Medina Maximiliano Zadkiel" userId="ebe96555-aa4c-4aed-898a-e61a01b8aa5b" providerId="ADAL" clId="{3369ED55-6CE3-4047-8056-8D3C8BCE7C1E}" dt="2023-08-19T08:09:49.193" v="4427" actId="1076"/>
          <ac:picMkLst>
            <pc:docMk/>
            <pc:sldMk cId="3497392351" sldId="2363"/>
            <ac:picMk id="6" creationId="{680C464D-77EE-7403-8383-BA796A6DC78D}"/>
          </ac:picMkLst>
        </pc:picChg>
      </pc:sldChg>
      <pc:sldChg chg="addSp delSp modSp add mod ord modShow">
        <pc:chgData name="Jeanneret Medina Maximiliano Zadkiel" userId="ebe96555-aa4c-4aed-898a-e61a01b8aa5b" providerId="ADAL" clId="{3369ED55-6CE3-4047-8056-8D3C8BCE7C1E}" dt="2023-08-19T08:04:46.244" v="4374" actId="1076"/>
        <pc:sldMkLst>
          <pc:docMk/>
          <pc:sldMk cId="1167316667" sldId="2364"/>
        </pc:sldMkLst>
        <pc:spChg chg="mod">
          <ac:chgData name="Jeanneret Medina Maximiliano Zadkiel" userId="ebe96555-aa4c-4aed-898a-e61a01b8aa5b" providerId="ADAL" clId="{3369ED55-6CE3-4047-8056-8D3C8BCE7C1E}" dt="2023-08-18T09:27:49.437" v="3186" actId="113"/>
          <ac:spMkLst>
            <pc:docMk/>
            <pc:sldMk cId="1167316667" sldId="2364"/>
            <ac:spMk id="2" creationId="{86A47E94-D909-BDC7-1C9D-4B639CBF8B35}"/>
          </ac:spMkLst>
        </pc:spChg>
        <pc:picChg chg="add mod">
          <ac:chgData name="Jeanneret Medina Maximiliano Zadkiel" userId="ebe96555-aa4c-4aed-898a-e61a01b8aa5b" providerId="ADAL" clId="{3369ED55-6CE3-4047-8056-8D3C8BCE7C1E}" dt="2023-08-16T14:12:22.688" v="767" actId="1076"/>
          <ac:picMkLst>
            <pc:docMk/>
            <pc:sldMk cId="1167316667" sldId="2364"/>
            <ac:picMk id="5" creationId="{CC0BE951-9964-F5A7-A827-A6253A34B60B}"/>
          </ac:picMkLst>
        </pc:picChg>
        <pc:picChg chg="del">
          <ac:chgData name="Jeanneret Medina Maximiliano Zadkiel" userId="ebe96555-aa4c-4aed-898a-e61a01b8aa5b" providerId="ADAL" clId="{3369ED55-6CE3-4047-8056-8D3C8BCE7C1E}" dt="2023-08-16T14:10:04.169" v="753" actId="478"/>
          <ac:picMkLst>
            <pc:docMk/>
            <pc:sldMk cId="1167316667" sldId="2364"/>
            <ac:picMk id="6" creationId="{680C464D-77EE-7403-8383-BA796A6DC78D}"/>
          </ac:picMkLst>
        </pc:picChg>
        <pc:picChg chg="add mod">
          <ac:chgData name="Jeanneret Medina Maximiliano Zadkiel" userId="ebe96555-aa4c-4aed-898a-e61a01b8aa5b" providerId="ADAL" clId="{3369ED55-6CE3-4047-8056-8D3C8BCE7C1E}" dt="2023-08-19T08:04:46.244" v="4374" actId="1076"/>
          <ac:picMkLst>
            <pc:docMk/>
            <pc:sldMk cId="1167316667" sldId="2364"/>
            <ac:picMk id="8" creationId="{4647379A-055C-1B1F-DEDE-263AED79A4F9}"/>
          </ac:picMkLst>
        </pc:picChg>
        <pc:picChg chg="add mod">
          <ac:chgData name="Jeanneret Medina Maximiliano Zadkiel" userId="ebe96555-aa4c-4aed-898a-e61a01b8aa5b" providerId="ADAL" clId="{3369ED55-6CE3-4047-8056-8D3C8BCE7C1E}" dt="2023-08-16T14:12:49.622" v="769" actId="1076"/>
          <ac:picMkLst>
            <pc:docMk/>
            <pc:sldMk cId="1167316667" sldId="2364"/>
            <ac:picMk id="10" creationId="{DF871ED6-9B4D-33B0-1455-6D4C3F00FC57}"/>
          </ac:picMkLst>
        </pc:picChg>
      </pc:sldChg>
      <pc:sldChg chg="addSp delSp modSp add mod">
        <pc:chgData name="Jeanneret Medina Maximiliano Zadkiel" userId="ebe96555-aa4c-4aed-898a-e61a01b8aa5b" providerId="ADAL" clId="{3369ED55-6CE3-4047-8056-8D3C8BCE7C1E}" dt="2023-08-19T08:05:01.052" v="4375" actId="20577"/>
        <pc:sldMkLst>
          <pc:docMk/>
          <pc:sldMk cId="924435482" sldId="2365"/>
        </pc:sldMkLst>
        <pc:spChg chg="mod">
          <ac:chgData name="Jeanneret Medina Maximiliano Zadkiel" userId="ebe96555-aa4c-4aed-898a-e61a01b8aa5b" providerId="ADAL" clId="{3369ED55-6CE3-4047-8056-8D3C8BCE7C1E}" dt="2023-08-19T08:05:01.052" v="4375" actId="20577"/>
          <ac:spMkLst>
            <pc:docMk/>
            <pc:sldMk cId="924435482" sldId="2365"/>
            <ac:spMk id="2" creationId="{86A47E94-D909-BDC7-1C9D-4B639CBF8B35}"/>
          </ac:spMkLst>
        </pc:spChg>
        <pc:picChg chg="del">
          <ac:chgData name="Jeanneret Medina Maximiliano Zadkiel" userId="ebe96555-aa4c-4aed-898a-e61a01b8aa5b" providerId="ADAL" clId="{3369ED55-6CE3-4047-8056-8D3C8BCE7C1E}" dt="2023-08-16T14:17:41.903" v="775" actId="478"/>
          <ac:picMkLst>
            <pc:docMk/>
            <pc:sldMk cId="924435482" sldId="2365"/>
            <ac:picMk id="5" creationId="{CC0BE951-9964-F5A7-A827-A6253A34B60B}"/>
          </ac:picMkLst>
        </pc:picChg>
        <pc:picChg chg="add mod">
          <ac:chgData name="Jeanneret Medina Maximiliano Zadkiel" userId="ebe96555-aa4c-4aed-898a-e61a01b8aa5b" providerId="ADAL" clId="{3369ED55-6CE3-4047-8056-8D3C8BCE7C1E}" dt="2023-08-16T14:18:20.459" v="787" actId="1076"/>
          <ac:picMkLst>
            <pc:docMk/>
            <pc:sldMk cId="924435482" sldId="2365"/>
            <ac:picMk id="6" creationId="{50AFD39D-0473-4AF7-EB70-FF303E829BD0}"/>
          </ac:picMkLst>
        </pc:picChg>
        <pc:picChg chg="add mod">
          <ac:chgData name="Jeanneret Medina Maximiliano Zadkiel" userId="ebe96555-aa4c-4aed-898a-e61a01b8aa5b" providerId="ADAL" clId="{3369ED55-6CE3-4047-8056-8D3C8BCE7C1E}" dt="2023-08-16T14:18:16.845" v="786" actId="1076"/>
          <ac:picMkLst>
            <pc:docMk/>
            <pc:sldMk cId="924435482" sldId="2365"/>
            <ac:picMk id="9" creationId="{C2CDDB65-72E3-0B39-D0B1-3657A08D4CF9}"/>
          </ac:picMkLst>
        </pc:picChg>
        <pc:picChg chg="del">
          <ac:chgData name="Jeanneret Medina Maximiliano Zadkiel" userId="ebe96555-aa4c-4aed-898a-e61a01b8aa5b" providerId="ADAL" clId="{3369ED55-6CE3-4047-8056-8D3C8BCE7C1E}" dt="2023-08-16T14:13:13.560" v="772" actId="478"/>
          <ac:picMkLst>
            <pc:docMk/>
            <pc:sldMk cId="924435482" sldId="2365"/>
            <ac:picMk id="10" creationId="{DF871ED6-9B4D-33B0-1455-6D4C3F00FC57}"/>
          </ac:picMkLst>
        </pc:picChg>
      </pc:sldChg>
      <pc:sldChg chg="addSp delSp modSp add mod">
        <pc:chgData name="Jeanneret Medina Maximiliano Zadkiel" userId="ebe96555-aa4c-4aed-898a-e61a01b8aa5b" providerId="ADAL" clId="{3369ED55-6CE3-4047-8056-8D3C8BCE7C1E}" dt="2023-08-18T09:28:02.619" v="3192" actId="20577"/>
        <pc:sldMkLst>
          <pc:docMk/>
          <pc:sldMk cId="3283764582" sldId="2366"/>
        </pc:sldMkLst>
        <pc:spChg chg="mod">
          <ac:chgData name="Jeanneret Medina Maximiliano Zadkiel" userId="ebe96555-aa4c-4aed-898a-e61a01b8aa5b" providerId="ADAL" clId="{3369ED55-6CE3-4047-8056-8D3C8BCE7C1E}" dt="2023-08-18T09:28:02.619" v="3192" actId="20577"/>
          <ac:spMkLst>
            <pc:docMk/>
            <pc:sldMk cId="3283764582" sldId="2366"/>
            <ac:spMk id="2" creationId="{86A47E94-D909-BDC7-1C9D-4B639CBF8B35}"/>
          </ac:spMkLst>
        </pc:spChg>
        <pc:spChg chg="add mod">
          <ac:chgData name="Jeanneret Medina Maximiliano Zadkiel" userId="ebe96555-aa4c-4aed-898a-e61a01b8aa5b" providerId="ADAL" clId="{3369ED55-6CE3-4047-8056-8D3C8BCE7C1E}" dt="2023-08-16T14:20:20.253" v="802" actId="20577"/>
          <ac:spMkLst>
            <pc:docMk/>
            <pc:sldMk cId="3283764582" sldId="2366"/>
            <ac:spMk id="10" creationId="{B5870D38-76ED-2146-71EE-D23E2CCE5FF4}"/>
          </ac:spMkLst>
        </pc:spChg>
        <pc:picChg chg="add mod">
          <ac:chgData name="Jeanneret Medina Maximiliano Zadkiel" userId="ebe96555-aa4c-4aed-898a-e61a01b8aa5b" providerId="ADAL" clId="{3369ED55-6CE3-4047-8056-8D3C8BCE7C1E}" dt="2023-08-16T14:19:23.747" v="793" actId="1076"/>
          <ac:picMkLst>
            <pc:docMk/>
            <pc:sldMk cId="3283764582" sldId="2366"/>
            <ac:picMk id="5" creationId="{B8935423-7C1E-6AC3-C90B-BB5A1A025E04}"/>
          </ac:picMkLst>
        </pc:picChg>
        <pc:picChg chg="del">
          <ac:chgData name="Jeanneret Medina Maximiliano Zadkiel" userId="ebe96555-aa4c-4aed-898a-e61a01b8aa5b" providerId="ADAL" clId="{3369ED55-6CE3-4047-8056-8D3C8BCE7C1E}" dt="2023-08-16T14:18:40.491" v="790" actId="478"/>
          <ac:picMkLst>
            <pc:docMk/>
            <pc:sldMk cId="3283764582" sldId="2366"/>
            <ac:picMk id="6" creationId="{50AFD39D-0473-4AF7-EB70-FF303E829BD0}"/>
          </ac:picMkLst>
        </pc:picChg>
        <pc:picChg chg="del">
          <ac:chgData name="Jeanneret Medina Maximiliano Zadkiel" userId="ebe96555-aa4c-4aed-898a-e61a01b8aa5b" providerId="ADAL" clId="{3369ED55-6CE3-4047-8056-8D3C8BCE7C1E}" dt="2023-08-16T14:18:38.609" v="789" actId="478"/>
          <ac:picMkLst>
            <pc:docMk/>
            <pc:sldMk cId="3283764582" sldId="2366"/>
            <ac:picMk id="9" creationId="{C2CDDB65-72E3-0B39-D0B1-3657A08D4CF9}"/>
          </ac:picMkLst>
        </pc:picChg>
      </pc:sldChg>
      <pc:sldChg chg="modSp new mod">
        <pc:chgData name="Jeanneret Medina Maximiliano Zadkiel" userId="ebe96555-aa4c-4aed-898a-e61a01b8aa5b" providerId="ADAL" clId="{3369ED55-6CE3-4047-8056-8D3C8BCE7C1E}" dt="2023-08-16T14:21:16.159" v="814" actId="20577"/>
        <pc:sldMkLst>
          <pc:docMk/>
          <pc:sldMk cId="1537969981" sldId="2367"/>
        </pc:sldMkLst>
        <pc:spChg chg="mod">
          <ac:chgData name="Jeanneret Medina Maximiliano Zadkiel" userId="ebe96555-aa4c-4aed-898a-e61a01b8aa5b" providerId="ADAL" clId="{3369ED55-6CE3-4047-8056-8D3C8BCE7C1E}" dt="2023-08-16T14:21:16.159" v="814" actId="20577"/>
          <ac:spMkLst>
            <pc:docMk/>
            <pc:sldMk cId="1537969981" sldId="2367"/>
            <ac:spMk id="2" creationId="{C729DC40-5BBD-89D7-BE96-27FFD5A7DF97}"/>
          </ac:spMkLst>
        </pc:spChg>
      </pc:sldChg>
      <pc:sldChg chg="modSp add mod">
        <pc:chgData name="Jeanneret Medina Maximiliano Zadkiel" userId="ebe96555-aa4c-4aed-898a-e61a01b8aa5b" providerId="ADAL" clId="{3369ED55-6CE3-4047-8056-8D3C8BCE7C1E}" dt="2023-08-16T14:21:21.404" v="825" actId="20577"/>
        <pc:sldMkLst>
          <pc:docMk/>
          <pc:sldMk cId="2431554249" sldId="2368"/>
        </pc:sldMkLst>
        <pc:spChg chg="mod">
          <ac:chgData name="Jeanneret Medina Maximiliano Zadkiel" userId="ebe96555-aa4c-4aed-898a-e61a01b8aa5b" providerId="ADAL" clId="{3369ED55-6CE3-4047-8056-8D3C8BCE7C1E}" dt="2023-08-16T14:21:21.404" v="825" actId="20577"/>
          <ac:spMkLst>
            <pc:docMk/>
            <pc:sldMk cId="2431554249" sldId="2368"/>
            <ac:spMk id="2" creationId="{C729DC40-5BBD-89D7-BE96-27FFD5A7DF97}"/>
          </ac:spMkLst>
        </pc:spChg>
      </pc:sldChg>
      <pc:sldChg chg="addSp delSp modSp add del mod">
        <pc:chgData name="Jeanneret Medina Maximiliano Zadkiel" userId="ebe96555-aa4c-4aed-898a-e61a01b8aa5b" providerId="ADAL" clId="{3369ED55-6CE3-4047-8056-8D3C8BCE7C1E}" dt="2023-08-18T07:42:48.892" v="1728" actId="47"/>
        <pc:sldMkLst>
          <pc:docMk/>
          <pc:sldMk cId="28067683" sldId="2369"/>
        </pc:sldMkLst>
        <pc:spChg chg="add mod">
          <ac:chgData name="Jeanneret Medina Maximiliano Zadkiel" userId="ebe96555-aa4c-4aed-898a-e61a01b8aa5b" providerId="ADAL" clId="{3369ED55-6CE3-4047-8056-8D3C8BCE7C1E}" dt="2023-08-16T14:22:43.383" v="839" actId="1076"/>
          <ac:spMkLst>
            <pc:docMk/>
            <pc:sldMk cId="28067683" sldId="2369"/>
            <ac:spMk id="6" creationId="{549830A9-2BF0-E438-364B-D5BC62064345}"/>
          </ac:spMkLst>
        </pc:spChg>
        <pc:graphicFrameChg chg="del">
          <ac:chgData name="Jeanneret Medina Maximiliano Zadkiel" userId="ebe96555-aa4c-4aed-898a-e61a01b8aa5b" providerId="ADAL" clId="{3369ED55-6CE3-4047-8056-8D3C8BCE7C1E}" dt="2023-08-16T14:22:21.224" v="836" actId="478"/>
          <ac:graphicFrameMkLst>
            <pc:docMk/>
            <pc:sldMk cId="28067683" sldId="2369"/>
            <ac:graphicFrameMk id="5" creationId="{5B0446AB-EC6B-5D4E-9D1F-0796B3C68BB2}"/>
          </ac:graphicFrameMkLst>
        </pc:graphicFrameChg>
        <pc:picChg chg="add mod">
          <ac:chgData name="Jeanneret Medina Maximiliano Zadkiel" userId="ebe96555-aa4c-4aed-898a-e61a01b8aa5b" providerId="ADAL" clId="{3369ED55-6CE3-4047-8056-8D3C8BCE7C1E}" dt="2023-08-16T14:22:44.853" v="840" actId="1076"/>
          <ac:picMkLst>
            <pc:docMk/>
            <pc:sldMk cId="28067683" sldId="2369"/>
            <ac:picMk id="1026" creationId="{BEC37DC2-C9CE-C075-B9B2-E0F3779B5AEF}"/>
          </ac:picMkLst>
        </pc:picChg>
      </pc:sldChg>
      <pc:sldChg chg="add del">
        <pc:chgData name="Jeanneret Medina Maximiliano Zadkiel" userId="ebe96555-aa4c-4aed-898a-e61a01b8aa5b" providerId="ADAL" clId="{3369ED55-6CE3-4047-8056-8D3C8BCE7C1E}" dt="2023-08-18T07:42:51.610" v="1729" actId="47"/>
        <pc:sldMkLst>
          <pc:docMk/>
          <pc:sldMk cId="1142381375" sldId="2370"/>
        </pc:sldMkLst>
      </pc:sldChg>
      <pc:sldChg chg="add mod ord modShow">
        <pc:chgData name="Jeanneret Medina Maximiliano Zadkiel" userId="ebe96555-aa4c-4aed-898a-e61a01b8aa5b" providerId="ADAL" clId="{3369ED55-6CE3-4047-8056-8D3C8BCE7C1E}" dt="2023-08-18T07:42:42.178" v="1727"/>
        <pc:sldMkLst>
          <pc:docMk/>
          <pc:sldMk cId="1718118336" sldId="2372"/>
        </pc:sldMkLst>
      </pc:sldChg>
      <pc:sldChg chg="addSp delSp modSp new mod">
        <pc:chgData name="Jeanneret Medina Maximiliano Zadkiel" userId="ebe96555-aa4c-4aed-898a-e61a01b8aa5b" providerId="ADAL" clId="{3369ED55-6CE3-4047-8056-8D3C8BCE7C1E}" dt="2023-08-18T07:43:35.690" v="1738" actId="20577"/>
        <pc:sldMkLst>
          <pc:docMk/>
          <pc:sldMk cId="2414965070" sldId="2373"/>
        </pc:sldMkLst>
        <pc:spChg chg="mod">
          <ac:chgData name="Jeanneret Medina Maximiliano Zadkiel" userId="ebe96555-aa4c-4aed-898a-e61a01b8aa5b" providerId="ADAL" clId="{3369ED55-6CE3-4047-8056-8D3C8BCE7C1E}" dt="2023-08-18T07:43:35.690" v="1738" actId="20577"/>
          <ac:spMkLst>
            <pc:docMk/>
            <pc:sldMk cId="2414965070" sldId="2373"/>
            <ac:spMk id="2" creationId="{F2C253BE-8D04-32A6-70C3-8657A7549892}"/>
          </ac:spMkLst>
        </pc:spChg>
        <pc:spChg chg="del mod">
          <ac:chgData name="Jeanneret Medina Maximiliano Zadkiel" userId="ebe96555-aa4c-4aed-898a-e61a01b8aa5b" providerId="ADAL" clId="{3369ED55-6CE3-4047-8056-8D3C8BCE7C1E}" dt="2023-08-18T07:03:55.104" v="1125" actId="478"/>
          <ac:spMkLst>
            <pc:docMk/>
            <pc:sldMk cId="2414965070" sldId="2373"/>
            <ac:spMk id="3" creationId="{05A5FB47-EACA-9827-314A-2EA89FB2DABB}"/>
          </ac:spMkLst>
        </pc:spChg>
        <pc:spChg chg="add del mod">
          <ac:chgData name="Jeanneret Medina Maximiliano Zadkiel" userId="ebe96555-aa4c-4aed-898a-e61a01b8aa5b" providerId="ADAL" clId="{3369ED55-6CE3-4047-8056-8D3C8BCE7C1E}" dt="2023-08-18T07:03:00.385" v="1112" actId="478"/>
          <ac:spMkLst>
            <pc:docMk/>
            <pc:sldMk cId="2414965070" sldId="2373"/>
            <ac:spMk id="5" creationId="{BB3AEE10-384C-ED9B-A3EB-2798610BC860}"/>
          </ac:spMkLst>
        </pc:spChg>
        <pc:spChg chg="add del mod">
          <ac:chgData name="Jeanneret Medina Maximiliano Zadkiel" userId="ebe96555-aa4c-4aed-898a-e61a01b8aa5b" providerId="ADAL" clId="{3369ED55-6CE3-4047-8056-8D3C8BCE7C1E}" dt="2023-08-18T07:05:36.674" v="1143" actId="478"/>
          <ac:spMkLst>
            <pc:docMk/>
            <pc:sldMk cId="2414965070" sldId="2373"/>
            <ac:spMk id="7" creationId="{77C895DA-C1B9-7CE3-DA38-D0847A8FB260}"/>
          </ac:spMkLst>
        </pc:spChg>
        <pc:spChg chg="add mod">
          <ac:chgData name="Jeanneret Medina Maximiliano Zadkiel" userId="ebe96555-aa4c-4aed-898a-e61a01b8aa5b" providerId="ADAL" clId="{3369ED55-6CE3-4047-8056-8D3C8BCE7C1E}" dt="2023-08-18T07:09:25.072" v="1226" actId="1076"/>
          <ac:spMkLst>
            <pc:docMk/>
            <pc:sldMk cId="2414965070" sldId="2373"/>
            <ac:spMk id="10" creationId="{9736C70F-DE46-0DBA-EAB9-BB0DF9DF17C6}"/>
          </ac:spMkLst>
        </pc:spChg>
        <pc:spChg chg="add mod">
          <ac:chgData name="Jeanneret Medina Maximiliano Zadkiel" userId="ebe96555-aa4c-4aed-898a-e61a01b8aa5b" providerId="ADAL" clId="{3369ED55-6CE3-4047-8056-8D3C8BCE7C1E}" dt="2023-08-18T07:38:59.326" v="1700" actId="1035"/>
          <ac:spMkLst>
            <pc:docMk/>
            <pc:sldMk cId="2414965070" sldId="2373"/>
            <ac:spMk id="12" creationId="{D497792C-92CF-9F60-71A5-7148D094C6D8}"/>
          </ac:spMkLst>
        </pc:spChg>
        <pc:spChg chg="add mod">
          <ac:chgData name="Jeanneret Medina Maximiliano Zadkiel" userId="ebe96555-aa4c-4aed-898a-e61a01b8aa5b" providerId="ADAL" clId="{3369ED55-6CE3-4047-8056-8D3C8BCE7C1E}" dt="2023-08-18T07:38:59.326" v="1700" actId="1035"/>
          <ac:spMkLst>
            <pc:docMk/>
            <pc:sldMk cId="2414965070" sldId="2373"/>
            <ac:spMk id="13" creationId="{4B2CFC3D-B17E-5432-0A4D-3EAF197FDC17}"/>
          </ac:spMkLst>
        </pc:spChg>
        <pc:spChg chg="add mod">
          <ac:chgData name="Jeanneret Medina Maximiliano Zadkiel" userId="ebe96555-aa4c-4aed-898a-e61a01b8aa5b" providerId="ADAL" clId="{3369ED55-6CE3-4047-8056-8D3C8BCE7C1E}" dt="2023-08-18T07:41:30.882" v="1725" actId="207"/>
          <ac:spMkLst>
            <pc:docMk/>
            <pc:sldMk cId="2414965070" sldId="2373"/>
            <ac:spMk id="14" creationId="{DA0C9BE2-71BA-C706-D779-D20D887A45B8}"/>
          </ac:spMkLst>
        </pc:spChg>
        <pc:spChg chg="add mod">
          <ac:chgData name="Jeanneret Medina Maximiliano Zadkiel" userId="ebe96555-aa4c-4aed-898a-e61a01b8aa5b" providerId="ADAL" clId="{3369ED55-6CE3-4047-8056-8D3C8BCE7C1E}" dt="2023-08-18T07:38:59.326" v="1700" actId="1035"/>
          <ac:spMkLst>
            <pc:docMk/>
            <pc:sldMk cId="2414965070" sldId="2373"/>
            <ac:spMk id="15" creationId="{69060858-E2B8-B833-8C0A-C09DC1362C4B}"/>
          </ac:spMkLst>
        </pc:spChg>
        <pc:spChg chg="add mod">
          <ac:chgData name="Jeanneret Medina Maximiliano Zadkiel" userId="ebe96555-aa4c-4aed-898a-e61a01b8aa5b" providerId="ADAL" clId="{3369ED55-6CE3-4047-8056-8D3C8BCE7C1E}" dt="2023-08-18T07:39:10.885" v="1703" actId="1035"/>
          <ac:spMkLst>
            <pc:docMk/>
            <pc:sldMk cId="2414965070" sldId="2373"/>
            <ac:spMk id="29" creationId="{19FD1830-9CED-B792-9731-3E724337DC5C}"/>
          </ac:spMkLst>
        </pc:spChg>
        <pc:spChg chg="add mod">
          <ac:chgData name="Jeanneret Medina Maximiliano Zadkiel" userId="ebe96555-aa4c-4aed-898a-e61a01b8aa5b" providerId="ADAL" clId="{3369ED55-6CE3-4047-8056-8D3C8BCE7C1E}" dt="2023-08-18T07:41:02.518" v="1723" actId="114"/>
          <ac:spMkLst>
            <pc:docMk/>
            <pc:sldMk cId="2414965070" sldId="2373"/>
            <ac:spMk id="32" creationId="{5B7496E5-AEA8-F620-555F-1C74A3015C79}"/>
          </ac:spMkLst>
        </pc:spChg>
        <pc:spChg chg="add mod">
          <ac:chgData name="Jeanneret Medina Maximiliano Zadkiel" userId="ebe96555-aa4c-4aed-898a-e61a01b8aa5b" providerId="ADAL" clId="{3369ED55-6CE3-4047-8056-8D3C8BCE7C1E}" dt="2023-08-18T07:41:06.188" v="1724" actId="114"/>
          <ac:spMkLst>
            <pc:docMk/>
            <pc:sldMk cId="2414965070" sldId="2373"/>
            <ac:spMk id="33" creationId="{841A1E87-6B16-68A3-C007-55F023806469}"/>
          </ac:spMkLst>
        </pc:spChg>
        <pc:graphicFrameChg chg="add mod ord modGraphic">
          <ac:chgData name="Jeanneret Medina Maximiliano Zadkiel" userId="ebe96555-aa4c-4aed-898a-e61a01b8aa5b" providerId="ADAL" clId="{3369ED55-6CE3-4047-8056-8D3C8BCE7C1E}" dt="2023-08-18T07:22:00.226" v="1569" actId="20577"/>
          <ac:graphicFrameMkLst>
            <pc:docMk/>
            <pc:sldMk cId="2414965070" sldId="2373"/>
            <ac:graphicFrameMk id="8" creationId="{418A992F-6C0E-8F04-FF79-42349EFAE4DB}"/>
          </ac:graphicFrameMkLst>
        </pc:graphicFrameChg>
        <pc:picChg chg="add del mod">
          <ac:chgData name="Jeanneret Medina Maximiliano Zadkiel" userId="ebe96555-aa4c-4aed-898a-e61a01b8aa5b" providerId="ADAL" clId="{3369ED55-6CE3-4047-8056-8D3C8BCE7C1E}" dt="2023-08-18T07:40:43.040" v="1722" actId="478"/>
          <ac:picMkLst>
            <pc:docMk/>
            <pc:sldMk cId="2414965070" sldId="2373"/>
            <ac:picMk id="11" creationId="{AE30643D-2EBC-B48F-846E-46E1794BBA91}"/>
          </ac:picMkLst>
        </pc:picChg>
        <pc:cxnChg chg="add mod">
          <ac:chgData name="Jeanneret Medina Maximiliano Zadkiel" userId="ebe96555-aa4c-4aed-898a-e61a01b8aa5b" providerId="ADAL" clId="{3369ED55-6CE3-4047-8056-8D3C8BCE7C1E}" dt="2023-08-18T07:38:59.326" v="1700" actId="1035"/>
          <ac:cxnSpMkLst>
            <pc:docMk/>
            <pc:sldMk cId="2414965070" sldId="2373"/>
            <ac:cxnSpMk id="17" creationId="{FDDAAC54-701F-23CB-7549-E3095B0EEBC3}"/>
          </ac:cxnSpMkLst>
        </pc:cxnChg>
        <pc:cxnChg chg="add mod">
          <ac:chgData name="Jeanneret Medina Maximiliano Zadkiel" userId="ebe96555-aa4c-4aed-898a-e61a01b8aa5b" providerId="ADAL" clId="{3369ED55-6CE3-4047-8056-8D3C8BCE7C1E}" dt="2023-08-18T07:38:59.326" v="1700" actId="1035"/>
          <ac:cxnSpMkLst>
            <pc:docMk/>
            <pc:sldMk cId="2414965070" sldId="2373"/>
            <ac:cxnSpMk id="19" creationId="{43236A12-7C28-7515-6E52-27F82F48DCB3}"/>
          </ac:cxnSpMkLst>
        </pc:cxnChg>
        <pc:cxnChg chg="add mod">
          <ac:chgData name="Jeanneret Medina Maximiliano Zadkiel" userId="ebe96555-aa4c-4aed-898a-e61a01b8aa5b" providerId="ADAL" clId="{3369ED55-6CE3-4047-8056-8D3C8BCE7C1E}" dt="2023-08-18T07:39:14.217" v="1704" actId="14100"/>
          <ac:cxnSpMkLst>
            <pc:docMk/>
            <pc:sldMk cId="2414965070" sldId="2373"/>
            <ac:cxnSpMk id="22" creationId="{83163017-AF02-7581-985B-AC853697DC90}"/>
          </ac:cxnSpMkLst>
        </pc:cxnChg>
        <pc:cxnChg chg="add mod">
          <ac:chgData name="Jeanneret Medina Maximiliano Zadkiel" userId="ebe96555-aa4c-4aed-898a-e61a01b8aa5b" providerId="ADAL" clId="{3369ED55-6CE3-4047-8056-8D3C8BCE7C1E}" dt="2023-08-18T07:38:59.326" v="1700" actId="1035"/>
          <ac:cxnSpMkLst>
            <pc:docMk/>
            <pc:sldMk cId="2414965070" sldId="2373"/>
            <ac:cxnSpMk id="25" creationId="{D1FD8A0B-E8F0-9356-20EE-8F3DB67221A3}"/>
          </ac:cxnSpMkLst>
        </pc:cxnChg>
      </pc:sldChg>
      <pc:sldChg chg="addSp delSp modSp new mod">
        <pc:chgData name="Jeanneret Medina Maximiliano Zadkiel" userId="ebe96555-aa4c-4aed-898a-e61a01b8aa5b" providerId="ADAL" clId="{3369ED55-6CE3-4047-8056-8D3C8BCE7C1E}" dt="2023-08-18T08:32:28.173" v="2222" actId="113"/>
        <pc:sldMkLst>
          <pc:docMk/>
          <pc:sldMk cId="4160120752" sldId="2374"/>
        </pc:sldMkLst>
        <pc:spChg chg="mod">
          <ac:chgData name="Jeanneret Medina Maximiliano Zadkiel" userId="ebe96555-aa4c-4aed-898a-e61a01b8aa5b" providerId="ADAL" clId="{3369ED55-6CE3-4047-8056-8D3C8BCE7C1E}" dt="2023-08-18T07:44:05.903" v="1749" actId="20577"/>
          <ac:spMkLst>
            <pc:docMk/>
            <pc:sldMk cId="4160120752" sldId="2374"/>
            <ac:spMk id="2" creationId="{88C90FFC-1800-B508-53AA-0A9E00E66C07}"/>
          </ac:spMkLst>
        </pc:spChg>
        <pc:spChg chg="del mod">
          <ac:chgData name="Jeanneret Medina Maximiliano Zadkiel" userId="ebe96555-aa4c-4aed-898a-e61a01b8aa5b" providerId="ADAL" clId="{3369ED55-6CE3-4047-8056-8D3C8BCE7C1E}" dt="2023-08-18T08:15:26.480" v="1830" actId="478"/>
          <ac:spMkLst>
            <pc:docMk/>
            <pc:sldMk cId="4160120752" sldId="2374"/>
            <ac:spMk id="3" creationId="{D241BFBD-413C-F218-9408-C880DE234372}"/>
          </ac:spMkLst>
        </pc:spChg>
        <pc:spChg chg="add del">
          <ac:chgData name="Jeanneret Medina Maximiliano Zadkiel" userId="ebe96555-aa4c-4aed-898a-e61a01b8aa5b" providerId="ADAL" clId="{3369ED55-6CE3-4047-8056-8D3C8BCE7C1E}" dt="2023-08-18T08:09:48.360" v="1752" actId="22"/>
          <ac:spMkLst>
            <pc:docMk/>
            <pc:sldMk cId="4160120752" sldId="2374"/>
            <ac:spMk id="6" creationId="{1FC477B5-4F4A-2C96-B975-3A8CE6738BBC}"/>
          </ac:spMkLst>
        </pc:spChg>
        <pc:spChg chg="add mod">
          <ac:chgData name="Jeanneret Medina Maximiliano Zadkiel" userId="ebe96555-aa4c-4aed-898a-e61a01b8aa5b" providerId="ADAL" clId="{3369ED55-6CE3-4047-8056-8D3C8BCE7C1E}" dt="2023-08-18T08:31:37.703" v="2221" actId="6549"/>
          <ac:spMkLst>
            <pc:docMk/>
            <pc:sldMk cId="4160120752" sldId="2374"/>
            <ac:spMk id="8" creationId="{0561642A-C824-2EEE-9A62-26FB09E01078}"/>
          </ac:spMkLst>
        </pc:spChg>
        <pc:spChg chg="add mod">
          <ac:chgData name="Jeanneret Medina Maximiliano Zadkiel" userId="ebe96555-aa4c-4aed-898a-e61a01b8aa5b" providerId="ADAL" clId="{3369ED55-6CE3-4047-8056-8D3C8BCE7C1E}" dt="2023-08-18T08:29:50.366" v="2179" actId="1076"/>
          <ac:spMkLst>
            <pc:docMk/>
            <pc:sldMk cId="4160120752" sldId="2374"/>
            <ac:spMk id="10" creationId="{6D7B032C-F7AC-9E8A-A6E1-13ECC1BC2FC5}"/>
          </ac:spMkLst>
        </pc:spChg>
        <pc:spChg chg="add mod">
          <ac:chgData name="Jeanneret Medina Maximiliano Zadkiel" userId="ebe96555-aa4c-4aed-898a-e61a01b8aa5b" providerId="ADAL" clId="{3369ED55-6CE3-4047-8056-8D3C8BCE7C1E}" dt="2023-08-18T08:30:12.443" v="2188" actId="1076"/>
          <ac:spMkLst>
            <pc:docMk/>
            <pc:sldMk cId="4160120752" sldId="2374"/>
            <ac:spMk id="12" creationId="{2F43C7EA-08B0-0AF9-94C0-FE627A440A7E}"/>
          </ac:spMkLst>
        </pc:spChg>
        <pc:spChg chg="add mod">
          <ac:chgData name="Jeanneret Medina Maximiliano Zadkiel" userId="ebe96555-aa4c-4aed-898a-e61a01b8aa5b" providerId="ADAL" clId="{3369ED55-6CE3-4047-8056-8D3C8BCE7C1E}" dt="2023-08-18T08:32:28.173" v="2222" actId="113"/>
          <ac:spMkLst>
            <pc:docMk/>
            <pc:sldMk cId="4160120752" sldId="2374"/>
            <ac:spMk id="14" creationId="{297E13CB-14D8-24B1-516F-A57F0EB408BB}"/>
          </ac:spMkLst>
        </pc:spChg>
        <pc:spChg chg="add del mod">
          <ac:chgData name="Jeanneret Medina Maximiliano Zadkiel" userId="ebe96555-aa4c-4aed-898a-e61a01b8aa5b" providerId="ADAL" clId="{3369ED55-6CE3-4047-8056-8D3C8BCE7C1E}" dt="2023-08-18T08:15:28.591" v="1831" actId="478"/>
          <ac:spMkLst>
            <pc:docMk/>
            <pc:sldMk cId="4160120752" sldId="2374"/>
            <ac:spMk id="16" creationId="{7403CE70-C846-F6DD-5C49-7AC094EB3908}"/>
          </ac:spMkLst>
        </pc:spChg>
        <pc:spChg chg="add del mod">
          <ac:chgData name="Jeanneret Medina Maximiliano Zadkiel" userId="ebe96555-aa4c-4aed-898a-e61a01b8aa5b" providerId="ADAL" clId="{3369ED55-6CE3-4047-8056-8D3C8BCE7C1E}" dt="2023-08-18T08:27:16.493" v="2069" actId="478"/>
          <ac:spMkLst>
            <pc:docMk/>
            <pc:sldMk cId="4160120752" sldId="2374"/>
            <ac:spMk id="18" creationId="{AA7875B7-B947-1DAF-4F6D-5B0CB2393A53}"/>
          </ac:spMkLst>
        </pc:spChg>
        <pc:spChg chg="add del mod">
          <ac:chgData name="Jeanneret Medina Maximiliano Zadkiel" userId="ebe96555-aa4c-4aed-898a-e61a01b8aa5b" providerId="ADAL" clId="{3369ED55-6CE3-4047-8056-8D3C8BCE7C1E}" dt="2023-08-18T08:27:25.536" v="2074" actId="478"/>
          <ac:spMkLst>
            <pc:docMk/>
            <pc:sldMk cId="4160120752" sldId="2374"/>
            <ac:spMk id="19" creationId="{9F3EB3F8-8E30-6295-BE15-DCABB7E42590}"/>
          </ac:spMkLst>
        </pc:spChg>
        <pc:spChg chg="add mod">
          <ac:chgData name="Jeanneret Medina Maximiliano Zadkiel" userId="ebe96555-aa4c-4aed-898a-e61a01b8aa5b" providerId="ADAL" clId="{3369ED55-6CE3-4047-8056-8D3C8BCE7C1E}" dt="2023-08-18T08:23:28.177" v="1998" actId="20577"/>
          <ac:spMkLst>
            <pc:docMk/>
            <pc:sldMk cId="4160120752" sldId="2374"/>
            <ac:spMk id="21" creationId="{DBAE45B0-5D1B-A992-6EE3-CDC6BC07C53F}"/>
          </ac:spMkLst>
        </pc:spChg>
        <pc:graphicFrameChg chg="add mod modGraphic">
          <ac:chgData name="Jeanneret Medina Maximiliano Zadkiel" userId="ebe96555-aa4c-4aed-898a-e61a01b8aa5b" providerId="ADAL" clId="{3369ED55-6CE3-4047-8056-8D3C8BCE7C1E}" dt="2023-08-18T08:28:31.647" v="2097"/>
          <ac:graphicFrameMkLst>
            <pc:docMk/>
            <pc:sldMk cId="4160120752" sldId="2374"/>
            <ac:graphicFrameMk id="22" creationId="{D792D8DD-F311-661E-9D28-5256B2682674}"/>
          </ac:graphicFrameMkLst>
        </pc:graphicFrameChg>
      </pc:sldChg>
      <pc:sldChg chg="addSp delSp modSp add mod">
        <pc:chgData name="Jeanneret Medina Maximiliano Zadkiel" userId="ebe96555-aa4c-4aed-898a-e61a01b8aa5b" providerId="ADAL" clId="{3369ED55-6CE3-4047-8056-8D3C8BCE7C1E}" dt="2023-08-19T06:17:03.762" v="3224" actId="20577"/>
        <pc:sldMkLst>
          <pc:docMk/>
          <pc:sldMk cId="77433484" sldId="2375"/>
        </pc:sldMkLst>
        <pc:spChg chg="mod">
          <ac:chgData name="Jeanneret Medina Maximiliano Zadkiel" userId="ebe96555-aa4c-4aed-898a-e61a01b8aa5b" providerId="ADAL" clId="{3369ED55-6CE3-4047-8056-8D3C8BCE7C1E}" dt="2023-08-18T09:18:01.055" v="2978" actId="20577"/>
          <ac:spMkLst>
            <pc:docMk/>
            <pc:sldMk cId="77433484" sldId="2375"/>
            <ac:spMk id="2" creationId="{88C90FFC-1800-B508-53AA-0A9E00E66C07}"/>
          </ac:spMkLst>
        </pc:spChg>
        <pc:spChg chg="del">
          <ac:chgData name="Jeanneret Medina Maximiliano Zadkiel" userId="ebe96555-aa4c-4aed-898a-e61a01b8aa5b" providerId="ADAL" clId="{3369ED55-6CE3-4047-8056-8D3C8BCE7C1E}" dt="2023-08-18T08:50:38.679" v="2364" actId="478"/>
          <ac:spMkLst>
            <pc:docMk/>
            <pc:sldMk cId="77433484" sldId="2375"/>
            <ac:spMk id="3" creationId="{D241BFBD-413C-F218-9408-C880DE234372}"/>
          </ac:spMkLst>
        </pc:spChg>
        <pc:spChg chg="add mod">
          <ac:chgData name="Jeanneret Medina Maximiliano Zadkiel" userId="ebe96555-aa4c-4aed-898a-e61a01b8aa5b" providerId="ADAL" clId="{3369ED55-6CE3-4047-8056-8D3C8BCE7C1E}" dt="2023-08-18T09:26:17.524" v="3184" actId="1035"/>
          <ac:spMkLst>
            <pc:docMk/>
            <pc:sldMk cId="77433484" sldId="2375"/>
            <ac:spMk id="7" creationId="{AE813D32-D743-EF03-C2B2-E277284DA8C4}"/>
          </ac:spMkLst>
        </pc:spChg>
        <pc:spChg chg="add mod">
          <ac:chgData name="Jeanneret Medina Maximiliano Zadkiel" userId="ebe96555-aa4c-4aed-898a-e61a01b8aa5b" providerId="ADAL" clId="{3369ED55-6CE3-4047-8056-8D3C8BCE7C1E}" dt="2023-08-18T09:26:17.524" v="3184" actId="1035"/>
          <ac:spMkLst>
            <pc:docMk/>
            <pc:sldMk cId="77433484" sldId="2375"/>
            <ac:spMk id="9" creationId="{E4EB4F87-4C06-216E-E7CD-59B9FDC02E89}"/>
          </ac:spMkLst>
        </pc:spChg>
        <pc:spChg chg="add del mod">
          <ac:chgData name="Jeanneret Medina Maximiliano Zadkiel" userId="ebe96555-aa4c-4aed-898a-e61a01b8aa5b" providerId="ADAL" clId="{3369ED55-6CE3-4047-8056-8D3C8BCE7C1E}" dt="2023-08-18T08:50:15.086" v="2350" actId="478"/>
          <ac:spMkLst>
            <pc:docMk/>
            <pc:sldMk cId="77433484" sldId="2375"/>
            <ac:spMk id="11" creationId="{E6A59C6C-8BFF-D68A-9767-B829CF4B3D11}"/>
          </ac:spMkLst>
        </pc:spChg>
        <pc:spChg chg="add del mod">
          <ac:chgData name="Jeanneret Medina Maximiliano Zadkiel" userId="ebe96555-aa4c-4aed-898a-e61a01b8aa5b" providerId="ADAL" clId="{3369ED55-6CE3-4047-8056-8D3C8BCE7C1E}" dt="2023-08-18T08:50:16.454" v="2351" actId="478"/>
          <ac:spMkLst>
            <pc:docMk/>
            <pc:sldMk cId="77433484" sldId="2375"/>
            <ac:spMk id="12" creationId="{85883E8F-7E0C-1E21-D156-695573AE773A}"/>
          </ac:spMkLst>
        </pc:spChg>
        <pc:spChg chg="add mod">
          <ac:chgData name="Jeanneret Medina Maximiliano Zadkiel" userId="ebe96555-aa4c-4aed-898a-e61a01b8aa5b" providerId="ADAL" clId="{3369ED55-6CE3-4047-8056-8D3C8BCE7C1E}" dt="2023-08-18T09:03:42.229" v="2625" actId="1035"/>
          <ac:spMkLst>
            <pc:docMk/>
            <pc:sldMk cId="77433484" sldId="2375"/>
            <ac:spMk id="13" creationId="{6119CD50-FE3A-3FFA-0766-D7D09A532325}"/>
          </ac:spMkLst>
        </pc:spChg>
        <pc:spChg chg="add mod">
          <ac:chgData name="Jeanneret Medina Maximiliano Zadkiel" userId="ebe96555-aa4c-4aed-898a-e61a01b8aa5b" providerId="ADAL" clId="{3369ED55-6CE3-4047-8056-8D3C8BCE7C1E}" dt="2023-08-18T09:26:17.524" v="3184" actId="1035"/>
          <ac:spMkLst>
            <pc:docMk/>
            <pc:sldMk cId="77433484" sldId="2375"/>
            <ac:spMk id="14" creationId="{4C483A1F-3A89-0BC7-F88A-2E3F7DA79487}"/>
          </ac:spMkLst>
        </pc:spChg>
        <pc:spChg chg="add mod">
          <ac:chgData name="Jeanneret Medina Maximiliano Zadkiel" userId="ebe96555-aa4c-4aed-898a-e61a01b8aa5b" providerId="ADAL" clId="{3369ED55-6CE3-4047-8056-8D3C8BCE7C1E}" dt="2023-08-18T09:15:12.274" v="2915" actId="20577"/>
          <ac:spMkLst>
            <pc:docMk/>
            <pc:sldMk cId="77433484" sldId="2375"/>
            <ac:spMk id="15" creationId="{5493345B-D9FB-89AC-3B83-048E0F98F996}"/>
          </ac:spMkLst>
        </pc:spChg>
        <pc:spChg chg="add mod">
          <ac:chgData name="Jeanneret Medina Maximiliano Zadkiel" userId="ebe96555-aa4c-4aed-898a-e61a01b8aa5b" providerId="ADAL" clId="{3369ED55-6CE3-4047-8056-8D3C8BCE7C1E}" dt="2023-08-18T09:26:17.524" v="3184" actId="1035"/>
          <ac:spMkLst>
            <pc:docMk/>
            <pc:sldMk cId="77433484" sldId="2375"/>
            <ac:spMk id="50" creationId="{0EC84161-8829-A626-3ABF-A376B5C86913}"/>
          </ac:spMkLst>
        </pc:spChg>
        <pc:spChg chg="add del mod">
          <ac:chgData name="Jeanneret Medina Maximiliano Zadkiel" userId="ebe96555-aa4c-4aed-898a-e61a01b8aa5b" providerId="ADAL" clId="{3369ED55-6CE3-4047-8056-8D3C8BCE7C1E}" dt="2023-08-18T09:25:17.194" v="3168" actId="478"/>
          <ac:spMkLst>
            <pc:docMk/>
            <pc:sldMk cId="77433484" sldId="2375"/>
            <ac:spMk id="52" creationId="{66132ED0-68B4-D2FE-EB6B-6E009FFBA4B5}"/>
          </ac:spMkLst>
        </pc:spChg>
        <pc:spChg chg="add mod">
          <ac:chgData name="Jeanneret Medina Maximiliano Zadkiel" userId="ebe96555-aa4c-4aed-898a-e61a01b8aa5b" providerId="ADAL" clId="{3369ED55-6CE3-4047-8056-8D3C8BCE7C1E}" dt="2023-08-18T09:03:50.034" v="2628" actId="1036"/>
          <ac:spMkLst>
            <pc:docMk/>
            <pc:sldMk cId="77433484" sldId="2375"/>
            <ac:spMk id="62" creationId="{75642452-FF4A-EC90-4867-2E768264C5FB}"/>
          </ac:spMkLst>
        </pc:spChg>
        <pc:spChg chg="add del mod">
          <ac:chgData name="Jeanneret Medina Maximiliano Zadkiel" userId="ebe96555-aa4c-4aed-898a-e61a01b8aa5b" providerId="ADAL" clId="{3369ED55-6CE3-4047-8056-8D3C8BCE7C1E}" dt="2023-08-18T09:19:10.105" v="2999"/>
          <ac:spMkLst>
            <pc:docMk/>
            <pc:sldMk cId="77433484" sldId="2375"/>
            <ac:spMk id="71" creationId="{351A0676-A624-2F15-A4C5-51099881EA5D}"/>
          </ac:spMkLst>
        </pc:spChg>
        <pc:spChg chg="add del mod">
          <ac:chgData name="Jeanneret Medina Maximiliano Zadkiel" userId="ebe96555-aa4c-4aed-898a-e61a01b8aa5b" providerId="ADAL" clId="{3369ED55-6CE3-4047-8056-8D3C8BCE7C1E}" dt="2023-08-18T09:19:10.105" v="2999"/>
          <ac:spMkLst>
            <pc:docMk/>
            <pc:sldMk cId="77433484" sldId="2375"/>
            <ac:spMk id="72" creationId="{F784C703-E6EF-867D-00E1-C9C08D6ADD37}"/>
          </ac:spMkLst>
        </pc:spChg>
        <pc:spChg chg="add del mod">
          <ac:chgData name="Jeanneret Medina Maximiliano Zadkiel" userId="ebe96555-aa4c-4aed-898a-e61a01b8aa5b" providerId="ADAL" clId="{3369ED55-6CE3-4047-8056-8D3C8BCE7C1E}" dt="2023-08-18T09:19:10.105" v="2999"/>
          <ac:spMkLst>
            <pc:docMk/>
            <pc:sldMk cId="77433484" sldId="2375"/>
            <ac:spMk id="73" creationId="{FA0A9286-4D48-6038-1043-93B11980D15E}"/>
          </ac:spMkLst>
        </pc:spChg>
        <pc:spChg chg="add del mod">
          <ac:chgData name="Jeanneret Medina Maximiliano Zadkiel" userId="ebe96555-aa4c-4aed-898a-e61a01b8aa5b" providerId="ADAL" clId="{3369ED55-6CE3-4047-8056-8D3C8BCE7C1E}" dt="2023-08-18T09:19:10.105" v="2999"/>
          <ac:spMkLst>
            <pc:docMk/>
            <pc:sldMk cId="77433484" sldId="2375"/>
            <ac:spMk id="74" creationId="{66CAD990-6B32-12C8-28AF-3AEF5C40FFEC}"/>
          </ac:spMkLst>
        </pc:spChg>
        <pc:spChg chg="add del mod">
          <ac:chgData name="Jeanneret Medina Maximiliano Zadkiel" userId="ebe96555-aa4c-4aed-898a-e61a01b8aa5b" providerId="ADAL" clId="{3369ED55-6CE3-4047-8056-8D3C8BCE7C1E}" dt="2023-08-18T09:19:10.105" v="2999"/>
          <ac:spMkLst>
            <pc:docMk/>
            <pc:sldMk cId="77433484" sldId="2375"/>
            <ac:spMk id="75" creationId="{AD37C583-4DEE-D0B2-20FB-A83A77DBA8FD}"/>
          </ac:spMkLst>
        </pc:spChg>
        <pc:spChg chg="add del mod">
          <ac:chgData name="Jeanneret Medina Maximiliano Zadkiel" userId="ebe96555-aa4c-4aed-898a-e61a01b8aa5b" providerId="ADAL" clId="{3369ED55-6CE3-4047-8056-8D3C8BCE7C1E}" dt="2023-08-18T09:19:10.105" v="2999"/>
          <ac:spMkLst>
            <pc:docMk/>
            <pc:sldMk cId="77433484" sldId="2375"/>
            <ac:spMk id="76" creationId="{2FCC5639-DFE8-E03C-5D1E-7DFA045783CC}"/>
          </ac:spMkLst>
        </pc:spChg>
        <pc:spChg chg="add del mod">
          <ac:chgData name="Jeanneret Medina Maximiliano Zadkiel" userId="ebe96555-aa4c-4aed-898a-e61a01b8aa5b" providerId="ADAL" clId="{3369ED55-6CE3-4047-8056-8D3C8BCE7C1E}" dt="2023-08-18T09:19:10.105" v="2999"/>
          <ac:spMkLst>
            <pc:docMk/>
            <pc:sldMk cId="77433484" sldId="2375"/>
            <ac:spMk id="77" creationId="{C9D5911C-0C39-54C5-B3D4-3481BE96A12A}"/>
          </ac:spMkLst>
        </pc:spChg>
        <pc:spChg chg="add del mod">
          <ac:chgData name="Jeanneret Medina Maximiliano Zadkiel" userId="ebe96555-aa4c-4aed-898a-e61a01b8aa5b" providerId="ADAL" clId="{3369ED55-6CE3-4047-8056-8D3C8BCE7C1E}" dt="2023-08-18T09:19:10.105" v="2999"/>
          <ac:spMkLst>
            <pc:docMk/>
            <pc:sldMk cId="77433484" sldId="2375"/>
            <ac:spMk id="78" creationId="{0C1D8923-BCF6-E361-F1E7-9418E770F3E9}"/>
          </ac:spMkLst>
        </pc:spChg>
        <pc:spChg chg="add del mod">
          <ac:chgData name="Jeanneret Medina Maximiliano Zadkiel" userId="ebe96555-aa4c-4aed-898a-e61a01b8aa5b" providerId="ADAL" clId="{3369ED55-6CE3-4047-8056-8D3C8BCE7C1E}" dt="2023-08-18T09:19:10.105" v="2999"/>
          <ac:spMkLst>
            <pc:docMk/>
            <pc:sldMk cId="77433484" sldId="2375"/>
            <ac:spMk id="79" creationId="{33F299B7-2B9E-D18B-0CD4-FDB3C5353816}"/>
          </ac:spMkLst>
        </pc:spChg>
        <pc:spChg chg="add del mod">
          <ac:chgData name="Jeanneret Medina Maximiliano Zadkiel" userId="ebe96555-aa4c-4aed-898a-e61a01b8aa5b" providerId="ADAL" clId="{3369ED55-6CE3-4047-8056-8D3C8BCE7C1E}" dt="2023-08-18T09:19:10.105" v="2999"/>
          <ac:spMkLst>
            <pc:docMk/>
            <pc:sldMk cId="77433484" sldId="2375"/>
            <ac:spMk id="80" creationId="{1668B6FC-C58F-5EE2-9DED-15A2350D35C5}"/>
          </ac:spMkLst>
        </pc:spChg>
        <pc:spChg chg="add del mod">
          <ac:chgData name="Jeanneret Medina Maximiliano Zadkiel" userId="ebe96555-aa4c-4aed-898a-e61a01b8aa5b" providerId="ADAL" clId="{3369ED55-6CE3-4047-8056-8D3C8BCE7C1E}" dt="2023-08-18T09:19:10.105" v="2999"/>
          <ac:spMkLst>
            <pc:docMk/>
            <pc:sldMk cId="77433484" sldId="2375"/>
            <ac:spMk id="81" creationId="{0B9413C6-23C5-7129-ABBF-E0563AE5C50A}"/>
          </ac:spMkLst>
        </pc:spChg>
        <pc:spChg chg="add del mod">
          <ac:chgData name="Jeanneret Medina Maximiliano Zadkiel" userId="ebe96555-aa4c-4aed-898a-e61a01b8aa5b" providerId="ADAL" clId="{3369ED55-6CE3-4047-8056-8D3C8BCE7C1E}" dt="2023-08-18T09:19:10.105" v="2999"/>
          <ac:spMkLst>
            <pc:docMk/>
            <pc:sldMk cId="77433484" sldId="2375"/>
            <ac:spMk id="82" creationId="{ABE9EC58-62ED-2318-89B8-51F194233DC1}"/>
          </ac:spMkLst>
        </pc:spChg>
        <pc:spChg chg="add del mod">
          <ac:chgData name="Jeanneret Medina Maximiliano Zadkiel" userId="ebe96555-aa4c-4aed-898a-e61a01b8aa5b" providerId="ADAL" clId="{3369ED55-6CE3-4047-8056-8D3C8BCE7C1E}" dt="2023-08-18T09:19:10.105" v="2999"/>
          <ac:spMkLst>
            <pc:docMk/>
            <pc:sldMk cId="77433484" sldId="2375"/>
            <ac:spMk id="83" creationId="{EFEEBE0C-6824-3F10-1B99-6FA2CDC88191}"/>
          </ac:spMkLst>
        </pc:spChg>
        <pc:spChg chg="add del mod">
          <ac:chgData name="Jeanneret Medina Maximiliano Zadkiel" userId="ebe96555-aa4c-4aed-898a-e61a01b8aa5b" providerId="ADAL" clId="{3369ED55-6CE3-4047-8056-8D3C8BCE7C1E}" dt="2023-08-18T09:19:10.105" v="2999"/>
          <ac:spMkLst>
            <pc:docMk/>
            <pc:sldMk cId="77433484" sldId="2375"/>
            <ac:spMk id="84" creationId="{85547061-5D17-E49D-E89F-D85A871DD9CD}"/>
          </ac:spMkLst>
        </pc:spChg>
        <pc:spChg chg="add del mod">
          <ac:chgData name="Jeanneret Medina Maximiliano Zadkiel" userId="ebe96555-aa4c-4aed-898a-e61a01b8aa5b" providerId="ADAL" clId="{3369ED55-6CE3-4047-8056-8D3C8BCE7C1E}" dt="2023-08-18T09:19:10.105" v="2999"/>
          <ac:spMkLst>
            <pc:docMk/>
            <pc:sldMk cId="77433484" sldId="2375"/>
            <ac:spMk id="85" creationId="{34814E3B-7ABC-AB81-8ADC-BBD72AA6B358}"/>
          </ac:spMkLst>
        </pc:spChg>
        <pc:spChg chg="add del mod">
          <ac:chgData name="Jeanneret Medina Maximiliano Zadkiel" userId="ebe96555-aa4c-4aed-898a-e61a01b8aa5b" providerId="ADAL" clId="{3369ED55-6CE3-4047-8056-8D3C8BCE7C1E}" dt="2023-08-18T09:19:10.105" v="2999"/>
          <ac:spMkLst>
            <pc:docMk/>
            <pc:sldMk cId="77433484" sldId="2375"/>
            <ac:spMk id="86" creationId="{78BE3380-C73B-3633-9A28-EA7A1E61EF10}"/>
          </ac:spMkLst>
        </pc:spChg>
        <pc:spChg chg="add del mod">
          <ac:chgData name="Jeanneret Medina Maximiliano Zadkiel" userId="ebe96555-aa4c-4aed-898a-e61a01b8aa5b" providerId="ADAL" clId="{3369ED55-6CE3-4047-8056-8D3C8BCE7C1E}" dt="2023-08-18T09:19:10.105" v="2999"/>
          <ac:spMkLst>
            <pc:docMk/>
            <pc:sldMk cId="77433484" sldId="2375"/>
            <ac:spMk id="87" creationId="{E280F502-40CC-29E2-EE4B-4D1896DC3BCA}"/>
          </ac:spMkLst>
        </pc:spChg>
        <pc:spChg chg="add del mod">
          <ac:chgData name="Jeanneret Medina Maximiliano Zadkiel" userId="ebe96555-aa4c-4aed-898a-e61a01b8aa5b" providerId="ADAL" clId="{3369ED55-6CE3-4047-8056-8D3C8BCE7C1E}" dt="2023-08-18T09:19:10.105" v="2999"/>
          <ac:spMkLst>
            <pc:docMk/>
            <pc:sldMk cId="77433484" sldId="2375"/>
            <ac:spMk id="88" creationId="{0551D25A-8A73-2385-D94E-64892355AC67}"/>
          </ac:spMkLst>
        </pc:spChg>
        <pc:spChg chg="add del mod">
          <ac:chgData name="Jeanneret Medina Maximiliano Zadkiel" userId="ebe96555-aa4c-4aed-898a-e61a01b8aa5b" providerId="ADAL" clId="{3369ED55-6CE3-4047-8056-8D3C8BCE7C1E}" dt="2023-08-18T09:19:10.105" v="2999"/>
          <ac:spMkLst>
            <pc:docMk/>
            <pc:sldMk cId="77433484" sldId="2375"/>
            <ac:spMk id="89" creationId="{1A960EFA-7450-3C86-DA86-7DB1F8DFA9B3}"/>
          </ac:spMkLst>
        </pc:spChg>
        <pc:spChg chg="add del mod">
          <ac:chgData name="Jeanneret Medina Maximiliano Zadkiel" userId="ebe96555-aa4c-4aed-898a-e61a01b8aa5b" providerId="ADAL" clId="{3369ED55-6CE3-4047-8056-8D3C8BCE7C1E}" dt="2023-08-18T09:19:10.105" v="2999"/>
          <ac:spMkLst>
            <pc:docMk/>
            <pc:sldMk cId="77433484" sldId="2375"/>
            <ac:spMk id="90" creationId="{06622861-4A52-6477-A348-46BA5CA8CC6F}"/>
          </ac:spMkLst>
        </pc:spChg>
        <pc:spChg chg="add del mod">
          <ac:chgData name="Jeanneret Medina Maximiliano Zadkiel" userId="ebe96555-aa4c-4aed-898a-e61a01b8aa5b" providerId="ADAL" clId="{3369ED55-6CE3-4047-8056-8D3C8BCE7C1E}" dt="2023-08-18T09:19:10.105" v="2999"/>
          <ac:spMkLst>
            <pc:docMk/>
            <pc:sldMk cId="77433484" sldId="2375"/>
            <ac:spMk id="91" creationId="{5B2C06F7-B0D7-3622-775D-2DCE0C37D8AD}"/>
          </ac:spMkLst>
        </pc:spChg>
        <pc:spChg chg="add del mod">
          <ac:chgData name="Jeanneret Medina Maximiliano Zadkiel" userId="ebe96555-aa4c-4aed-898a-e61a01b8aa5b" providerId="ADAL" clId="{3369ED55-6CE3-4047-8056-8D3C8BCE7C1E}" dt="2023-08-18T09:19:10.105" v="2999"/>
          <ac:spMkLst>
            <pc:docMk/>
            <pc:sldMk cId="77433484" sldId="2375"/>
            <ac:spMk id="92" creationId="{4E6AFA22-7A72-6A6B-7DB4-94FC3510DAB9}"/>
          </ac:spMkLst>
        </pc:spChg>
        <pc:spChg chg="add del mod">
          <ac:chgData name="Jeanneret Medina Maximiliano Zadkiel" userId="ebe96555-aa4c-4aed-898a-e61a01b8aa5b" providerId="ADAL" clId="{3369ED55-6CE3-4047-8056-8D3C8BCE7C1E}" dt="2023-08-18T09:19:10.105" v="2999"/>
          <ac:spMkLst>
            <pc:docMk/>
            <pc:sldMk cId="77433484" sldId="2375"/>
            <ac:spMk id="93" creationId="{44D64BF5-E273-CE21-FF7F-D9A6423C0692}"/>
          </ac:spMkLst>
        </pc:spChg>
        <pc:spChg chg="add del mod">
          <ac:chgData name="Jeanneret Medina Maximiliano Zadkiel" userId="ebe96555-aa4c-4aed-898a-e61a01b8aa5b" providerId="ADAL" clId="{3369ED55-6CE3-4047-8056-8D3C8BCE7C1E}" dt="2023-08-18T09:19:10.105" v="2999"/>
          <ac:spMkLst>
            <pc:docMk/>
            <pc:sldMk cId="77433484" sldId="2375"/>
            <ac:spMk id="94" creationId="{B9FE802F-B0AB-E0BE-C2CA-2703617BD953}"/>
          </ac:spMkLst>
        </pc:spChg>
        <pc:spChg chg="add del mod">
          <ac:chgData name="Jeanneret Medina Maximiliano Zadkiel" userId="ebe96555-aa4c-4aed-898a-e61a01b8aa5b" providerId="ADAL" clId="{3369ED55-6CE3-4047-8056-8D3C8BCE7C1E}" dt="2023-08-18T09:19:10.105" v="2999"/>
          <ac:spMkLst>
            <pc:docMk/>
            <pc:sldMk cId="77433484" sldId="2375"/>
            <ac:spMk id="95" creationId="{4D59A9BA-B1B9-0796-7930-EA86B6ADF782}"/>
          </ac:spMkLst>
        </pc:spChg>
        <pc:spChg chg="add del mod">
          <ac:chgData name="Jeanneret Medina Maximiliano Zadkiel" userId="ebe96555-aa4c-4aed-898a-e61a01b8aa5b" providerId="ADAL" clId="{3369ED55-6CE3-4047-8056-8D3C8BCE7C1E}" dt="2023-08-18T09:19:10.105" v="2999"/>
          <ac:spMkLst>
            <pc:docMk/>
            <pc:sldMk cId="77433484" sldId="2375"/>
            <ac:spMk id="96" creationId="{ADFDB187-E7BB-D467-5ECC-5C4FE3154FBA}"/>
          </ac:spMkLst>
        </pc:spChg>
        <pc:spChg chg="add del mod">
          <ac:chgData name="Jeanneret Medina Maximiliano Zadkiel" userId="ebe96555-aa4c-4aed-898a-e61a01b8aa5b" providerId="ADAL" clId="{3369ED55-6CE3-4047-8056-8D3C8BCE7C1E}" dt="2023-08-18T09:19:10.105" v="2999"/>
          <ac:spMkLst>
            <pc:docMk/>
            <pc:sldMk cId="77433484" sldId="2375"/>
            <ac:spMk id="97" creationId="{08A4473E-3C4E-9728-2598-8B91AC6FB87B}"/>
          </ac:spMkLst>
        </pc:spChg>
        <pc:spChg chg="add del mod">
          <ac:chgData name="Jeanneret Medina Maximiliano Zadkiel" userId="ebe96555-aa4c-4aed-898a-e61a01b8aa5b" providerId="ADAL" clId="{3369ED55-6CE3-4047-8056-8D3C8BCE7C1E}" dt="2023-08-18T09:19:10.105" v="2999"/>
          <ac:spMkLst>
            <pc:docMk/>
            <pc:sldMk cId="77433484" sldId="2375"/>
            <ac:spMk id="98" creationId="{6F279C7A-4DDF-E837-48D7-319ECF4B873A}"/>
          </ac:spMkLst>
        </pc:spChg>
        <pc:spChg chg="add del mod">
          <ac:chgData name="Jeanneret Medina Maximiliano Zadkiel" userId="ebe96555-aa4c-4aed-898a-e61a01b8aa5b" providerId="ADAL" clId="{3369ED55-6CE3-4047-8056-8D3C8BCE7C1E}" dt="2023-08-18T09:19:10.105" v="2999"/>
          <ac:spMkLst>
            <pc:docMk/>
            <pc:sldMk cId="77433484" sldId="2375"/>
            <ac:spMk id="99" creationId="{24F758E3-399F-5E12-D8E8-58207BE9C3FA}"/>
          </ac:spMkLst>
        </pc:spChg>
        <pc:spChg chg="add del mod">
          <ac:chgData name="Jeanneret Medina Maximiliano Zadkiel" userId="ebe96555-aa4c-4aed-898a-e61a01b8aa5b" providerId="ADAL" clId="{3369ED55-6CE3-4047-8056-8D3C8BCE7C1E}" dt="2023-08-18T09:19:10.105" v="2999"/>
          <ac:spMkLst>
            <pc:docMk/>
            <pc:sldMk cId="77433484" sldId="2375"/>
            <ac:spMk id="100" creationId="{6E75AD57-EC53-0CB5-36D0-75420FE09B9E}"/>
          </ac:spMkLst>
        </pc:spChg>
        <pc:spChg chg="add mod">
          <ac:chgData name="Jeanneret Medina Maximiliano Zadkiel" userId="ebe96555-aa4c-4aed-898a-e61a01b8aa5b" providerId="ADAL" clId="{3369ED55-6CE3-4047-8056-8D3C8BCE7C1E}" dt="2023-08-18T09:26:12.505" v="3179" actId="1035"/>
          <ac:spMkLst>
            <pc:docMk/>
            <pc:sldMk cId="77433484" sldId="2375"/>
            <ac:spMk id="107" creationId="{24CACF9F-E719-1857-B17F-953991BBA91B}"/>
          </ac:spMkLst>
        </pc:spChg>
        <pc:graphicFrameChg chg="add mod modGraphic">
          <ac:chgData name="Jeanneret Medina Maximiliano Zadkiel" userId="ebe96555-aa4c-4aed-898a-e61a01b8aa5b" providerId="ADAL" clId="{3369ED55-6CE3-4047-8056-8D3C8BCE7C1E}" dt="2023-08-18T09:26:17.524" v="3184" actId="1035"/>
          <ac:graphicFrameMkLst>
            <pc:docMk/>
            <pc:sldMk cId="77433484" sldId="2375"/>
            <ac:graphicFrameMk id="23" creationId="{01831818-F432-B219-7FAA-4CB4B0992DEF}"/>
          </ac:graphicFrameMkLst>
        </pc:graphicFrameChg>
        <pc:graphicFrameChg chg="add del mod modGraphic">
          <ac:chgData name="Jeanneret Medina Maximiliano Zadkiel" userId="ebe96555-aa4c-4aed-898a-e61a01b8aa5b" providerId="ADAL" clId="{3369ED55-6CE3-4047-8056-8D3C8BCE7C1E}" dt="2023-08-18T09:21:41.825" v="3091" actId="478"/>
          <ac:graphicFrameMkLst>
            <pc:docMk/>
            <pc:sldMk cId="77433484" sldId="2375"/>
            <ac:graphicFrameMk id="67" creationId="{184E3939-1B6D-424B-C334-3F5998ED6F0B}"/>
          </ac:graphicFrameMkLst>
        </pc:graphicFrameChg>
        <pc:graphicFrameChg chg="add mod modGraphic">
          <ac:chgData name="Jeanneret Medina Maximiliano Zadkiel" userId="ebe96555-aa4c-4aed-898a-e61a01b8aa5b" providerId="ADAL" clId="{3369ED55-6CE3-4047-8056-8D3C8BCE7C1E}" dt="2023-08-19T06:17:03.762" v="3224" actId="20577"/>
          <ac:graphicFrameMkLst>
            <pc:docMk/>
            <pc:sldMk cId="77433484" sldId="2375"/>
            <ac:graphicFrameMk id="104" creationId="{C845A5D2-77DE-8434-2BB6-2C6F2CAB9EE7}"/>
          </ac:graphicFrameMkLst>
        </pc:graphicFrameChg>
        <pc:picChg chg="add mod">
          <ac:chgData name="Jeanneret Medina Maximiliano Zadkiel" userId="ebe96555-aa4c-4aed-898a-e61a01b8aa5b" providerId="ADAL" clId="{3369ED55-6CE3-4047-8056-8D3C8BCE7C1E}" dt="2023-08-18T09:26:17.524" v="3184" actId="1035"/>
          <ac:picMkLst>
            <pc:docMk/>
            <pc:sldMk cId="77433484" sldId="2375"/>
            <ac:picMk id="5" creationId="{F9B20731-BA40-2926-B7E9-C5E8FF4B2B45}"/>
          </ac:picMkLst>
        </pc:picChg>
        <pc:picChg chg="add del mod">
          <ac:chgData name="Jeanneret Medina Maximiliano Zadkiel" userId="ebe96555-aa4c-4aed-898a-e61a01b8aa5b" providerId="ADAL" clId="{3369ED55-6CE3-4047-8056-8D3C8BCE7C1E}" dt="2023-08-18T08:56:53.284" v="2549" actId="478"/>
          <ac:picMkLst>
            <pc:docMk/>
            <pc:sldMk cId="77433484" sldId="2375"/>
            <ac:picMk id="46" creationId="{0C2DB73A-A83D-3C3E-2379-EE677E334BEF}"/>
          </ac:picMkLst>
        </pc:picChg>
        <pc:picChg chg="add del mod">
          <ac:chgData name="Jeanneret Medina Maximiliano Zadkiel" userId="ebe96555-aa4c-4aed-898a-e61a01b8aa5b" providerId="ADAL" clId="{3369ED55-6CE3-4047-8056-8D3C8BCE7C1E}" dt="2023-08-18T09:19:23.716" v="3003" actId="478"/>
          <ac:picMkLst>
            <pc:docMk/>
            <pc:sldMk cId="77433484" sldId="2375"/>
            <ac:picMk id="49" creationId="{FC71305D-B5F4-69D5-20AF-A58D73A3273F}"/>
          </ac:picMkLst>
        </pc:picChg>
        <pc:picChg chg="add del mod">
          <ac:chgData name="Jeanneret Medina Maximiliano Zadkiel" userId="ebe96555-aa4c-4aed-898a-e61a01b8aa5b" providerId="ADAL" clId="{3369ED55-6CE3-4047-8056-8D3C8BCE7C1E}" dt="2023-08-18T09:20:10.934" v="3026" actId="478"/>
          <ac:picMkLst>
            <pc:docMk/>
            <pc:sldMk cId="77433484" sldId="2375"/>
            <ac:picMk id="51" creationId="{1A94E4A1-7EC0-4860-C4CC-68C2BC3B8041}"/>
          </ac:picMkLst>
        </pc:picChg>
        <pc:picChg chg="add mod">
          <ac:chgData name="Jeanneret Medina Maximiliano Zadkiel" userId="ebe96555-aa4c-4aed-898a-e61a01b8aa5b" providerId="ADAL" clId="{3369ED55-6CE3-4047-8056-8D3C8BCE7C1E}" dt="2023-08-18T09:03:42.229" v="2625" actId="1035"/>
          <ac:picMkLst>
            <pc:docMk/>
            <pc:sldMk cId="77433484" sldId="2375"/>
            <ac:picMk id="61" creationId="{012A7927-0C68-334F-D05E-48C0F89C420C}"/>
          </ac:picMkLst>
        </pc:picChg>
        <pc:picChg chg="add mod">
          <ac:chgData name="Jeanneret Medina Maximiliano Zadkiel" userId="ebe96555-aa4c-4aed-898a-e61a01b8aa5b" providerId="ADAL" clId="{3369ED55-6CE3-4047-8056-8D3C8BCE7C1E}" dt="2023-08-18T09:26:17.524" v="3184" actId="1035"/>
          <ac:picMkLst>
            <pc:docMk/>
            <pc:sldMk cId="77433484" sldId="2375"/>
            <ac:picMk id="101" creationId="{5370D30D-DE19-FB93-9D73-447B081F4443}"/>
          </ac:picMkLst>
        </pc:picChg>
        <pc:picChg chg="add mod">
          <ac:chgData name="Jeanneret Medina Maximiliano Zadkiel" userId="ebe96555-aa4c-4aed-898a-e61a01b8aa5b" providerId="ADAL" clId="{3369ED55-6CE3-4047-8056-8D3C8BCE7C1E}" dt="2023-08-18T09:26:12.505" v="3179" actId="1035"/>
          <ac:picMkLst>
            <pc:docMk/>
            <pc:sldMk cId="77433484" sldId="2375"/>
            <ac:picMk id="106" creationId="{ED95692E-0004-7EFA-128E-D904BC1E81F0}"/>
          </ac:picMkLst>
        </pc:picChg>
        <pc:picChg chg="add del mod">
          <ac:chgData name="Jeanneret Medina Maximiliano Zadkiel" userId="ebe96555-aa4c-4aed-898a-e61a01b8aa5b" providerId="ADAL" clId="{3369ED55-6CE3-4047-8056-8D3C8BCE7C1E}" dt="2023-08-18T09:25:14.429" v="3167" actId="478"/>
          <ac:picMkLst>
            <pc:docMk/>
            <pc:sldMk cId="77433484" sldId="2375"/>
            <ac:picMk id="108" creationId="{BE646519-A49E-D166-9842-9FF37D36959F}"/>
          </ac:picMkLst>
        </pc:picChg>
        <pc:cxnChg chg="add mod">
          <ac:chgData name="Jeanneret Medina Maximiliano Zadkiel" userId="ebe96555-aa4c-4aed-898a-e61a01b8aa5b" providerId="ADAL" clId="{3369ED55-6CE3-4047-8056-8D3C8BCE7C1E}" dt="2023-08-18T09:26:17.524" v="3184" actId="1035"/>
          <ac:cxnSpMkLst>
            <pc:docMk/>
            <pc:sldMk cId="77433484" sldId="2375"/>
            <ac:cxnSpMk id="17" creationId="{B6B834DA-1BC3-DD8C-BFBB-928DBE41D14C}"/>
          </ac:cxnSpMkLst>
        </pc:cxnChg>
        <pc:cxnChg chg="add del mod">
          <ac:chgData name="Jeanneret Medina Maximiliano Zadkiel" userId="ebe96555-aa4c-4aed-898a-e61a01b8aa5b" providerId="ADAL" clId="{3369ED55-6CE3-4047-8056-8D3C8BCE7C1E}" dt="2023-08-18T08:56:55.895" v="2550" actId="478"/>
          <ac:cxnSpMkLst>
            <pc:docMk/>
            <pc:sldMk cId="77433484" sldId="2375"/>
            <ac:cxnSpMk id="20" creationId="{82469DF1-5785-07F8-1142-C99E2DD27491}"/>
          </ac:cxnSpMkLst>
        </pc:cxnChg>
        <pc:cxnChg chg="add mod">
          <ac:chgData name="Jeanneret Medina Maximiliano Zadkiel" userId="ebe96555-aa4c-4aed-898a-e61a01b8aa5b" providerId="ADAL" clId="{3369ED55-6CE3-4047-8056-8D3C8BCE7C1E}" dt="2023-08-18T09:26:17.524" v="3184" actId="1035"/>
          <ac:cxnSpMkLst>
            <pc:docMk/>
            <pc:sldMk cId="77433484" sldId="2375"/>
            <ac:cxnSpMk id="36" creationId="{B156EAB6-931A-C831-1ED4-50E979904956}"/>
          </ac:cxnSpMkLst>
        </pc:cxnChg>
        <pc:cxnChg chg="add mod">
          <ac:chgData name="Jeanneret Medina Maximiliano Zadkiel" userId="ebe96555-aa4c-4aed-898a-e61a01b8aa5b" providerId="ADAL" clId="{3369ED55-6CE3-4047-8056-8D3C8BCE7C1E}" dt="2023-08-18T09:03:42.229" v="2625" actId="1035"/>
          <ac:cxnSpMkLst>
            <pc:docMk/>
            <pc:sldMk cId="77433484" sldId="2375"/>
            <ac:cxnSpMk id="41" creationId="{EF0B1BDB-FE9E-5F89-CB98-EDA1E9B3FB27}"/>
          </ac:cxnSpMkLst>
        </pc:cxnChg>
        <pc:cxnChg chg="add mod">
          <ac:chgData name="Jeanneret Medina Maximiliano Zadkiel" userId="ebe96555-aa4c-4aed-898a-e61a01b8aa5b" providerId="ADAL" clId="{3369ED55-6CE3-4047-8056-8D3C8BCE7C1E}" dt="2023-08-18T09:26:17.524" v="3184" actId="1035"/>
          <ac:cxnSpMkLst>
            <pc:docMk/>
            <pc:sldMk cId="77433484" sldId="2375"/>
            <ac:cxnSpMk id="53" creationId="{E7B5ACDE-C007-C5FB-79E6-28574A180FD3}"/>
          </ac:cxnSpMkLst>
        </pc:cxnChg>
        <pc:cxnChg chg="add mod">
          <ac:chgData name="Jeanneret Medina Maximiliano Zadkiel" userId="ebe96555-aa4c-4aed-898a-e61a01b8aa5b" providerId="ADAL" clId="{3369ED55-6CE3-4047-8056-8D3C8BCE7C1E}" dt="2023-08-18T09:26:17.524" v="3184" actId="1035"/>
          <ac:cxnSpMkLst>
            <pc:docMk/>
            <pc:sldMk cId="77433484" sldId="2375"/>
            <ac:cxnSpMk id="58" creationId="{14C2700F-CCFA-9B93-263D-CBD730728FCC}"/>
          </ac:cxnSpMkLst>
        </pc:cxnChg>
        <pc:cxnChg chg="add mod">
          <ac:chgData name="Jeanneret Medina Maximiliano Zadkiel" userId="ebe96555-aa4c-4aed-898a-e61a01b8aa5b" providerId="ADAL" clId="{3369ED55-6CE3-4047-8056-8D3C8BCE7C1E}" dt="2023-08-18T09:03:42.229" v="2625" actId="1035"/>
          <ac:cxnSpMkLst>
            <pc:docMk/>
            <pc:sldMk cId="77433484" sldId="2375"/>
            <ac:cxnSpMk id="63" creationId="{8D22F8F2-5D7F-C021-D732-F8F8E1771D32}"/>
          </ac:cxnSpMkLst>
        </pc:cxnChg>
        <pc:cxnChg chg="add mod">
          <ac:chgData name="Jeanneret Medina Maximiliano Zadkiel" userId="ebe96555-aa4c-4aed-898a-e61a01b8aa5b" providerId="ADAL" clId="{3369ED55-6CE3-4047-8056-8D3C8BCE7C1E}" dt="2023-08-18T09:22:11.941" v="3096" actId="14100"/>
          <ac:cxnSpMkLst>
            <pc:docMk/>
            <pc:sldMk cId="77433484" sldId="2375"/>
            <ac:cxnSpMk id="68" creationId="{2995F1B1-549C-9E4B-9157-F016B9CBC8CA}"/>
          </ac:cxnSpMkLst>
        </pc:cxnChg>
      </pc:sldChg>
      <pc:sldChg chg="delSp modSp add del mod">
        <pc:chgData name="Jeanneret Medina Maximiliano Zadkiel" userId="ebe96555-aa4c-4aed-898a-e61a01b8aa5b" providerId="ADAL" clId="{3369ED55-6CE3-4047-8056-8D3C8BCE7C1E}" dt="2023-08-19T08:04:02.445" v="4373" actId="47"/>
        <pc:sldMkLst>
          <pc:docMk/>
          <pc:sldMk cId="608159445" sldId="2376"/>
        </pc:sldMkLst>
        <pc:spChg chg="del">
          <ac:chgData name="Jeanneret Medina Maximiliano Zadkiel" userId="ebe96555-aa4c-4aed-898a-e61a01b8aa5b" providerId="ADAL" clId="{3369ED55-6CE3-4047-8056-8D3C8BCE7C1E}" dt="2023-08-19T06:26:54.766" v="3265" actId="478"/>
          <ac:spMkLst>
            <pc:docMk/>
            <pc:sldMk cId="608159445" sldId="2376"/>
            <ac:spMk id="3" creationId="{2D06BE9E-4F83-21BF-5675-E0309EB2CE52}"/>
          </ac:spMkLst>
        </pc:spChg>
        <pc:spChg chg="del">
          <ac:chgData name="Jeanneret Medina Maximiliano Zadkiel" userId="ebe96555-aa4c-4aed-898a-e61a01b8aa5b" providerId="ADAL" clId="{3369ED55-6CE3-4047-8056-8D3C8BCE7C1E}" dt="2023-08-19T06:26:54.766" v="3265" actId="478"/>
          <ac:spMkLst>
            <pc:docMk/>
            <pc:sldMk cId="608159445" sldId="2376"/>
            <ac:spMk id="5" creationId="{2D1B72A7-3456-ABE7-F3EB-1475B86D8090}"/>
          </ac:spMkLst>
        </pc:spChg>
        <pc:spChg chg="del">
          <ac:chgData name="Jeanneret Medina Maximiliano Zadkiel" userId="ebe96555-aa4c-4aed-898a-e61a01b8aa5b" providerId="ADAL" clId="{3369ED55-6CE3-4047-8056-8D3C8BCE7C1E}" dt="2023-08-19T06:26:54.766" v="3265" actId="478"/>
          <ac:spMkLst>
            <pc:docMk/>
            <pc:sldMk cId="608159445" sldId="2376"/>
            <ac:spMk id="8" creationId="{428898A1-F69E-9084-206F-B17BDBD9669B}"/>
          </ac:spMkLst>
        </pc:spChg>
        <pc:spChg chg="del">
          <ac:chgData name="Jeanneret Medina Maximiliano Zadkiel" userId="ebe96555-aa4c-4aed-898a-e61a01b8aa5b" providerId="ADAL" clId="{3369ED55-6CE3-4047-8056-8D3C8BCE7C1E}" dt="2023-08-19T06:26:54.766" v="3265" actId="478"/>
          <ac:spMkLst>
            <pc:docMk/>
            <pc:sldMk cId="608159445" sldId="2376"/>
            <ac:spMk id="9" creationId="{5971D942-B994-81D0-F767-F6F8DBEAAA78}"/>
          </ac:spMkLst>
        </pc:spChg>
        <pc:spChg chg="del">
          <ac:chgData name="Jeanneret Medina Maximiliano Zadkiel" userId="ebe96555-aa4c-4aed-898a-e61a01b8aa5b" providerId="ADAL" clId="{3369ED55-6CE3-4047-8056-8D3C8BCE7C1E}" dt="2023-08-19T06:26:54.766" v="3265" actId="478"/>
          <ac:spMkLst>
            <pc:docMk/>
            <pc:sldMk cId="608159445" sldId="2376"/>
            <ac:spMk id="10" creationId="{DEA6C244-A66A-9CE2-EA37-D5121B3FBA69}"/>
          </ac:spMkLst>
        </pc:spChg>
        <pc:spChg chg="del">
          <ac:chgData name="Jeanneret Medina Maximiliano Zadkiel" userId="ebe96555-aa4c-4aed-898a-e61a01b8aa5b" providerId="ADAL" clId="{3369ED55-6CE3-4047-8056-8D3C8BCE7C1E}" dt="2023-08-19T06:26:54.766" v="3265" actId="478"/>
          <ac:spMkLst>
            <pc:docMk/>
            <pc:sldMk cId="608159445" sldId="2376"/>
            <ac:spMk id="11" creationId="{6D32D947-56C8-1319-0D8E-AD4F633A86EF}"/>
          </ac:spMkLst>
        </pc:spChg>
        <pc:spChg chg="del">
          <ac:chgData name="Jeanneret Medina Maximiliano Zadkiel" userId="ebe96555-aa4c-4aed-898a-e61a01b8aa5b" providerId="ADAL" clId="{3369ED55-6CE3-4047-8056-8D3C8BCE7C1E}" dt="2023-08-19T06:26:54.766" v="3265" actId="478"/>
          <ac:spMkLst>
            <pc:docMk/>
            <pc:sldMk cId="608159445" sldId="2376"/>
            <ac:spMk id="12" creationId="{FA56F0A8-F621-669F-BA9B-689A6CA18D50}"/>
          </ac:spMkLst>
        </pc:spChg>
        <pc:graphicFrameChg chg="mod modGraphic">
          <ac:chgData name="Jeanneret Medina Maximiliano Zadkiel" userId="ebe96555-aa4c-4aed-898a-e61a01b8aa5b" providerId="ADAL" clId="{3369ED55-6CE3-4047-8056-8D3C8BCE7C1E}" dt="2023-08-19T06:36:11.422" v="3570" actId="20577"/>
          <ac:graphicFrameMkLst>
            <pc:docMk/>
            <pc:sldMk cId="608159445" sldId="2376"/>
            <ac:graphicFrameMk id="7" creationId="{81B448A1-BC9D-6AD4-19CF-D367CC4782AA}"/>
          </ac:graphicFrameMkLst>
        </pc:graphicFrameChg>
        <pc:picChg chg="del">
          <ac:chgData name="Jeanneret Medina Maximiliano Zadkiel" userId="ebe96555-aa4c-4aed-898a-e61a01b8aa5b" providerId="ADAL" clId="{3369ED55-6CE3-4047-8056-8D3C8BCE7C1E}" dt="2023-08-19T06:26:52.461" v="3264" actId="478"/>
          <ac:picMkLst>
            <pc:docMk/>
            <pc:sldMk cId="608159445" sldId="2376"/>
            <ac:picMk id="6" creationId="{680C464D-77EE-7403-8383-BA796A6DC78D}"/>
          </ac:picMkLst>
        </pc:picChg>
      </pc:sldChg>
      <pc:sldChg chg="addSp delSp modSp add del mod">
        <pc:chgData name="Jeanneret Medina Maximiliano Zadkiel" userId="ebe96555-aa4c-4aed-898a-e61a01b8aa5b" providerId="ADAL" clId="{3369ED55-6CE3-4047-8056-8D3C8BCE7C1E}" dt="2023-08-18T09:18:03.923" v="2979" actId="47"/>
        <pc:sldMkLst>
          <pc:docMk/>
          <pc:sldMk cId="2299411243" sldId="2376"/>
        </pc:sldMkLst>
        <pc:spChg chg="mod">
          <ac:chgData name="Jeanneret Medina Maximiliano Zadkiel" userId="ebe96555-aa4c-4aed-898a-e61a01b8aa5b" providerId="ADAL" clId="{3369ED55-6CE3-4047-8056-8D3C8BCE7C1E}" dt="2023-08-18T09:16:28.021" v="2935" actId="20577"/>
          <ac:spMkLst>
            <pc:docMk/>
            <pc:sldMk cId="2299411243" sldId="2376"/>
            <ac:spMk id="2" creationId="{A4BF39D6-1A4E-6E2D-1C47-16977A485D91}"/>
          </ac:spMkLst>
        </pc:spChg>
        <pc:spChg chg="del">
          <ac:chgData name="Jeanneret Medina Maximiliano Zadkiel" userId="ebe96555-aa4c-4aed-898a-e61a01b8aa5b" providerId="ADAL" clId="{3369ED55-6CE3-4047-8056-8D3C8BCE7C1E}" dt="2023-08-18T09:16:08.324" v="2918" actId="478"/>
          <ac:spMkLst>
            <pc:docMk/>
            <pc:sldMk cId="2299411243" sldId="2376"/>
            <ac:spMk id="3" creationId="{55EABC2F-8402-CA8F-80A1-6639948F574A}"/>
          </ac:spMkLst>
        </pc:spChg>
        <pc:spChg chg="del">
          <ac:chgData name="Jeanneret Medina Maximiliano Zadkiel" userId="ebe96555-aa4c-4aed-898a-e61a01b8aa5b" providerId="ADAL" clId="{3369ED55-6CE3-4047-8056-8D3C8BCE7C1E}" dt="2023-08-18T09:16:08.324" v="2918" actId="478"/>
          <ac:spMkLst>
            <pc:docMk/>
            <pc:sldMk cId="2299411243" sldId="2376"/>
            <ac:spMk id="5" creationId="{F8DA7E14-B10C-E8CA-83B9-9DE89B79D7DA}"/>
          </ac:spMkLst>
        </pc:spChg>
        <pc:spChg chg="del">
          <ac:chgData name="Jeanneret Medina Maximiliano Zadkiel" userId="ebe96555-aa4c-4aed-898a-e61a01b8aa5b" providerId="ADAL" clId="{3369ED55-6CE3-4047-8056-8D3C8BCE7C1E}" dt="2023-08-18T09:16:08.324" v="2918" actId="478"/>
          <ac:spMkLst>
            <pc:docMk/>
            <pc:sldMk cId="2299411243" sldId="2376"/>
            <ac:spMk id="7" creationId="{1800E182-6FF5-4EE6-D532-7AD556194E41}"/>
          </ac:spMkLst>
        </pc:spChg>
        <pc:spChg chg="del">
          <ac:chgData name="Jeanneret Medina Maximiliano Zadkiel" userId="ebe96555-aa4c-4aed-898a-e61a01b8aa5b" providerId="ADAL" clId="{3369ED55-6CE3-4047-8056-8D3C8BCE7C1E}" dt="2023-08-18T09:16:08.324" v="2918" actId="478"/>
          <ac:spMkLst>
            <pc:docMk/>
            <pc:sldMk cId="2299411243" sldId="2376"/>
            <ac:spMk id="8" creationId="{F8985FBD-37DC-585E-CB96-CFB71EC235D0}"/>
          </ac:spMkLst>
        </pc:spChg>
        <pc:spChg chg="del">
          <ac:chgData name="Jeanneret Medina Maximiliano Zadkiel" userId="ebe96555-aa4c-4aed-898a-e61a01b8aa5b" providerId="ADAL" clId="{3369ED55-6CE3-4047-8056-8D3C8BCE7C1E}" dt="2023-08-18T09:16:08.324" v="2918" actId="478"/>
          <ac:spMkLst>
            <pc:docMk/>
            <pc:sldMk cId="2299411243" sldId="2376"/>
            <ac:spMk id="9" creationId="{5689872B-B3E0-4B44-DE19-DDECBF250483}"/>
          </ac:spMkLst>
        </pc:spChg>
        <pc:spChg chg="del">
          <ac:chgData name="Jeanneret Medina Maximiliano Zadkiel" userId="ebe96555-aa4c-4aed-898a-e61a01b8aa5b" providerId="ADAL" clId="{3369ED55-6CE3-4047-8056-8D3C8BCE7C1E}" dt="2023-08-18T09:16:08.324" v="2918" actId="478"/>
          <ac:spMkLst>
            <pc:docMk/>
            <pc:sldMk cId="2299411243" sldId="2376"/>
            <ac:spMk id="10" creationId="{5DBAB71B-EFC2-6A40-23DA-8A99702A1417}"/>
          </ac:spMkLst>
        </pc:spChg>
        <pc:spChg chg="del">
          <ac:chgData name="Jeanneret Medina Maximiliano Zadkiel" userId="ebe96555-aa4c-4aed-898a-e61a01b8aa5b" providerId="ADAL" clId="{3369ED55-6CE3-4047-8056-8D3C8BCE7C1E}" dt="2023-08-18T09:16:08.324" v="2918" actId="478"/>
          <ac:spMkLst>
            <pc:docMk/>
            <pc:sldMk cId="2299411243" sldId="2376"/>
            <ac:spMk id="11" creationId="{2EA635DD-D058-74B8-723F-CAD1E5DC545A}"/>
          </ac:spMkLst>
        </pc:spChg>
        <pc:spChg chg="del">
          <ac:chgData name="Jeanneret Medina Maximiliano Zadkiel" userId="ebe96555-aa4c-4aed-898a-e61a01b8aa5b" providerId="ADAL" clId="{3369ED55-6CE3-4047-8056-8D3C8BCE7C1E}" dt="2023-08-18T09:16:08.324" v="2918" actId="478"/>
          <ac:spMkLst>
            <pc:docMk/>
            <pc:sldMk cId="2299411243" sldId="2376"/>
            <ac:spMk id="12" creationId="{378C3E9E-4D2F-22EC-A9DE-ED3172EF7E59}"/>
          </ac:spMkLst>
        </pc:spChg>
        <pc:spChg chg="del">
          <ac:chgData name="Jeanneret Medina Maximiliano Zadkiel" userId="ebe96555-aa4c-4aed-898a-e61a01b8aa5b" providerId="ADAL" clId="{3369ED55-6CE3-4047-8056-8D3C8BCE7C1E}" dt="2023-08-18T09:16:08.324" v="2918" actId="478"/>
          <ac:spMkLst>
            <pc:docMk/>
            <pc:sldMk cId="2299411243" sldId="2376"/>
            <ac:spMk id="13" creationId="{260D5CFA-7554-602F-A32C-67D2C200F0DB}"/>
          </ac:spMkLst>
        </pc:spChg>
        <pc:spChg chg="del">
          <ac:chgData name="Jeanneret Medina Maximiliano Zadkiel" userId="ebe96555-aa4c-4aed-898a-e61a01b8aa5b" providerId="ADAL" clId="{3369ED55-6CE3-4047-8056-8D3C8BCE7C1E}" dt="2023-08-18T09:16:08.324" v="2918" actId="478"/>
          <ac:spMkLst>
            <pc:docMk/>
            <pc:sldMk cId="2299411243" sldId="2376"/>
            <ac:spMk id="14" creationId="{3A12D47C-7799-4213-75B5-0D107F52F0B3}"/>
          </ac:spMkLst>
        </pc:spChg>
        <pc:spChg chg="del">
          <ac:chgData name="Jeanneret Medina Maximiliano Zadkiel" userId="ebe96555-aa4c-4aed-898a-e61a01b8aa5b" providerId="ADAL" clId="{3369ED55-6CE3-4047-8056-8D3C8BCE7C1E}" dt="2023-08-18T09:16:08.324" v="2918" actId="478"/>
          <ac:spMkLst>
            <pc:docMk/>
            <pc:sldMk cId="2299411243" sldId="2376"/>
            <ac:spMk id="15" creationId="{B365ADB6-5A5C-0B22-9321-894A2FB29126}"/>
          </ac:spMkLst>
        </pc:spChg>
        <pc:spChg chg="del">
          <ac:chgData name="Jeanneret Medina Maximiliano Zadkiel" userId="ebe96555-aa4c-4aed-898a-e61a01b8aa5b" providerId="ADAL" clId="{3369ED55-6CE3-4047-8056-8D3C8BCE7C1E}" dt="2023-08-18T09:16:08.324" v="2918" actId="478"/>
          <ac:spMkLst>
            <pc:docMk/>
            <pc:sldMk cId="2299411243" sldId="2376"/>
            <ac:spMk id="16" creationId="{325F02F1-5DC5-40FB-0B6D-3BA3035590EC}"/>
          </ac:spMkLst>
        </pc:spChg>
        <pc:spChg chg="del">
          <ac:chgData name="Jeanneret Medina Maximiliano Zadkiel" userId="ebe96555-aa4c-4aed-898a-e61a01b8aa5b" providerId="ADAL" clId="{3369ED55-6CE3-4047-8056-8D3C8BCE7C1E}" dt="2023-08-18T09:16:08.324" v="2918" actId="478"/>
          <ac:spMkLst>
            <pc:docMk/>
            <pc:sldMk cId="2299411243" sldId="2376"/>
            <ac:spMk id="17" creationId="{D01A4B36-8887-0F01-01A9-EEC547BD0D12}"/>
          </ac:spMkLst>
        </pc:spChg>
        <pc:spChg chg="del">
          <ac:chgData name="Jeanneret Medina Maximiliano Zadkiel" userId="ebe96555-aa4c-4aed-898a-e61a01b8aa5b" providerId="ADAL" clId="{3369ED55-6CE3-4047-8056-8D3C8BCE7C1E}" dt="2023-08-18T09:16:08.324" v="2918" actId="478"/>
          <ac:spMkLst>
            <pc:docMk/>
            <pc:sldMk cId="2299411243" sldId="2376"/>
            <ac:spMk id="18" creationId="{7227A24D-94BD-C83E-ACC5-0495C6540709}"/>
          </ac:spMkLst>
        </pc:spChg>
        <pc:spChg chg="del">
          <ac:chgData name="Jeanneret Medina Maximiliano Zadkiel" userId="ebe96555-aa4c-4aed-898a-e61a01b8aa5b" providerId="ADAL" clId="{3369ED55-6CE3-4047-8056-8D3C8BCE7C1E}" dt="2023-08-18T09:16:08.324" v="2918" actId="478"/>
          <ac:spMkLst>
            <pc:docMk/>
            <pc:sldMk cId="2299411243" sldId="2376"/>
            <ac:spMk id="19" creationId="{ADEEAD66-12B8-5ABE-B43B-546C24ED14E8}"/>
          </ac:spMkLst>
        </pc:spChg>
        <pc:spChg chg="del">
          <ac:chgData name="Jeanneret Medina Maximiliano Zadkiel" userId="ebe96555-aa4c-4aed-898a-e61a01b8aa5b" providerId="ADAL" clId="{3369ED55-6CE3-4047-8056-8D3C8BCE7C1E}" dt="2023-08-18T09:16:08.324" v="2918" actId="478"/>
          <ac:spMkLst>
            <pc:docMk/>
            <pc:sldMk cId="2299411243" sldId="2376"/>
            <ac:spMk id="20" creationId="{F20A3E07-2C6C-97C8-9C40-1DA1F2A7C049}"/>
          </ac:spMkLst>
        </pc:spChg>
        <pc:spChg chg="del">
          <ac:chgData name="Jeanneret Medina Maximiliano Zadkiel" userId="ebe96555-aa4c-4aed-898a-e61a01b8aa5b" providerId="ADAL" clId="{3369ED55-6CE3-4047-8056-8D3C8BCE7C1E}" dt="2023-08-18T09:16:08.324" v="2918" actId="478"/>
          <ac:spMkLst>
            <pc:docMk/>
            <pc:sldMk cId="2299411243" sldId="2376"/>
            <ac:spMk id="21" creationId="{309FD25A-6AF1-E7F4-E68F-BD2556E37A25}"/>
          </ac:spMkLst>
        </pc:spChg>
        <pc:spChg chg="del">
          <ac:chgData name="Jeanneret Medina Maximiliano Zadkiel" userId="ebe96555-aa4c-4aed-898a-e61a01b8aa5b" providerId="ADAL" clId="{3369ED55-6CE3-4047-8056-8D3C8BCE7C1E}" dt="2023-08-18T09:16:08.324" v="2918" actId="478"/>
          <ac:spMkLst>
            <pc:docMk/>
            <pc:sldMk cId="2299411243" sldId="2376"/>
            <ac:spMk id="22" creationId="{C3F5E8D9-F8D6-AE00-1152-AAEC1F03AD9A}"/>
          </ac:spMkLst>
        </pc:spChg>
        <pc:spChg chg="del">
          <ac:chgData name="Jeanneret Medina Maximiliano Zadkiel" userId="ebe96555-aa4c-4aed-898a-e61a01b8aa5b" providerId="ADAL" clId="{3369ED55-6CE3-4047-8056-8D3C8BCE7C1E}" dt="2023-08-18T09:16:08.324" v="2918" actId="478"/>
          <ac:spMkLst>
            <pc:docMk/>
            <pc:sldMk cId="2299411243" sldId="2376"/>
            <ac:spMk id="23" creationId="{BC6F3877-DE6C-19FD-A0D6-D9D33794847B}"/>
          </ac:spMkLst>
        </pc:spChg>
        <pc:spChg chg="del">
          <ac:chgData name="Jeanneret Medina Maximiliano Zadkiel" userId="ebe96555-aa4c-4aed-898a-e61a01b8aa5b" providerId="ADAL" clId="{3369ED55-6CE3-4047-8056-8D3C8BCE7C1E}" dt="2023-08-18T09:16:08.324" v="2918" actId="478"/>
          <ac:spMkLst>
            <pc:docMk/>
            <pc:sldMk cId="2299411243" sldId="2376"/>
            <ac:spMk id="24" creationId="{6E6E2A04-B28E-4868-343E-143A9746AC73}"/>
          </ac:spMkLst>
        </pc:spChg>
        <pc:spChg chg="del">
          <ac:chgData name="Jeanneret Medina Maximiliano Zadkiel" userId="ebe96555-aa4c-4aed-898a-e61a01b8aa5b" providerId="ADAL" clId="{3369ED55-6CE3-4047-8056-8D3C8BCE7C1E}" dt="2023-08-18T09:16:08.324" v="2918" actId="478"/>
          <ac:spMkLst>
            <pc:docMk/>
            <pc:sldMk cId="2299411243" sldId="2376"/>
            <ac:spMk id="25" creationId="{1D4125DF-5FE7-8FCC-099A-8D16C84DAE75}"/>
          </ac:spMkLst>
        </pc:spChg>
        <pc:spChg chg="del">
          <ac:chgData name="Jeanneret Medina Maximiliano Zadkiel" userId="ebe96555-aa4c-4aed-898a-e61a01b8aa5b" providerId="ADAL" clId="{3369ED55-6CE3-4047-8056-8D3C8BCE7C1E}" dt="2023-08-18T09:16:08.324" v="2918" actId="478"/>
          <ac:spMkLst>
            <pc:docMk/>
            <pc:sldMk cId="2299411243" sldId="2376"/>
            <ac:spMk id="26" creationId="{1D8EE50A-9072-8C3A-8604-33FA168844C3}"/>
          </ac:spMkLst>
        </pc:spChg>
        <pc:spChg chg="del">
          <ac:chgData name="Jeanneret Medina Maximiliano Zadkiel" userId="ebe96555-aa4c-4aed-898a-e61a01b8aa5b" providerId="ADAL" clId="{3369ED55-6CE3-4047-8056-8D3C8BCE7C1E}" dt="2023-08-18T09:16:08.324" v="2918" actId="478"/>
          <ac:spMkLst>
            <pc:docMk/>
            <pc:sldMk cId="2299411243" sldId="2376"/>
            <ac:spMk id="27" creationId="{7F17B0A9-1CA3-F898-8CF0-21609427ABE6}"/>
          </ac:spMkLst>
        </pc:spChg>
        <pc:spChg chg="del">
          <ac:chgData name="Jeanneret Medina Maximiliano Zadkiel" userId="ebe96555-aa4c-4aed-898a-e61a01b8aa5b" providerId="ADAL" clId="{3369ED55-6CE3-4047-8056-8D3C8BCE7C1E}" dt="2023-08-18T09:16:08.324" v="2918" actId="478"/>
          <ac:spMkLst>
            <pc:docMk/>
            <pc:sldMk cId="2299411243" sldId="2376"/>
            <ac:spMk id="28" creationId="{A9572139-3D5D-B0CF-B7EA-9E72D00AE586}"/>
          </ac:spMkLst>
        </pc:spChg>
        <pc:spChg chg="del">
          <ac:chgData name="Jeanneret Medina Maximiliano Zadkiel" userId="ebe96555-aa4c-4aed-898a-e61a01b8aa5b" providerId="ADAL" clId="{3369ED55-6CE3-4047-8056-8D3C8BCE7C1E}" dt="2023-08-18T09:16:08.324" v="2918" actId="478"/>
          <ac:spMkLst>
            <pc:docMk/>
            <pc:sldMk cId="2299411243" sldId="2376"/>
            <ac:spMk id="29" creationId="{A213B414-ABB3-A77F-F461-6EC9FC76D6FC}"/>
          </ac:spMkLst>
        </pc:spChg>
        <pc:spChg chg="del">
          <ac:chgData name="Jeanneret Medina Maximiliano Zadkiel" userId="ebe96555-aa4c-4aed-898a-e61a01b8aa5b" providerId="ADAL" clId="{3369ED55-6CE3-4047-8056-8D3C8BCE7C1E}" dt="2023-08-18T09:16:08.324" v="2918" actId="478"/>
          <ac:spMkLst>
            <pc:docMk/>
            <pc:sldMk cId="2299411243" sldId="2376"/>
            <ac:spMk id="30" creationId="{42DD5C65-1785-97EF-1216-09CD2D48DF68}"/>
          </ac:spMkLst>
        </pc:spChg>
        <pc:spChg chg="del">
          <ac:chgData name="Jeanneret Medina Maximiliano Zadkiel" userId="ebe96555-aa4c-4aed-898a-e61a01b8aa5b" providerId="ADAL" clId="{3369ED55-6CE3-4047-8056-8D3C8BCE7C1E}" dt="2023-08-18T09:16:08.324" v="2918" actId="478"/>
          <ac:spMkLst>
            <pc:docMk/>
            <pc:sldMk cId="2299411243" sldId="2376"/>
            <ac:spMk id="31" creationId="{EBEB9FF4-65D4-9B21-81C6-0CC322A58908}"/>
          </ac:spMkLst>
        </pc:spChg>
        <pc:spChg chg="del">
          <ac:chgData name="Jeanneret Medina Maximiliano Zadkiel" userId="ebe96555-aa4c-4aed-898a-e61a01b8aa5b" providerId="ADAL" clId="{3369ED55-6CE3-4047-8056-8D3C8BCE7C1E}" dt="2023-08-18T09:16:08.324" v="2918" actId="478"/>
          <ac:spMkLst>
            <pc:docMk/>
            <pc:sldMk cId="2299411243" sldId="2376"/>
            <ac:spMk id="32" creationId="{8E9AD992-4244-302D-DB7D-6FE13733D2FA}"/>
          </ac:spMkLst>
        </pc:spChg>
        <pc:spChg chg="del">
          <ac:chgData name="Jeanneret Medina Maximiliano Zadkiel" userId="ebe96555-aa4c-4aed-898a-e61a01b8aa5b" providerId="ADAL" clId="{3369ED55-6CE3-4047-8056-8D3C8BCE7C1E}" dt="2023-08-18T09:16:08.324" v="2918" actId="478"/>
          <ac:spMkLst>
            <pc:docMk/>
            <pc:sldMk cId="2299411243" sldId="2376"/>
            <ac:spMk id="33" creationId="{D7DAEB8E-F1FC-37DE-230C-3B34C66C81E3}"/>
          </ac:spMkLst>
        </pc:spChg>
        <pc:spChg chg="del">
          <ac:chgData name="Jeanneret Medina Maximiliano Zadkiel" userId="ebe96555-aa4c-4aed-898a-e61a01b8aa5b" providerId="ADAL" clId="{3369ED55-6CE3-4047-8056-8D3C8BCE7C1E}" dt="2023-08-18T09:16:08.324" v="2918" actId="478"/>
          <ac:spMkLst>
            <pc:docMk/>
            <pc:sldMk cId="2299411243" sldId="2376"/>
            <ac:spMk id="34" creationId="{5C8AFEA8-580F-2865-9331-821B667B8ECF}"/>
          </ac:spMkLst>
        </pc:spChg>
        <pc:spChg chg="del">
          <ac:chgData name="Jeanneret Medina Maximiliano Zadkiel" userId="ebe96555-aa4c-4aed-898a-e61a01b8aa5b" providerId="ADAL" clId="{3369ED55-6CE3-4047-8056-8D3C8BCE7C1E}" dt="2023-08-18T09:16:08.324" v="2918" actId="478"/>
          <ac:spMkLst>
            <pc:docMk/>
            <pc:sldMk cId="2299411243" sldId="2376"/>
            <ac:spMk id="35" creationId="{7E798214-0B98-E155-BFCA-784B510F7A13}"/>
          </ac:spMkLst>
        </pc:spChg>
        <pc:spChg chg="del">
          <ac:chgData name="Jeanneret Medina Maximiliano Zadkiel" userId="ebe96555-aa4c-4aed-898a-e61a01b8aa5b" providerId="ADAL" clId="{3369ED55-6CE3-4047-8056-8D3C8BCE7C1E}" dt="2023-08-18T09:16:08.324" v="2918" actId="478"/>
          <ac:spMkLst>
            <pc:docMk/>
            <pc:sldMk cId="2299411243" sldId="2376"/>
            <ac:spMk id="37" creationId="{E0BB3C57-926A-FEA4-45D6-4F2214DF7588}"/>
          </ac:spMkLst>
        </pc:spChg>
        <pc:spChg chg="del">
          <ac:chgData name="Jeanneret Medina Maximiliano Zadkiel" userId="ebe96555-aa4c-4aed-898a-e61a01b8aa5b" providerId="ADAL" clId="{3369ED55-6CE3-4047-8056-8D3C8BCE7C1E}" dt="2023-08-18T09:16:08.324" v="2918" actId="478"/>
          <ac:spMkLst>
            <pc:docMk/>
            <pc:sldMk cId="2299411243" sldId="2376"/>
            <ac:spMk id="38" creationId="{4D72D076-8AE8-3F82-F992-70178D5B7C66}"/>
          </ac:spMkLst>
        </pc:spChg>
        <pc:spChg chg="del">
          <ac:chgData name="Jeanneret Medina Maximiliano Zadkiel" userId="ebe96555-aa4c-4aed-898a-e61a01b8aa5b" providerId="ADAL" clId="{3369ED55-6CE3-4047-8056-8D3C8BCE7C1E}" dt="2023-08-18T09:16:08.324" v="2918" actId="478"/>
          <ac:spMkLst>
            <pc:docMk/>
            <pc:sldMk cId="2299411243" sldId="2376"/>
            <ac:spMk id="41" creationId="{80706B0E-6DDD-0F90-827F-1AEC64552531}"/>
          </ac:spMkLst>
        </pc:spChg>
        <pc:spChg chg="del">
          <ac:chgData name="Jeanneret Medina Maximiliano Zadkiel" userId="ebe96555-aa4c-4aed-898a-e61a01b8aa5b" providerId="ADAL" clId="{3369ED55-6CE3-4047-8056-8D3C8BCE7C1E}" dt="2023-08-18T09:16:08.324" v="2918" actId="478"/>
          <ac:spMkLst>
            <pc:docMk/>
            <pc:sldMk cId="2299411243" sldId="2376"/>
            <ac:spMk id="42" creationId="{F2944961-5553-6D87-A5FF-244158993F7F}"/>
          </ac:spMkLst>
        </pc:spChg>
        <pc:spChg chg="del">
          <ac:chgData name="Jeanneret Medina Maximiliano Zadkiel" userId="ebe96555-aa4c-4aed-898a-e61a01b8aa5b" providerId="ADAL" clId="{3369ED55-6CE3-4047-8056-8D3C8BCE7C1E}" dt="2023-08-18T09:16:08.324" v="2918" actId="478"/>
          <ac:spMkLst>
            <pc:docMk/>
            <pc:sldMk cId="2299411243" sldId="2376"/>
            <ac:spMk id="43" creationId="{77E0FC76-6AD5-A2B1-4248-CD7CAE01A564}"/>
          </ac:spMkLst>
        </pc:spChg>
        <pc:spChg chg="del">
          <ac:chgData name="Jeanneret Medina Maximiliano Zadkiel" userId="ebe96555-aa4c-4aed-898a-e61a01b8aa5b" providerId="ADAL" clId="{3369ED55-6CE3-4047-8056-8D3C8BCE7C1E}" dt="2023-08-18T09:16:08.324" v="2918" actId="478"/>
          <ac:spMkLst>
            <pc:docMk/>
            <pc:sldMk cId="2299411243" sldId="2376"/>
            <ac:spMk id="44" creationId="{A3EDEE99-D68C-61BB-7FEE-84872835A5DC}"/>
          </ac:spMkLst>
        </pc:spChg>
        <pc:spChg chg="del">
          <ac:chgData name="Jeanneret Medina Maximiliano Zadkiel" userId="ebe96555-aa4c-4aed-898a-e61a01b8aa5b" providerId="ADAL" clId="{3369ED55-6CE3-4047-8056-8D3C8BCE7C1E}" dt="2023-08-18T09:16:08.324" v="2918" actId="478"/>
          <ac:spMkLst>
            <pc:docMk/>
            <pc:sldMk cId="2299411243" sldId="2376"/>
            <ac:spMk id="45" creationId="{EF41964F-22FE-1DA7-B1BC-6AEA0B1BAE09}"/>
          </ac:spMkLst>
        </pc:spChg>
        <pc:spChg chg="del">
          <ac:chgData name="Jeanneret Medina Maximiliano Zadkiel" userId="ebe96555-aa4c-4aed-898a-e61a01b8aa5b" providerId="ADAL" clId="{3369ED55-6CE3-4047-8056-8D3C8BCE7C1E}" dt="2023-08-18T09:16:08.324" v="2918" actId="478"/>
          <ac:spMkLst>
            <pc:docMk/>
            <pc:sldMk cId="2299411243" sldId="2376"/>
            <ac:spMk id="46" creationId="{49EA0660-34EA-26C1-D5C2-56291AD1F750}"/>
          </ac:spMkLst>
        </pc:spChg>
        <pc:spChg chg="del">
          <ac:chgData name="Jeanneret Medina Maximiliano Zadkiel" userId="ebe96555-aa4c-4aed-898a-e61a01b8aa5b" providerId="ADAL" clId="{3369ED55-6CE3-4047-8056-8D3C8BCE7C1E}" dt="2023-08-18T09:16:08.324" v="2918" actId="478"/>
          <ac:spMkLst>
            <pc:docMk/>
            <pc:sldMk cId="2299411243" sldId="2376"/>
            <ac:spMk id="47" creationId="{C84778D8-FA79-3065-8EC0-504CC33B3086}"/>
          </ac:spMkLst>
        </pc:spChg>
        <pc:spChg chg="del">
          <ac:chgData name="Jeanneret Medina Maximiliano Zadkiel" userId="ebe96555-aa4c-4aed-898a-e61a01b8aa5b" providerId="ADAL" clId="{3369ED55-6CE3-4047-8056-8D3C8BCE7C1E}" dt="2023-08-18T09:16:08.324" v="2918" actId="478"/>
          <ac:spMkLst>
            <pc:docMk/>
            <pc:sldMk cId="2299411243" sldId="2376"/>
            <ac:spMk id="48" creationId="{695BDBD4-53DF-FE6D-0D3C-1C15F0F0E854}"/>
          </ac:spMkLst>
        </pc:spChg>
        <pc:spChg chg="del">
          <ac:chgData name="Jeanneret Medina Maximiliano Zadkiel" userId="ebe96555-aa4c-4aed-898a-e61a01b8aa5b" providerId="ADAL" clId="{3369ED55-6CE3-4047-8056-8D3C8BCE7C1E}" dt="2023-08-18T09:16:08.324" v="2918" actId="478"/>
          <ac:spMkLst>
            <pc:docMk/>
            <pc:sldMk cId="2299411243" sldId="2376"/>
            <ac:spMk id="49" creationId="{B457EA5C-A795-4BB0-BD87-B2DBAA4401A1}"/>
          </ac:spMkLst>
        </pc:spChg>
        <pc:spChg chg="del">
          <ac:chgData name="Jeanneret Medina Maximiliano Zadkiel" userId="ebe96555-aa4c-4aed-898a-e61a01b8aa5b" providerId="ADAL" clId="{3369ED55-6CE3-4047-8056-8D3C8BCE7C1E}" dt="2023-08-18T09:16:08.324" v="2918" actId="478"/>
          <ac:spMkLst>
            <pc:docMk/>
            <pc:sldMk cId="2299411243" sldId="2376"/>
            <ac:spMk id="50" creationId="{9C0D8D45-740A-7B00-202B-D0EEF1526A4B}"/>
          </ac:spMkLst>
        </pc:spChg>
        <pc:spChg chg="del">
          <ac:chgData name="Jeanneret Medina Maximiliano Zadkiel" userId="ebe96555-aa4c-4aed-898a-e61a01b8aa5b" providerId="ADAL" clId="{3369ED55-6CE3-4047-8056-8D3C8BCE7C1E}" dt="2023-08-18T09:16:08.324" v="2918" actId="478"/>
          <ac:spMkLst>
            <pc:docMk/>
            <pc:sldMk cId="2299411243" sldId="2376"/>
            <ac:spMk id="51" creationId="{B57B31BB-568C-24FD-50CB-8CF2CBF67DBE}"/>
          </ac:spMkLst>
        </pc:spChg>
        <pc:spChg chg="del">
          <ac:chgData name="Jeanneret Medina Maximiliano Zadkiel" userId="ebe96555-aa4c-4aed-898a-e61a01b8aa5b" providerId="ADAL" clId="{3369ED55-6CE3-4047-8056-8D3C8BCE7C1E}" dt="2023-08-18T09:16:08.324" v="2918" actId="478"/>
          <ac:spMkLst>
            <pc:docMk/>
            <pc:sldMk cId="2299411243" sldId="2376"/>
            <ac:spMk id="52" creationId="{03F8FA93-6BBC-588A-2217-0767E4424654}"/>
          </ac:spMkLst>
        </pc:spChg>
        <pc:spChg chg="del">
          <ac:chgData name="Jeanneret Medina Maximiliano Zadkiel" userId="ebe96555-aa4c-4aed-898a-e61a01b8aa5b" providerId="ADAL" clId="{3369ED55-6CE3-4047-8056-8D3C8BCE7C1E}" dt="2023-08-18T09:16:08.324" v="2918" actId="478"/>
          <ac:spMkLst>
            <pc:docMk/>
            <pc:sldMk cId="2299411243" sldId="2376"/>
            <ac:spMk id="53" creationId="{73282F6F-E9D6-9223-2015-AE825B256BE9}"/>
          </ac:spMkLst>
        </pc:spChg>
        <pc:spChg chg="del">
          <ac:chgData name="Jeanneret Medina Maximiliano Zadkiel" userId="ebe96555-aa4c-4aed-898a-e61a01b8aa5b" providerId="ADAL" clId="{3369ED55-6CE3-4047-8056-8D3C8BCE7C1E}" dt="2023-08-18T09:16:08.324" v="2918" actId="478"/>
          <ac:spMkLst>
            <pc:docMk/>
            <pc:sldMk cId="2299411243" sldId="2376"/>
            <ac:spMk id="54" creationId="{B92C52F1-46F7-D34C-981A-9FAF3B27EEE5}"/>
          </ac:spMkLst>
        </pc:spChg>
        <pc:spChg chg="del">
          <ac:chgData name="Jeanneret Medina Maximiliano Zadkiel" userId="ebe96555-aa4c-4aed-898a-e61a01b8aa5b" providerId="ADAL" clId="{3369ED55-6CE3-4047-8056-8D3C8BCE7C1E}" dt="2023-08-18T09:16:08.324" v="2918" actId="478"/>
          <ac:spMkLst>
            <pc:docMk/>
            <pc:sldMk cId="2299411243" sldId="2376"/>
            <ac:spMk id="55" creationId="{0B2A53A6-7EA4-C70F-5AA0-5593BB3F353A}"/>
          </ac:spMkLst>
        </pc:spChg>
        <pc:spChg chg="del">
          <ac:chgData name="Jeanneret Medina Maximiliano Zadkiel" userId="ebe96555-aa4c-4aed-898a-e61a01b8aa5b" providerId="ADAL" clId="{3369ED55-6CE3-4047-8056-8D3C8BCE7C1E}" dt="2023-08-18T09:16:08.324" v="2918" actId="478"/>
          <ac:spMkLst>
            <pc:docMk/>
            <pc:sldMk cId="2299411243" sldId="2376"/>
            <ac:spMk id="56" creationId="{83C3D96B-BBC1-0BFB-0C41-B2F0574990C6}"/>
          </ac:spMkLst>
        </pc:spChg>
        <pc:spChg chg="del">
          <ac:chgData name="Jeanneret Medina Maximiliano Zadkiel" userId="ebe96555-aa4c-4aed-898a-e61a01b8aa5b" providerId="ADAL" clId="{3369ED55-6CE3-4047-8056-8D3C8BCE7C1E}" dt="2023-08-18T09:16:08.324" v="2918" actId="478"/>
          <ac:spMkLst>
            <pc:docMk/>
            <pc:sldMk cId="2299411243" sldId="2376"/>
            <ac:spMk id="57" creationId="{EDA61757-FC5F-43C6-E6A3-36F9A9B46CC8}"/>
          </ac:spMkLst>
        </pc:spChg>
        <pc:spChg chg="del">
          <ac:chgData name="Jeanneret Medina Maximiliano Zadkiel" userId="ebe96555-aa4c-4aed-898a-e61a01b8aa5b" providerId="ADAL" clId="{3369ED55-6CE3-4047-8056-8D3C8BCE7C1E}" dt="2023-08-18T09:16:08.324" v="2918" actId="478"/>
          <ac:spMkLst>
            <pc:docMk/>
            <pc:sldMk cId="2299411243" sldId="2376"/>
            <ac:spMk id="58" creationId="{473D0CD0-C443-0CFD-30BB-7D94E5C5E0A7}"/>
          </ac:spMkLst>
        </pc:spChg>
        <pc:spChg chg="del">
          <ac:chgData name="Jeanneret Medina Maximiliano Zadkiel" userId="ebe96555-aa4c-4aed-898a-e61a01b8aa5b" providerId="ADAL" clId="{3369ED55-6CE3-4047-8056-8D3C8BCE7C1E}" dt="2023-08-18T09:16:08.324" v="2918" actId="478"/>
          <ac:spMkLst>
            <pc:docMk/>
            <pc:sldMk cId="2299411243" sldId="2376"/>
            <ac:spMk id="59" creationId="{87653FB1-7CF1-0F43-2EB7-580DC80AA3AC}"/>
          </ac:spMkLst>
        </pc:spChg>
        <pc:spChg chg="del">
          <ac:chgData name="Jeanneret Medina Maximiliano Zadkiel" userId="ebe96555-aa4c-4aed-898a-e61a01b8aa5b" providerId="ADAL" clId="{3369ED55-6CE3-4047-8056-8D3C8BCE7C1E}" dt="2023-08-18T09:16:08.324" v="2918" actId="478"/>
          <ac:spMkLst>
            <pc:docMk/>
            <pc:sldMk cId="2299411243" sldId="2376"/>
            <ac:spMk id="60" creationId="{AC567654-E0A0-987E-5912-2C024A5041E1}"/>
          </ac:spMkLst>
        </pc:spChg>
        <pc:spChg chg="del">
          <ac:chgData name="Jeanneret Medina Maximiliano Zadkiel" userId="ebe96555-aa4c-4aed-898a-e61a01b8aa5b" providerId="ADAL" clId="{3369ED55-6CE3-4047-8056-8D3C8BCE7C1E}" dt="2023-08-18T09:16:08.324" v="2918" actId="478"/>
          <ac:spMkLst>
            <pc:docMk/>
            <pc:sldMk cId="2299411243" sldId="2376"/>
            <ac:spMk id="61" creationId="{8316BEC1-D1F9-4EFE-33CF-89C14244075F}"/>
          </ac:spMkLst>
        </pc:spChg>
        <pc:spChg chg="del">
          <ac:chgData name="Jeanneret Medina Maximiliano Zadkiel" userId="ebe96555-aa4c-4aed-898a-e61a01b8aa5b" providerId="ADAL" clId="{3369ED55-6CE3-4047-8056-8D3C8BCE7C1E}" dt="2023-08-18T09:16:08.324" v="2918" actId="478"/>
          <ac:spMkLst>
            <pc:docMk/>
            <pc:sldMk cId="2299411243" sldId="2376"/>
            <ac:spMk id="62" creationId="{D79BE2C6-74E7-1970-FC72-CD8AD4DFB1C6}"/>
          </ac:spMkLst>
        </pc:spChg>
        <pc:spChg chg="del">
          <ac:chgData name="Jeanneret Medina Maximiliano Zadkiel" userId="ebe96555-aa4c-4aed-898a-e61a01b8aa5b" providerId="ADAL" clId="{3369ED55-6CE3-4047-8056-8D3C8BCE7C1E}" dt="2023-08-18T09:16:08.324" v="2918" actId="478"/>
          <ac:spMkLst>
            <pc:docMk/>
            <pc:sldMk cId="2299411243" sldId="2376"/>
            <ac:spMk id="63" creationId="{1B8B300C-76E3-0260-2099-326781972DAE}"/>
          </ac:spMkLst>
        </pc:spChg>
        <pc:spChg chg="del">
          <ac:chgData name="Jeanneret Medina Maximiliano Zadkiel" userId="ebe96555-aa4c-4aed-898a-e61a01b8aa5b" providerId="ADAL" clId="{3369ED55-6CE3-4047-8056-8D3C8BCE7C1E}" dt="2023-08-18T09:16:08.324" v="2918" actId="478"/>
          <ac:spMkLst>
            <pc:docMk/>
            <pc:sldMk cId="2299411243" sldId="2376"/>
            <ac:spMk id="64" creationId="{5FBA1E90-6DB9-EEB4-45CC-1D858E6D7A30}"/>
          </ac:spMkLst>
        </pc:spChg>
        <pc:spChg chg="del">
          <ac:chgData name="Jeanneret Medina Maximiliano Zadkiel" userId="ebe96555-aa4c-4aed-898a-e61a01b8aa5b" providerId="ADAL" clId="{3369ED55-6CE3-4047-8056-8D3C8BCE7C1E}" dt="2023-08-18T09:16:08.324" v="2918" actId="478"/>
          <ac:spMkLst>
            <pc:docMk/>
            <pc:sldMk cId="2299411243" sldId="2376"/>
            <ac:spMk id="65" creationId="{360BC0A0-6B52-4006-BA10-377184BC8087}"/>
          </ac:spMkLst>
        </pc:spChg>
        <pc:spChg chg="del">
          <ac:chgData name="Jeanneret Medina Maximiliano Zadkiel" userId="ebe96555-aa4c-4aed-898a-e61a01b8aa5b" providerId="ADAL" clId="{3369ED55-6CE3-4047-8056-8D3C8BCE7C1E}" dt="2023-08-18T09:16:08.324" v="2918" actId="478"/>
          <ac:spMkLst>
            <pc:docMk/>
            <pc:sldMk cId="2299411243" sldId="2376"/>
            <ac:spMk id="66" creationId="{C63D3450-1941-97A6-FE1F-FDA09C3B69AD}"/>
          </ac:spMkLst>
        </pc:spChg>
        <pc:spChg chg="del">
          <ac:chgData name="Jeanneret Medina Maximiliano Zadkiel" userId="ebe96555-aa4c-4aed-898a-e61a01b8aa5b" providerId="ADAL" clId="{3369ED55-6CE3-4047-8056-8D3C8BCE7C1E}" dt="2023-08-18T09:16:08.324" v="2918" actId="478"/>
          <ac:spMkLst>
            <pc:docMk/>
            <pc:sldMk cId="2299411243" sldId="2376"/>
            <ac:spMk id="67" creationId="{3C7435A1-3BE6-4D2E-85E5-66BF3CB5045F}"/>
          </ac:spMkLst>
        </pc:spChg>
        <pc:spChg chg="del">
          <ac:chgData name="Jeanneret Medina Maximiliano Zadkiel" userId="ebe96555-aa4c-4aed-898a-e61a01b8aa5b" providerId="ADAL" clId="{3369ED55-6CE3-4047-8056-8D3C8BCE7C1E}" dt="2023-08-18T09:16:08.324" v="2918" actId="478"/>
          <ac:spMkLst>
            <pc:docMk/>
            <pc:sldMk cId="2299411243" sldId="2376"/>
            <ac:spMk id="68" creationId="{B3D45C1F-ED36-A651-255D-CF3D86A23BFB}"/>
          </ac:spMkLst>
        </pc:spChg>
        <pc:spChg chg="del">
          <ac:chgData name="Jeanneret Medina Maximiliano Zadkiel" userId="ebe96555-aa4c-4aed-898a-e61a01b8aa5b" providerId="ADAL" clId="{3369ED55-6CE3-4047-8056-8D3C8BCE7C1E}" dt="2023-08-18T09:16:08.324" v="2918" actId="478"/>
          <ac:spMkLst>
            <pc:docMk/>
            <pc:sldMk cId="2299411243" sldId="2376"/>
            <ac:spMk id="69" creationId="{CC132BC4-3433-8523-5055-A34A0F1E9735}"/>
          </ac:spMkLst>
        </pc:spChg>
        <pc:spChg chg="del">
          <ac:chgData name="Jeanneret Medina Maximiliano Zadkiel" userId="ebe96555-aa4c-4aed-898a-e61a01b8aa5b" providerId="ADAL" clId="{3369ED55-6CE3-4047-8056-8D3C8BCE7C1E}" dt="2023-08-18T09:16:08.324" v="2918" actId="478"/>
          <ac:spMkLst>
            <pc:docMk/>
            <pc:sldMk cId="2299411243" sldId="2376"/>
            <ac:spMk id="70" creationId="{1BD54EDC-2B1D-8580-5BE9-075F0543C746}"/>
          </ac:spMkLst>
        </pc:spChg>
        <pc:spChg chg="del">
          <ac:chgData name="Jeanneret Medina Maximiliano Zadkiel" userId="ebe96555-aa4c-4aed-898a-e61a01b8aa5b" providerId="ADAL" clId="{3369ED55-6CE3-4047-8056-8D3C8BCE7C1E}" dt="2023-08-18T09:16:08.324" v="2918" actId="478"/>
          <ac:spMkLst>
            <pc:docMk/>
            <pc:sldMk cId="2299411243" sldId="2376"/>
            <ac:spMk id="71" creationId="{E9754044-179D-50E4-8FF5-8DC23BDD4795}"/>
          </ac:spMkLst>
        </pc:spChg>
        <pc:spChg chg="del">
          <ac:chgData name="Jeanneret Medina Maximiliano Zadkiel" userId="ebe96555-aa4c-4aed-898a-e61a01b8aa5b" providerId="ADAL" clId="{3369ED55-6CE3-4047-8056-8D3C8BCE7C1E}" dt="2023-08-18T09:16:08.324" v="2918" actId="478"/>
          <ac:spMkLst>
            <pc:docMk/>
            <pc:sldMk cId="2299411243" sldId="2376"/>
            <ac:spMk id="72" creationId="{A1EF2F63-11FD-3D49-A8FA-062A672F702C}"/>
          </ac:spMkLst>
        </pc:spChg>
        <pc:spChg chg="del">
          <ac:chgData name="Jeanneret Medina Maximiliano Zadkiel" userId="ebe96555-aa4c-4aed-898a-e61a01b8aa5b" providerId="ADAL" clId="{3369ED55-6CE3-4047-8056-8D3C8BCE7C1E}" dt="2023-08-18T09:16:08.324" v="2918" actId="478"/>
          <ac:spMkLst>
            <pc:docMk/>
            <pc:sldMk cId="2299411243" sldId="2376"/>
            <ac:spMk id="73" creationId="{D11E925E-98D6-83AF-20D6-74AE45BDF404}"/>
          </ac:spMkLst>
        </pc:spChg>
        <pc:spChg chg="del">
          <ac:chgData name="Jeanneret Medina Maximiliano Zadkiel" userId="ebe96555-aa4c-4aed-898a-e61a01b8aa5b" providerId="ADAL" clId="{3369ED55-6CE3-4047-8056-8D3C8BCE7C1E}" dt="2023-08-18T09:16:08.324" v="2918" actId="478"/>
          <ac:spMkLst>
            <pc:docMk/>
            <pc:sldMk cId="2299411243" sldId="2376"/>
            <ac:spMk id="74" creationId="{0937755A-940C-70D8-C3E0-EE1D109B832C}"/>
          </ac:spMkLst>
        </pc:spChg>
        <pc:spChg chg="del">
          <ac:chgData name="Jeanneret Medina Maximiliano Zadkiel" userId="ebe96555-aa4c-4aed-898a-e61a01b8aa5b" providerId="ADAL" clId="{3369ED55-6CE3-4047-8056-8D3C8BCE7C1E}" dt="2023-08-18T09:16:08.324" v="2918" actId="478"/>
          <ac:spMkLst>
            <pc:docMk/>
            <pc:sldMk cId="2299411243" sldId="2376"/>
            <ac:spMk id="75" creationId="{292DD54A-46F4-62B8-52E8-6D1AA461C7DC}"/>
          </ac:spMkLst>
        </pc:spChg>
        <pc:spChg chg="del">
          <ac:chgData name="Jeanneret Medina Maximiliano Zadkiel" userId="ebe96555-aa4c-4aed-898a-e61a01b8aa5b" providerId="ADAL" clId="{3369ED55-6CE3-4047-8056-8D3C8BCE7C1E}" dt="2023-08-18T09:16:08.324" v="2918" actId="478"/>
          <ac:spMkLst>
            <pc:docMk/>
            <pc:sldMk cId="2299411243" sldId="2376"/>
            <ac:spMk id="76" creationId="{0F564C00-C61D-4E24-C561-7D90CD6ED00F}"/>
          </ac:spMkLst>
        </pc:spChg>
        <pc:spChg chg="add mod">
          <ac:chgData name="Jeanneret Medina Maximiliano Zadkiel" userId="ebe96555-aa4c-4aed-898a-e61a01b8aa5b" providerId="ADAL" clId="{3369ED55-6CE3-4047-8056-8D3C8BCE7C1E}" dt="2023-08-18T09:17:02.036" v="2962" actId="122"/>
          <ac:spMkLst>
            <pc:docMk/>
            <pc:sldMk cId="2299411243" sldId="2376"/>
            <ac:spMk id="83" creationId="{118D1E02-65BD-2350-43D2-EED6DC69B4D6}"/>
          </ac:spMkLst>
        </pc:spChg>
        <pc:graphicFrameChg chg="del">
          <ac:chgData name="Jeanneret Medina Maximiliano Zadkiel" userId="ebe96555-aa4c-4aed-898a-e61a01b8aa5b" providerId="ADAL" clId="{3369ED55-6CE3-4047-8056-8D3C8BCE7C1E}" dt="2023-08-18T09:16:08.324" v="2918" actId="478"/>
          <ac:graphicFrameMkLst>
            <pc:docMk/>
            <pc:sldMk cId="2299411243" sldId="2376"/>
            <ac:graphicFrameMk id="36" creationId="{7AF1DCFB-E4E6-56CA-0CA0-2CBDF7D44B0C}"/>
          </ac:graphicFrameMkLst>
        </pc:graphicFrameChg>
        <pc:graphicFrameChg chg="del">
          <ac:chgData name="Jeanneret Medina Maximiliano Zadkiel" userId="ebe96555-aa4c-4aed-898a-e61a01b8aa5b" providerId="ADAL" clId="{3369ED55-6CE3-4047-8056-8D3C8BCE7C1E}" dt="2023-08-18T09:16:08.324" v="2918" actId="478"/>
          <ac:graphicFrameMkLst>
            <pc:docMk/>
            <pc:sldMk cId="2299411243" sldId="2376"/>
            <ac:graphicFrameMk id="39" creationId="{EBB02923-0FC0-E7C2-79F7-628831AF591E}"/>
          </ac:graphicFrameMkLst>
        </pc:graphicFrameChg>
        <pc:graphicFrameChg chg="del">
          <ac:chgData name="Jeanneret Medina Maximiliano Zadkiel" userId="ebe96555-aa4c-4aed-898a-e61a01b8aa5b" providerId="ADAL" clId="{3369ED55-6CE3-4047-8056-8D3C8BCE7C1E}" dt="2023-08-18T09:16:08.324" v="2918" actId="478"/>
          <ac:graphicFrameMkLst>
            <pc:docMk/>
            <pc:sldMk cId="2299411243" sldId="2376"/>
            <ac:graphicFrameMk id="40" creationId="{5B08E981-4E4D-CA80-C2B9-3C0BC5C023F4}"/>
          </ac:graphicFrameMkLst>
        </pc:graphicFrameChg>
        <pc:picChg chg="add mod">
          <ac:chgData name="Jeanneret Medina Maximiliano Zadkiel" userId="ebe96555-aa4c-4aed-898a-e61a01b8aa5b" providerId="ADAL" clId="{3369ED55-6CE3-4047-8056-8D3C8BCE7C1E}" dt="2023-08-18T09:16:40.367" v="2941" actId="1076"/>
          <ac:picMkLst>
            <pc:docMk/>
            <pc:sldMk cId="2299411243" sldId="2376"/>
            <ac:picMk id="6" creationId="{2277D65D-25CC-CEF9-8E33-69949BBCCC81}"/>
          </ac:picMkLst>
        </pc:picChg>
        <pc:picChg chg="del">
          <ac:chgData name="Jeanneret Medina Maximiliano Zadkiel" userId="ebe96555-aa4c-4aed-898a-e61a01b8aa5b" providerId="ADAL" clId="{3369ED55-6CE3-4047-8056-8D3C8BCE7C1E}" dt="2023-08-18T09:16:08.324" v="2918" actId="478"/>
          <ac:picMkLst>
            <pc:docMk/>
            <pc:sldMk cId="2299411243" sldId="2376"/>
            <ac:picMk id="77" creationId="{CBD24A78-6962-49AC-D300-938D4015AAE5}"/>
          </ac:picMkLst>
        </pc:picChg>
        <pc:picChg chg="del">
          <ac:chgData name="Jeanneret Medina Maximiliano Zadkiel" userId="ebe96555-aa4c-4aed-898a-e61a01b8aa5b" providerId="ADAL" clId="{3369ED55-6CE3-4047-8056-8D3C8BCE7C1E}" dt="2023-08-18T09:16:08.324" v="2918" actId="478"/>
          <ac:picMkLst>
            <pc:docMk/>
            <pc:sldMk cId="2299411243" sldId="2376"/>
            <ac:picMk id="78" creationId="{9E7290FD-690F-0425-836D-4D8B25F7048C}"/>
          </ac:picMkLst>
        </pc:picChg>
        <pc:picChg chg="del">
          <ac:chgData name="Jeanneret Medina Maximiliano Zadkiel" userId="ebe96555-aa4c-4aed-898a-e61a01b8aa5b" providerId="ADAL" clId="{3369ED55-6CE3-4047-8056-8D3C8BCE7C1E}" dt="2023-08-18T09:16:08.324" v="2918" actId="478"/>
          <ac:picMkLst>
            <pc:docMk/>
            <pc:sldMk cId="2299411243" sldId="2376"/>
            <ac:picMk id="79" creationId="{0659FE77-02FE-58A4-E57F-96EB16BD7C55}"/>
          </ac:picMkLst>
        </pc:picChg>
        <pc:picChg chg="del">
          <ac:chgData name="Jeanneret Medina Maximiliano Zadkiel" userId="ebe96555-aa4c-4aed-898a-e61a01b8aa5b" providerId="ADAL" clId="{3369ED55-6CE3-4047-8056-8D3C8BCE7C1E}" dt="2023-08-18T09:16:08.324" v="2918" actId="478"/>
          <ac:picMkLst>
            <pc:docMk/>
            <pc:sldMk cId="2299411243" sldId="2376"/>
            <ac:picMk id="80" creationId="{9AD4C6A9-856D-F861-055D-BB07BDDE8D61}"/>
          </ac:picMkLst>
        </pc:picChg>
        <pc:picChg chg="del">
          <ac:chgData name="Jeanneret Medina Maximiliano Zadkiel" userId="ebe96555-aa4c-4aed-898a-e61a01b8aa5b" providerId="ADAL" clId="{3369ED55-6CE3-4047-8056-8D3C8BCE7C1E}" dt="2023-08-18T09:16:08.324" v="2918" actId="478"/>
          <ac:picMkLst>
            <pc:docMk/>
            <pc:sldMk cId="2299411243" sldId="2376"/>
            <ac:picMk id="81" creationId="{CF9B17B7-DB88-E8D8-EECD-481501915198}"/>
          </ac:picMkLst>
        </pc:picChg>
      </pc:sldChg>
      <pc:sldChg chg="addSp delSp modSp add mod">
        <pc:chgData name="Jeanneret Medina Maximiliano Zadkiel" userId="ebe96555-aa4c-4aed-898a-e61a01b8aa5b" providerId="ADAL" clId="{3369ED55-6CE3-4047-8056-8D3C8BCE7C1E}" dt="2023-08-19T08:03:25.121" v="4372" actId="20577"/>
        <pc:sldMkLst>
          <pc:docMk/>
          <pc:sldMk cId="45807674" sldId="2377"/>
        </pc:sldMkLst>
        <pc:spChg chg="add mod">
          <ac:chgData name="Jeanneret Medina Maximiliano Zadkiel" userId="ebe96555-aa4c-4aed-898a-e61a01b8aa5b" providerId="ADAL" clId="{3369ED55-6CE3-4047-8056-8D3C8BCE7C1E}" dt="2023-08-19T07:21:42.057" v="4365" actId="1076"/>
          <ac:spMkLst>
            <pc:docMk/>
            <pc:sldMk cId="45807674" sldId="2377"/>
            <ac:spMk id="7" creationId="{4241BD11-D33B-9D1D-D6FC-D963FA0863A8}"/>
          </ac:spMkLst>
        </pc:spChg>
        <pc:spChg chg="add mod">
          <ac:chgData name="Jeanneret Medina Maximiliano Zadkiel" userId="ebe96555-aa4c-4aed-898a-e61a01b8aa5b" providerId="ADAL" clId="{3369ED55-6CE3-4047-8056-8D3C8BCE7C1E}" dt="2023-08-19T07:20:36.605" v="4354" actId="1076"/>
          <ac:spMkLst>
            <pc:docMk/>
            <pc:sldMk cId="45807674" sldId="2377"/>
            <ac:spMk id="8" creationId="{1FB53996-29C2-9A0A-E4B0-1021555884F4}"/>
          </ac:spMkLst>
        </pc:spChg>
        <pc:spChg chg="add del mod">
          <ac:chgData name="Jeanneret Medina Maximiliano Zadkiel" userId="ebe96555-aa4c-4aed-898a-e61a01b8aa5b" providerId="ADAL" clId="{3369ED55-6CE3-4047-8056-8D3C8BCE7C1E}" dt="2023-08-19T07:04:06.545" v="4009" actId="478"/>
          <ac:spMkLst>
            <pc:docMk/>
            <pc:sldMk cId="45807674" sldId="2377"/>
            <ac:spMk id="9" creationId="{4AEDC0F3-9A6A-B180-9773-E6BA0F995812}"/>
          </ac:spMkLst>
        </pc:spChg>
        <pc:graphicFrameChg chg="add mod modGraphic">
          <ac:chgData name="Jeanneret Medina Maximiliano Zadkiel" userId="ebe96555-aa4c-4aed-898a-e61a01b8aa5b" providerId="ADAL" clId="{3369ED55-6CE3-4047-8056-8D3C8BCE7C1E}" dt="2023-08-19T08:03:25.121" v="4372" actId="20577"/>
          <ac:graphicFrameMkLst>
            <pc:docMk/>
            <pc:sldMk cId="45807674" sldId="2377"/>
            <ac:graphicFrameMk id="3" creationId="{375DEC9A-C533-64A0-89D0-10E725802226}"/>
          </ac:graphicFrameMkLst>
        </pc:graphicFrameChg>
        <pc:picChg chg="del">
          <ac:chgData name="Jeanneret Medina Maximiliano Zadkiel" userId="ebe96555-aa4c-4aed-898a-e61a01b8aa5b" providerId="ADAL" clId="{3369ED55-6CE3-4047-8056-8D3C8BCE7C1E}" dt="2023-08-19T06:38:40.500" v="3572" actId="478"/>
          <ac:picMkLst>
            <pc:docMk/>
            <pc:sldMk cId="45807674" sldId="2377"/>
            <ac:picMk id="6" creationId="{680C464D-77EE-7403-8383-BA796A6DC78D}"/>
          </ac:picMkLst>
        </pc:picChg>
      </pc:sldChg>
      <pc:sldChg chg="addSp delSp modSp add mod ord modNotesTx">
        <pc:chgData name="Jeanneret Medina Maximiliano Zadkiel" userId="ebe96555-aa4c-4aed-898a-e61a01b8aa5b" providerId="ADAL" clId="{3369ED55-6CE3-4047-8056-8D3C8BCE7C1E}" dt="2023-08-19T07:19:12.098" v="4309" actId="12789"/>
        <pc:sldMkLst>
          <pc:docMk/>
          <pc:sldMk cId="1046390607" sldId="2378"/>
        </pc:sldMkLst>
        <pc:spChg chg="mod">
          <ac:chgData name="Jeanneret Medina Maximiliano Zadkiel" userId="ebe96555-aa4c-4aed-898a-e61a01b8aa5b" providerId="ADAL" clId="{3369ED55-6CE3-4047-8056-8D3C8BCE7C1E}" dt="2023-08-19T07:12:39.130" v="4136" actId="20577"/>
          <ac:spMkLst>
            <pc:docMk/>
            <pc:sldMk cId="1046390607" sldId="2378"/>
            <ac:spMk id="2" creationId="{86A47E94-D909-BDC7-1C9D-4B639CBF8B35}"/>
          </ac:spMkLst>
        </pc:spChg>
        <pc:spChg chg="add del mod">
          <ac:chgData name="Jeanneret Medina Maximiliano Zadkiel" userId="ebe96555-aa4c-4aed-898a-e61a01b8aa5b" providerId="ADAL" clId="{3369ED55-6CE3-4047-8056-8D3C8BCE7C1E}" dt="2023-08-19T07:18:40.932" v="4270" actId="478"/>
          <ac:spMkLst>
            <pc:docMk/>
            <pc:sldMk cId="1046390607" sldId="2378"/>
            <ac:spMk id="11" creationId="{368F98A2-2645-B71D-355A-E99B2A724BCF}"/>
          </ac:spMkLst>
        </pc:spChg>
        <pc:picChg chg="add mod">
          <ac:chgData name="Jeanneret Medina Maximiliano Zadkiel" userId="ebe96555-aa4c-4aed-898a-e61a01b8aa5b" providerId="ADAL" clId="{3369ED55-6CE3-4047-8056-8D3C8BCE7C1E}" dt="2023-08-19T07:18:14.710" v="4261" actId="1036"/>
          <ac:picMkLst>
            <pc:docMk/>
            <pc:sldMk cId="1046390607" sldId="2378"/>
            <ac:picMk id="3" creationId="{F6287BBB-0A01-5A15-67D4-8CF6ED5CCFFA}"/>
          </ac:picMkLst>
        </pc:picChg>
        <pc:picChg chg="add mod">
          <ac:chgData name="Jeanneret Medina Maximiliano Zadkiel" userId="ebe96555-aa4c-4aed-898a-e61a01b8aa5b" providerId="ADAL" clId="{3369ED55-6CE3-4047-8056-8D3C8BCE7C1E}" dt="2023-08-19T07:19:12.098" v="4309" actId="12789"/>
          <ac:picMkLst>
            <pc:docMk/>
            <pc:sldMk cId="1046390607" sldId="2378"/>
            <ac:picMk id="5" creationId="{010E6009-0689-CD00-CE77-7873CFC58F58}"/>
          </ac:picMkLst>
        </pc:picChg>
        <pc:picChg chg="mod">
          <ac:chgData name="Jeanneret Medina Maximiliano Zadkiel" userId="ebe96555-aa4c-4aed-898a-e61a01b8aa5b" providerId="ADAL" clId="{3369ED55-6CE3-4047-8056-8D3C8BCE7C1E}" dt="2023-08-19T07:18:14.710" v="4261" actId="1036"/>
          <ac:picMkLst>
            <pc:docMk/>
            <pc:sldMk cId="1046390607" sldId="2378"/>
            <ac:picMk id="6" creationId="{680C464D-77EE-7403-8383-BA796A6DC78D}"/>
          </ac:picMkLst>
        </pc:picChg>
        <pc:picChg chg="add del mod">
          <ac:chgData name="Jeanneret Medina Maximiliano Zadkiel" userId="ebe96555-aa4c-4aed-898a-e61a01b8aa5b" providerId="ADAL" clId="{3369ED55-6CE3-4047-8056-8D3C8BCE7C1E}" dt="2023-08-19T07:15:11.358" v="4167" actId="478"/>
          <ac:picMkLst>
            <pc:docMk/>
            <pc:sldMk cId="1046390607" sldId="2378"/>
            <ac:picMk id="8" creationId="{B271E6D8-EDAD-1CB3-F7DA-C4422482E73B}"/>
          </ac:picMkLst>
        </pc:picChg>
        <pc:picChg chg="add mod">
          <ac:chgData name="Jeanneret Medina Maximiliano Zadkiel" userId="ebe96555-aa4c-4aed-898a-e61a01b8aa5b" providerId="ADAL" clId="{3369ED55-6CE3-4047-8056-8D3C8BCE7C1E}" dt="2023-08-19T07:19:12.098" v="4309" actId="12789"/>
          <ac:picMkLst>
            <pc:docMk/>
            <pc:sldMk cId="1046390607" sldId="2378"/>
            <ac:picMk id="10" creationId="{4FBCC79A-4761-39A6-0A60-8897F6DDE3F7}"/>
          </ac:picMkLst>
        </pc:picChg>
      </pc:sldChg>
      <pc:sldMasterChg chg="modSp">
        <pc:chgData name="Jeanneret Medina Maximiliano Zadkiel" userId="ebe96555-aa4c-4aed-898a-e61a01b8aa5b" providerId="ADAL" clId="{3369ED55-6CE3-4047-8056-8D3C8BCE7C1E}" dt="2023-08-18T06:50:18.173" v="1093" actId="113"/>
        <pc:sldMasterMkLst>
          <pc:docMk/>
          <pc:sldMasterMk cId="1331073908" sldId="2147483648"/>
        </pc:sldMasterMkLst>
        <pc:spChg chg="mod">
          <ac:chgData name="Jeanneret Medina Maximiliano Zadkiel" userId="ebe96555-aa4c-4aed-898a-e61a01b8aa5b" providerId="ADAL" clId="{3369ED55-6CE3-4047-8056-8D3C8BCE7C1E}" dt="2023-08-18T06:50:18.173" v="1093" actId="113"/>
          <ac:spMkLst>
            <pc:docMk/>
            <pc:sldMasterMk cId="1331073908" sldId="2147483648"/>
            <ac:spMk id="2" creationId="{00000000-0000-0000-0000-000000000000}"/>
          </ac:spMkLst>
        </pc:spChg>
        <pc:spChg chg="mod">
          <ac:chgData name="Jeanneret Medina Maximiliano Zadkiel" userId="ebe96555-aa4c-4aed-898a-e61a01b8aa5b" providerId="ADAL" clId="{3369ED55-6CE3-4047-8056-8D3C8BCE7C1E}" dt="2023-08-18T06:46:57.902" v="1040" actId="2711"/>
          <ac:spMkLst>
            <pc:docMk/>
            <pc:sldMasterMk cId="1331073908" sldId="2147483648"/>
            <ac:spMk id="3" creationId="{00000000-0000-0000-0000-000000000000}"/>
          </ac:spMkLst>
        </pc:spChg>
        <pc:spChg chg="mod">
          <ac:chgData name="Jeanneret Medina Maximiliano Zadkiel" userId="ebe96555-aa4c-4aed-898a-e61a01b8aa5b" providerId="ADAL" clId="{3369ED55-6CE3-4047-8056-8D3C8BCE7C1E}" dt="2023-08-18T06:47:03.692" v="1041" actId="2711"/>
          <ac:spMkLst>
            <pc:docMk/>
            <pc:sldMasterMk cId="1331073908" sldId="2147483648"/>
            <ac:spMk id="4" creationId="{00000000-0000-0000-0000-000000000000}"/>
          </ac:spMkLst>
        </pc:spChg>
        <pc:spChg chg="mod">
          <ac:chgData name="Jeanneret Medina Maximiliano Zadkiel" userId="ebe96555-aa4c-4aed-898a-e61a01b8aa5b" providerId="ADAL" clId="{3369ED55-6CE3-4047-8056-8D3C8BCE7C1E}" dt="2023-08-18T06:47:03.692" v="1041" actId="2711"/>
          <ac:spMkLst>
            <pc:docMk/>
            <pc:sldMasterMk cId="1331073908" sldId="2147483648"/>
            <ac:spMk id="5" creationId="{00000000-0000-0000-0000-000000000000}"/>
          </ac:spMkLst>
        </pc:spChg>
        <pc:spChg chg="mod">
          <ac:chgData name="Jeanneret Medina Maximiliano Zadkiel" userId="ebe96555-aa4c-4aed-898a-e61a01b8aa5b" providerId="ADAL" clId="{3369ED55-6CE3-4047-8056-8D3C8BCE7C1E}" dt="2023-08-18T06:47:03.692" v="1041" actId="2711"/>
          <ac:spMkLst>
            <pc:docMk/>
            <pc:sldMasterMk cId="1331073908" sldId="2147483648"/>
            <ac:spMk id="6" creationId="{00000000-0000-0000-0000-000000000000}"/>
          </ac:spMkLst>
        </pc:spChg>
      </pc:sldMasterChg>
    </pc:docChg>
  </pc:docChgLst>
  <pc:docChgLst>
    <pc:chgData name="Guest User" userId="S::urn:spo:anon#149d3ec0f1d3265f3e5b99763d8eb5ea2b2dd0a259d9fb8018aee8bee4207215::" providerId="AD" clId="Web-{89AD0EFC-21E6-6D3E-6EF9-9BCC2B6CB69A}"/>
    <pc:docChg chg="addSld delSld modSld modSection">
      <pc:chgData name="Guest User" userId="S::urn:spo:anon#149d3ec0f1d3265f3e5b99763d8eb5ea2b2dd0a259d9fb8018aee8bee4207215::" providerId="AD" clId="Web-{89AD0EFC-21E6-6D3E-6EF9-9BCC2B6CB69A}" dt="2023-10-24T02:06:48.339" v="142"/>
      <pc:docMkLst>
        <pc:docMk/>
      </pc:docMkLst>
      <pc:sldChg chg="modNotes">
        <pc:chgData name="Guest User" userId="S::urn:spo:anon#149d3ec0f1d3265f3e5b99763d8eb5ea2b2dd0a259d9fb8018aee8bee4207215::" providerId="AD" clId="Web-{89AD0EFC-21E6-6D3E-6EF9-9BCC2B6CB69A}" dt="2023-10-24T01:48:00.375" v="24"/>
        <pc:sldMkLst>
          <pc:docMk/>
          <pc:sldMk cId="120903026" sldId="256"/>
        </pc:sldMkLst>
      </pc:sldChg>
      <pc:sldChg chg="modNotes">
        <pc:chgData name="Guest User" userId="S::urn:spo:anon#149d3ec0f1d3265f3e5b99763d8eb5ea2b2dd0a259d9fb8018aee8bee4207215::" providerId="AD" clId="Web-{89AD0EFC-21E6-6D3E-6EF9-9BCC2B6CB69A}" dt="2023-10-24T01:57:40.420" v="64"/>
        <pc:sldMkLst>
          <pc:docMk/>
          <pc:sldMk cId="3497392351" sldId="2363"/>
        </pc:sldMkLst>
      </pc:sldChg>
      <pc:sldChg chg="modNotes">
        <pc:chgData name="Guest User" userId="S::urn:spo:anon#149d3ec0f1d3265f3e5b99763d8eb5ea2b2dd0a259d9fb8018aee8bee4207215::" providerId="AD" clId="Web-{89AD0EFC-21E6-6D3E-6EF9-9BCC2B6CB69A}" dt="2023-10-24T02:06:48.339" v="142"/>
        <pc:sldMkLst>
          <pc:docMk/>
          <pc:sldMk cId="1167316667" sldId="2364"/>
        </pc:sldMkLst>
      </pc:sldChg>
      <pc:sldChg chg="modNotes">
        <pc:chgData name="Guest User" userId="S::urn:spo:anon#149d3ec0f1d3265f3e5b99763d8eb5ea2b2dd0a259d9fb8018aee8bee4207215::" providerId="AD" clId="Web-{89AD0EFC-21E6-6D3E-6EF9-9BCC2B6CB69A}" dt="2023-10-24T01:49:55.565" v="38"/>
        <pc:sldMkLst>
          <pc:docMk/>
          <pc:sldMk cId="3283764582" sldId="2366"/>
        </pc:sldMkLst>
      </pc:sldChg>
      <pc:sldChg chg="modNotes">
        <pc:chgData name="Guest User" userId="S::urn:spo:anon#149d3ec0f1d3265f3e5b99763d8eb5ea2b2dd0a259d9fb8018aee8bee4207215::" providerId="AD" clId="Web-{89AD0EFC-21E6-6D3E-6EF9-9BCC2B6CB69A}" dt="2023-10-24T01:50:58.661" v="40"/>
        <pc:sldMkLst>
          <pc:docMk/>
          <pc:sldMk cId="1035476539" sldId="2371"/>
        </pc:sldMkLst>
      </pc:sldChg>
      <pc:sldChg chg="modNotes">
        <pc:chgData name="Guest User" userId="S::urn:spo:anon#149d3ec0f1d3265f3e5b99763d8eb5ea2b2dd0a259d9fb8018aee8bee4207215::" providerId="AD" clId="Web-{89AD0EFC-21E6-6D3E-6EF9-9BCC2B6CB69A}" dt="2023-10-24T02:00:16.173" v="73"/>
        <pc:sldMkLst>
          <pc:docMk/>
          <pc:sldMk cId="45807674" sldId="2377"/>
        </pc:sldMkLst>
      </pc:sldChg>
      <pc:sldChg chg="modNotes">
        <pc:chgData name="Guest User" userId="S::urn:spo:anon#149d3ec0f1d3265f3e5b99763d8eb5ea2b2dd0a259d9fb8018aee8bee4207215::" providerId="AD" clId="Web-{89AD0EFC-21E6-6D3E-6EF9-9BCC2B6CB69A}" dt="2023-10-24T01:52:50.194" v="43"/>
        <pc:sldMkLst>
          <pc:docMk/>
          <pc:sldMk cId="2136646944" sldId="2379"/>
        </pc:sldMkLst>
      </pc:sldChg>
      <pc:sldChg chg="modNotes">
        <pc:chgData name="Guest User" userId="S::urn:spo:anon#149d3ec0f1d3265f3e5b99763d8eb5ea2b2dd0a259d9fb8018aee8bee4207215::" providerId="AD" clId="Web-{89AD0EFC-21E6-6D3E-6EF9-9BCC2B6CB69A}" dt="2023-10-24T01:53:58.118" v="46"/>
        <pc:sldMkLst>
          <pc:docMk/>
          <pc:sldMk cId="3293054672" sldId="2407"/>
        </pc:sldMkLst>
      </pc:sldChg>
      <pc:sldChg chg="new del">
        <pc:chgData name="Guest User" userId="S::urn:spo:anon#149d3ec0f1d3265f3e5b99763d8eb5ea2b2dd0a259d9fb8018aee8bee4207215::" providerId="AD" clId="Web-{89AD0EFC-21E6-6D3E-6EF9-9BCC2B6CB69A}" dt="2023-10-23T21:18:35.383" v="1"/>
        <pc:sldMkLst>
          <pc:docMk/>
          <pc:sldMk cId="3781580342" sldId="2407"/>
        </pc:sldMkLst>
      </pc:sldChg>
    </pc:docChg>
  </pc:docChgLst>
  <pc:docChgLst>
    <pc:chgData name="Guest User" userId="S::urn:spo:anon#149d3ec0f1d3265f3e5b99763d8eb5ea2b2dd0a259d9fb8018aee8bee4207215::" providerId="AD" clId="Web-{C85F4D3D-FF40-0330-F307-5B377F6DF2BB}"/>
    <pc:docChg chg="modSld">
      <pc:chgData name="Guest User" userId="S::urn:spo:anon#149d3ec0f1d3265f3e5b99763d8eb5ea2b2dd0a259d9fb8018aee8bee4207215::" providerId="AD" clId="Web-{C85F4D3D-FF40-0330-F307-5B377F6DF2BB}" dt="2023-10-23T12:52:29.394" v="1" actId="1076"/>
      <pc:docMkLst>
        <pc:docMk/>
      </pc:docMkLst>
      <pc:sldChg chg="modSp">
        <pc:chgData name="Guest User" userId="S::urn:spo:anon#149d3ec0f1d3265f3e5b99763d8eb5ea2b2dd0a259d9fb8018aee8bee4207215::" providerId="AD" clId="Web-{C85F4D3D-FF40-0330-F307-5B377F6DF2BB}" dt="2023-10-23T12:52:29.394" v="1" actId="1076"/>
        <pc:sldMkLst>
          <pc:docMk/>
          <pc:sldMk cId="518389726" sldId="2343"/>
        </pc:sldMkLst>
        <pc:picChg chg="mod">
          <ac:chgData name="Guest User" userId="S::urn:spo:anon#149d3ec0f1d3265f3e5b99763d8eb5ea2b2dd0a259d9fb8018aee8bee4207215::" providerId="AD" clId="Web-{C85F4D3D-FF40-0330-F307-5B377F6DF2BB}" dt="2023-10-23T12:52:29.394" v="1" actId="1076"/>
          <ac:picMkLst>
            <pc:docMk/>
            <pc:sldMk cId="518389726" sldId="2343"/>
            <ac:picMk id="11" creationId="{8890F091-8AAB-9CDF-3AB9-293CA177AF7E}"/>
          </ac:picMkLst>
        </pc:picChg>
      </pc:sldChg>
    </pc:docChg>
  </pc:docChgLst>
  <pc:docChgLst>
    <pc:chgData name="Utilisateur invité" userId="S::urn:spo:anon#149d3ec0f1d3265f3e5b99763d8eb5ea2b2dd0a259d9fb8018aee8bee4207215::" providerId="AD" clId="Web-{FCFF8AA7-FB07-2CF2-E84C-E6E4A363CD18}"/>
    <pc:docChg chg="modSld">
      <pc:chgData name="Utilisateur invité" userId="S::urn:spo:anon#149d3ec0f1d3265f3e5b99763d8eb5ea2b2dd0a259d9fb8018aee8bee4207215::" providerId="AD" clId="Web-{FCFF8AA7-FB07-2CF2-E84C-E6E4A363CD18}" dt="2023-08-16T12:49:17.610" v="370" actId="1076"/>
      <pc:docMkLst>
        <pc:docMk/>
      </pc:docMkLst>
      <pc:sldChg chg="addSp delSp modSp">
        <pc:chgData name="Utilisateur invité" userId="S::urn:spo:anon#149d3ec0f1d3265f3e5b99763d8eb5ea2b2dd0a259d9fb8018aee8bee4207215::" providerId="AD" clId="Web-{FCFF8AA7-FB07-2CF2-E84C-E6E4A363CD18}" dt="2023-08-16T12:49:17.610" v="370" actId="1076"/>
        <pc:sldMkLst>
          <pc:docMk/>
          <pc:sldMk cId="3140470353" sldId="328"/>
        </pc:sldMkLst>
        <pc:spChg chg="add del">
          <ac:chgData name="Utilisateur invité" userId="S::urn:spo:anon#149d3ec0f1d3265f3e5b99763d8eb5ea2b2dd0a259d9fb8018aee8bee4207215::" providerId="AD" clId="Web-{FCFF8AA7-FB07-2CF2-E84C-E6E4A363CD18}" dt="2023-08-16T12:44:05.042" v="328"/>
          <ac:spMkLst>
            <pc:docMk/>
            <pc:sldMk cId="3140470353" sldId="328"/>
            <ac:spMk id="9" creationId="{25889F41-EDE7-48D9-B9E3-71E0DB77B2A8}"/>
          </ac:spMkLst>
        </pc:spChg>
        <pc:spChg chg="add del">
          <ac:chgData name="Utilisateur invité" userId="S::urn:spo:anon#149d3ec0f1d3265f3e5b99763d8eb5ea2b2dd0a259d9fb8018aee8bee4207215::" providerId="AD" clId="Web-{FCFF8AA7-FB07-2CF2-E84C-E6E4A363CD18}" dt="2023-08-16T12:44:05.042" v="322"/>
          <ac:spMkLst>
            <pc:docMk/>
            <pc:sldMk cId="3140470353" sldId="328"/>
            <ac:spMk id="10" creationId="{1966E0B8-5E61-1316-7B2F-B6947CDE1A0F}"/>
          </ac:spMkLst>
        </pc:spChg>
        <pc:spChg chg="add del">
          <ac:chgData name="Utilisateur invité" userId="S::urn:spo:anon#149d3ec0f1d3265f3e5b99763d8eb5ea2b2dd0a259d9fb8018aee8bee4207215::" providerId="AD" clId="Web-{FCFF8AA7-FB07-2CF2-E84C-E6E4A363CD18}" dt="2023-08-16T12:44:05.042" v="321"/>
          <ac:spMkLst>
            <pc:docMk/>
            <pc:sldMk cId="3140470353" sldId="328"/>
            <ac:spMk id="11" creationId="{C739CB0A-C9A7-8D25-2CEC-CBE2957B9B89}"/>
          </ac:spMkLst>
        </pc:spChg>
        <pc:spChg chg="add">
          <ac:chgData name="Utilisateur invité" userId="S::urn:spo:anon#149d3ec0f1d3265f3e5b99763d8eb5ea2b2dd0a259d9fb8018aee8bee4207215::" providerId="AD" clId="Web-{FCFF8AA7-FB07-2CF2-E84C-E6E4A363CD18}" dt="2023-08-16T12:43:21.932" v="281"/>
          <ac:spMkLst>
            <pc:docMk/>
            <pc:sldMk cId="3140470353" sldId="328"/>
            <ac:spMk id="23" creationId="{458CDA60-95D9-3737-9E8B-CDBABC2392DF}"/>
          </ac:spMkLst>
        </pc:spChg>
        <pc:spChg chg="add">
          <ac:chgData name="Utilisateur invité" userId="S::urn:spo:anon#149d3ec0f1d3265f3e5b99763d8eb5ea2b2dd0a259d9fb8018aee8bee4207215::" providerId="AD" clId="Web-{FCFF8AA7-FB07-2CF2-E84C-E6E4A363CD18}" dt="2023-08-16T12:43:21.932" v="281"/>
          <ac:spMkLst>
            <pc:docMk/>
            <pc:sldMk cId="3140470353" sldId="328"/>
            <ac:spMk id="26" creationId="{D1F9B3CE-C6A7-052C-126B-10D423160BD4}"/>
          </ac:spMkLst>
        </pc:spChg>
        <pc:spChg chg="add del">
          <ac:chgData name="Utilisateur invité" userId="S::urn:spo:anon#149d3ec0f1d3265f3e5b99763d8eb5ea2b2dd0a259d9fb8018aee8bee4207215::" providerId="AD" clId="Web-{FCFF8AA7-FB07-2CF2-E84C-E6E4A363CD18}" dt="2023-08-16T12:44:05.026" v="313"/>
          <ac:spMkLst>
            <pc:docMk/>
            <pc:sldMk cId="3140470353" sldId="328"/>
            <ac:spMk id="28" creationId="{1966E0B8-5E61-1316-7B2F-B6947CDE1A0F}"/>
          </ac:spMkLst>
        </pc:spChg>
        <pc:spChg chg="add del">
          <ac:chgData name="Utilisateur invité" userId="S::urn:spo:anon#149d3ec0f1d3265f3e5b99763d8eb5ea2b2dd0a259d9fb8018aee8bee4207215::" providerId="AD" clId="Web-{FCFF8AA7-FB07-2CF2-E84C-E6E4A363CD18}" dt="2023-08-16T12:44:05.026" v="312"/>
          <ac:spMkLst>
            <pc:docMk/>
            <pc:sldMk cId="3140470353" sldId="328"/>
            <ac:spMk id="30" creationId="{C739CB0A-C9A7-8D25-2CEC-CBE2957B9B89}"/>
          </ac:spMkLst>
        </pc:spChg>
        <pc:spChg chg="add del">
          <ac:chgData name="Utilisateur invité" userId="S::urn:spo:anon#149d3ec0f1d3265f3e5b99763d8eb5ea2b2dd0a259d9fb8018aee8bee4207215::" providerId="AD" clId="Web-{FCFF8AA7-FB07-2CF2-E84C-E6E4A363CD18}" dt="2023-08-16T12:44:05.042" v="325"/>
          <ac:spMkLst>
            <pc:docMk/>
            <pc:sldMk cId="3140470353" sldId="328"/>
            <ac:spMk id="34" creationId="{3711A05B-6154-466B-840F-C4287891FAA3}"/>
          </ac:spMkLst>
        </pc:spChg>
        <pc:spChg chg="add">
          <ac:chgData name="Utilisateur invité" userId="S::urn:spo:anon#149d3ec0f1d3265f3e5b99763d8eb5ea2b2dd0a259d9fb8018aee8bee4207215::" providerId="AD" clId="Web-{FCFF8AA7-FB07-2CF2-E84C-E6E4A363CD18}" dt="2023-08-16T12:43:24.963" v="282"/>
          <ac:spMkLst>
            <pc:docMk/>
            <pc:sldMk cId="3140470353" sldId="328"/>
            <ac:spMk id="42" creationId="{458CDA60-95D9-3737-9E8B-CDBABC2392DF}"/>
          </ac:spMkLst>
        </pc:spChg>
        <pc:spChg chg="add">
          <ac:chgData name="Utilisateur invité" userId="S::urn:spo:anon#149d3ec0f1d3265f3e5b99763d8eb5ea2b2dd0a259d9fb8018aee8bee4207215::" providerId="AD" clId="Web-{FCFF8AA7-FB07-2CF2-E84C-E6E4A363CD18}" dt="2023-08-16T12:43:24.963" v="282"/>
          <ac:spMkLst>
            <pc:docMk/>
            <pc:sldMk cId="3140470353" sldId="328"/>
            <ac:spMk id="44" creationId="{D1F9B3CE-C6A7-052C-126B-10D423160BD4}"/>
          </ac:spMkLst>
        </pc:spChg>
        <pc:spChg chg="add mod">
          <ac:chgData name="Utilisateur invité" userId="S::urn:spo:anon#149d3ec0f1d3265f3e5b99763d8eb5ea2b2dd0a259d9fb8018aee8bee4207215::" providerId="AD" clId="Web-{FCFF8AA7-FB07-2CF2-E84C-E6E4A363CD18}" dt="2023-08-16T12:45:02.918" v="353" actId="20577"/>
          <ac:spMkLst>
            <pc:docMk/>
            <pc:sldMk cId="3140470353" sldId="328"/>
            <ac:spMk id="46" creationId="{1966E0B8-5E61-1316-7B2F-B6947CDE1A0F}"/>
          </ac:spMkLst>
        </pc:spChg>
        <pc:spChg chg="add mod">
          <ac:chgData name="Utilisateur invité" userId="S::urn:spo:anon#149d3ec0f1d3265f3e5b99763d8eb5ea2b2dd0a259d9fb8018aee8bee4207215::" providerId="AD" clId="Web-{FCFF8AA7-FB07-2CF2-E84C-E6E4A363CD18}" dt="2023-08-16T12:44:49.808" v="346" actId="20577"/>
          <ac:spMkLst>
            <pc:docMk/>
            <pc:sldMk cId="3140470353" sldId="328"/>
            <ac:spMk id="47" creationId="{C739CB0A-C9A7-8D25-2CEC-CBE2957B9B89}"/>
          </ac:spMkLst>
        </pc:spChg>
        <pc:spChg chg="add">
          <ac:chgData name="Utilisateur invité" userId="S::urn:spo:anon#149d3ec0f1d3265f3e5b99763d8eb5ea2b2dd0a259d9fb8018aee8bee4207215::" providerId="AD" clId="Web-{FCFF8AA7-FB07-2CF2-E84C-E6E4A363CD18}" dt="2023-08-16T12:44:14.683" v="330"/>
          <ac:spMkLst>
            <pc:docMk/>
            <pc:sldMk cId="3140470353" sldId="328"/>
            <ac:spMk id="56" creationId="{458CDA60-95D9-3737-9E8B-CDBABC2392DF}"/>
          </ac:spMkLst>
        </pc:spChg>
        <pc:spChg chg="add mod topLvl">
          <ac:chgData name="Utilisateur invité" userId="S::urn:spo:anon#149d3ec0f1d3265f3e5b99763d8eb5ea2b2dd0a259d9fb8018aee8bee4207215::" providerId="AD" clId="Web-{FCFF8AA7-FB07-2CF2-E84C-E6E4A363CD18}" dt="2023-08-16T12:45:39.387" v="361" actId="20577"/>
          <ac:spMkLst>
            <pc:docMk/>
            <pc:sldMk cId="3140470353" sldId="328"/>
            <ac:spMk id="58" creationId="{D1F9B3CE-C6A7-052C-126B-10D423160BD4}"/>
          </ac:spMkLst>
        </pc:spChg>
        <pc:grpChg chg="add del">
          <ac:chgData name="Utilisateur invité" userId="S::urn:spo:anon#149d3ec0f1d3265f3e5b99763d8eb5ea2b2dd0a259d9fb8018aee8bee4207215::" providerId="AD" clId="Web-{FCFF8AA7-FB07-2CF2-E84C-E6E4A363CD18}" dt="2023-08-16T12:44:05.042" v="323"/>
          <ac:grpSpMkLst>
            <pc:docMk/>
            <pc:sldMk cId="3140470353" sldId="328"/>
            <ac:grpSpMk id="3" creationId="{9A3C7D9A-DD05-545F-31ED-CA7C3792DAFC}"/>
          </ac:grpSpMkLst>
        </pc:grpChg>
        <pc:grpChg chg="add del">
          <ac:chgData name="Utilisateur invité" userId="S::urn:spo:anon#149d3ec0f1d3265f3e5b99763d8eb5ea2b2dd0a259d9fb8018aee8bee4207215::" providerId="AD" clId="Web-{FCFF8AA7-FB07-2CF2-E84C-E6E4A363CD18}" dt="2023-08-16T12:44:13.308" v="329"/>
          <ac:grpSpMkLst>
            <pc:docMk/>
            <pc:sldMk cId="3140470353" sldId="328"/>
            <ac:grpSpMk id="12" creationId="{D4865F1D-9513-F76F-231B-3A03E7000E40}"/>
          </ac:grpSpMkLst>
        </pc:grpChg>
        <pc:grpChg chg="add del">
          <ac:chgData name="Utilisateur invité" userId="S::urn:spo:anon#149d3ec0f1d3265f3e5b99763d8eb5ea2b2dd0a259d9fb8018aee8bee4207215::" providerId="AD" clId="Web-{FCFF8AA7-FB07-2CF2-E84C-E6E4A363CD18}" dt="2023-08-16T12:44:05.026" v="314"/>
          <ac:grpSpMkLst>
            <pc:docMk/>
            <pc:sldMk cId="3140470353" sldId="328"/>
            <ac:grpSpMk id="21" creationId="{72B55E89-B897-7230-06E3-3A9F9AC123D2}"/>
          </ac:grpSpMkLst>
        </pc:grpChg>
        <pc:grpChg chg="add del">
          <ac:chgData name="Utilisateur invité" userId="S::urn:spo:anon#149d3ec0f1d3265f3e5b99763d8eb5ea2b2dd0a259d9fb8018aee8bee4207215::" providerId="AD" clId="Web-{FCFF8AA7-FB07-2CF2-E84C-E6E4A363CD18}" dt="2023-08-16T12:44:05.026" v="311"/>
          <ac:grpSpMkLst>
            <pc:docMk/>
            <pc:sldMk cId="3140470353" sldId="328"/>
            <ac:grpSpMk id="31" creationId="{D4865F1D-9513-F76F-231B-3A03E7000E40}"/>
          </ac:grpSpMkLst>
        </pc:grpChg>
        <pc:grpChg chg="add del">
          <ac:chgData name="Utilisateur invité" userId="S::urn:spo:anon#149d3ec0f1d3265f3e5b99763d8eb5ea2b2dd0a259d9fb8018aee8bee4207215::" providerId="AD" clId="Web-{FCFF8AA7-FB07-2CF2-E84C-E6E4A363CD18}" dt="2023-08-16T12:44:05.042" v="327"/>
          <ac:grpSpMkLst>
            <pc:docMk/>
            <pc:sldMk cId="3140470353" sldId="328"/>
            <ac:grpSpMk id="32" creationId="{C062DA8E-C777-435E-8C97-4C916C7911AF}"/>
          </ac:grpSpMkLst>
        </pc:grpChg>
        <pc:grpChg chg="add del">
          <ac:chgData name="Utilisateur invité" userId="S::urn:spo:anon#149d3ec0f1d3265f3e5b99763d8eb5ea2b2dd0a259d9fb8018aee8bee4207215::" providerId="AD" clId="Web-{FCFF8AA7-FB07-2CF2-E84C-E6E4A363CD18}" dt="2023-08-16T12:44:05.042" v="326"/>
          <ac:grpSpMkLst>
            <pc:docMk/>
            <pc:sldMk cId="3140470353" sldId="328"/>
            <ac:grpSpMk id="33" creationId="{1520355E-617B-4548-B2C2-F2BBB8679BE0}"/>
          </ac:grpSpMkLst>
        </pc:grpChg>
        <pc:grpChg chg="add del">
          <ac:chgData name="Utilisateur invité" userId="S::urn:spo:anon#149d3ec0f1d3265f3e5b99763d8eb5ea2b2dd0a259d9fb8018aee8bee4207215::" providerId="AD" clId="Web-{FCFF8AA7-FB07-2CF2-E84C-E6E4A363CD18}" dt="2023-08-16T12:44:05.026" v="304"/>
          <ac:grpSpMkLst>
            <pc:docMk/>
            <pc:sldMk cId="3140470353" sldId="328"/>
            <ac:grpSpMk id="41" creationId="{72B55E89-B897-7230-06E3-3A9F9AC123D2}"/>
          </ac:grpSpMkLst>
        </pc:grpChg>
        <pc:grpChg chg="add del">
          <ac:chgData name="Utilisateur invité" userId="S::urn:spo:anon#149d3ec0f1d3265f3e5b99763d8eb5ea2b2dd0a259d9fb8018aee8bee4207215::" providerId="AD" clId="Web-{FCFF8AA7-FB07-2CF2-E84C-E6E4A363CD18}" dt="2023-08-16T12:45:19.434" v="356"/>
          <ac:grpSpMkLst>
            <pc:docMk/>
            <pc:sldMk cId="3140470353" sldId="328"/>
            <ac:grpSpMk id="48" creationId="{D4865F1D-9513-F76F-231B-3A03E7000E40}"/>
          </ac:grpSpMkLst>
        </pc:grpChg>
        <pc:grpChg chg="add">
          <ac:chgData name="Utilisateur invité" userId="S::urn:spo:anon#149d3ec0f1d3265f3e5b99763d8eb5ea2b2dd0a259d9fb8018aee8bee4207215::" providerId="AD" clId="Web-{FCFF8AA7-FB07-2CF2-E84C-E6E4A363CD18}" dt="2023-08-16T12:44:14.683" v="330"/>
          <ac:grpSpMkLst>
            <pc:docMk/>
            <pc:sldMk cId="3140470353" sldId="328"/>
            <ac:grpSpMk id="55" creationId="{72B55E89-B897-7230-06E3-3A9F9AC123D2}"/>
          </ac:grpSpMkLst>
        </pc:grpChg>
        <pc:picChg chg="add del">
          <ac:chgData name="Utilisateur invité" userId="S::urn:spo:anon#149d3ec0f1d3265f3e5b99763d8eb5ea2b2dd0a259d9fb8018aee8bee4207215::" providerId="AD" clId="Web-{FCFF8AA7-FB07-2CF2-E84C-E6E4A363CD18}" dt="2023-08-16T12:44:05.042" v="324"/>
          <ac:picMkLst>
            <pc:docMk/>
            <pc:sldMk cId="3140470353" sldId="328"/>
            <ac:picMk id="6" creationId="{30CEF372-8E9B-43F5-83D7-034A0A73281A}"/>
          </ac:picMkLst>
        </pc:picChg>
        <pc:picChg chg="add del">
          <ac:chgData name="Utilisateur invité" userId="S::urn:spo:anon#149d3ec0f1d3265f3e5b99763d8eb5ea2b2dd0a259d9fb8018aee8bee4207215::" providerId="AD" clId="Web-{FCFF8AA7-FB07-2CF2-E84C-E6E4A363CD18}" dt="2023-08-16T12:44:05.042" v="320"/>
          <ac:picMkLst>
            <pc:docMk/>
            <pc:sldMk cId="3140470353" sldId="328"/>
            <ac:picMk id="13" creationId="{BC4BEDF7-A1F3-F454-8F9C-479D8D154E3F}"/>
          </ac:picMkLst>
        </pc:picChg>
        <pc:picChg chg="add del">
          <ac:chgData name="Utilisateur invité" userId="S::urn:spo:anon#149d3ec0f1d3265f3e5b99763d8eb5ea2b2dd0a259d9fb8018aee8bee4207215::" providerId="AD" clId="Web-{FCFF8AA7-FB07-2CF2-E84C-E6E4A363CD18}" dt="2023-08-16T12:44:05.042" v="319"/>
          <ac:picMkLst>
            <pc:docMk/>
            <pc:sldMk cId="3140470353" sldId="328"/>
            <ac:picMk id="14" creationId="{B2E182AD-6374-02EB-3C4D-522DD47F6D46}"/>
          </ac:picMkLst>
        </pc:picChg>
        <pc:picChg chg="add del">
          <ac:chgData name="Utilisateur invité" userId="S::urn:spo:anon#149d3ec0f1d3265f3e5b99763d8eb5ea2b2dd0a259d9fb8018aee8bee4207215::" providerId="AD" clId="Web-{FCFF8AA7-FB07-2CF2-E84C-E6E4A363CD18}" dt="2023-08-16T12:44:05.042" v="318"/>
          <ac:picMkLst>
            <pc:docMk/>
            <pc:sldMk cId="3140470353" sldId="328"/>
            <ac:picMk id="15" creationId="{D11C76EA-C917-E002-2096-A99B3BEF3801}"/>
          </ac:picMkLst>
        </pc:picChg>
        <pc:picChg chg="add">
          <ac:chgData name="Utilisateur invité" userId="S::urn:spo:anon#149d3ec0f1d3265f3e5b99763d8eb5ea2b2dd0a259d9fb8018aee8bee4207215::" providerId="AD" clId="Web-{FCFF8AA7-FB07-2CF2-E84C-E6E4A363CD18}" dt="2023-08-16T12:43:21.932" v="281"/>
          <ac:picMkLst>
            <pc:docMk/>
            <pc:sldMk cId="3140470353" sldId="328"/>
            <ac:picMk id="24" creationId="{4AE335AF-1D78-FB41-8F01-3970DC0079A3}"/>
          </ac:picMkLst>
        </pc:picChg>
        <pc:picChg chg="add">
          <ac:chgData name="Utilisateur invité" userId="S::urn:spo:anon#149d3ec0f1d3265f3e5b99763d8eb5ea2b2dd0a259d9fb8018aee8bee4207215::" providerId="AD" clId="Web-{FCFF8AA7-FB07-2CF2-E84C-E6E4A363CD18}" dt="2023-08-16T12:43:21.932" v="281"/>
          <ac:picMkLst>
            <pc:docMk/>
            <pc:sldMk cId="3140470353" sldId="328"/>
            <ac:picMk id="27" creationId="{1C1A49FC-8443-FEF5-8764-765209CB0DC9}"/>
          </ac:picMkLst>
        </pc:picChg>
        <pc:picChg chg="add del">
          <ac:chgData name="Utilisateur invité" userId="S::urn:spo:anon#149d3ec0f1d3265f3e5b99763d8eb5ea2b2dd0a259d9fb8018aee8bee4207215::" providerId="AD" clId="Web-{FCFF8AA7-FB07-2CF2-E84C-E6E4A363CD18}" dt="2023-08-16T12:44:05.026" v="310"/>
          <ac:picMkLst>
            <pc:docMk/>
            <pc:sldMk cId="3140470353" sldId="328"/>
            <ac:picMk id="35" creationId="{BC4BEDF7-A1F3-F454-8F9C-479D8D154E3F}"/>
          </ac:picMkLst>
        </pc:picChg>
        <pc:picChg chg="add del">
          <ac:chgData name="Utilisateur invité" userId="S::urn:spo:anon#149d3ec0f1d3265f3e5b99763d8eb5ea2b2dd0a259d9fb8018aee8bee4207215::" providerId="AD" clId="Web-{FCFF8AA7-FB07-2CF2-E84C-E6E4A363CD18}" dt="2023-08-16T12:44:05.026" v="309"/>
          <ac:picMkLst>
            <pc:docMk/>
            <pc:sldMk cId="3140470353" sldId="328"/>
            <ac:picMk id="36" creationId="{B2E182AD-6374-02EB-3C4D-522DD47F6D46}"/>
          </ac:picMkLst>
        </pc:picChg>
        <pc:picChg chg="add del">
          <ac:chgData name="Utilisateur invité" userId="S::urn:spo:anon#149d3ec0f1d3265f3e5b99763d8eb5ea2b2dd0a259d9fb8018aee8bee4207215::" providerId="AD" clId="Web-{FCFF8AA7-FB07-2CF2-E84C-E6E4A363CD18}" dt="2023-08-16T12:44:05.026" v="308"/>
          <ac:picMkLst>
            <pc:docMk/>
            <pc:sldMk cId="3140470353" sldId="328"/>
            <ac:picMk id="37" creationId="{D11C76EA-C917-E002-2096-A99B3BEF3801}"/>
          </ac:picMkLst>
        </pc:picChg>
        <pc:picChg chg="add">
          <ac:chgData name="Utilisateur invité" userId="S::urn:spo:anon#149d3ec0f1d3265f3e5b99763d8eb5ea2b2dd0a259d9fb8018aee8bee4207215::" providerId="AD" clId="Web-{FCFF8AA7-FB07-2CF2-E84C-E6E4A363CD18}" dt="2023-08-16T12:43:24.963" v="282"/>
          <ac:picMkLst>
            <pc:docMk/>
            <pc:sldMk cId="3140470353" sldId="328"/>
            <ac:picMk id="43" creationId="{4AE335AF-1D78-FB41-8F01-3970DC0079A3}"/>
          </ac:picMkLst>
        </pc:picChg>
        <pc:picChg chg="add">
          <ac:chgData name="Utilisateur invité" userId="S::urn:spo:anon#149d3ec0f1d3265f3e5b99763d8eb5ea2b2dd0a259d9fb8018aee8bee4207215::" providerId="AD" clId="Web-{FCFF8AA7-FB07-2CF2-E84C-E6E4A363CD18}" dt="2023-08-16T12:43:24.963" v="282"/>
          <ac:picMkLst>
            <pc:docMk/>
            <pc:sldMk cId="3140470353" sldId="328"/>
            <ac:picMk id="45" creationId="{1C1A49FC-8443-FEF5-8764-765209CB0DC9}"/>
          </ac:picMkLst>
        </pc:picChg>
        <pc:picChg chg="add del">
          <ac:chgData name="Utilisateur invité" userId="S::urn:spo:anon#149d3ec0f1d3265f3e5b99763d8eb5ea2b2dd0a259d9fb8018aee8bee4207215::" providerId="AD" clId="Web-{FCFF8AA7-FB07-2CF2-E84C-E6E4A363CD18}" dt="2023-08-16T12:45:06.543" v="354"/>
          <ac:picMkLst>
            <pc:docMk/>
            <pc:sldMk cId="3140470353" sldId="328"/>
            <ac:picMk id="49" creationId="{BC4BEDF7-A1F3-F454-8F9C-479D8D154E3F}"/>
          </ac:picMkLst>
        </pc:picChg>
        <pc:picChg chg="add del">
          <ac:chgData name="Utilisateur invité" userId="S::urn:spo:anon#149d3ec0f1d3265f3e5b99763d8eb5ea2b2dd0a259d9fb8018aee8bee4207215::" providerId="AD" clId="Web-{FCFF8AA7-FB07-2CF2-E84C-E6E4A363CD18}" dt="2023-08-16T12:45:08.652" v="355"/>
          <ac:picMkLst>
            <pc:docMk/>
            <pc:sldMk cId="3140470353" sldId="328"/>
            <ac:picMk id="50" creationId="{B2E182AD-6374-02EB-3C4D-522DD47F6D46}"/>
          </ac:picMkLst>
        </pc:picChg>
        <pc:picChg chg="add del">
          <ac:chgData name="Utilisateur invité" userId="S::urn:spo:anon#149d3ec0f1d3265f3e5b99763d8eb5ea2b2dd0a259d9fb8018aee8bee4207215::" providerId="AD" clId="Web-{FCFF8AA7-FB07-2CF2-E84C-E6E4A363CD18}" dt="2023-08-16T12:44:44.340" v="343"/>
          <ac:picMkLst>
            <pc:docMk/>
            <pc:sldMk cId="3140470353" sldId="328"/>
            <ac:picMk id="51" creationId="{D11C76EA-C917-E002-2096-A99B3BEF3801}"/>
          </ac:picMkLst>
        </pc:picChg>
        <pc:picChg chg="add">
          <ac:chgData name="Utilisateur invité" userId="S::urn:spo:anon#149d3ec0f1d3265f3e5b99763d8eb5ea2b2dd0a259d9fb8018aee8bee4207215::" providerId="AD" clId="Web-{FCFF8AA7-FB07-2CF2-E84C-E6E4A363CD18}" dt="2023-08-16T12:44:14.683" v="330"/>
          <ac:picMkLst>
            <pc:docMk/>
            <pc:sldMk cId="3140470353" sldId="328"/>
            <ac:picMk id="57" creationId="{4AE335AF-1D78-FB41-8F01-3970DC0079A3}"/>
          </ac:picMkLst>
        </pc:picChg>
        <pc:picChg chg="add del topLvl">
          <ac:chgData name="Utilisateur invité" userId="S::urn:spo:anon#149d3ec0f1d3265f3e5b99763d8eb5ea2b2dd0a259d9fb8018aee8bee4207215::" providerId="AD" clId="Web-{FCFF8AA7-FB07-2CF2-E84C-E6E4A363CD18}" dt="2023-08-16T12:45:19.434" v="356"/>
          <ac:picMkLst>
            <pc:docMk/>
            <pc:sldMk cId="3140470353" sldId="328"/>
            <ac:picMk id="59" creationId="{1C1A49FC-8443-FEF5-8764-765209CB0DC9}"/>
          </ac:picMkLst>
        </pc:picChg>
        <pc:picChg chg="add mod">
          <ac:chgData name="Utilisateur invité" userId="S::urn:spo:anon#149d3ec0f1d3265f3e5b99763d8eb5ea2b2dd0a259d9fb8018aee8bee4207215::" providerId="AD" clId="Web-{FCFF8AA7-FB07-2CF2-E84C-E6E4A363CD18}" dt="2023-08-16T12:49:09.688" v="367" actId="1076"/>
          <ac:picMkLst>
            <pc:docMk/>
            <pc:sldMk cId="3140470353" sldId="328"/>
            <ac:picMk id="60" creationId="{8DCBF279-2A3D-4565-7D48-DEDF890C7DF6}"/>
          </ac:picMkLst>
        </pc:picChg>
        <pc:picChg chg="add mod">
          <ac:chgData name="Utilisateur invité" userId="S::urn:spo:anon#149d3ec0f1d3265f3e5b99763d8eb5ea2b2dd0a259d9fb8018aee8bee4207215::" providerId="AD" clId="Web-{FCFF8AA7-FB07-2CF2-E84C-E6E4A363CD18}" dt="2023-08-16T12:49:17.610" v="370" actId="1076"/>
          <ac:picMkLst>
            <pc:docMk/>
            <pc:sldMk cId="3140470353" sldId="328"/>
            <ac:picMk id="61" creationId="{4397C0A7-B403-AF77-915C-D8F8C67A7748}"/>
          </ac:picMkLst>
        </pc:picChg>
        <pc:cxnChg chg="add del mod">
          <ac:chgData name="Utilisateur invité" userId="S::urn:spo:anon#149d3ec0f1d3265f3e5b99763d8eb5ea2b2dd0a259d9fb8018aee8bee4207215::" providerId="AD" clId="Web-{FCFF8AA7-FB07-2CF2-E84C-E6E4A363CD18}" dt="2023-08-16T12:44:05.026" v="317"/>
          <ac:cxnSpMkLst>
            <pc:docMk/>
            <pc:sldMk cId="3140470353" sldId="328"/>
            <ac:cxnSpMk id="16" creationId="{6ADD4E7B-19E0-1D9A-F3EF-72C282889E5A}"/>
          </ac:cxnSpMkLst>
        </pc:cxnChg>
        <pc:cxnChg chg="add del mod">
          <ac:chgData name="Utilisateur invité" userId="S::urn:spo:anon#149d3ec0f1d3265f3e5b99763d8eb5ea2b2dd0a259d9fb8018aee8bee4207215::" providerId="AD" clId="Web-{FCFF8AA7-FB07-2CF2-E84C-E6E4A363CD18}" dt="2023-08-16T12:44:05.026" v="316"/>
          <ac:cxnSpMkLst>
            <pc:docMk/>
            <pc:sldMk cId="3140470353" sldId="328"/>
            <ac:cxnSpMk id="18" creationId="{ACF2F2D6-7DF7-4318-5125-05030928785A}"/>
          </ac:cxnSpMkLst>
        </pc:cxnChg>
        <pc:cxnChg chg="add del">
          <ac:chgData name="Utilisateur invité" userId="S::urn:spo:anon#149d3ec0f1d3265f3e5b99763d8eb5ea2b2dd0a259d9fb8018aee8bee4207215::" providerId="AD" clId="Web-{FCFF8AA7-FB07-2CF2-E84C-E6E4A363CD18}" dt="2023-08-16T12:44:05.026" v="315"/>
          <ac:cxnSpMkLst>
            <pc:docMk/>
            <pc:sldMk cId="3140470353" sldId="328"/>
            <ac:cxnSpMk id="19" creationId="{5E9A6978-ED56-41D9-CDF1-083C33C74B19}"/>
          </ac:cxnSpMkLst>
        </pc:cxnChg>
        <pc:cxnChg chg="add del mod">
          <ac:chgData name="Utilisateur invité" userId="S::urn:spo:anon#149d3ec0f1d3265f3e5b99763d8eb5ea2b2dd0a259d9fb8018aee8bee4207215::" providerId="AD" clId="Web-{FCFF8AA7-FB07-2CF2-E84C-E6E4A363CD18}" dt="2023-08-16T12:44:05.026" v="307"/>
          <ac:cxnSpMkLst>
            <pc:docMk/>
            <pc:sldMk cId="3140470353" sldId="328"/>
            <ac:cxnSpMk id="38" creationId="{6ADD4E7B-19E0-1D9A-F3EF-72C282889E5A}"/>
          </ac:cxnSpMkLst>
        </pc:cxnChg>
        <pc:cxnChg chg="add del mod">
          <ac:chgData name="Utilisateur invité" userId="S::urn:spo:anon#149d3ec0f1d3265f3e5b99763d8eb5ea2b2dd0a259d9fb8018aee8bee4207215::" providerId="AD" clId="Web-{FCFF8AA7-FB07-2CF2-E84C-E6E4A363CD18}" dt="2023-08-16T12:44:05.026" v="306"/>
          <ac:cxnSpMkLst>
            <pc:docMk/>
            <pc:sldMk cId="3140470353" sldId="328"/>
            <ac:cxnSpMk id="39" creationId="{ACF2F2D6-7DF7-4318-5125-05030928785A}"/>
          </ac:cxnSpMkLst>
        </pc:cxnChg>
        <pc:cxnChg chg="add del mod">
          <ac:chgData name="Utilisateur invité" userId="S::urn:spo:anon#149d3ec0f1d3265f3e5b99763d8eb5ea2b2dd0a259d9fb8018aee8bee4207215::" providerId="AD" clId="Web-{FCFF8AA7-FB07-2CF2-E84C-E6E4A363CD18}" dt="2023-08-16T12:44:05.026" v="305"/>
          <ac:cxnSpMkLst>
            <pc:docMk/>
            <pc:sldMk cId="3140470353" sldId="328"/>
            <ac:cxnSpMk id="40" creationId="{5E9A6978-ED56-41D9-CDF1-083C33C74B19}"/>
          </ac:cxnSpMkLst>
        </pc:cxnChg>
        <pc:cxnChg chg="add">
          <ac:chgData name="Utilisateur invité" userId="S::urn:spo:anon#149d3ec0f1d3265f3e5b99763d8eb5ea2b2dd0a259d9fb8018aee8bee4207215::" providerId="AD" clId="Web-{FCFF8AA7-FB07-2CF2-E84C-E6E4A363CD18}" dt="2023-08-16T12:44:14.683" v="330"/>
          <ac:cxnSpMkLst>
            <pc:docMk/>
            <pc:sldMk cId="3140470353" sldId="328"/>
            <ac:cxnSpMk id="52" creationId="{6ADD4E7B-19E0-1D9A-F3EF-72C282889E5A}"/>
          </ac:cxnSpMkLst>
        </pc:cxnChg>
        <pc:cxnChg chg="add">
          <ac:chgData name="Utilisateur invité" userId="S::urn:spo:anon#149d3ec0f1d3265f3e5b99763d8eb5ea2b2dd0a259d9fb8018aee8bee4207215::" providerId="AD" clId="Web-{FCFF8AA7-FB07-2CF2-E84C-E6E4A363CD18}" dt="2023-08-16T12:44:14.683" v="330"/>
          <ac:cxnSpMkLst>
            <pc:docMk/>
            <pc:sldMk cId="3140470353" sldId="328"/>
            <ac:cxnSpMk id="53" creationId="{ACF2F2D6-7DF7-4318-5125-05030928785A}"/>
          </ac:cxnSpMkLst>
        </pc:cxnChg>
        <pc:cxnChg chg="add">
          <ac:chgData name="Utilisateur invité" userId="S::urn:spo:anon#149d3ec0f1d3265f3e5b99763d8eb5ea2b2dd0a259d9fb8018aee8bee4207215::" providerId="AD" clId="Web-{FCFF8AA7-FB07-2CF2-E84C-E6E4A363CD18}" dt="2023-08-16T12:44:14.683" v="330"/>
          <ac:cxnSpMkLst>
            <pc:docMk/>
            <pc:sldMk cId="3140470353" sldId="328"/>
            <ac:cxnSpMk id="54" creationId="{5E9A6978-ED56-41D9-CDF1-083C33C74B19}"/>
          </ac:cxnSpMkLst>
        </pc:cxnChg>
      </pc:sldChg>
      <pc:sldChg chg="addSp delSp modSp">
        <pc:chgData name="Utilisateur invité" userId="S::urn:spo:anon#149d3ec0f1d3265f3e5b99763d8eb5ea2b2dd0a259d9fb8018aee8bee4207215::" providerId="AD" clId="Web-{FCFF8AA7-FB07-2CF2-E84C-E6E4A363CD18}" dt="2023-08-16T12:44:26.230" v="340"/>
        <pc:sldMkLst>
          <pc:docMk/>
          <pc:sldMk cId="3137216620" sldId="2345"/>
        </pc:sldMkLst>
        <pc:spChg chg="mod">
          <ac:chgData name="Utilisateur invité" userId="S::urn:spo:anon#149d3ec0f1d3265f3e5b99763d8eb5ea2b2dd0a259d9fb8018aee8bee4207215::" providerId="AD" clId="Web-{FCFF8AA7-FB07-2CF2-E84C-E6E4A363CD18}" dt="2023-08-16T11:37:14.436" v="2" actId="20577"/>
          <ac:spMkLst>
            <pc:docMk/>
            <pc:sldMk cId="3137216620" sldId="2345"/>
            <ac:spMk id="2" creationId="{00000000-0000-0000-0000-000000000000}"/>
          </ac:spMkLst>
        </pc:spChg>
        <pc:spChg chg="add del">
          <ac:chgData name="Utilisateur invité" userId="S::urn:spo:anon#149d3ec0f1d3265f3e5b99763d8eb5ea2b2dd0a259d9fb8018aee8bee4207215::" providerId="AD" clId="Web-{FCFF8AA7-FB07-2CF2-E84C-E6E4A363CD18}" dt="2023-08-16T12:44:26.230" v="340"/>
          <ac:spMkLst>
            <pc:docMk/>
            <pc:sldMk cId="3137216620" sldId="2345"/>
            <ac:spMk id="8" creationId="{1966E0B8-5E61-1316-7B2F-B6947CDE1A0F}"/>
          </ac:spMkLst>
        </pc:spChg>
        <pc:spChg chg="add del">
          <ac:chgData name="Utilisateur invité" userId="S::urn:spo:anon#149d3ec0f1d3265f3e5b99763d8eb5ea2b2dd0a259d9fb8018aee8bee4207215::" providerId="AD" clId="Web-{FCFF8AA7-FB07-2CF2-E84C-E6E4A363CD18}" dt="2023-08-16T12:44:26.230" v="339"/>
          <ac:spMkLst>
            <pc:docMk/>
            <pc:sldMk cId="3137216620" sldId="2345"/>
            <ac:spMk id="10" creationId="{C739CB0A-C9A7-8D25-2CEC-CBE2957B9B89}"/>
          </ac:spMkLst>
        </pc:spChg>
        <pc:spChg chg="del mod">
          <ac:chgData name="Utilisateur invité" userId="S::urn:spo:anon#149d3ec0f1d3265f3e5b99763d8eb5ea2b2dd0a259d9fb8018aee8bee4207215::" providerId="AD" clId="Web-{FCFF8AA7-FB07-2CF2-E84C-E6E4A363CD18}" dt="2023-08-16T12:43:13.526" v="273"/>
          <ac:spMkLst>
            <pc:docMk/>
            <pc:sldMk cId="3137216620" sldId="2345"/>
            <ac:spMk id="12" creationId="{97C3CE9E-257D-469F-9C5F-F9F072BBCD8B}"/>
          </ac:spMkLst>
        </pc:spChg>
        <pc:spChg chg="mod topLvl">
          <ac:chgData name="Utilisateur invité" userId="S::urn:spo:anon#149d3ec0f1d3265f3e5b99763d8eb5ea2b2dd0a259d9fb8018aee8bee4207215::" providerId="AD" clId="Web-{FCFF8AA7-FB07-2CF2-E84C-E6E4A363CD18}" dt="2023-08-16T12:41:34.555" v="255"/>
          <ac:spMkLst>
            <pc:docMk/>
            <pc:sldMk cId="3137216620" sldId="2345"/>
            <ac:spMk id="21" creationId="{D3A2955A-BF91-4735-9ACC-35AA5CEA40D4}"/>
          </ac:spMkLst>
        </pc:spChg>
        <pc:spChg chg="add">
          <ac:chgData name="Utilisateur invité" userId="S::urn:spo:anon#149d3ec0f1d3265f3e5b99763d8eb5ea2b2dd0a259d9fb8018aee8bee4207215::" providerId="AD" clId="Web-{FCFF8AA7-FB07-2CF2-E84C-E6E4A363CD18}" dt="2023-08-16T12:43:56.183" v="303"/>
          <ac:spMkLst>
            <pc:docMk/>
            <pc:sldMk cId="3137216620" sldId="2345"/>
            <ac:spMk id="27" creationId="{458CDA60-95D9-3737-9E8B-CDBABC2392DF}"/>
          </ac:spMkLst>
        </pc:spChg>
        <pc:spChg chg="add">
          <ac:chgData name="Utilisateur invité" userId="S::urn:spo:anon#149d3ec0f1d3265f3e5b99763d8eb5ea2b2dd0a259d9fb8018aee8bee4207215::" providerId="AD" clId="Web-{FCFF8AA7-FB07-2CF2-E84C-E6E4A363CD18}" dt="2023-08-16T12:43:56.183" v="303"/>
          <ac:spMkLst>
            <pc:docMk/>
            <pc:sldMk cId="3137216620" sldId="2345"/>
            <ac:spMk id="30" creationId="{D1F9B3CE-C6A7-052C-126B-10D423160BD4}"/>
          </ac:spMkLst>
        </pc:spChg>
        <pc:spChg chg="del">
          <ac:chgData name="Utilisateur invité" userId="S::urn:spo:anon#149d3ec0f1d3265f3e5b99763d8eb5ea2b2dd0a259d9fb8018aee8bee4207215::" providerId="AD" clId="Web-{FCFF8AA7-FB07-2CF2-E84C-E6E4A363CD18}" dt="2023-08-16T12:43:13.526" v="274"/>
          <ac:spMkLst>
            <pc:docMk/>
            <pc:sldMk cId="3137216620" sldId="2345"/>
            <ac:spMk id="42" creationId="{475A532F-E62E-40BC-A582-EFA1BD893AF4}"/>
          </ac:spMkLst>
        </pc:spChg>
        <pc:grpChg chg="del">
          <ac:chgData name="Utilisateur invité" userId="S::urn:spo:anon#149d3ec0f1d3265f3e5b99763d8eb5ea2b2dd0a259d9fb8018aee8bee4207215::" providerId="AD" clId="Web-{FCFF8AA7-FB07-2CF2-E84C-E6E4A363CD18}" dt="2023-08-16T12:43:13.526" v="272"/>
          <ac:grpSpMkLst>
            <pc:docMk/>
            <pc:sldMk cId="3137216620" sldId="2345"/>
            <ac:grpSpMk id="5" creationId="{E0358AA7-44A4-4DAF-9542-11A28F0B70E9}"/>
          </ac:grpSpMkLst>
        </pc:grpChg>
        <pc:grpChg chg="add del">
          <ac:chgData name="Utilisateur invité" userId="S::urn:spo:anon#149d3ec0f1d3265f3e5b99763d8eb5ea2b2dd0a259d9fb8018aee8bee4207215::" providerId="AD" clId="Web-{FCFF8AA7-FB07-2CF2-E84C-E6E4A363CD18}" dt="2023-08-16T12:43:13.526" v="265"/>
          <ac:grpSpMkLst>
            <pc:docMk/>
            <pc:sldMk cId="3137216620" sldId="2345"/>
            <ac:grpSpMk id="6" creationId="{05B86B04-DF06-25A8-8DFE-CAEE377DCD91}"/>
          </ac:grpSpMkLst>
        </pc:grpChg>
        <pc:grpChg chg="add del">
          <ac:chgData name="Utilisateur invité" userId="S::urn:spo:anon#149d3ec0f1d3265f3e5b99763d8eb5ea2b2dd0a259d9fb8018aee8bee4207215::" providerId="AD" clId="Web-{FCFF8AA7-FB07-2CF2-E84C-E6E4A363CD18}" dt="2023-08-16T12:41:34.555" v="255"/>
          <ac:grpSpMkLst>
            <pc:docMk/>
            <pc:sldMk cId="3137216620" sldId="2345"/>
            <ac:grpSpMk id="11" creationId="{B9D52B1A-DF14-4B19-BF42-37A352ECD370}"/>
          </ac:grpSpMkLst>
        </pc:grpChg>
        <pc:grpChg chg="add del">
          <ac:chgData name="Utilisateur invité" userId="S::urn:spo:anon#149d3ec0f1d3265f3e5b99763d8eb5ea2b2dd0a259d9fb8018aee8bee4207215::" providerId="AD" clId="Web-{FCFF8AA7-FB07-2CF2-E84C-E6E4A363CD18}" dt="2023-08-16T12:44:26.230" v="338"/>
          <ac:grpSpMkLst>
            <pc:docMk/>
            <pc:sldMk cId="3137216620" sldId="2345"/>
            <ac:grpSpMk id="16" creationId="{D4865F1D-9513-F76F-231B-3A03E7000E40}"/>
          </ac:grpSpMkLst>
        </pc:grpChg>
        <pc:grpChg chg="add del">
          <ac:chgData name="Utilisateur invité" userId="S::urn:spo:anon#149d3ec0f1d3265f3e5b99763d8eb5ea2b2dd0a259d9fb8018aee8bee4207215::" providerId="AD" clId="Web-{FCFF8AA7-FB07-2CF2-E84C-E6E4A363CD18}" dt="2023-08-16T12:44:26.230" v="331"/>
          <ac:grpSpMkLst>
            <pc:docMk/>
            <pc:sldMk cId="3137216620" sldId="2345"/>
            <ac:grpSpMk id="26" creationId="{72B55E89-B897-7230-06E3-3A9F9AC123D2}"/>
          </ac:grpSpMkLst>
        </pc:grpChg>
        <pc:picChg chg="add mod">
          <ac:chgData name="Utilisateur invité" userId="S::urn:spo:anon#149d3ec0f1d3265f3e5b99763d8eb5ea2b2dd0a259d9fb8018aee8bee4207215::" providerId="AD" clId="Web-{FCFF8AA7-FB07-2CF2-E84C-E6E4A363CD18}" dt="2023-08-16T12:41:46.134" v="256" actId="1076"/>
          <ac:picMkLst>
            <pc:docMk/>
            <pc:sldMk cId="3137216620" sldId="2345"/>
            <ac:picMk id="3" creationId="{59CF2881-A947-2F04-723F-B98261B2E480}"/>
          </ac:picMkLst>
        </pc:picChg>
        <pc:picChg chg="del">
          <ac:chgData name="Utilisateur invité" userId="S::urn:spo:anon#149d3ec0f1d3265f3e5b99763d8eb5ea2b2dd0a259d9fb8018aee8bee4207215::" providerId="AD" clId="Web-{FCFF8AA7-FB07-2CF2-E84C-E6E4A363CD18}" dt="2023-08-16T12:43:13.526" v="269"/>
          <ac:picMkLst>
            <pc:docMk/>
            <pc:sldMk cId="3137216620" sldId="2345"/>
            <ac:picMk id="7" creationId="{CEBE06C6-45E2-4259-AC9A-96D5702282A6}"/>
          </ac:picMkLst>
        </pc:picChg>
        <pc:picChg chg="del topLvl">
          <ac:chgData name="Utilisateur invité" userId="S::urn:spo:anon#149d3ec0f1d3265f3e5b99763d8eb5ea2b2dd0a259d9fb8018aee8bee4207215::" providerId="AD" clId="Web-{FCFF8AA7-FB07-2CF2-E84C-E6E4A363CD18}" dt="2023-08-16T12:41:34.555" v="255"/>
          <ac:picMkLst>
            <pc:docMk/>
            <pc:sldMk cId="3137216620" sldId="2345"/>
            <ac:picMk id="9" creationId="{7CB4F9AB-34E3-45E4-A4E7-5E0A50C28529}"/>
          </ac:picMkLst>
        </pc:picChg>
        <pc:picChg chg="del">
          <ac:chgData name="Utilisateur invité" userId="S::urn:spo:anon#149d3ec0f1d3265f3e5b99763d8eb5ea2b2dd0a259d9fb8018aee8bee4207215::" providerId="AD" clId="Web-{FCFF8AA7-FB07-2CF2-E84C-E6E4A363CD18}" dt="2023-08-16T12:43:13.526" v="271"/>
          <ac:picMkLst>
            <pc:docMk/>
            <pc:sldMk cId="3137216620" sldId="2345"/>
            <ac:picMk id="14" creationId="{6C9EC483-62FD-4774-AFF4-A4ED964A4A55}"/>
          </ac:picMkLst>
        </pc:picChg>
        <pc:picChg chg="del">
          <ac:chgData name="Utilisateur invité" userId="S::urn:spo:anon#149d3ec0f1d3265f3e5b99763d8eb5ea2b2dd0a259d9fb8018aee8bee4207215::" providerId="AD" clId="Web-{FCFF8AA7-FB07-2CF2-E84C-E6E4A363CD18}" dt="2023-08-16T12:43:13.526" v="270"/>
          <ac:picMkLst>
            <pc:docMk/>
            <pc:sldMk cId="3137216620" sldId="2345"/>
            <ac:picMk id="15" creationId="{120D6DE7-2BCD-44C6-AC22-4226263951BB}"/>
          </ac:picMkLst>
        </pc:picChg>
        <pc:picChg chg="add del">
          <ac:chgData name="Utilisateur invité" userId="S::urn:spo:anon#149d3ec0f1d3265f3e5b99763d8eb5ea2b2dd0a259d9fb8018aee8bee4207215::" providerId="AD" clId="Web-{FCFF8AA7-FB07-2CF2-E84C-E6E4A363CD18}" dt="2023-08-16T12:44:26.230" v="337"/>
          <ac:picMkLst>
            <pc:docMk/>
            <pc:sldMk cId="3137216620" sldId="2345"/>
            <ac:picMk id="18" creationId="{BC4BEDF7-A1F3-F454-8F9C-479D8D154E3F}"/>
          </ac:picMkLst>
        </pc:picChg>
        <pc:picChg chg="add del">
          <ac:chgData name="Utilisateur invité" userId="S::urn:spo:anon#149d3ec0f1d3265f3e5b99763d8eb5ea2b2dd0a259d9fb8018aee8bee4207215::" providerId="AD" clId="Web-{FCFF8AA7-FB07-2CF2-E84C-E6E4A363CD18}" dt="2023-08-16T12:44:26.230" v="336"/>
          <ac:picMkLst>
            <pc:docMk/>
            <pc:sldMk cId="3137216620" sldId="2345"/>
            <ac:picMk id="19" creationId="{B2E182AD-6374-02EB-3C4D-522DD47F6D46}"/>
          </ac:picMkLst>
        </pc:picChg>
        <pc:picChg chg="add del">
          <ac:chgData name="Utilisateur invité" userId="S::urn:spo:anon#149d3ec0f1d3265f3e5b99763d8eb5ea2b2dd0a259d9fb8018aee8bee4207215::" providerId="AD" clId="Web-{FCFF8AA7-FB07-2CF2-E84C-E6E4A363CD18}" dt="2023-08-16T12:44:26.230" v="335"/>
          <ac:picMkLst>
            <pc:docMk/>
            <pc:sldMk cId="3137216620" sldId="2345"/>
            <ac:picMk id="20" creationId="{D11C76EA-C917-E002-2096-A99B3BEF3801}"/>
          </ac:picMkLst>
        </pc:picChg>
        <pc:picChg chg="add">
          <ac:chgData name="Utilisateur invité" userId="S::urn:spo:anon#149d3ec0f1d3265f3e5b99763d8eb5ea2b2dd0a259d9fb8018aee8bee4207215::" providerId="AD" clId="Web-{FCFF8AA7-FB07-2CF2-E84C-E6E4A363CD18}" dt="2023-08-16T12:43:56.183" v="303"/>
          <ac:picMkLst>
            <pc:docMk/>
            <pc:sldMk cId="3137216620" sldId="2345"/>
            <ac:picMk id="29" creationId="{4AE335AF-1D78-FB41-8F01-3970DC0079A3}"/>
          </ac:picMkLst>
        </pc:picChg>
        <pc:picChg chg="add">
          <ac:chgData name="Utilisateur invité" userId="S::urn:spo:anon#149d3ec0f1d3265f3e5b99763d8eb5ea2b2dd0a259d9fb8018aee8bee4207215::" providerId="AD" clId="Web-{FCFF8AA7-FB07-2CF2-E84C-E6E4A363CD18}" dt="2023-08-16T12:43:56.183" v="303"/>
          <ac:picMkLst>
            <pc:docMk/>
            <pc:sldMk cId="3137216620" sldId="2345"/>
            <ac:picMk id="31" creationId="{1C1A49FC-8443-FEF5-8764-765209CB0DC9}"/>
          </ac:picMkLst>
        </pc:picChg>
        <pc:cxnChg chg="del mod">
          <ac:chgData name="Utilisateur invité" userId="S::urn:spo:anon#149d3ec0f1d3265f3e5b99763d8eb5ea2b2dd0a259d9fb8018aee8bee4207215::" providerId="AD" clId="Web-{FCFF8AA7-FB07-2CF2-E84C-E6E4A363CD18}" dt="2023-08-16T12:43:13.526" v="268"/>
          <ac:cxnSpMkLst>
            <pc:docMk/>
            <pc:sldMk cId="3137216620" sldId="2345"/>
            <ac:cxnSpMk id="17" creationId="{765C3E53-CF5C-40B8-A2DF-A5B6BB21AF9B}"/>
          </ac:cxnSpMkLst>
        </pc:cxnChg>
        <pc:cxnChg chg="add del mod">
          <ac:chgData name="Utilisateur invité" userId="S::urn:spo:anon#149d3ec0f1d3265f3e5b99763d8eb5ea2b2dd0a259d9fb8018aee8bee4207215::" providerId="AD" clId="Web-{FCFF8AA7-FB07-2CF2-E84C-E6E4A363CD18}" dt="2023-08-16T12:44:26.230" v="334"/>
          <ac:cxnSpMkLst>
            <pc:docMk/>
            <pc:sldMk cId="3137216620" sldId="2345"/>
            <ac:cxnSpMk id="22" creationId="{6ADD4E7B-19E0-1D9A-F3EF-72C282889E5A}"/>
          </ac:cxnSpMkLst>
        </pc:cxnChg>
        <pc:cxnChg chg="add del mod">
          <ac:chgData name="Utilisateur invité" userId="S::urn:spo:anon#149d3ec0f1d3265f3e5b99763d8eb5ea2b2dd0a259d9fb8018aee8bee4207215::" providerId="AD" clId="Web-{FCFF8AA7-FB07-2CF2-E84C-E6E4A363CD18}" dt="2023-08-16T12:44:26.230" v="333"/>
          <ac:cxnSpMkLst>
            <pc:docMk/>
            <pc:sldMk cId="3137216620" sldId="2345"/>
            <ac:cxnSpMk id="23" creationId="{ACF2F2D6-7DF7-4318-5125-05030928785A}"/>
          </ac:cxnSpMkLst>
        </pc:cxnChg>
        <pc:cxnChg chg="add del mod">
          <ac:chgData name="Utilisateur invité" userId="S::urn:spo:anon#149d3ec0f1d3265f3e5b99763d8eb5ea2b2dd0a259d9fb8018aee8bee4207215::" providerId="AD" clId="Web-{FCFF8AA7-FB07-2CF2-E84C-E6E4A363CD18}" dt="2023-08-16T12:44:26.230" v="332"/>
          <ac:cxnSpMkLst>
            <pc:docMk/>
            <pc:sldMk cId="3137216620" sldId="2345"/>
            <ac:cxnSpMk id="24" creationId="{5E9A6978-ED56-41D9-CDF1-083C33C74B19}"/>
          </ac:cxnSpMkLst>
        </pc:cxnChg>
        <pc:cxnChg chg="del mod">
          <ac:chgData name="Utilisateur invité" userId="S::urn:spo:anon#149d3ec0f1d3265f3e5b99763d8eb5ea2b2dd0a259d9fb8018aee8bee4207215::" providerId="AD" clId="Web-{FCFF8AA7-FB07-2CF2-E84C-E6E4A363CD18}" dt="2023-08-16T12:43:13.526" v="267"/>
          <ac:cxnSpMkLst>
            <pc:docMk/>
            <pc:sldMk cId="3137216620" sldId="2345"/>
            <ac:cxnSpMk id="25" creationId="{3B810E12-B5FA-4324-943F-847DE5A1EEC2}"/>
          </ac:cxnSpMkLst>
        </pc:cxnChg>
        <pc:cxnChg chg="del mod">
          <ac:chgData name="Utilisateur invité" userId="S::urn:spo:anon#149d3ec0f1d3265f3e5b99763d8eb5ea2b2dd0a259d9fb8018aee8bee4207215::" providerId="AD" clId="Web-{FCFF8AA7-FB07-2CF2-E84C-E6E4A363CD18}" dt="2023-08-16T12:43:13.526" v="266"/>
          <ac:cxnSpMkLst>
            <pc:docMk/>
            <pc:sldMk cId="3137216620" sldId="2345"/>
            <ac:cxnSpMk id="28" creationId="{5EAA39DB-86BD-4EC2-8CEC-A2FCAB0C6B13}"/>
          </ac:cxnSpMkLst>
        </pc:cxnChg>
      </pc:sldChg>
      <pc:sldChg chg="addSp delSp modSp delCm">
        <pc:chgData name="Utilisateur invité" userId="S::urn:spo:anon#149d3ec0f1d3265f3e5b99763d8eb5ea2b2dd0a259d9fb8018aee8bee4207215::" providerId="AD" clId="Web-{FCFF8AA7-FB07-2CF2-E84C-E6E4A363CD18}" dt="2023-08-16T12:37:10.535" v="231" actId="20577"/>
        <pc:sldMkLst>
          <pc:docMk/>
          <pc:sldMk cId="1052009188" sldId="2357"/>
        </pc:sldMkLst>
        <pc:spChg chg="mod">
          <ac:chgData name="Utilisateur invité" userId="S::urn:spo:anon#149d3ec0f1d3265f3e5b99763d8eb5ea2b2dd0a259d9fb8018aee8bee4207215::" providerId="AD" clId="Web-{FCFF8AA7-FB07-2CF2-E84C-E6E4A363CD18}" dt="2023-08-16T12:22:48.162" v="45" actId="20577"/>
          <ac:spMkLst>
            <pc:docMk/>
            <pc:sldMk cId="1052009188" sldId="2357"/>
            <ac:spMk id="2" creationId="{00000000-0000-0000-0000-000000000000}"/>
          </ac:spMkLst>
        </pc:spChg>
        <pc:spChg chg="add del mod">
          <ac:chgData name="Utilisateur invité" userId="S::urn:spo:anon#149d3ec0f1d3265f3e5b99763d8eb5ea2b2dd0a259d9fb8018aee8bee4207215::" providerId="AD" clId="Web-{FCFF8AA7-FB07-2CF2-E84C-E6E4A363CD18}" dt="2023-08-16T12:37:10.535" v="231" actId="20577"/>
          <ac:spMkLst>
            <pc:docMk/>
            <pc:sldMk cId="1052009188" sldId="2357"/>
            <ac:spMk id="5" creationId="{852BE946-ADED-CC22-7ABA-93E84C78EAA7}"/>
          </ac:spMkLst>
        </pc:spChg>
        <pc:spChg chg="add del mod">
          <ac:chgData name="Utilisateur invité" userId="S::urn:spo:anon#149d3ec0f1d3265f3e5b99763d8eb5ea2b2dd0a259d9fb8018aee8bee4207215::" providerId="AD" clId="Web-{FCFF8AA7-FB07-2CF2-E84C-E6E4A363CD18}" dt="2023-08-16T12:21:50.255" v="27"/>
          <ac:spMkLst>
            <pc:docMk/>
            <pc:sldMk cId="1052009188" sldId="2357"/>
            <ac:spMk id="6" creationId="{8617ADB3-2856-B2D8-3136-48221F548467}"/>
          </ac:spMkLst>
        </pc:spChg>
        <pc:spChg chg="del">
          <ac:chgData name="Utilisateur invité" userId="S::urn:spo:anon#149d3ec0f1d3265f3e5b99763d8eb5ea2b2dd0a259d9fb8018aee8bee4207215::" providerId="AD" clId="Web-{FCFF8AA7-FB07-2CF2-E84C-E6E4A363CD18}" dt="2023-08-16T11:37:50.312" v="12"/>
          <ac:spMkLst>
            <pc:docMk/>
            <pc:sldMk cId="1052009188" sldId="2357"/>
            <ac:spMk id="12" creationId="{97C3CE9E-257D-469F-9C5F-F9F072BBCD8B}"/>
          </ac:spMkLst>
        </pc:spChg>
        <pc:spChg chg="del">
          <ac:chgData name="Utilisateur invité" userId="S::urn:spo:anon#149d3ec0f1d3265f3e5b99763d8eb5ea2b2dd0a259d9fb8018aee8bee4207215::" providerId="AD" clId="Web-{FCFF8AA7-FB07-2CF2-E84C-E6E4A363CD18}" dt="2023-08-16T11:37:50.312" v="13"/>
          <ac:spMkLst>
            <pc:docMk/>
            <pc:sldMk cId="1052009188" sldId="2357"/>
            <ac:spMk id="42" creationId="{475A532F-E62E-40BC-A582-EFA1BD893AF4}"/>
          </ac:spMkLst>
        </pc:spChg>
        <pc:grpChg chg="del">
          <ac:chgData name="Utilisateur invité" userId="S::urn:spo:anon#149d3ec0f1d3265f3e5b99763d8eb5ea2b2dd0a259d9fb8018aee8bee4207215::" providerId="AD" clId="Web-{FCFF8AA7-FB07-2CF2-E84C-E6E4A363CD18}" dt="2023-08-16T11:37:50.312" v="11"/>
          <ac:grpSpMkLst>
            <pc:docMk/>
            <pc:sldMk cId="1052009188" sldId="2357"/>
            <ac:grpSpMk id="5" creationId="{E0358AA7-44A4-4DAF-9542-11A28F0B70E9}"/>
          </ac:grpSpMkLst>
        </pc:grpChg>
        <pc:grpChg chg="del">
          <ac:chgData name="Utilisateur invité" userId="S::urn:spo:anon#149d3ec0f1d3265f3e5b99763d8eb5ea2b2dd0a259d9fb8018aee8bee4207215::" providerId="AD" clId="Web-{FCFF8AA7-FB07-2CF2-E84C-E6E4A363CD18}" dt="2023-08-16T11:37:50.312" v="7"/>
          <ac:grpSpMkLst>
            <pc:docMk/>
            <pc:sldMk cId="1052009188" sldId="2357"/>
            <ac:grpSpMk id="11" creationId="{B9D52B1A-DF14-4B19-BF42-37A352ECD370}"/>
          </ac:grpSpMkLst>
        </pc:grpChg>
        <pc:picChg chg="del">
          <ac:chgData name="Utilisateur invité" userId="S::urn:spo:anon#149d3ec0f1d3265f3e5b99763d8eb5ea2b2dd0a259d9fb8018aee8bee4207215::" providerId="AD" clId="Web-{FCFF8AA7-FB07-2CF2-E84C-E6E4A363CD18}" dt="2023-08-16T11:37:50.312" v="8"/>
          <ac:picMkLst>
            <pc:docMk/>
            <pc:sldMk cId="1052009188" sldId="2357"/>
            <ac:picMk id="7" creationId="{CEBE06C6-45E2-4259-AC9A-96D5702282A6}"/>
          </ac:picMkLst>
        </pc:picChg>
        <pc:picChg chg="del">
          <ac:chgData name="Utilisateur invité" userId="S::urn:spo:anon#149d3ec0f1d3265f3e5b99763d8eb5ea2b2dd0a259d9fb8018aee8bee4207215::" providerId="AD" clId="Web-{FCFF8AA7-FB07-2CF2-E84C-E6E4A363CD18}" dt="2023-08-16T11:37:50.312" v="10"/>
          <ac:picMkLst>
            <pc:docMk/>
            <pc:sldMk cId="1052009188" sldId="2357"/>
            <ac:picMk id="14" creationId="{6C9EC483-62FD-4774-AFF4-A4ED964A4A55}"/>
          </ac:picMkLst>
        </pc:picChg>
        <pc:picChg chg="del">
          <ac:chgData name="Utilisateur invité" userId="S::urn:spo:anon#149d3ec0f1d3265f3e5b99763d8eb5ea2b2dd0a259d9fb8018aee8bee4207215::" providerId="AD" clId="Web-{FCFF8AA7-FB07-2CF2-E84C-E6E4A363CD18}" dt="2023-08-16T11:37:50.312" v="9"/>
          <ac:picMkLst>
            <pc:docMk/>
            <pc:sldMk cId="1052009188" sldId="2357"/>
            <ac:picMk id="15" creationId="{120D6DE7-2BCD-44C6-AC22-4226263951BB}"/>
          </ac:picMkLst>
        </pc:picChg>
        <pc:cxnChg chg="del mod">
          <ac:chgData name="Utilisateur invité" userId="S::urn:spo:anon#149d3ec0f1d3265f3e5b99763d8eb5ea2b2dd0a259d9fb8018aee8bee4207215::" providerId="AD" clId="Web-{FCFF8AA7-FB07-2CF2-E84C-E6E4A363CD18}" dt="2023-08-16T11:37:50.312" v="6"/>
          <ac:cxnSpMkLst>
            <pc:docMk/>
            <pc:sldMk cId="1052009188" sldId="2357"/>
            <ac:cxnSpMk id="17" creationId="{765C3E53-CF5C-40B8-A2DF-A5B6BB21AF9B}"/>
          </ac:cxnSpMkLst>
        </pc:cxnChg>
        <pc:cxnChg chg="del mod">
          <ac:chgData name="Utilisateur invité" userId="S::urn:spo:anon#149d3ec0f1d3265f3e5b99763d8eb5ea2b2dd0a259d9fb8018aee8bee4207215::" providerId="AD" clId="Web-{FCFF8AA7-FB07-2CF2-E84C-E6E4A363CD18}" dt="2023-08-16T11:37:50.312" v="5"/>
          <ac:cxnSpMkLst>
            <pc:docMk/>
            <pc:sldMk cId="1052009188" sldId="2357"/>
            <ac:cxnSpMk id="25" creationId="{3B810E12-B5FA-4324-943F-847DE5A1EEC2}"/>
          </ac:cxnSpMkLst>
        </pc:cxnChg>
        <pc:cxnChg chg="del mod">
          <ac:chgData name="Utilisateur invité" userId="S::urn:spo:anon#149d3ec0f1d3265f3e5b99763d8eb5ea2b2dd0a259d9fb8018aee8bee4207215::" providerId="AD" clId="Web-{FCFF8AA7-FB07-2CF2-E84C-E6E4A363CD18}" dt="2023-08-16T11:37:50.312" v="4"/>
          <ac:cxnSpMkLst>
            <pc:docMk/>
            <pc:sldMk cId="1052009188" sldId="2357"/>
            <ac:cxnSpMk id="28" creationId="{5EAA39DB-86BD-4EC2-8CEC-A2FCAB0C6B13}"/>
          </ac:cxnSpMkLst>
        </pc:cxnChg>
        <pc:extLst>
          <p:ext xmlns:p="http://schemas.openxmlformats.org/presentationml/2006/main" uri="{D6D511B9-2390-475A-947B-AFAB55BFBCF1}">
            <pc226:cmChg xmlns:pc226="http://schemas.microsoft.com/office/powerpoint/2022/06/main/command" chg="del">
              <pc226:chgData name="Utilisateur invité" userId="S::urn:spo:anon#149d3ec0f1d3265f3e5b99763d8eb5ea2b2dd0a259d9fb8018aee8bee4207215::" providerId="AD" clId="Web-{FCFF8AA7-FB07-2CF2-E84C-E6E4A363CD18}" dt="2023-08-16T11:37:36.046" v="3"/>
              <pc2:cmMkLst xmlns:pc2="http://schemas.microsoft.com/office/powerpoint/2019/9/main/command">
                <pc:docMk/>
                <pc:sldMk cId="1052009188" sldId="2357"/>
                <pc2:cmMk id="{26B91E4C-AB0B-4267-8664-D24B602F8492}"/>
              </pc2:cmMkLst>
            </pc226:cmChg>
          </p:ext>
        </pc:extLst>
      </pc:sldChg>
    </pc:docChg>
  </pc:docChgLst>
  <pc:docChgLst>
    <pc:chgData name="Utilisateur invité" userId="S::urn:spo:anon#149d3ec0f1d3265f3e5b99763d8eb5ea2b2dd0a259d9fb8018aee8bee4207215::" providerId="AD" clId="Web-{256AF823-7FF2-3621-7E70-663BF768E354}"/>
    <pc:docChg chg="delSld modSld sldOrd modSection">
      <pc:chgData name="Utilisateur invité" userId="S::urn:spo:anon#149d3ec0f1d3265f3e5b99763d8eb5ea2b2dd0a259d9fb8018aee8bee4207215::" providerId="AD" clId="Web-{256AF823-7FF2-3621-7E70-663BF768E354}" dt="2023-08-21T13:32:34.857" v="35"/>
      <pc:docMkLst>
        <pc:docMk/>
      </pc:docMkLst>
      <pc:sldChg chg="addSp modSp">
        <pc:chgData name="Utilisateur invité" userId="S::urn:spo:anon#149d3ec0f1d3265f3e5b99763d8eb5ea2b2dd0a259d9fb8018aee8bee4207215::" providerId="AD" clId="Web-{256AF823-7FF2-3621-7E70-663BF768E354}" dt="2023-08-21T13:32:34.857" v="35"/>
        <pc:sldMkLst>
          <pc:docMk/>
          <pc:sldMk cId="3140470353" sldId="328"/>
        </pc:sldMkLst>
        <pc:picChg chg="add mod">
          <ac:chgData name="Utilisateur invité" userId="S::urn:spo:anon#149d3ec0f1d3265f3e5b99763d8eb5ea2b2dd0a259d9fb8018aee8bee4207215::" providerId="AD" clId="Web-{256AF823-7FF2-3621-7E70-663BF768E354}" dt="2023-08-21T13:32:34.857" v="35"/>
          <ac:picMkLst>
            <pc:docMk/>
            <pc:sldMk cId="3140470353" sldId="328"/>
            <ac:picMk id="6" creationId="{8D325FEA-D0A6-F1C9-2425-831A0794456A}"/>
          </ac:picMkLst>
        </pc:picChg>
        <pc:cxnChg chg="mod">
          <ac:chgData name="Utilisateur invité" userId="S::urn:spo:anon#149d3ec0f1d3265f3e5b99763d8eb5ea2b2dd0a259d9fb8018aee8bee4207215::" providerId="AD" clId="Web-{256AF823-7FF2-3621-7E70-663BF768E354}" dt="2023-08-21T13:32:34.857" v="35"/>
          <ac:cxnSpMkLst>
            <pc:docMk/>
            <pc:sldMk cId="3140470353" sldId="328"/>
            <ac:cxnSpMk id="52" creationId="{6ADD4E7B-19E0-1D9A-F3EF-72C282889E5A}"/>
          </ac:cxnSpMkLst>
        </pc:cxnChg>
      </pc:sldChg>
      <pc:sldChg chg="del">
        <pc:chgData name="Utilisateur invité" userId="S::urn:spo:anon#149d3ec0f1d3265f3e5b99763d8eb5ea2b2dd0a259d9fb8018aee8bee4207215::" providerId="AD" clId="Web-{256AF823-7FF2-3621-7E70-663BF768E354}" dt="2023-08-21T12:17:34.575" v="12"/>
        <pc:sldMkLst>
          <pc:docMk/>
          <pc:sldMk cId="3011886051" sldId="332"/>
        </pc:sldMkLst>
      </pc:sldChg>
      <pc:sldChg chg="del">
        <pc:chgData name="Utilisateur invité" userId="S::urn:spo:anon#149d3ec0f1d3265f3e5b99763d8eb5ea2b2dd0a259d9fb8018aee8bee4207215::" providerId="AD" clId="Web-{256AF823-7FF2-3621-7E70-663BF768E354}" dt="2023-08-21T12:17:34.559" v="9"/>
        <pc:sldMkLst>
          <pc:docMk/>
          <pc:sldMk cId="4079082900" sldId="2274"/>
        </pc:sldMkLst>
      </pc:sldChg>
      <pc:sldChg chg="del">
        <pc:chgData name="Utilisateur invité" userId="S::urn:spo:anon#149d3ec0f1d3265f3e5b99763d8eb5ea2b2dd0a259d9fb8018aee8bee4207215::" providerId="AD" clId="Web-{256AF823-7FF2-3621-7E70-663BF768E354}" dt="2023-08-21T12:17:34.559" v="8"/>
        <pc:sldMkLst>
          <pc:docMk/>
          <pc:sldMk cId="4025084271" sldId="2333"/>
        </pc:sldMkLst>
      </pc:sldChg>
      <pc:sldChg chg="del">
        <pc:chgData name="Utilisateur invité" userId="S::urn:spo:anon#149d3ec0f1d3265f3e5b99763d8eb5ea2b2dd0a259d9fb8018aee8bee4207215::" providerId="AD" clId="Web-{256AF823-7FF2-3621-7E70-663BF768E354}" dt="2023-08-21T12:17:34.544" v="5"/>
        <pc:sldMkLst>
          <pc:docMk/>
          <pc:sldMk cId="3757092401" sldId="2334"/>
        </pc:sldMkLst>
      </pc:sldChg>
      <pc:sldChg chg="del">
        <pc:chgData name="Utilisateur invité" userId="S::urn:spo:anon#149d3ec0f1d3265f3e5b99763d8eb5ea2b2dd0a259d9fb8018aee8bee4207215::" providerId="AD" clId="Web-{256AF823-7FF2-3621-7E70-663BF768E354}" dt="2023-08-21T12:17:34.528" v="3"/>
        <pc:sldMkLst>
          <pc:docMk/>
          <pc:sldMk cId="1843687679" sldId="2341"/>
        </pc:sldMkLst>
      </pc:sldChg>
      <pc:sldChg chg="del">
        <pc:chgData name="Utilisateur invité" userId="S::urn:spo:anon#149d3ec0f1d3265f3e5b99763d8eb5ea2b2dd0a259d9fb8018aee8bee4207215::" providerId="AD" clId="Web-{256AF823-7FF2-3621-7E70-663BF768E354}" dt="2023-08-21T12:17:34.544" v="4"/>
        <pc:sldMkLst>
          <pc:docMk/>
          <pc:sldMk cId="2096406894" sldId="2342"/>
        </pc:sldMkLst>
      </pc:sldChg>
      <pc:sldChg chg="addSp modSp">
        <pc:chgData name="Utilisateur invité" userId="S::urn:spo:anon#149d3ec0f1d3265f3e5b99763d8eb5ea2b2dd0a259d9fb8018aee8bee4207215::" providerId="AD" clId="Web-{256AF823-7FF2-3621-7E70-663BF768E354}" dt="2023-08-21T12:37:31.786" v="31" actId="20577"/>
        <pc:sldMkLst>
          <pc:docMk/>
          <pc:sldMk cId="518389726" sldId="2343"/>
        </pc:sldMkLst>
        <pc:spChg chg="add mod">
          <ac:chgData name="Utilisateur invité" userId="S::urn:spo:anon#149d3ec0f1d3265f3e5b99763d8eb5ea2b2dd0a259d9fb8018aee8bee4207215::" providerId="AD" clId="Web-{256AF823-7FF2-3621-7E70-663BF768E354}" dt="2023-08-21T12:37:31.786" v="31" actId="20577"/>
          <ac:spMkLst>
            <pc:docMk/>
            <pc:sldMk cId="518389726" sldId="2343"/>
            <ac:spMk id="3" creationId="{1FC0A2AB-B9FA-A503-37CF-F8778BBAF0D0}"/>
          </ac:spMkLst>
        </pc:spChg>
      </pc:sldChg>
      <pc:sldChg chg="del">
        <pc:chgData name="Utilisateur invité" userId="S::urn:spo:anon#149d3ec0f1d3265f3e5b99763d8eb5ea2b2dd0a259d9fb8018aee8bee4207215::" providerId="AD" clId="Web-{256AF823-7FF2-3621-7E70-663BF768E354}" dt="2023-08-21T12:17:34.591" v="15"/>
        <pc:sldMkLst>
          <pc:docMk/>
          <pc:sldMk cId="1926176516" sldId="2344"/>
        </pc:sldMkLst>
      </pc:sldChg>
      <pc:sldChg chg="del">
        <pc:chgData name="Utilisateur invité" userId="S::urn:spo:anon#149d3ec0f1d3265f3e5b99763d8eb5ea2b2dd0a259d9fb8018aee8bee4207215::" providerId="AD" clId="Web-{256AF823-7FF2-3621-7E70-663BF768E354}" dt="2023-08-21T12:17:34.575" v="14"/>
        <pc:sldMkLst>
          <pc:docMk/>
          <pc:sldMk cId="3487539362" sldId="2346"/>
        </pc:sldMkLst>
      </pc:sldChg>
      <pc:sldChg chg="del">
        <pc:chgData name="Utilisateur invité" userId="S::urn:spo:anon#149d3ec0f1d3265f3e5b99763d8eb5ea2b2dd0a259d9fb8018aee8bee4207215::" providerId="AD" clId="Web-{256AF823-7FF2-3621-7E70-663BF768E354}" dt="2023-08-21T12:17:34.575" v="13"/>
        <pc:sldMkLst>
          <pc:docMk/>
          <pc:sldMk cId="233538799" sldId="2347"/>
        </pc:sldMkLst>
      </pc:sldChg>
      <pc:sldChg chg="del">
        <pc:chgData name="Utilisateur invité" userId="S::urn:spo:anon#149d3ec0f1d3265f3e5b99763d8eb5ea2b2dd0a259d9fb8018aee8bee4207215::" providerId="AD" clId="Web-{256AF823-7FF2-3621-7E70-663BF768E354}" dt="2023-08-21T12:17:34.575" v="11"/>
        <pc:sldMkLst>
          <pc:docMk/>
          <pc:sldMk cId="1400950289" sldId="2349"/>
        </pc:sldMkLst>
      </pc:sldChg>
      <pc:sldChg chg="del">
        <pc:chgData name="Utilisateur invité" userId="S::urn:spo:anon#149d3ec0f1d3265f3e5b99763d8eb5ea2b2dd0a259d9fb8018aee8bee4207215::" providerId="AD" clId="Web-{256AF823-7FF2-3621-7E70-663BF768E354}" dt="2023-08-21T12:17:34.544" v="7"/>
        <pc:sldMkLst>
          <pc:docMk/>
          <pc:sldMk cId="2906386224" sldId="2350"/>
        </pc:sldMkLst>
      </pc:sldChg>
      <pc:sldChg chg="del">
        <pc:chgData name="Utilisateur invité" userId="S::urn:spo:anon#149d3ec0f1d3265f3e5b99763d8eb5ea2b2dd0a259d9fb8018aee8bee4207215::" providerId="AD" clId="Web-{256AF823-7FF2-3621-7E70-663BF768E354}" dt="2023-08-21T12:17:34.544" v="6"/>
        <pc:sldMkLst>
          <pc:docMk/>
          <pc:sldMk cId="1647554983" sldId="2351"/>
        </pc:sldMkLst>
      </pc:sldChg>
      <pc:sldChg chg="del">
        <pc:chgData name="Utilisateur invité" userId="S::urn:spo:anon#149d3ec0f1d3265f3e5b99763d8eb5ea2b2dd0a259d9fb8018aee8bee4207215::" providerId="AD" clId="Web-{256AF823-7FF2-3621-7E70-663BF768E354}" dt="2023-08-21T12:17:34.559" v="10"/>
        <pc:sldMkLst>
          <pc:docMk/>
          <pc:sldMk cId="2620120242" sldId="2353"/>
        </pc:sldMkLst>
      </pc:sldChg>
      <pc:sldChg chg="del">
        <pc:chgData name="Utilisateur invité" userId="S::urn:spo:anon#149d3ec0f1d3265f3e5b99763d8eb5ea2b2dd0a259d9fb8018aee8bee4207215::" providerId="AD" clId="Web-{256AF823-7FF2-3621-7E70-663BF768E354}" dt="2023-08-21T12:17:34.591" v="17"/>
        <pc:sldMkLst>
          <pc:docMk/>
          <pc:sldMk cId="2605553210" sldId="2355"/>
        </pc:sldMkLst>
      </pc:sldChg>
      <pc:sldChg chg="del">
        <pc:chgData name="Utilisateur invité" userId="S::urn:spo:anon#149d3ec0f1d3265f3e5b99763d8eb5ea2b2dd0a259d9fb8018aee8bee4207215::" providerId="AD" clId="Web-{256AF823-7FF2-3621-7E70-663BF768E354}" dt="2023-08-21T12:17:34.591" v="16"/>
        <pc:sldMkLst>
          <pc:docMk/>
          <pc:sldMk cId="1262746450" sldId="2356"/>
        </pc:sldMkLst>
      </pc:sldChg>
      <pc:sldChg chg="addCm">
        <pc:chgData name="Utilisateur invité" userId="S::urn:spo:anon#149d3ec0f1d3265f3e5b99763d8eb5ea2b2dd0a259d9fb8018aee8bee4207215::" providerId="AD" clId="Web-{256AF823-7FF2-3621-7E70-663BF768E354}" dt="2023-08-21T12:15:08.807" v="1"/>
        <pc:sldMkLst>
          <pc:docMk/>
          <pc:sldMk cId="924435482" sldId="2365"/>
        </pc:sldMkLst>
        <pc:extLst>
          <p:ext xmlns:p="http://schemas.openxmlformats.org/presentationml/2006/main" uri="{D6D511B9-2390-475A-947B-AFAB55BFBCF1}">
            <pc226:cmChg xmlns:pc226="http://schemas.microsoft.com/office/powerpoint/2022/06/main/command" chg="add">
              <pc226:chgData name="Utilisateur invité" userId="S::urn:spo:anon#149d3ec0f1d3265f3e5b99763d8eb5ea2b2dd0a259d9fb8018aee8bee4207215::" providerId="AD" clId="Web-{256AF823-7FF2-3621-7E70-663BF768E354}" dt="2023-08-21T12:15:08.807" v="1"/>
              <pc2:cmMkLst xmlns:pc2="http://schemas.microsoft.com/office/powerpoint/2019/9/main/command">
                <pc:docMk/>
                <pc:sldMk cId="924435482" sldId="2365"/>
                <pc2:cmMk id="{8BD9034C-53FC-49C0-85CC-35D3BEB7AEA4}"/>
              </pc2:cmMkLst>
            </pc226:cmChg>
          </p:ext>
        </pc:extLst>
      </pc:sldChg>
      <pc:sldChg chg="delSp">
        <pc:chgData name="Utilisateur invité" userId="S::urn:spo:anon#149d3ec0f1d3265f3e5b99763d8eb5ea2b2dd0a259d9fb8018aee8bee4207215::" providerId="AD" clId="Web-{256AF823-7FF2-3621-7E70-663BF768E354}" dt="2023-08-21T12:15:36.838" v="2"/>
        <pc:sldMkLst>
          <pc:docMk/>
          <pc:sldMk cId="3283764582" sldId="2366"/>
        </pc:sldMkLst>
        <pc:picChg chg="del">
          <ac:chgData name="Utilisateur invité" userId="S::urn:spo:anon#149d3ec0f1d3265f3e5b99763d8eb5ea2b2dd0a259d9fb8018aee8bee4207215::" providerId="AD" clId="Web-{256AF823-7FF2-3621-7E70-663BF768E354}" dt="2023-08-21T12:15:36.838" v="2"/>
          <ac:picMkLst>
            <pc:docMk/>
            <pc:sldMk cId="3283764582" sldId="2366"/>
            <ac:picMk id="8" creationId="{4647379A-055C-1B1F-DEDE-263AED79A4F9}"/>
          </ac:picMkLst>
        </pc:picChg>
      </pc:sldChg>
      <pc:sldChg chg="modSp">
        <pc:chgData name="Utilisateur invité" userId="S::urn:spo:anon#149d3ec0f1d3265f3e5b99763d8eb5ea2b2dd0a259d9fb8018aee8bee4207215::" providerId="AD" clId="Web-{256AF823-7FF2-3621-7E70-663BF768E354}" dt="2023-08-21T12:41:02.322" v="34" actId="20577"/>
        <pc:sldMkLst>
          <pc:docMk/>
          <pc:sldMk cId="1035476539" sldId="2371"/>
        </pc:sldMkLst>
        <pc:spChg chg="mod">
          <ac:chgData name="Utilisateur invité" userId="S::urn:spo:anon#149d3ec0f1d3265f3e5b99763d8eb5ea2b2dd0a259d9fb8018aee8bee4207215::" providerId="AD" clId="Web-{256AF823-7FF2-3621-7E70-663BF768E354}" dt="2023-08-21T12:41:02.322" v="34" actId="20577"/>
          <ac:spMkLst>
            <pc:docMk/>
            <pc:sldMk cId="1035476539" sldId="2371"/>
            <ac:spMk id="2" creationId="{C729DC40-5BBD-89D7-BE96-27FFD5A7DF97}"/>
          </ac:spMkLst>
        </pc:spChg>
      </pc:sldChg>
      <pc:sldChg chg="ord">
        <pc:chgData name="Utilisateur invité" userId="S::urn:spo:anon#149d3ec0f1d3265f3e5b99763d8eb5ea2b2dd0a259d9fb8018aee8bee4207215::" providerId="AD" clId="Web-{256AF823-7FF2-3621-7E70-663BF768E354}" dt="2023-08-21T12:40:52.415" v="32"/>
        <pc:sldMkLst>
          <pc:docMk/>
          <pc:sldMk cId="1718118336" sldId="2372"/>
        </pc:sldMkLst>
      </pc:sldChg>
      <pc:sldChg chg="addCm">
        <pc:chgData name="Utilisateur invité" userId="S::urn:spo:anon#149d3ec0f1d3265f3e5b99763d8eb5ea2b2dd0a259d9fb8018aee8bee4207215::" providerId="AD" clId="Web-{256AF823-7FF2-3621-7E70-663BF768E354}" dt="2023-08-21T12:09:35.800" v="0"/>
        <pc:sldMkLst>
          <pc:docMk/>
          <pc:sldMk cId="2414965070" sldId="2373"/>
        </pc:sldMkLst>
        <pc:extLst>
          <p:ext xmlns:p="http://schemas.openxmlformats.org/presentationml/2006/main" uri="{D6D511B9-2390-475A-947B-AFAB55BFBCF1}">
            <pc226:cmChg xmlns:pc226="http://schemas.microsoft.com/office/powerpoint/2022/06/main/command" chg="add">
              <pc226:chgData name="Utilisateur invité" userId="S::urn:spo:anon#149d3ec0f1d3265f3e5b99763d8eb5ea2b2dd0a259d9fb8018aee8bee4207215::" providerId="AD" clId="Web-{256AF823-7FF2-3621-7E70-663BF768E354}" dt="2023-08-21T12:09:35.800" v="0"/>
              <pc2:cmMkLst xmlns:pc2="http://schemas.microsoft.com/office/powerpoint/2019/9/main/command">
                <pc:docMk/>
                <pc:sldMk cId="2414965070" sldId="2373"/>
                <pc2:cmMk id="{E31F5635-B586-4EC5-A1A0-4439D6A9021E}"/>
              </pc2:cmMkLst>
            </pc226:cmChg>
          </p:ext>
        </pc:extLst>
      </pc:sldChg>
    </pc:docChg>
  </pc:docChgLst>
  <pc:docChgLst>
    <pc:chgData name="Utilisateur invité" userId="S::urn:spo:anon#149d3ec0f1d3265f3e5b99763d8eb5ea2b2dd0a259d9fb8018aee8bee4207215::" providerId="AD" clId="Web-{4CE10ADA-6E43-6C2D-6E80-10E198FD30E7}"/>
    <pc:docChg chg="modSld">
      <pc:chgData name="Utilisateur invité" userId="S::urn:spo:anon#149d3ec0f1d3265f3e5b99763d8eb5ea2b2dd0a259d9fb8018aee8bee4207215::" providerId="AD" clId="Web-{4CE10ADA-6E43-6C2D-6E80-10E198FD30E7}" dt="2023-08-18T12:43:44.095" v="5" actId="20577"/>
      <pc:docMkLst>
        <pc:docMk/>
      </pc:docMkLst>
      <pc:sldChg chg="modSp">
        <pc:chgData name="Utilisateur invité" userId="S::urn:spo:anon#149d3ec0f1d3265f3e5b99763d8eb5ea2b2dd0a259d9fb8018aee8bee4207215::" providerId="AD" clId="Web-{4CE10ADA-6E43-6C2D-6E80-10E198FD30E7}" dt="2023-08-18T12:43:44.095" v="5" actId="20577"/>
        <pc:sldMkLst>
          <pc:docMk/>
          <pc:sldMk cId="1035476539" sldId="2371"/>
        </pc:sldMkLst>
        <pc:spChg chg="mod">
          <ac:chgData name="Utilisateur invité" userId="S::urn:spo:anon#149d3ec0f1d3265f3e5b99763d8eb5ea2b2dd0a259d9fb8018aee8bee4207215::" providerId="AD" clId="Web-{4CE10ADA-6E43-6C2D-6E80-10E198FD30E7}" dt="2023-08-18T12:43:44.095" v="5" actId="20577"/>
          <ac:spMkLst>
            <pc:docMk/>
            <pc:sldMk cId="1035476539" sldId="2371"/>
            <ac:spMk id="2" creationId="{C729DC40-5BBD-89D7-BE96-27FFD5A7DF97}"/>
          </ac:spMkLst>
        </pc:spChg>
      </pc:sldChg>
    </pc:docChg>
  </pc:docChgLst>
  <pc:docChgLst>
    <pc:chgData name="Utilisateur invité" userId="S::urn:spo:anon#149d3ec0f1d3265f3e5b99763d8eb5ea2b2dd0a259d9fb8018aee8bee4207215::" providerId="AD" clId="Web-{08229890-07C1-A445-668A-357C1D43D7AE}"/>
    <pc:docChg chg="modSld">
      <pc:chgData name="Utilisateur invité" userId="S::urn:spo:anon#149d3ec0f1d3265f3e5b99763d8eb5ea2b2dd0a259d9fb8018aee8bee4207215::" providerId="AD" clId="Web-{08229890-07C1-A445-668A-357C1D43D7AE}" dt="2023-08-21T13:50:49.044" v="118" actId="20577"/>
      <pc:docMkLst>
        <pc:docMk/>
      </pc:docMkLst>
      <pc:sldChg chg="addSp delSp modSp">
        <pc:chgData name="Utilisateur invité" userId="S::urn:spo:anon#149d3ec0f1d3265f3e5b99763d8eb5ea2b2dd0a259d9fb8018aee8bee4207215::" providerId="AD" clId="Web-{08229890-07C1-A445-668A-357C1D43D7AE}" dt="2023-08-21T13:46:33.491" v="79" actId="1076"/>
        <pc:sldMkLst>
          <pc:docMk/>
          <pc:sldMk cId="3140470353" sldId="328"/>
        </pc:sldMkLst>
        <pc:spChg chg="mod">
          <ac:chgData name="Utilisateur invité" userId="S::urn:spo:anon#149d3ec0f1d3265f3e5b99763d8eb5ea2b2dd0a259d9fb8018aee8bee4207215::" providerId="AD" clId="Web-{08229890-07C1-A445-668A-357C1D43D7AE}" dt="2023-08-21T13:46:33.413" v="70" actId="1076"/>
          <ac:spMkLst>
            <pc:docMk/>
            <pc:sldMk cId="3140470353" sldId="328"/>
            <ac:spMk id="46" creationId="{1966E0B8-5E61-1316-7B2F-B6947CDE1A0F}"/>
          </ac:spMkLst>
        </pc:spChg>
        <pc:spChg chg="mod">
          <ac:chgData name="Utilisateur invité" userId="S::urn:spo:anon#149d3ec0f1d3265f3e5b99763d8eb5ea2b2dd0a259d9fb8018aee8bee4207215::" providerId="AD" clId="Web-{08229890-07C1-A445-668A-357C1D43D7AE}" dt="2023-08-21T13:46:33.429" v="71" actId="1076"/>
          <ac:spMkLst>
            <pc:docMk/>
            <pc:sldMk cId="3140470353" sldId="328"/>
            <ac:spMk id="47" creationId="{C739CB0A-C9A7-8D25-2CEC-CBE2957B9B89}"/>
          </ac:spMkLst>
        </pc:spChg>
        <pc:spChg chg="mod">
          <ac:chgData name="Utilisateur invité" userId="S::urn:spo:anon#149d3ec0f1d3265f3e5b99763d8eb5ea2b2dd0a259d9fb8018aee8bee4207215::" providerId="AD" clId="Web-{08229890-07C1-A445-668A-357C1D43D7AE}" dt="2023-08-21T13:46:33.476" v="78" actId="1076"/>
          <ac:spMkLst>
            <pc:docMk/>
            <pc:sldMk cId="3140470353" sldId="328"/>
            <ac:spMk id="58" creationId="{D1F9B3CE-C6A7-052C-126B-10D423160BD4}"/>
          </ac:spMkLst>
        </pc:spChg>
        <pc:grpChg chg="add mod">
          <ac:chgData name="Utilisateur invité" userId="S::urn:spo:anon#149d3ec0f1d3265f3e5b99763d8eb5ea2b2dd0a259d9fb8018aee8bee4207215::" providerId="AD" clId="Web-{08229890-07C1-A445-668A-357C1D43D7AE}" dt="2023-08-21T13:46:33.491" v="79" actId="1076"/>
          <ac:grpSpMkLst>
            <pc:docMk/>
            <pc:sldMk cId="3140470353" sldId="328"/>
            <ac:grpSpMk id="13" creationId="{B1B638BF-64E8-4E33-B875-3B5BD56D7720}"/>
          </ac:grpSpMkLst>
        </pc:grpChg>
        <pc:grpChg chg="mod">
          <ac:chgData name="Utilisateur invité" userId="S::urn:spo:anon#149d3ec0f1d3265f3e5b99763d8eb5ea2b2dd0a259d9fb8018aee8bee4207215::" providerId="AD" clId="Web-{08229890-07C1-A445-668A-357C1D43D7AE}" dt="2023-08-21T13:46:33.444" v="73" actId="1076"/>
          <ac:grpSpMkLst>
            <pc:docMk/>
            <pc:sldMk cId="3140470353" sldId="328"/>
            <ac:grpSpMk id="55" creationId="{72B55E89-B897-7230-06E3-3A9F9AC123D2}"/>
          </ac:grpSpMkLst>
        </pc:grpChg>
        <pc:picChg chg="mod">
          <ac:chgData name="Utilisateur invité" userId="S::urn:spo:anon#149d3ec0f1d3265f3e5b99763d8eb5ea2b2dd0a259d9fb8018aee8bee4207215::" providerId="AD" clId="Web-{08229890-07C1-A445-668A-357C1D43D7AE}" dt="2023-08-21T13:43:59.238" v="33" actId="1076"/>
          <ac:picMkLst>
            <pc:docMk/>
            <pc:sldMk cId="3140470353" sldId="328"/>
            <ac:picMk id="3" creationId="{691BC89C-7116-F0C3-30AB-904006D0A8F7}"/>
          </ac:picMkLst>
        </pc:picChg>
        <pc:picChg chg="mod">
          <ac:chgData name="Utilisateur invité" userId="S::urn:spo:anon#149d3ec0f1d3265f3e5b99763d8eb5ea2b2dd0a259d9fb8018aee8bee4207215::" providerId="AD" clId="Web-{08229890-07C1-A445-668A-357C1D43D7AE}" dt="2023-08-21T13:44:21.332" v="38" actId="1076"/>
          <ac:picMkLst>
            <pc:docMk/>
            <pc:sldMk cId="3140470353" sldId="328"/>
            <ac:picMk id="5" creationId="{B107650C-A0B1-8F41-4C72-154B19AC0319}"/>
          </ac:picMkLst>
        </pc:picChg>
        <pc:picChg chg="mod">
          <ac:chgData name="Utilisateur invité" userId="S::urn:spo:anon#149d3ec0f1d3265f3e5b99763d8eb5ea2b2dd0a259d9fb8018aee8bee4207215::" providerId="AD" clId="Web-{08229890-07C1-A445-668A-357C1D43D7AE}" dt="2023-08-21T13:46:33.444" v="74" actId="1076"/>
          <ac:picMkLst>
            <pc:docMk/>
            <pc:sldMk cId="3140470353" sldId="328"/>
            <ac:picMk id="6" creationId="{8D325FEA-D0A6-F1C9-2425-831A0794456A}"/>
          </ac:picMkLst>
        </pc:picChg>
        <pc:picChg chg="add mod">
          <ac:chgData name="Utilisateur invité" userId="S::urn:spo:anon#149d3ec0f1d3265f3e5b99763d8eb5ea2b2dd0a259d9fb8018aee8bee4207215::" providerId="AD" clId="Web-{08229890-07C1-A445-668A-357C1D43D7AE}" dt="2023-08-21T13:46:33.460" v="76" actId="1076"/>
          <ac:picMkLst>
            <pc:docMk/>
            <pc:sldMk cId="3140470353" sldId="328"/>
            <ac:picMk id="10" creationId="{C4F6E3C1-FA80-38F1-FEEE-D1A813F08F4B}"/>
          </ac:picMkLst>
        </pc:picChg>
        <pc:picChg chg="add mod">
          <ac:chgData name="Utilisateur invité" userId="S::urn:spo:anon#149d3ec0f1d3265f3e5b99763d8eb5ea2b2dd0a259d9fb8018aee8bee4207215::" providerId="AD" clId="Web-{08229890-07C1-A445-668A-357C1D43D7AE}" dt="2023-08-21T13:43:20.627" v="28" actId="1076"/>
          <ac:picMkLst>
            <pc:docMk/>
            <pc:sldMk cId="3140470353" sldId="328"/>
            <ac:picMk id="12" creationId="{C3C607FA-5BED-3471-3F53-DD1C81C57DFC}"/>
          </ac:picMkLst>
        </pc:picChg>
        <pc:picChg chg="mod">
          <ac:chgData name="Utilisateur invité" userId="S::urn:spo:anon#149d3ec0f1d3265f3e5b99763d8eb5ea2b2dd0a259d9fb8018aee8bee4207215::" providerId="AD" clId="Web-{08229890-07C1-A445-668A-357C1D43D7AE}" dt="2023-08-21T13:43:45.753" v="32" actId="1076"/>
          <ac:picMkLst>
            <pc:docMk/>
            <pc:sldMk cId="3140470353" sldId="328"/>
            <ac:picMk id="61" creationId="{4397C0A7-B403-AF77-915C-D8F8C67A7748}"/>
          </ac:picMkLst>
        </pc:picChg>
        <pc:cxnChg chg="mod">
          <ac:chgData name="Utilisateur invité" userId="S::urn:spo:anon#149d3ec0f1d3265f3e5b99763d8eb5ea2b2dd0a259d9fb8018aee8bee4207215::" providerId="AD" clId="Web-{08229890-07C1-A445-668A-357C1D43D7AE}" dt="2023-08-21T13:46:33.460" v="75" actId="1076"/>
          <ac:cxnSpMkLst>
            <pc:docMk/>
            <pc:sldMk cId="3140470353" sldId="328"/>
            <ac:cxnSpMk id="7" creationId="{F3C99E89-4C24-B2BE-68C2-34FB46554C98}"/>
          </ac:cxnSpMkLst>
        </pc:cxnChg>
        <pc:cxnChg chg="add del mod">
          <ac:chgData name="Utilisateur invité" userId="S::urn:spo:anon#149d3ec0f1d3265f3e5b99763d8eb5ea2b2dd0a259d9fb8018aee8bee4207215::" providerId="AD" clId="Web-{08229890-07C1-A445-668A-357C1D43D7AE}" dt="2023-08-21T13:36:48.181" v="5"/>
          <ac:cxnSpMkLst>
            <pc:docMk/>
            <pc:sldMk cId="3140470353" sldId="328"/>
            <ac:cxnSpMk id="8" creationId="{18629F49-62DD-B436-5218-B831BBC24D62}"/>
          </ac:cxnSpMkLst>
        </pc:cxnChg>
        <pc:cxnChg chg="add del mod">
          <ac:chgData name="Utilisateur invité" userId="S::urn:spo:anon#149d3ec0f1d3265f3e5b99763d8eb5ea2b2dd0a259d9fb8018aee8bee4207215::" providerId="AD" clId="Web-{08229890-07C1-A445-668A-357C1D43D7AE}" dt="2023-08-21T13:38:28.902" v="8"/>
          <ac:cxnSpMkLst>
            <pc:docMk/>
            <pc:sldMk cId="3140470353" sldId="328"/>
            <ac:cxnSpMk id="9" creationId="{E56AB020-6287-F7B8-8723-D53C0FCAFD22}"/>
          </ac:cxnSpMkLst>
        </pc:cxnChg>
        <pc:cxnChg chg="add mod">
          <ac:chgData name="Utilisateur invité" userId="S::urn:spo:anon#149d3ec0f1d3265f3e5b99763d8eb5ea2b2dd0a259d9fb8018aee8bee4207215::" providerId="AD" clId="Web-{08229890-07C1-A445-668A-357C1D43D7AE}" dt="2023-08-21T13:46:33.460" v="77" actId="1076"/>
          <ac:cxnSpMkLst>
            <pc:docMk/>
            <pc:sldMk cId="3140470353" sldId="328"/>
            <ac:cxnSpMk id="11" creationId="{D359A635-97B8-365F-6AB8-303A6DD40183}"/>
          </ac:cxnSpMkLst>
        </pc:cxnChg>
        <pc:cxnChg chg="mod">
          <ac:chgData name="Utilisateur invité" userId="S::urn:spo:anon#149d3ec0f1d3265f3e5b99763d8eb5ea2b2dd0a259d9fb8018aee8bee4207215::" providerId="AD" clId="Web-{08229890-07C1-A445-668A-357C1D43D7AE}" dt="2023-08-21T13:46:33.429" v="72" actId="1076"/>
          <ac:cxnSpMkLst>
            <pc:docMk/>
            <pc:sldMk cId="3140470353" sldId="328"/>
            <ac:cxnSpMk id="54" creationId="{5E9A6978-ED56-41D9-CDF1-083C33C74B19}"/>
          </ac:cxnSpMkLst>
        </pc:cxnChg>
      </pc:sldChg>
      <pc:sldChg chg="addSp modSp">
        <pc:chgData name="Utilisateur invité" userId="S::urn:spo:anon#149d3ec0f1d3265f3e5b99763d8eb5ea2b2dd0a259d9fb8018aee8bee4207215::" providerId="AD" clId="Web-{08229890-07C1-A445-668A-357C1D43D7AE}" dt="2023-08-21T13:50:49.044" v="118" actId="20577"/>
        <pc:sldMkLst>
          <pc:docMk/>
          <pc:sldMk cId="1035476539" sldId="2371"/>
        </pc:sldMkLst>
        <pc:spChg chg="mod">
          <ac:chgData name="Utilisateur invité" userId="S::urn:spo:anon#149d3ec0f1d3265f3e5b99763d8eb5ea2b2dd0a259d9fb8018aee8bee4207215::" providerId="AD" clId="Web-{08229890-07C1-A445-668A-357C1D43D7AE}" dt="2023-08-21T13:50:49.044" v="118" actId="20577"/>
          <ac:spMkLst>
            <pc:docMk/>
            <pc:sldMk cId="1035476539" sldId="2371"/>
            <ac:spMk id="3" creationId="{EF91D230-A9C9-F45B-EBA5-59265F7846BA}"/>
          </ac:spMkLst>
        </pc:spChg>
        <pc:picChg chg="add mod">
          <ac:chgData name="Utilisateur invité" userId="S::urn:spo:anon#149d3ec0f1d3265f3e5b99763d8eb5ea2b2dd0a259d9fb8018aee8bee4207215::" providerId="AD" clId="Web-{08229890-07C1-A445-668A-357C1D43D7AE}" dt="2023-08-21T13:49:26.964" v="83" actId="1076"/>
          <ac:picMkLst>
            <pc:docMk/>
            <pc:sldMk cId="1035476539" sldId="2371"/>
            <ac:picMk id="5" creationId="{2241C5A6-9B7B-1EAD-29A7-AC811092E962}"/>
          </ac:picMkLst>
        </pc:picChg>
        <pc:picChg chg="add mod">
          <ac:chgData name="Utilisateur invité" userId="S::urn:spo:anon#149d3ec0f1d3265f3e5b99763d8eb5ea2b2dd0a259d9fb8018aee8bee4207215::" providerId="AD" clId="Web-{08229890-07C1-A445-668A-357C1D43D7AE}" dt="2023-08-21T13:49:23.198" v="82" actId="1076"/>
          <ac:picMkLst>
            <pc:docMk/>
            <pc:sldMk cId="1035476539" sldId="2371"/>
            <ac:picMk id="6" creationId="{A5DC0B51-E54A-0D51-C1B8-652323BECDDA}"/>
          </ac:picMkLst>
        </pc:picChg>
      </pc:sldChg>
    </pc:docChg>
  </pc:docChgLst>
  <pc:docChgLst>
    <pc:chgData name="Jeanneret Medina Maximiliano Zadkiel" userId="ebe96555-aa4c-4aed-898a-e61a01b8aa5b" providerId="ADAL" clId="{17F1C15F-4496-4EA4-BC80-B4AB62A6DBFC}"/>
    <pc:docChg chg="undo redo custSel addSld delSld modSld sldOrd modSection">
      <pc:chgData name="Jeanneret Medina Maximiliano Zadkiel" userId="ebe96555-aa4c-4aed-898a-e61a01b8aa5b" providerId="ADAL" clId="{17F1C15F-4496-4EA4-BC80-B4AB62A6DBFC}" dt="2023-10-24T13:58:35.277" v="3780" actId="12788"/>
      <pc:docMkLst>
        <pc:docMk/>
      </pc:docMkLst>
      <pc:sldChg chg="modNotesTx">
        <pc:chgData name="Jeanneret Medina Maximiliano Zadkiel" userId="ebe96555-aa4c-4aed-898a-e61a01b8aa5b" providerId="ADAL" clId="{17F1C15F-4496-4EA4-BC80-B4AB62A6DBFC}" dt="2023-10-24T02:35:06.987" v="1811" actId="20577"/>
        <pc:sldMkLst>
          <pc:docMk/>
          <pc:sldMk cId="120903026" sldId="256"/>
        </pc:sldMkLst>
      </pc:sldChg>
      <pc:sldChg chg="mod ord modShow">
        <pc:chgData name="Jeanneret Medina Maximiliano Zadkiel" userId="ebe96555-aa4c-4aed-898a-e61a01b8aa5b" providerId="ADAL" clId="{17F1C15F-4496-4EA4-BC80-B4AB62A6DBFC}" dt="2023-10-24T00:34:03.106" v="862"/>
        <pc:sldMkLst>
          <pc:docMk/>
          <pc:sldMk cId="3137216620" sldId="2345"/>
        </pc:sldMkLst>
      </pc:sldChg>
      <pc:sldChg chg="addSp delSp modSp mod delAnim modAnim modNotesTx">
        <pc:chgData name="Jeanneret Medina Maximiliano Zadkiel" userId="ebe96555-aa4c-4aed-898a-e61a01b8aa5b" providerId="ADAL" clId="{17F1C15F-4496-4EA4-BC80-B4AB62A6DBFC}" dt="2023-10-24T13:32:21.868" v="3404" actId="20577"/>
        <pc:sldMkLst>
          <pc:docMk/>
          <pc:sldMk cId="3364087700" sldId="2358"/>
        </pc:sldMkLst>
        <pc:spChg chg="add mod">
          <ac:chgData name="Jeanneret Medina Maximiliano Zadkiel" userId="ebe96555-aa4c-4aed-898a-e61a01b8aa5b" providerId="ADAL" clId="{17F1C15F-4496-4EA4-BC80-B4AB62A6DBFC}" dt="2023-10-24T13:32:21.868" v="3404" actId="20577"/>
          <ac:spMkLst>
            <pc:docMk/>
            <pc:sldMk cId="3364087700" sldId="2358"/>
            <ac:spMk id="7" creationId="{9CFD7E67-1077-2BAE-85C3-B83507F511EC}"/>
          </ac:spMkLst>
        </pc:spChg>
        <pc:spChg chg="mod">
          <ac:chgData name="Jeanneret Medina Maximiliano Zadkiel" userId="ebe96555-aa4c-4aed-898a-e61a01b8aa5b" providerId="ADAL" clId="{17F1C15F-4496-4EA4-BC80-B4AB62A6DBFC}" dt="2023-10-24T00:51:49.401" v="1047" actId="179"/>
          <ac:spMkLst>
            <pc:docMk/>
            <pc:sldMk cId="3364087700" sldId="2358"/>
            <ac:spMk id="9" creationId="{B534320B-C76D-9849-6DAE-C72DB8A2BE06}"/>
          </ac:spMkLst>
        </pc:spChg>
        <pc:spChg chg="mod">
          <ac:chgData name="Jeanneret Medina Maximiliano Zadkiel" userId="ebe96555-aa4c-4aed-898a-e61a01b8aa5b" providerId="ADAL" clId="{17F1C15F-4496-4EA4-BC80-B4AB62A6DBFC}" dt="2023-10-24T02:42:26.359" v="1824" actId="20577"/>
          <ac:spMkLst>
            <pc:docMk/>
            <pc:sldMk cId="3364087700" sldId="2358"/>
            <ac:spMk id="11" creationId="{B911BDCA-41F4-8B4C-969C-EE1AEEC7F480}"/>
          </ac:spMkLst>
        </pc:spChg>
        <pc:spChg chg="add del mod topLvl">
          <ac:chgData name="Jeanneret Medina Maximiliano Zadkiel" userId="ebe96555-aa4c-4aed-898a-e61a01b8aa5b" providerId="ADAL" clId="{17F1C15F-4496-4EA4-BC80-B4AB62A6DBFC}" dt="2023-10-24T00:51:33.620" v="1041" actId="478"/>
          <ac:spMkLst>
            <pc:docMk/>
            <pc:sldMk cId="3364087700" sldId="2358"/>
            <ac:spMk id="17" creationId="{1BAA85C3-7512-1281-56C0-3AF85BC31F40}"/>
          </ac:spMkLst>
        </pc:spChg>
        <pc:grpChg chg="add del mod">
          <ac:chgData name="Jeanneret Medina Maximiliano Zadkiel" userId="ebe96555-aa4c-4aed-898a-e61a01b8aa5b" providerId="ADAL" clId="{17F1C15F-4496-4EA4-BC80-B4AB62A6DBFC}" dt="2023-10-24T00:51:33.620" v="1041" actId="478"/>
          <ac:grpSpMkLst>
            <pc:docMk/>
            <pc:sldMk cId="3364087700" sldId="2358"/>
            <ac:grpSpMk id="19" creationId="{F59D76DC-6C09-4DEE-6965-474952DAAED6}"/>
          </ac:grpSpMkLst>
        </pc:grpChg>
        <pc:picChg chg="add del mod">
          <ac:chgData name="Jeanneret Medina Maximiliano Zadkiel" userId="ebe96555-aa4c-4aed-898a-e61a01b8aa5b" providerId="ADAL" clId="{17F1C15F-4496-4EA4-BC80-B4AB62A6DBFC}" dt="2023-10-24T00:34:25.210" v="868" actId="478"/>
          <ac:picMkLst>
            <pc:docMk/>
            <pc:sldMk cId="3364087700" sldId="2358"/>
            <ac:picMk id="13" creationId="{80ACBAF5-5ECD-0F2F-EEF7-CE0637D4F736}"/>
          </ac:picMkLst>
        </pc:picChg>
        <pc:picChg chg="add mod topLvl">
          <ac:chgData name="Jeanneret Medina Maximiliano Zadkiel" userId="ebe96555-aa4c-4aed-898a-e61a01b8aa5b" providerId="ADAL" clId="{17F1C15F-4496-4EA4-BC80-B4AB62A6DBFC}" dt="2023-10-24T02:43:18.297" v="1845" actId="14100"/>
          <ac:picMkLst>
            <pc:docMk/>
            <pc:sldMk cId="3364087700" sldId="2358"/>
            <ac:picMk id="15" creationId="{3E550388-5E3D-0116-2870-78CDC459B4CA}"/>
          </ac:picMkLst>
        </pc:picChg>
      </pc:sldChg>
      <pc:sldChg chg="modSp mod modNotesTx">
        <pc:chgData name="Jeanneret Medina Maximiliano Zadkiel" userId="ebe96555-aa4c-4aed-898a-e61a01b8aa5b" providerId="ADAL" clId="{17F1C15F-4496-4EA4-BC80-B4AB62A6DBFC}" dt="2023-10-24T13:15:05.843" v="3352" actId="20577"/>
        <pc:sldMkLst>
          <pc:docMk/>
          <pc:sldMk cId="1975982957" sldId="2359"/>
        </pc:sldMkLst>
        <pc:spChg chg="mod">
          <ac:chgData name="Jeanneret Medina Maximiliano Zadkiel" userId="ebe96555-aa4c-4aed-898a-e61a01b8aa5b" providerId="ADAL" clId="{17F1C15F-4496-4EA4-BC80-B4AB62A6DBFC}" dt="2023-10-24T01:47:20.462" v="1701" actId="20577"/>
          <ac:spMkLst>
            <pc:docMk/>
            <pc:sldMk cId="1975982957" sldId="2359"/>
            <ac:spMk id="2" creationId="{A4BF39D6-1A4E-6E2D-1C47-16977A485D91}"/>
          </ac:spMkLst>
        </pc:spChg>
        <pc:spChg chg="mod">
          <ac:chgData name="Jeanneret Medina Maximiliano Zadkiel" userId="ebe96555-aa4c-4aed-898a-e61a01b8aa5b" providerId="ADAL" clId="{17F1C15F-4496-4EA4-BC80-B4AB62A6DBFC}" dt="2023-10-24T01:44:41.685" v="1673" actId="20577"/>
          <ac:spMkLst>
            <pc:docMk/>
            <pc:sldMk cId="1975982957" sldId="2359"/>
            <ac:spMk id="6" creationId="{3813CDC3-ECAB-417E-6C2A-0BACC2A461B4}"/>
          </ac:spMkLst>
        </pc:spChg>
        <pc:spChg chg="mod">
          <ac:chgData name="Jeanneret Medina Maximiliano Zadkiel" userId="ebe96555-aa4c-4aed-898a-e61a01b8aa5b" providerId="ADAL" clId="{17F1C15F-4496-4EA4-BC80-B4AB62A6DBFC}" dt="2023-10-24T01:22:31.252" v="1556" actId="1076"/>
          <ac:spMkLst>
            <pc:docMk/>
            <pc:sldMk cId="1975982957" sldId="2359"/>
            <ac:spMk id="13" creationId="{260D5CFA-7554-602F-A32C-67D2C200F0DB}"/>
          </ac:spMkLst>
        </pc:spChg>
        <pc:spChg chg="mod">
          <ac:chgData name="Jeanneret Medina Maximiliano Zadkiel" userId="ebe96555-aa4c-4aed-898a-e61a01b8aa5b" providerId="ADAL" clId="{17F1C15F-4496-4EA4-BC80-B4AB62A6DBFC}" dt="2023-10-24T01:22:39.102" v="1558" actId="1076"/>
          <ac:spMkLst>
            <pc:docMk/>
            <pc:sldMk cId="1975982957" sldId="2359"/>
            <ac:spMk id="37" creationId="{E0BB3C57-926A-FEA4-45D6-4F2214DF7588}"/>
          </ac:spMkLst>
        </pc:spChg>
        <pc:spChg chg="mod">
          <ac:chgData name="Jeanneret Medina Maximiliano Zadkiel" userId="ebe96555-aa4c-4aed-898a-e61a01b8aa5b" providerId="ADAL" clId="{17F1C15F-4496-4EA4-BC80-B4AB62A6DBFC}" dt="2023-10-24T01:22:18.062" v="1554" actId="255"/>
          <ac:spMkLst>
            <pc:docMk/>
            <pc:sldMk cId="1975982957" sldId="2359"/>
            <ac:spMk id="38" creationId="{4D72D076-8AE8-3F82-F992-70178D5B7C66}"/>
          </ac:spMkLst>
        </pc:spChg>
        <pc:spChg chg="mod">
          <ac:chgData name="Jeanneret Medina Maximiliano Zadkiel" userId="ebe96555-aa4c-4aed-898a-e61a01b8aa5b" providerId="ADAL" clId="{17F1C15F-4496-4EA4-BC80-B4AB62A6DBFC}" dt="2023-10-24T01:44:40.027" v="1672" actId="20577"/>
          <ac:spMkLst>
            <pc:docMk/>
            <pc:sldMk cId="1975982957" sldId="2359"/>
            <ac:spMk id="82" creationId="{40C8C3BC-AA22-0CD4-2273-F580339E32A0}"/>
          </ac:spMkLst>
        </pc:spChg>
        <pc:picChg chg="mod">
          <ac:chgData name="Jeanneret Medina Maximiliano Zadkiel" userId="ebe96555-aa4c-4aed-898a-e61a01b8aa5b" providerId="ADAL" clId="{17F1C15F-4496-4EA4-BC80-B4AB62A6DBFC}" dt="2023-10-24T01:13:06.940" v="1482" actId="1076"/>
          <ac:picMkLst>
            <pc:docMk/>
            <pc:sldMk cId="1975982957" sldId="2359"/>
            <ac:picMk id="79" creationId="{0659FE77-02FE-58A4-E57F-96EB16BD7C55}"/>
          </ac:picMkLst>
        </pc:picChg>
        <pc:picChg chg="mod">
          <ac:chgData name="Jeanneret Medina Maximiliano Zadkiel" userId="ebe96555-aa4c-4aed-898a-e61a01b8aa5b" providerId="ADAL" clId="{17F1C15F-4496-4EA4-BC80-B4AB62A6DBFC}" dt="2023-10-24T01:13:52.084" v="1503" actId="1037"/>
          <ac:picMkLst>
            <pc:docMk/>
            <pc:sldMk cId="1975982957" sldId="2359"/>
            <ac:picMk id="80" creationId="{9AD4C6A9-856D-F861-055D-BB07BDDE8D61}"/>
          </ac:picMkLst>
        </pc:picChg>
        <pc:picChg chg="mod">
          <ac:chgData name="Jeanneret Medina Maximiliano Zadkiel" userId="ebe96555-aa4c-4aed-898a-e61a01b8aa5b" providerId="ADAL" clId="{17F1C15F-4496-4EA4-BC80-B4AB62A6DBFC}" dt="2023-10-24T01:13:37.147" v="1495" actId="1038"/>
          <ac:picMkLst>
            <pc:docMk/>
            <pc:sldMk cId="1975982957" sldId="2359"/>
            <ac:picMk id="81" creationId="{CF9B17B7-DB88-E8D8-EECD-481501915198}"/>
          </ac:picMkLst>
        </pc:picChg>
      </pc:sldChg>
      <pc:sldChg chg="modSp mod ord">
        <pc:chgData name="Jeanneret Medina Maximiliano Zadkiel" userId="ebe96555-aa4c-4aed-898a-e61a01b8aa5b" providerId="ADAL" clId="{17F1C15F-4496-4EA4-BC80-B4AB62A6DBFC}" dt="2023-10-24T01:00:39.799" v="1285"/>
        <pc:sldMkLst>
          <pc:docMk/>
          <pc:sldMk cId="3497392351" sldId="2363"/>
        </pc:sldMkLst>
        <pc:spChg chg="mod">
          <ac:chgData name="Jeanneret Medina Maximiliano Zadkiel" userId="ebe96555-aa4c-4aed-898a-e61a01b8aa5b" providerId="ADAL" clId="{17F1C15F-4496-4EA4-BC80-B4AB62A6DBFC}" dt="2023-10-24T00:40:40.347" v="969" actId="1076"/>
          <ac:spMkLst>
            <pc:docMk/>
            <pc:sldMk cId="3497392351" sldId="2363"/>
            <ac:spMk id="3" creationId="{CEB2C5AF-5760-BF27-B122-48CE017DEB2C}"/>
          </ac:spMkLst>
        </pc:spChg>
        <pc:picChg chg="mod">
          <ac:chgData name="Jeanneret Medina Maximiliano Zadkiel" userId="ebe96555-aa4c-4aed-898a-e61a01b8aa5b" providerId="ADAL" clId="{17F1C15F-4496-4EA4-BC80-B4AB62A6DBFC}" dt="2023-10-24T00:40:33.973" v="968" actId="1076"/>
          <ac:picMkLst>
            <pc:docMk/>
            <pc:sldMk cId="3497392351" sldId="2363"/>
            <ac:picMk id="6" creationId="{680C464D-77EE-7403-8383-BA796A6DC78D}"/>
          </ac:picMkLst>
        </pc:picChg>
      </pc:sldChg>
      <pc:sldChg chg="addSp delSp modSp mod modAnim">
        <pc:chgData name="Jeanneret Medina Maximiliano Zadkiel" userId="ebe96555-aa4c-4aed-898a-e61a01b8aa5b" providerId="ADAL" clId="{17F1C15F-4496-4EA4-BC80-B4AB62A6DBFC}" dt="2023-10-24T13:49:50.474" v="3693" actId="20577"/>
        <pc:sldMkLst>
          <pc:docMk/>
          <pc:sldMk cId="1167316667" sldId="2364"/>
        </pc:sldMkLst>
        <pc:spChg chg="add mod">
          <ac:chgData name="Jeanneret Medina Maximiliano Zadkiel" userId="ebe96555-aa4c-4aed-898a-e61a01b8aa5b" providerId="ADAL" clId="{17F1C15F-4496-4EA4-BC80-B4AB62A6DBFC}" dt="2023-10-24T00:19:28.218" v="662" actId="1076"/>
          <ac:spMkLst>
            <pc:docMk/>
            <pc:sldMk cId="1167316667" sldId="2364"/>
            <ac:spMk id="3" creationId="{88D919EA-2804-95DE-801B-F42606DC8F80}"/>
          </ac:spMkLst>
        </pc:spChg>
        <pc:spChg chg="mod">
          <ac:chgData name="Jeanneret Medina Maximiliano Zadkiel" userId="ebe96555-aa4c-4aed-898a-e61a01b8aa5b" providerId="ADAL" clId="{17F1C15F-4496-4EA4-BC80-B4AB62A6DBFC}" dt="2023-10-24T11:03:18.025" v="3091" actId="20577"/>
          <ac:spMkLst>
            <pc:docMk/>
            <pc:sldMk cId="1167316667" sldId="2364"/>
            <ac:spMk id="4" creationId="{19E3F001-7387-12F2-F964-9D30A69644CF}"/>
          </ac:spMkLst>
        </pc:spChg>
        <pc:spChg chg="del">
          <ac:chgData name="Jeanneret Medina Maximiliano Zadkiel" userId="ebe96555-aa4c-4aed-898a-e61a01b8aa5b" providerId="ADAL" clId="{17F1C15F-4496-4EA4-BC80-B4AB62A6DBFC}" dt="2023-10-24T00:41:15.726" v="970" actId="478"/>
          <ac:spMkLst>
            <pc:docMk/>
            <pc:sldMk cId="1167316667" sldId="2364"/>
            <ac:spMk id="6" creationId="{56F50A5E-1AAB-6760-BCCC-619940DCE608}"/>
          </ac:spMkLst>
        </pc:spChg>
        <pc:spChg chg="mod">
          <ac:chgData name="Jeanneret Medina Maximiliano Zadkiel" userId="ebe96555-aa4c-4aed-898a-e61a01b8aa5b" providerId="ADAL" clId="{17F1C15F-4496-4EA4-BC80-B4AB62A6DBFC}" dt="2023-10-24T00:42:43.334" v="996" actId="1076"/>
          <ac:spMkLst>
            <pc:docMk/>
            <pc:sldMk cId="1167316667" sldId="2364"/>
            <ac:spMk id="7" creationId="{60C97D56-409A-F7D8-1757-AE33315AD4B9}"/>
          </ac:spMkLst>
        </pc:spChg>
        <pc:spChg chg="add mod">
          <ac:chgData name="Jeanneret Medina Maximiliano Zadkiel" userId="ebe96555-aa4c-4aed-898a-e61a01b8aa5b" providerId="ADAL" clId="{17F1C15F-4496-4EA4-BC80-B4AB62A6DBFC}" dt="2023-10-24T01:35:57.398" v="1670" actId="6549"/>
          <ac:spMkLst>
            <pc:docMk/>
            <pc:sldMk cId="1167316667" sldId="2364"/>
            <ac:spMk id="8" creationId="{BB3F109B-878E-89EE-233C-E4A5D2E40280}"/>
          </ac:spMkLst>
        </pc:spChg>
        <pc:spChg chg="add mod">
          <ac:chgData name="Jeanneret Medina Maximiliano Zadkiel" userId="ebe96555-aa4c-4aed-898a-e61a01b8aa5b" providerId="ADAL" clId="{17F1C15F-4496-4EA4-BC80-B4AB62A6DBFC}" dt="2023-10-24T13:22:52.991" v="3353" actId="14100"/>
          <ac:spMkLst>
            <pc:docMk/>
            <pc:sldMk cId="1167316667" sldId="2364"/>
            <ac:spMk id="9" creationId="{FDDE9AA5-36D1-DE18-11D6-2608026798F9}"/>
          </ac:spMkLst>
        </pc:spChg>
        <pc:spChg chg="add mod">
          <ac:chgData name="Jeanneret Medina Maximiliano Zadkiel" userId="ebe96555-aa4c-4aed-898a-e61a01b8aa5b" providerId="ADAL" clId="{17F1C15F-4496-4EA4-BC80-B4AB62A6DBFC}" dt="2023-10-24T13:49:50.474" v="3693" actId="20577"/>
          <ac:spMkLst>
            <pc:docMk/>
            <pc:sldMk cId="1167316667" sldId="2364"/>
            <ac:spMk id="11" creationId="{834108B9-D229-CBB0-E29E-EA0BB8B5BCD7}"/>
          </ac:spMkLst>
        </pc:spChg>
        <pc:picChg chg="mod">
          <ac:chgData name="Jeanneret Medina Maximiliano Zadkiel" userId="ebe96555-aa4c-4aed-898a-e61a01b8aa5b" providerId="ADAL" clId="{17F1C15F-4496-4EA4-BC80-B4AB62A6DBFC}" dt="2023-10-24T00:42:46.783" v="998" actId="1076"/>
          <ac:picMkLst>
            <pc:docMk/>
            <pc:sldMk cId="1167316667" sldId="2364"/>
            <ac:picMk id="5" creationId="{CC0BE951-9964-F5A7-A827-A6253A34B60B}"/>
          </ac:picMkLst>
        </pc:picChg>
      </pc:sldChg>
      <pc:sldChg chg="addSp modSp mod modAnim">
        <pc:chgData name="Jeanneret Medina Maximiliano Zadkiel" userId="ebe96555-aa4c-4aed-898a-e61a01b8aa5b" providerId="ADAL" clId="{17F1C15F-4496-4EA4-BC80-B4AB62A6DBFC}" dt="2023-10-24T13:50:11.860" v="3707" actId="12788"/>
        <pc:sldMkLst>
          <pc:docMk/>
          <pc:sldMk cId="3283764582" sldId="2366"/>
        </pc:sldMkLst>
        <pc:spChg chg="add mod">
          <ac:chgData name="Jeanneret Medina Maximiliano Zadkiel" userId="ebe96555-aa4c-4aed-898a-e61a01b8aa5b" providerId="ADAL" clId="{17F1C15F-4496-4EA4-BC80-B4AB62A6DBFC}" dt="2023-10-24T13:50:11.860" v="3707" actId="12788"/>
          <ac:spMkLst>
            <pc:docMk/>
            <pc:sldMk cId="3283764582" sldId="2366"/>
            <ac:spMk id="3" creationId="{5BA3F9AE-02A8-B7BD-C0BE-77A360EC35F6}"/>
          </ac:spMkLst>
        </pc:spChg>
        <pc:spChg chg="mod">
          <ac:chgData name="Jeanneret Medina Maximiliano Zadkiel" userId="ebe96555-aa4c-4aed-898a-e61a01b8aa5b" providerId="ADAL" clId="{17F1C15F-4496-4EA4-BC80-B4AB62A6DBFC}" dt="2023-10-24T11:03:22.157" v="3093" actId="20577"/>
          <ac:spMkLst>
            <pc:docMk/>
            <pc:sldMk cId="3283764582" sldId="2366"/>
            <ac:spMk id="4" creationId="{19E3F001-7387-12F2-F964-9D30A69644CF}"/>
          </ac:spMkLst>
        </pc:spChg>
        <pc:spChg chg="mod">
          <ac:chgData name="Jeanneret Medina Maximiliano Zadkiel" userId="ebe96555-aa4c-4aed-898a-e61a01b8aa5b" providerId="ADAL" clId="{17F1C15F-4496-4EA4-BC80-B4AB62A6DBFC}" dt="2023-10-24T02:06:07.138" v="1760" actId="1076"/>
          <ac:spMkLst>
            <pc:docMk/>
            <pc:sldMk cId="3283764582" sldId="2366"/>
            <ac:spMk id="8" creationId="{A5B60587-DBA1-10DD-7F1D-AA27D25191CB}"/>
          </ac:spMkLst>
        </pc:spChg>
        <pc:picChg chg="mod">
          <ac:chgData name="Jeanneret Medina Maximiliano Zadkiel" userId="ebe96555-aa4c-4aed-898a-e61a01b8aa5b" providerId="ADAL" clId="{17F1C15F-4496-4EA4-BC80-B4AB62A6DBFC}" dt="2023-10-24T02:06:16.027" v="1764" actId="1035"/>
          <ac:picMkLst>
            <pc:docMk/>
            <pc:sldMk cId="3283764582" sldId="2366"/>
            <ac:picMk id="9" creationId="{47F9B9F9-4A4D-1CDE-0400-A9BDE5A75D32}"/>
          </ac:picMkLst>
        </pc:picChg>
      </pc:sldChg>
      <pc:sldChg chg="modSp mod">
        <pc:chgData name="Jeanneret Medina Maximiliano Zadkiel" userId="ebe96555-aa4c-4aed-898a-e61a01b8aa5b" providerId="ADAL" clId="{17F1C15F-4496-4EA4-BC80-B4AB62A6DBFC}" dt="2023-10-24T11:03:26.351" v="3095" actId="20577"/>
        <pc:sldMkLst>
          <pc:docMk/>
          <pc:sldMk cId="1035476539" sldId="2371"/>
        </pc:sldMkLst>
        <pc:spChg chg="mod">
          <ac:chgData name="Jeanneret Medina Maximiliano Zadkiel" userId="ebe96555-aa4c-4aed-898a-e61a01b8aa5b" providerId="ADAL" clId="{17F1C15F-4496-4EA4-BC80-B4AB62A6DBFC}" dt="2023-10-24T01:27:46.017" v="1605" actId="20577"/>
          <ac:spMkLst>
            <pc:docMk/>
            <pc:sldMk cId="1035476539" sldId="2371"/>
            <ac:spMk id="2" creationId="{C729DC40-5BBD-89D7-BE96-27FFD5A7DF97}"/>
          </ac:spMkLst>
        </pc:spChg>
        <pc:spChg chg="mod">
          <ac:chgData name="Jeanneret Medina Maximiliano Zadkiel" userId="ebe96555-aa4c-4aed-898a-e61a01b8aa5b" providerId="ADAL" clId="{17F1C15F-4496-4EA4-BC80-B4AB62A6DBFC}" dt="2023-10-24T01:27:51.925" v="1609" actId="20577"/>
          <ac:spMkLst>
            <pc:docMk/>
            <pc:sldMk cId="1035476539" sldId="2371"/>
            <ac:spMk id="3" creationId="{EF91D230-A9C9-F45B-EBA5-59265F7846BA}"/>
          </ac:spMkLst>
        </pc:spChg>
        <pc:spChg chg="mod">
          <ac:chgData name="Jeanneret Medina Maximiliano Zadkiel" userId="ebe96555-aa4c-4aed-898a-e61a01b8aa5b" providerId="ADAL" clId="{17F1C15F-4496-4EA4-BC80-B4AB62A6DBFC}" dt="2023-10-24T11:03:26.351" v="3095" actId="20577"/>
          <ac:spMkLst>
            <pc:docMk/>
            <pc:sldMk cId="1035476539" sldId="2371"/>
            <ac:spMk id="4" creationId="{4E73752B-9398-5BC1-4932-E42A082850F1}"/>
          </ac:spMkLst>
        </pc:spChg>
      </pc:sldChg>
      <pc:sldChg chg="addSp delSp modSp mod modNotesTx">
        <pc:chgData name="Jeanneret Medina Maximiliano Zadkiel" userId="ebe96555-aa4c-4aed-898a-e61a01b8aa5b" providerId="ADAL" clId="{17F1C15F-4496-4EA4-BC80-B4AB62A6DBFC}" dt="2023-10-24T13:11:23.727" v="3218" actId="113"/>
        <pc:sldMkLst>
          <pc:docMk/>
          <pc:sldMk cId="2414965070" sldId="2373"/>
        </pc:sldMkLst>
        <pc:spChg chg="mod">
          <ac:chgData name="Jeanneret Medina Maximiliano Zadkiel" userId="ebe96555-aa4c-4aed-898a-e61a01b8aa5b" providerId="ADAL" clId="{17F1C15F-4496-4EA4-BC80-B4AB62A6DBFC}" dt="2023-10-24T00:21:35.220" v="671" actId="20577"/>
          <ac:spMkLst>
            <pc:docMk/>
            <pc:sldMk cId="2414965070" sldId="2373"/>
            <ac:spMk id="2" creationId="{F2C253BE-8D04-32A6-70C3-8657A7549892}"/>
          </ac:spMkLst>
        </pc:spChg>
        <pc:spChg chg="add mod">
          <ac:chgData name="Jeanneret Medina Maximiliano Zadkiel" userId="ebe96555-aa4c-4aed-898a-e61a01b8aa5b" providerId="ADAL" clId="{17F1C15F-4496-4EA4-BC80-B4AB62A6DBFC}" dt="2023-10-24T01:26:42.638" v="1604" actId="114"/>
          <ac:spMkLst>
            <pc:docMk/>
            <pc:sldMk cId="2414965070" sldId="2373"/>
            <ac:spMk id="3" creationId="{DB2321EB-8AF6-6A78-1331-7B4EFBB5F51C}"/>
          </ac:spMkLst>
        </pc:spChg>
        <pc:spChg chg="add mod">
          <ac:chgData name="Jeanneret Medina Maximiliano Zadkiel" userId="ebe96555-aa4c-4aed-898a-e61a01b8aa5b" providerId="ADAL" clId="{17F1C15F-4496-4EA4-BC80-B4AB62A6DBFC}" dt="2023-10-24T01:54:16.507" v="1722" actId="1076"/>
          <ac:spMkLst>
            <pc:docMk/>
            <pc:sldMk cId="2414965070" sldId="2373"/>
            <ac:spMk id="6" creationId="{D7328A88-D920-A19B-1298-425CB3742A0B}"/>
          </ac:spMkLst>
        </pc:spChg>
        <pc:spChg chg="mod">
          <ac:chgData name="Jeanneret Medina Maximiliano Zadkiel" userId="ebe96555-aa4c-4aed-898a-e61a01b8aa5b" providerId="ADAL" clId="{17F1C15F-4496-4EA4-BC80-B4AB62A6DBFC}" dt="2023-10-24T01:26:40.062" v="1603" actId="114"/>
          <ac:spMkLst>
            <pc:docMk/>
            <pc:sldMk cId="2414965070" sldId="2373"/>
            <ac:spMk id="10" creationId="{9736C70F-DE46-0DBA-EAB9-BB0DF9DF17C6}"/>
          </ac:spMkLst>
        </pc:spChg>
        <pc:graphicFrameChg chg="mod">
          <ac:chgData name="Jeanneret Medina Maximiliano Zadkiel" userId="ebe96555-aa4c-4aed-898a-e61a01b8aa5b" providerId="ADAL" clId="{17F1C15F-4496-4EA4-BC80-B4AB62A6DBFC}" dt="2023-10-24T01:53:27.270" v="1711"/>
          <ac:graphicFrameMkLst>
            <pc:docMk/>
            <pc:sldMk cId="2414965070" sldId="2373"/>
            <ac:graphicFrameMk id="8" creationId="{418A992F-6C0E-8F04-FF79-42349EFAE4DB}"/>
          </ac:graphicFrameMkLst>
        </pc:graphicFrameChg>
        <pc:picChg chg="mod">
          <ac:chgData name="Jeanneret Medina Maximiliano Zadkiel" userId="ebe96555-aa4c-4aed-898a-e61a01b8aa5b" providerId="ADAL" clId="{17F1C15F-4496-4EA4-BC80-B4AB62A6DBFC}" dt="2023-10-24T00:17:54.757" v="655" actId="1076"/>
          <ac:picMkLst>
            <pc:docMk/>
            <pc:sldMk cId="2414965070" sldId="2373"/>
            <ac:picMk id="7" creationId="{BF83A525-C230-9193-942B-FFFD0FF50380}"/>
          </ac:picMkLst>
        </pc:picChg>
        <pc:picChg chg="del">
          <ac:chgData name="Jeanneret Medina Maximiliano Zadkiel" userId="ebe96555-aa4c-4aed-898a-e61a01b8aa5b" providerId="ADAL" clId="{17F1C15F-4496-4EA4-BC80-B4AB62A6DBFC}" dt="2023-10-23T23:18:08.614" v="28" actId="478"/>
          <ac:picMkLst>
            <pc:docMk/>
            <pc:sldMk cId="2414965070" sldId="2373"/>
            <ac:picMk id="9" creationId="{A3E3F4D7-4A8D-F3DF-3887-06489A50ADAC}"/>
          </ac:picMkLst>
        </pc:picChg>
        <pc:picChg chg="add mod">
          <ac:chgData name="Jeanneret Medina Maximiliano Zadkiel" userId="ebe96555-aa4c-4aed-898a-e61a01b8aa5b" providerId="ADAL" clId="{17F1C15F-4496-4EA4-BC80-B4AB62A6DBFC}" dt="2023-10-24T01:54:31.763" v="1731" actId="1076"/>
          <ac:picMkLst>
            <pc:docMk/>
            <pc:sldMk cId="2414965070" sldId="2373"/>
            <ac:picMk id="16" creationId="{A2FD5673-B226-3E1A-AEE9-BB6D9F5CDAAA}"/>
          </ac:picMkLst>
        </pc:picChg>
      </pc:sldChg>
      <pc:sldChg chg="addSp delSp modSp mod modNotesTx">
        <pc:chgData name="Jeanneret Medina Maximiliano Zadkiel" userId="ebe96555-aa4c-4aed-898a-e61a01b8aa5b" providerId="ADAL" clId="{17F1C15F-4496-4EA4-BC80-B4AB62A6DBFC}" dt="2023-10-24T13:58:35.277" v="3780" actId="12788"/>
        <pc:sldMkLst>
          <pc:docMk/>
          <pc:sldMk cId="4160120752" sldId="2374"/>
        </pc:sldMkLst>
        <pc:spChg chg="mod">
          <ac:chgData name="Jeanneret Medina Maximiliano Zadkiel" userId="ebe96555-aa4c-4aed-898a-e61a01b8aa5b" providerId="ADAL" clId="{17F1C15F-4496-4EA4-BC80-B4AB62A6DBFC}" dt="2023-10-24T00:21:41.765" v="675" actId="20577"/>
          <ac:spMkLst>
            <pc:docMk/>
            <pc:sldMk cId="4160120752" sldId="2374"/>
            <ac:spMk id="2" creationId="{88C90FFC-1800-B508-53AA-0A9E00E66C07}"/>
          </ac:spMkLst>
        </pc:spChg>
        <pc:spChg chg="mod">
          <ac:chgData name="Jeanneret Medina Maximiliano Zadkiel" userId="ebe96555-aa4c-4aed-898a-e61a01b8aa5b" providerId="ADAL" clId="{17F1C15F-4496-4EA4-BC80-B4AB62A6DBFC}" dt="2023-10-24T13:57:53.329" v="3776" actId="20577"/>
          <ac:spMkLst>
            <pc:docMk/>
            <pc:sldMk cId="4160120752" sldId="2374"/>
            <ac:spMk id="3" creationId="{9A0437FC-96AA-0922-2881-A3DCBF24726A}"/>
          </ac:spMkLst>
        </pc:spChg>
        <pc:spChg chg="add del mod">
          <ac:chgData name="Jeanneret Medina Maximiliano Zadkiel" userId="ebe96555-aa4c-4aed-898a-e61a01b8aa5b" providerId="ADAL" clId="{17F1C15F-4496-4EA4-BC80-B4AB62A6DBFC}" dt="2023-10-24T00:47:46.424" v="1001" actId="14100"/>
          <ac:spMkLst>
            <pc:docMk/>
            <pc:sldMk cId="4160120752" sldId="2374"/>
            <ac:spMk id="6" creationId="{7F6BB0B0-468B-63EF-63A4-B483C81FB92D}"/>
          </ac:spMkLst>
        </pc:spChg>
        <pc:spChg chg="mod">
          <ac:chgData name="Jeanneret Medina Maximiliano Zadkiel" userId="ebe96555-aa4c-4aed-898a-e61a01b8aa5b" providerId="ADAL" clId="{17F1C15F-4496-4EA4-BC80-B4AB62A6DBFC}" dt="2023-10-24T00:10:46.021" v="642" actId="12788"/>
          <ac:spMkLst>
            <pc:docMk/>
            <pc:sldMk cId="4160120752" sldId="2374"/>
            <ac:spMk id="10" creationId="{6D7B032C-F7AC-9E8A-A6E1-13ECC1BC2FC5}"/>
          </ac:spMkLst>
        </pc:spChg>
        <pc:spChg chg="mod">
          <ac:chgData name="Jeanneret Medina Maximiliano Zadkiel" userId="ebe96555-aa4c-4aed-898a-e61a01b8aa5b" providerId="ADAL" clId="{17F1C15F-4496-4EA4-BC80-B4AB62A6DBFC}" dt="2023-10-24T00:10:53.327" v="649" actId="1038"/>
          <ac:spMkLst>
            <pc:docMk/>
            <pc:sldMk cId="4160120752" sldId="2374"/>
            <ac:spMk id="12" creationId="{2F43C7EA-08B0-0AF9-94C0-FE627A440A7E}"/>
          </ac:spMkLst>
        </pc:spChg>
        <pc:spChg chg="mod">
          <ac:chgData name="Jeanneret Medina Maximiliano Zadkiel" userId="ebe96555-aa4c-4aed-898a-e61a01b8aa5b" providerId="ADAL" clId="{17F1C15F-4496-4EA4-BC80-B4AB62A6DBFC}" dt="2023-10-24T13:58:35.277" v="3780" actId="12788"/>
          <ac:spMkLst>
            <pc:docMk/>
            <pc:sldMk cId="4160120752" sldId="2374"/>
            <ac:spMk id="14" creationId="{297E13CB-14D8-24B1-516F-A57F0EB408BB}"/>
          </ac:spMkLst>
        </pc:spChg>
        <pc:graphicFrameChg chg="mod ord modGraphic">
          <ac:chgData name="Jeanneret Medina Maximiliano Zadkiel" userId="ebe96555-aa4c-4aed-898a-e61a01b8aa5b" providerId="ADAL" clId="{17F1C15F-4496-4EA4-BC80-B4AB62A6DBFC}" dt="2023-10-24T00:10:38.171" v="641" actId="12788"/>
          <ac:graphicFrameMkLst>
            <pc:docMk/>
            <pc:sldMk cId="4160120752" sldId="2374"/>
            <ac:graphicFrameMk id="22" creationId="{D792D8DD-F311-661E-9D28-5256B2682674}"/>
          </ac:graphicFrameMkLst>
        </pc:graphicFrameChg>
      </pc:sldChg>
      <pc:sldChg chg="addSp delSp modSp mod delAnim modAnim modNotesTx">
        <pc:chgData name="Jeanneret Medina Maximiliano Zadkiel" userId="ebe96555-aa4c-4aed-898a-e61a01b8aa5b" providerId="ADAL" clId="{17F1C15F-4496-4EA4-BC80-B4AB62A6DBFC}" dt="2023-10-24T13:13:05.162" v="3228" actId="20577"/>
        <pc:sldMkLst>
          <pc:docMk/>
          <pc:sldMk cId="77433484" sldId="2375"/>
        </pc:sldMkLst>
        <pc:spChg chg="mod">
          <ac:chgData name="Jeanneret Medina Maximiliano Zadkiel" userId="ebe96555-aa4c-4aed-898a-e61a01b8aa5b" providerId="ADAL" clId="{17F1C15F-4496-4EA4-BC80-B4AB62A6DBFC}" dt="2023-10-24T00:21:53.771" v="683" actId="20577"/>
          <ac:spMkLst>
            <pc:docMk/>
            <pc:sldMk cId="77433484" sldId="2375"/>
            <ac:spMk id="2" creationId="{88C90FFC-1800-B508-53AA-0A9E00E66C07}"/>
          </ac:spMkLst>
        </pc:spChg>
        <pc:spChg chg="mod">
          <ac:chgData name="Jeanneret Medina Maximiliano Zadkiel" userId="ebe96555-aa4c-4aed-898a-e61a01b8aa5b" providerId="ADAL" clId="{17F1C15F-4496-4EA4-BC80-B4AB62A6DBFC}" dt="2023-10-24T01:20:51.616" v="1533" actId="20577"/>
          <ac:spMkLst>
            <pc:docMk/>
            <pc:sldMk cId="77433484" sldId="2375"/>
            <ac:spMk id="7" creationId="{AE813D32-D743-EF03-C2B2-E277284DA8C4}"/>
          </ac:spMkLst>
        </pc:spChg>
        <pc:spChg chg="del mod">
          <ac:chgData name="Jeanneret Medina Maximiliano Zadkiel" userId="ebe96555-aa4c-4aed-898a-e61a01b8aa5b" providerId="ADAL" clId="{17F1C15F-4496-4EA4-BC80-B4AB62A6DBFC}" dt="2023-10-24T00:55:11.583" v="1070" actId="478"/>
          <ac:spMkLst>
            <pc:docMk/>
            <pc:sldMk cId="77433484" sldId="2375"/>
            <ac:spMk id="9" creationId="{E4EB4F87-4C06-216E-E7CD-59B9FDC02E89}"/>
          </ac:spMkLst>
        </pc:spChg>
        <pc:spChg chg="del mod">
          <ac:chgData name="Jeanneret Medina Maximiliano Zadkiel" userId="ebe96555-aa4c-4aed-898a-e61a01b8aa5b" providerId="ADAL" clId="{17F1C15F-4496-4EA4-BC80-B4AB62A6DBFC}" dt="2023-10-24T00:55:38.812" v="1080"/>
          <ac:spMkLst>
            <pc:docMk/>
            <pc:sldMk cId="77433484" sldId="2375"/>
            <ac:spMk id="13" creationId="{6119CD50-FE3A-3FFA-0766-D7D09A532325}"/>
          </ac:spMkLst>
        </pc:spChg>
        <pc:spChg chg="mod">
          <ac:chgData name="Jeanneret Medina Maximiliano Zadkiel" userId="ebe96555-aa4c-4aed-898a-e61a01b8aa5b" providerId="ADAL" clId="{17F1C15F-4496-4EA4-BC80-B4AB62A6DBFC}" dt="2023-10-24T01:03:41.553" v="1394" actId="12788"/>
          <ac:spMkLst>
            <pc:docMk/>
            <pc:sldMk cId="77433484" sldId="2375"/>
            <ac:spMk id="14" creationId="{4C483A1F-3A89-0BC7-F88A-2E3F7DA79487}"/>
          </ac:spMkLst>
        </pc:spChg>
        <pc:spChg chg="mod">
          <ac:chgData name="Jeanneret Medina Maximiliano Zadkiel" userId="ebe96555-aa4c-4aed-898a-e61a01b8aa5b" providerId="ADAL" clId="{17F1C15F-4496-4EA4-BC80-B4AB62A6DBFC}" dt="2023-10-24T01:21:19.243" v="1549" actId="20577"/>
          <ac:spMkLst>
            <pc:docMk/>
            <pc:sldMk cId="77433484" sldId="2375"/>
            <ac:spMk id="15" creationId="{5493345B-D9FB-89AC-3B83-048E0F98F996}"/>
          </ac:spMkLst>
        </pc:spChg>
        <pc:spChg chg="add mod">
          <ac:chgData name="Jeanneret Medina Maximiliano Zadkiel" userId="ebe96555-aa4c-4aed-898a-e61a01b8aa5b" providerId="ADAL" clId="{17F1C15F-4496-4EA4-BC80-B4AB62A6DBFC}" dt="2023-10-24T01:58:34.742" v="1755" actId="20577"/>
          <ac:spMkLst>
            <pc:docMk/>
            <pc:sldMk cId="77433484" sldId="2375"/>
            <ac:spMk id="22" creationId="{47CD6E41-3209-4DFC-556C-BF76F37539C8}"/>
          </ac:spMkLst>
        </pc:spChg>
        <pc:spChg chg="mod">
          <ac:chgData name="Jeanneret Medina Maximiliano Zadkiel" userId="ebe96555-aa4c-4aed-898a-e61a01b8aa5b" providerId="ADAL" clId="{17F1C15F-4496-4EA4-BC80-B4AB62A6DBFC}" dt="2023-10-24T01:09:48.885" v="1457" actId="14100"/>
          <ac:spMkLst>
            <pc:docMk/>
            <pc:sldMk cId="77433484" sldId="2375"/>
            <ac:spMk id="50" creationId="{0EC84161-8829-A626-3ABF-A376B5C86913}"/>
          </ac:spMkLst>
        </pc:spChg>
        <pc:spChg chg="mod">
          <ac:chgData name="Jeanneret Medina Maximiliano Zadkiel" userId="ebe96555-aa4c-4aed-898a-e61a01b8aa5b" providerId="ADAL" clId="{17F1C15F-4496-4EA4-BC80-B4AB62A6DBFC}" dt="2023-10-24T00:59:56.299" v="1263" actId="1076"/>
          <ac:spMkLst>
            <pc:docMk/>
            <pc:sldMk cId="77433484" sldId="2375"/>
            <ac:spMk id="62" creationId="{75642452-FF4A-EC90-4867-2E768264C5FB}"/>
          </ac:spMkLst>
        </pc:spChg>
        <pc:spChg chg="mod">
          <ac:chgData name="Jeanneret Medina Maximiliano Zadkiel" userId="ebe96555-aa4c-4aed-898a-e61a01b8aa5b" providerId="ADAL" clId="{17F1C15F-4496-4EA4-BC80-B4AB62A6DBFC}" dt="2023-10-24T01:05:02.103" v="1431" actId="1076"/>
          <ac:spMkLst>
            <pc:docMk/>
            <pc:sldMk cId="77433484" sldId="2375"/>
            <ac:spMk id="107" creationId="{24CACF9F-E719-1857-B17F-953991BBA91B}"/>
          </ac:spMkLst>
        </pc:spChg>
        <pc:graphicFrameChg chg="mod modGraphic">
          <ac:chgData name="Jeanneret Medina Maximiliano Zadkiel" userId="ebe96555-aa4c-4aed-898a-e61a01b8aa5b" providerId="ADAL" clId="{17F1C15F-4496-4EA4-BC80-B4AB62A6DBFC}" dt="2023-10-24T02:00:05.594" v="1756" actId="12788"/>
          <ac:graphicFrameMkLst>
            <pc:docMk/>
            <pc:sldMk cId="77433484" sldId="2375"/>
            <ac:graphicFrameMk id="23" creationId="{01831818-F432-B219-7FAA-4CB4B0992DEF}"/>
          </ac:graphicFrameMkLst>
        </pc:graphicFrameChg>
        <pc:graphicFrameChg chg="mod modGraphic">
          <ac:chgData name="Jeanneret Medina Maximiliano Zadkiel" userId="ebe96555-aa4c-4aed-898a-e61a01b8aa5b" providerId="ADAL" clId="{17F1C15F-4496-4EA4-BC80-B4AB62A6DBFC}" dt="2023-10-24T01:04:24.180" v="1417" actId="1038"/>
          <ac:graphicFrameMkLst>
            <pc:docMk/>
            <pc:sldMk cId="77433484" sldId="2375"/>
            <ac:graphicFrameMk id="104" creationId="{C845A5D2-77DE-8434-2BB6-2C6F2CAB9EE7}"/>
          </ac:graphicFrameMkLst>
        </pc:graphicFrameChg>
        <pc:picChg chg="mod">
          <ac:chgData name="Jeanneret Medina Maximiliano Zadkiel" userId="ebe96555-aa4c-4aed-898a-e61a01b8aa5b" providerId="ADAL" clId="{17F1C15F-4496-4EA4-BC80-B4AB62A6DBFC}" dt="2023-10-24T00:57:14.615" v="1168" actId="1076"/>
          <ac:picMkLst>
            <pc:docMk/>
            <pc:sldMk cId="77433484" sldId="2375"/>
            <ac:picMk id="5" creationId="{F9B20731-BA40-2926-B7E9-C5E8FF4B2B45}"/>
          </ac:picMkLst>
        </pc:picChg>
        <pc:picChg chg="mod">
          <ac:chgData name="Jeanneret Medina Maximiliano Zadkiel" userId="ebe96555-aa4c-4aed-898a-e61a01b8aa5b" providerId="ADAL" clId="{17F1C15F-4496-4EA4-BC80-B4AB62A6DBFC}" dt="2023-10-24T00:59:53.750" v="1262" actId="1076"/>
          <ac:picMkLst>
            <pc:docMk/>
            <pc:sldMk cId="77433484" sldId="2375"/>
            <ac:picMk id="61" creationId="{012A7927-0C68-334F-D05E-48C0F89C420C}"/>
          </ac:picMkLst>
        </pc:picChg>
        <pc:picChg chg="mod">
          <ac:chgData name="Jeanneret Medina Maximiliano Zadkiel" userId="ebe96555-aa4c-4aed-898a-e61a01b8aa5b" providerId="ADAL" clId="{17F1C15F-4496-4EA4-BC80-B4AB62A6DBFC}" dt="2023-10-24T01:04:24.180" v="1417" actId="1038"/>
          <ac:picMkLst>
            <pc:docMk/>
            <pc:sldMk cId="77433484" sldId="2375"/>
            <ac:picMk id="101" creationId="{5370D30D-DE19-FB93-9D73-447B081F4443}"/>
          </ac:picMkLst>
        </pc:picChg>
        <pc:picChg chg="mod">
          <ac:chgData name="Jeanneret Medina Maximiliano Zadkiel" userId="ebe96555-aa4c-4aed-898a-e61a01b8aa5b" providerId="ADAL" clId="{17F1C15F-4496-4EA4-BC80-B4AB62A6DBFC}" dt="2023-10-24T01:04:57.675" v="1430" actId="1076"/>
          <ac:picMkLst>
            <pc:docMk/>
            <pc:sldMk cId="77433484" sldId="2375"/>
            <ac:picMk id="106" creationId="{ED95692E-0004-7EFA-128E-D904BC1E81F0}"/>
          </ac:picMkLst>
        </pc:picChg>
        <pc:cxnChg chg="del mod">
          <ac:chgData name="Jeanneret Medina Maximiliano Zadkiel" userId="ebe96555-aa4c-4aed-898a-e61a01b8aa5b" providerId="ADAL" clId="{17F1C15F-4496-4EA4-BC80-B4AB62A6DBFC}" dt="2023-10-24T00:55:13.166" v="1071" actId="478"/>
          <ac:cxnSpMkLst>
            <pc:docMk/>
            <pc:sldMk cId="77433484" sldId="2375"/>
            <ac:cxnSpMk id="17" creationId="{B6B834DA-1BC3-DD8C-BFBB-928DBE41D14C}"/>
          </ac:cxnSpMkLst>
        </pc:cxnChg>
        <pc:cxnChg chg="del mod">
          <ac:chgData name="Jeanneret Medina Maximiliano Zadkiel" userId="ebe96555-aa4c-4aed-898a-e61a01b8aa5b" providerId="ADAL" clId="{17F1C15F-4496-4EA4-BC80-B4AB62A6DBFC}" dt="2023-10-24T00:55:14.573" v="1072" actId="478"/>
          <ac:cxnSpMkLst>
            <pc:docMk/>
            <pc:sldMk cId="77433484" sldId="2375"/>
            <ac:cxnSpMk id="36" creationId="{B156EAB6-931A-C831-1ED4-50E979904956}"/>
          </ac:cxnSpMkLst>
        </pc:cxnChg>
        <pc:cxnChg chg="del mod">
          <ac:chgData name="Jeanneret Medina Maximiliano Zadkiel" userId="ebe96555-aa4c-4aed-898a-e61a01b8aa5b" providerId="ADAL" clId="{17F1C15F-4496-4EA4-BC80-B4AB62A6DBFC}" dt="2023-10-24T01:00:03.075" v="1265" actId="478"/>
          <ac:cxnSpMkLst>
            <pc:docMk/>
            <pc:sldMk cId="77433484" sldId="2375"/>
            <ac:cxnSpMk id="41" creationId="{EF0B1BDB-FE9E-5F89-CB98-EDA1E9B3FB27}"/>
          </ac:cxnSpMkLst>
        </pc:cxnChg>
        <pc:cxnChg chg="del">
          <ac:chgData name="Jeanneret Medina Maximiliano Zadkiel" userId="ebe96555-aa4c-4aed-898a-e61a01b8aa5b" providerId="ADAL" clId="{17F1C15F-4496-4EA4-BC80-B4AB62A6DBFC}" dt="2023-10-24T00:58:11.132" v="1190" actId="478"/>
          <ac:cxnSpMkLst>
            <pc:docMk/>
            <pc:sldMk cId="77433484" sldId="2375"/>
            <ac:cxnSpMk id="53" creationId="{E7B5ACDE-C007-C5FB-79E6-28574A180FD3}"/>
          </ac:cxnSpMkLst>
        </pc:cxnChg>
        <pc:cxnChg chg="del">
          <ac:chgData name="Jeanneret Medina Maximiliano Zadkiel" userId="ebe96555-aa4c-4aed-898a-e61a01b8aa5b" providerId="ADAL" clId="{17F1C15F-4496-4EA4-BC80-B4AB62A6DBFC}" dt="2023-10-24T00:58:10.367" v="1189" actId="478"/>
          <ac:cxnSpMkLst>
            <pc:docMk/>
            <pc:sldMk cId="77433484" sldId="2375"/>
            <ac:cxnSpMk id="58" creationId="{14C2700F-CCFA-9B93-263D-CBD730728FCC}"/>
          </ac:cxnSpMkLst>
        </pc:cxnChg>
        <pc:cxnChg chg="del mod">
          <ac:chgData name="Jeanneret Medina Maximiliano Zadkiel" userId="ebe96555-aa4c-4aed-898a-e61a01b8aa5b" providerId="ADAL" clId="{17F1C15F-4496-4EA4-BC80-B4AB62A6DBFC}" dt="2023-10-24T00:55:38.812" v="1078" actId="478"/>
          <ac:cxnSpMkLst>
            <pc:docMk/>
            <pc:sldMk cId="77433484" sldId="2375"/>
            <ac:cxnSpMk id="63" creationId="{8D22F8F2-5D7F-C021-D732-F8F8E1771D32}"/>
          </ac:cxnSpMkLst>
        </pc:cxnChg>
        <pc:cxnChg chg="del mod">
          <ac:chgData name="Jeanneret Medina Maximiliano Zadkiel" userId="ebe96555-aa4c-4aed-898a-e61a01b8aa5b" providerId="ADAL" clId="{17F1C15F-4496-4EA4-BC80-B4AB62A6DBFC}" dt="2023-10-24T01:00:20.496" v="1281" actId="478"/>
          <ac:cxnSpMkLst>
            <pc:docMk/>
            <pc:sldMk cId="77433484" sldId="2375"/>
            <ac:cxnSpMk id="68" creationId="{2995F1B1-549C-9E4B-9157-F016B9CBC8CA}"/>
          </ac:cxnSpMkLst>
        </pc:cxnChg>
      </pc:sldChg>
      <pc:sldChg chg="addSp delSp modSp mod ord modShow">
        <pc:chgData name="Jeanneret Medina Maximiliano Zadkiel" userId="ebe96555-aa4c-4aed-898a-e61a01b8aa5b" providerId="ADAL" clId="{17F1C15F-4496-4EA4-BC80-B4AB62A6DBFC}" dt="2023-10-24T12:52:30.814" v="3119"/>
        <pc:sldMkLst>
          <pc:docMk/>
          <pc:sldMk cId="45807674" sldId="2377"/>
        </pc:sldMkLst>
        <pc:spChg chg="add del mod">
          <ac:chgData name="Jeanneret Medina Maximiliano Zadkiel" userId="ebe96555-aa4c-4aed-898a-e61a01b8aa5b" providerId="ADAL" clId="{17F1C15F-4496-4EA4-BC80-B4AB62A6DBFC}" dt="2023-10-24T10:07:02.253" v="2087" actId="478"/>
          <ac:spMkLst>
            <pc:docMk/>
            <pc:sldMk cId="45807674" sldId="2377"/>
            <ac:spMk id="5" creationId="{67497EB5-5194-6793-A520-01F1BE83DFC3}"/>
          </ac:spMkLst>
        </pc:spChg>
        <pc:spChg chg="mod">
          <ac:chgData name="Jeanneret Medina Maximiliano Zadkiel" userId="ebe96555-aa4c-4aed-898a-e61a01b8aa5b" providerId="ADAL" clId="{17F1C15F-4496-4EA4-BC80-B4AB62A6DBFC}" dt="2023-10-24T10:59:00.217" v="3077" actId="1035"/>
          <ac:spMkLst>
            <pc:docMk/>
            <pc:sldMk cId="45807674" sldId="2377"/>
            <ac:spMk id="7" creationId="{4241BD11-D33B-9D1D-D6FC-D963FA0863A8}"/>
          </ac:spMkLst>
        </pc:spChg>
        <pc:spChg chg="mod">
          <ac:chgData name="Jeanneret Medina Maximiliano Zadkiel" userId="ebe96555-aa4c-4aed-898a-e61a01b8aa5b" providerId="ADAL" clId="{17F1C15F-4496-4EA4-BC80-B4AB62A6DBFC}" dt="2023-10-24T10:59:00.217" v="3077" actId="1035"/>
          <ac:spMkLst>
            <pc:docMk/>
            <pc:sldMk cId="45807674" sldId="2377"/>
            <ac:spMk id="8" creationId="{1FB53996-29C2-9A0A-E4B0-1021555884F4}"/>
          </ac:spMkLst>
        </pc:spChg>
        <pc:spChg chg="mod">
          <ac:chgData name="Jeanneret Medina Maximiliano Zadkiel" userId="ebe96555-aa4c-4aed-898a-e61a01b8aa5b" providerId="ADAL" clId="{17F1C15F-4496-4EA4-BC80-B4AB62A6DBFC}" dt="2023-10-24T10:59:00.217" v="3077" actId="1035"/>
          <ac:spMkLst>
            <pc:docMk/>
            <pc:sldMk cId="45807674" sldId="2377"/>
            <ac:spMk id="9" creationId="{DA74BAB2-6A0F-2A47-E716-614CC60805DE}"/>
          </ac:spMkLst>
        </pc:spChg>
        <pc:graphicFrameChg chg="mod">
          <ac:chgData name="Jeanneret Medina Maximiliano Zadkiel" userId="ebe96555-aa4c-4aed-898a-e61a01b8aa5b" providerId="ADAL" clId="{17F1C15F-4496-4EA4-BC80-B4AB62A6DBFC}" dt="2023-10-24T10:59:00.217" v="3077" actId="1035"/>
          <ac:graphicFrameMkLst>
            <pc:docMk/>
            <pc:sldMk cId="45807674" sldId="2377"/>
            <ac:graphicFrameMk id="3" creationId="{375DEC9A-C533-64A0-89D0-10E725802226}"/>
          </ac:graphicFrameMkLst>
        </pc:graphicFrameChg>
      </pc:sldChg>
      <pc:sldChg chg="modSp mod ord modShow">
        <pc:chgData name="Jeanneret Medina Maximiliano Zadkiel" userId="ebe96555-aa4c-4aed-898a-e61a01b8aa5b" providerId="ADAL" clId="{17F1C15F-4496-4EA4-BC80-B4AB62A6DBFC}" dt="2023-10-24T02:02:38.522" v="1759" actId="729"/>
        <pc:sldMkLst>
          <pc:docMk/>
          <pc:sldMk cId="1046390607" sldId="2378"/>
        </pc:sldMkLst>
        <pc:spChg chg="mod">
          <ac:chgData name="Jeanneret Medina Maximiliano Zadkiel" userId="ebe96555-aa4c-4aed-898a-e61a01b8aa5b" providerId="ADAL" clId="{17F1C15F-4496-4EA4-BC80-B4AB62A6DBFC}" dt="2023-10-24T00:29:39.447" v="832" actId="20577"/>
          <ac:spMkLst>
            <pc:docMk/>
            <pc:sldMk cId="1046390607" sldId="2378"/>
            <ac:spMk id="7" creationId="{F0DA6228-4F96-2511-EC98-FAB4EFB0C983}"/>
          </ac:spMkLst>
        </pc:spChg>
        <pc:spChg chg="mod">
          <ac:chgData name="Jeanneret Medina Maximiliano Zadkiel" userId="ebe96555-aa4c-4aed-898a-e61a01b8aa5b" providerId="ADAL" clId="{17F1C15F-4496-4EA4-BC80-B4AB62A6DBFC}" dt="2023-10-24T00:29:55.263" v="855" actId="790"/>
          <ac:spMkLst>
            <pc:docMk/>
            <pc:sldMk cId="1046390607" sldId="2378"/>
            <ac:spMk id="8" creationId="{5A20CD39-8514-471A-BE76-6C91EA9766F4}"/>
          </ac:spMkLst>
        </pc:spChg>
      </pc:sldChg>
      <pc:sldChg chg="addSp delSp modSp mod">
        <pc:chgData name="Jeanneret Medina Maximiliano Zadkiel" userId="ebe96555-aa4c-4aed-898a-e61a01b8aa5b" providerId="ADAL" clId="{17F1C15F-4496-4EA4-BC80-B4AB62A6DBFC}" dt="2023-10-24T13:31:28.746" v="3403" actId="114"/>
        <pc:sldMkLst>
          <pc:docMk/>
          <pc:sldMk cId="2136646944" sldId="2379"/>
        </pc:sldMkLst>
        <pc:spChg chg="add mod">
          <ac:chgData name="Jeanneret Medina Maximiliano Zadkiel" userId="ebe96555-aa4c-4aed-898a-e61a01b8aa5b" providerId="ADAL" clId="{17F1C15F-4496-4EA4-BC80-B4AB62A6DBFC}" dt="2023-10-24T13:31:28.746" v="3403" actId="114"/>
          <ac:spMkLst>
            <pc:docMk/>
            <pc:sldMk cId="2136646944" sldId="2379"/>
            <ac:spMk id="3" creationId="{FFD4BD2F-45B6-9BCD-F359-7038F87FBD75}"/>
          </ac:spMkLst>
        </pc:spChg>
        <pc:spChg chg="mod">
          <ac:chgData name="Jeanneret Medina Maximiliano Zadkiel" userId="ebe96555-aa4c-4aed-898a-e61a01b8aa5b" providerId="ADAL" clId="{17F1C15F-4496-4EA4-BC80-B4AB62A6DBFC}" dt="2023-10-23T23:34:16.997" v="220" actId="947"/>
          <ac:spMkLst>
            <pc:docMk/>
            <pc:sldMk cId="2136646944" sldId="2379"/>
            <ac:spMk id="6" creationId="{99975800-FED3-634D-7373-588415E1E2D6}"/>
          </ac:spMkLst>
        </pc:spChg>
        <pc:spChg chg="add del">
          <ac:chgData name="Jeanneret Medina Maximiliano Zadkiel" userId="ebe96555-aa4c-4aed-898a-e61a01b8aa5b" providerId="ADAL" clId="{17F1C15F-4496-4EA4-BC80-B4AB62A6DBFC}" dt="2023-10-23T23:33:06.070" v="204"/>
          <ac:spMkLst>
            <pc:docMk/>
            <pc:sldMk cId="2136646944" sldId="2379"/>
            <ac:spMk id="7" creationId="{FCCFC6AF-BB89-B44C-EE3D-816F6414ED67}"/>
          </ac:spMkLst>
        </pc:spChg>
        <pc:spChg chg="mod">
          <ac:chgData name="Jeanneret Medina Maximiliano Zadkiel" userId="ebe96555-aa4c-4aed-898a-e61a01b8aa5b" providerId="ADAL" clId="{17F1C15F-4496-4EA4-BC80-B4AB62A6DBFC}" dt="2023-10-24T12:49:47.765" v="3114" actId="20577"/>
          <ac:spMkLst>
            <pc:docMk/>
            <pc:sldMk cId="2136646944" sldId="2379"/>
            <ac:spMk id="9" creationId="{626B09C2-1A41-7556-02EF-6F31043800FF}"/>
          </ac:spMkLst>
        </pc:spChg>
        <pc:spChg chg="mod">
          <ac:chgData name="Jeanneret Medina Maximiliano Zadkiel" userId="ebe96555-aa4c-4aed-898a-e61a01b8aa5b" providerId="ADAL" clId="{17F1C15F-4496-4EA4-BC80-B4AB62A6DBFC}" dt="2023-10-23T23:34:30.346" v="223" actId="14100"/>
          <ac:spMkLst>
            <pc:docMk/>
            <pc:sldMk cId="2136646944" sldId="2379"/>
            <ac:spMk id="11" creationId="{50FD09BF-6E98-2937-7800-E27B43903427}"/>
          </ac:spMkLst>
        </pc:spChg>
        <pc:picChg chg="add del">
          <ac:chgData name="Jeanneret Medina Maximiliano Zadkiel" userId="ebe96555-aa4c-4aed-898a-e61a01b8aa5b" providerId="ADAL" clId="{17F1C15F-4496-4EA4-BC80-B4AB62A6DBFC}" dt="2023-10-23T23:33:06.070" v="204"/>
          <ac:picMkLst>
            <pc:docMk/>
            <pc:sldMk cId="2136646944" sldId="2379"/>
            <ac:picMk id="1026" creationId="{F15DE0A7-C849-1F66-EF57-7BD373657817}"/>
          </ac:picMkLst>
        </pc:picChg>
      </pc:sldChg>
      <pc:sldChg chg="add del">
        <pc:chgData name="Jeanneret Medina Maximiliano Zadkiel" userId="ebe96555-aa4c-4aed-898a-e61a01b8aa5b" providerId="ADAL" clId="{17F1C15F-4496-4EA4-BC80-B4AB62A6DBFC}" dt="2023-10-24T13:08:51.193" v="3196" actId="47"/>
        <pc:sldMkLst>
          <pc:docMk/>
          <pc:sldMk cId="990354723" sldId="2402"/>
        </pc:sldMkLst>
      </pc:sldChg>
      <pc:sldChg chg="add del">
        <pc:chgData name="Jeanneret Medina Maximiliano Zadkiel" userId="ebe96555-aa4c-4aed-898a-e61a01b8aa5b" providerId="ADAL" clId="{17F1C15F-4496-4EA4-BC80-B4AB62A6DBFC}" dt="2023-10-24T13:08:51.193" v="3196" actId="47"/>
        <pc:sldMkLst>
          <pc:docMk/>
          <pc:sldMk cId="2939225881" sldId="2403"/>
        </pc:sldMkLst>
      </pc:sldChg>
      <pc:sldChg chg="add del">
        <pc:chgData name="Jeanneret Medina Maximiliano Zadkiel" userId="ebe96555-aa4c-4aed-898a-e61a01b8aa5b" providerId="ADAL" clId="{17F1C15F-4496-4EA4-BC80-B4AB62A6DBFC}" dt="2023-10-24T13:08:51.193" v="3196" actId="47"/>
        <pc:sldMkLst>
          <pc:docMk/>
          <pc:sldMk cId="2490370460" sldId="2404"/>
        </pc:sldMkLst>
      </pc:sldChg>
      <pc:sldChg chg="add del">
        <pc:chgData name="Jeanneret Medina Maximiliano Zadkiel" userId="ebe96555-aa4c-4aed-898a-e61a01b8aa5b" providerId="ADAL" clId="{17F1C15F-4496-4EA4-BC80-B4AB62A6DBFC}" dt="2023-10-24T13:08:51.193" v="3196" actId="47"/>
        <pc:sldMkLst>
          <pc:docMk/>
          <pc:sldMk cId="723056857" sldId="2405"/>
        </pc:sldMkLst>
      </pc:sldChg>
      <pc:sldChg chg="ord">
        <pc:chgData name="Jeanneret Medina Maximiliano Zadkiel" userId="ebe96555-aa4c-4aed-898a-e61a01b8aa5b" providerId="ADAL" clId="{17F1C15F-4496-4EA4-BC80-B4AB62A6DBFC}" dt="2023-10-24T00:34:01.343" v="860"/>
        <pc:sldMkLst>
          <pc:docMk/>
          <pc:sldMk cId="2052568089" sldId="2406"/>
        </pc:sldMkLst>
      </pc:sldChg>
      <pc:sldChg chg="new del">
        <pc:chgData name="Jeanneret Medina Maximiliano Zadkiel" userId="ebe96555-aa4c-4aed-898a-e61a01b8aa5b" providerId="ADAL" clId="{17F1C15F-4496-4EA4-BC80-B4AB62A6DBFC}" dt="2023-10-23T23:27:51.711" v="133" actId="680"/>
        <pc:sldMkLst>
          <pc:docMk/>
          <pc:sldMk cId="1671449117" sldId="2407"/>
        </pc:sldMkLst>
      </pc:sldChg>
      <pc:sldChg chg="addSp delSp modSp add mod ord">
        <pc:chgData name="Jeanneret Medina Maximiliano Zadkiel" userId="ebe96555-aa4c-4aed-898a-e61a01b8aa5b" providerId="ADAL" clId="{17F1C15F-4496-4EA4-BC80-B4AB62A6DBFC}" dt="2023-10-24T12:57:03.453" v="3151" actId="20577"/>
        <pc:sldMkLst>
          <pc:docMk/>
          <pc:sldMk cId="3293054672" sldId="2407"/>
        </pc:sldMkLst>
        <pc:spChg chg="del">
          <ac:chgData name="Jeanneret Medina Maximiliano Zadkiel" userId="ebe96555-aa4c-4aed-898a-e61a01b8aa5b" providerId="ADAL" clId="{17F1C15F-4496-4EA4-BC80-B4AB62A6DBFC}" dt="2023-10-23T23:37:05.345" v="226" actId="478"/>
          <ac:spMkLst>
            <pc:docMk/>
            <pc:sldMk cId="3293054672" sldId="2407"/>
            <ac:spMk id="3" creationId="{CBA051D3-3691-836F-CF81-7D92ED66C176}"/>
          </ac:spMkLst>
        </pc:spChg>
        <pc:spChg chg="add mod">
          <ac:chgData name="Jeanneret Medina Maximiliano Zadkiel" userId="ebe96555-aa4c-4aed-898a-e61a01b8aa5b" providerId="ADAL" clId="{17F1C15F-4496-4EA4-BC80-B4AB62A6DBFC}" dt="2023-10-24T12:57:03.453" v="3151" actId="20577"/>
          <ac:spMkLst>
            <pc:docMk/>
            <pc:sldMk cId="3293054672" sldId="2407"/>
            <ac:spMk id="3" creationId="{E9007A43-76BC-21D0-FEC2-632CF3206278}"/>
          </ac:spMkLst>
        </pc:spChg>
        <pc:spChg chg="add del mod">
          <ac:chgData name="Jeanneret Medina Maximiliano Zadkiel" userId="ebe96555-aa4c-4aed-898a-e61a01b8aa5b" providerId="ADAL" clId="{17F1C15F-4496-4EA4-BC80-B4AB62A6DBFC}" dt="2023-10-24T01:30:35.617" v="1616" actId="478"/>
          <ac:spMkLst>
            <pc:docMk/>
            <pc:sldMk cId="3293054672" sldId="2407"/>
            <ac:spMk id="7" creationId="{239595E8-8513-B49E-D0B6-CD8FC49A413C}"/>
          </ac:spMkLst>
        </pc:spChg>
        <pc:spChg chg="add del mod">
          <ac:chgData name="Jeanneret Medina Maximiliano Zadkiel" userId="ebe96555-aa4c-4aed-898a-e61a01b8aa5b" providerId="ADAL" clId="{17F1C15F-4496-4EA4-BC80-B4AB62A6DBFC}" dt="2023-10-24T01:30:37.225" v="1617" actId="478"/>
          <ac:spMkLst>
            <pc:docMk/>
            <pc:sldMk cId="3293054672" sldId="2407"/>
            <ac:spMk id="9" creationId="{A1125054-F3C1-271B-6321-EA54AE7ABA39}"/>
          </ac:spMkLst>
        </pc:spChg>
        <pc:spChg chg="add del mod">
          <ac:chgData name="Jeanneret Medina Maximiliano Zadkiel" userId="ebe96555-aa4c-4aed-898a-e61a01b8aa5b" providerId="ADAL" clId="{17F1C15F-4496-4EA4-BC80-B4AB62A6DBFC}" dt="2023-10-24T01:30:53.008" v="1627" actId="478"/>
          <ac:spMkLst>
            <pc:docMk/>
            <pc:sldMk cId="3293054672" sldId="2407"/>
            <ac:spMk id="10" creationId="{C8FE9605-0EE6-41B6-5F60-5BF0E44A190A}"/>
          </ac:spMkLst>
        </pc:spChg>
        <pc:spChg chg="add del mod">
          <ac:chgData name="Jeanneret Medina Maximiliano Zadkiel" userId="ebe96555-aa4c-4aed-898a-e61a01b8aa5b" providerId="ADAL" clId="{17F1C15F-4496-4EA4-BC80-B4AB62A6DBFC}" dt="2023-10-24T01:30:54.714" v="1628" actId="478"/>
          <ac:spMkLst>
            <pc:docMk/>
            <pc:sldMk cId="3293054672" sldId="2407"/>
            <ac:spMk id="11" creationId="{3A75989F-506E-77C0-BAFE-F5AEB515BFEA}"/>
          </ac:spMkLst>
        </pc:spChg>
        <pc:graphicFrameChg chg="add mod modGraphic">
          <ac:chgData name="Jeanneret Medina Maximiliano Zadkiel" userId="ebe96555-aa4c-4aed-898a-e61a01b8aa5b" providerId="ADAL" clId="{17F1C15F-4496-4EA4-BC80-B4AB62A6DBFC}" dt="2023-10-24T12:56:45.037" v="3121" actId="20577"/>
          <ac:graphicFrameMkLst>
            <pc:docMk/>
            <pc:sldMk cId="3293054672" sldId="2407"/>
            <ac:graphicFrameMk id="5" creationId="{D2289C51-5E54-876D-BD96-9E26F0A94E19}"/>
          </ac:graphicFrameMkLst>
        </pc:graphicFrameChg>
        <pc:picChg chg="del">
          <ac:chgData name="Jeanneret Medina Maximiliano Zadkiel" userId="ebe96555-aa4c-4aed-898a-e61a01b8aa5b" providerId="ADAL" clId="{17F1C15F-4496-4EA4-BC80-B4AB62A6DBFC}" dt="2023-10-23T23:37:02.537" v="225" actId="478"/>
          <ac:picMkLst>
            <pc:docMk/>
            <pc:sldMk cId="3293054672" sldId="2407"/>
            <ac:picMk id="8" creationId="{D9B79225-7307-0116-A3D9-1CA8040658BE}"/>
          </ac:picMkLst>
        </pc:picChg>
      </pc:sldChg>
      <pc:sldChg chg="addSp delSp modSp add mod modShow modNotesTx">
        <pc:chgData name="Jeanneret Medina Maximiliano Zadkiel" userId="ebe96555-aa4c-4aed-898a-e61a01b8aa5b" providerId="ADAL" clId="{17F1C15F-4496-4EA4-BC80-B4AB62A6DBFC}" dt="2023-10-24T13:34:29.079" v="3490" actId="20577"/>
        <pc:sldMkLst>
          <pc:docMk/>
          <pc:sldMk cId="2566841442" sldId="2408"/>
        </pc:sldMkLst>
        <pc:spChg chg="mod">
          <ac:chgData name="Jeanneret Medina Maximiliano Zadkiel" userId="ebe96555-aa4c-4aed-898a-e61a01b8aa5b" providerId="ADAL" clId="{17F1C15F-4496-4EA4-BC80-B4AB62A6DBFC}" dt="2023-10-24T10:33:23.827" v="2513" actId="20577"/>
          <ac:spMkLst>
            <pc:docMk/>
            <pc:sldMk cId="2566841442" sldId="2408"/>
            <ac:spMk id="4" creationId="{19E3F001-7387-12F2-F964-9D30A69644CF}"/>
          </ac:spMkLst>
        </pc:spChg>
        <pc:spChg chg="mod">
          <ac:chgData name="Jeanneret Medina Maximiliano Zadkiel" userId="ebe96555-aa4c-4aed-898a-e61a01b8aa5b" providerId="ADAL" clId="{17F1C15F-4496-4EA4-BC80-B4AB62A6DBFC}" dt="2023-10-24T10:18:29.490" v="2271" actId="1035"/>
          <ac:spMkLst>
            <pc:docMk/>
            <pc:sldMk cId="2566841442" sldId="2408"/>
            <ac:spMk id="5" creationId="{46160315-1D1E-FC18-F002-7081324CBCBC}"/>
          </ac:spMkLst>
        </pc:spChg>
        <pc:spChg chg="add mod">
          <ac:chgData name="Jeanneret Medina Maximiliano Zadkiel" userId="ebe96555-aa4c-4aed-898a-e61a01b8aa5b" providerId="ADAL" clId="{17F1C15F-4496-4EA4-BC80-B4AB62A6DBFC}" dt="2023-10-24T13:34:29.079" v="3490" actId="20577"/>
          <ac:spMkLst>
            <pc:docMk/>
            <pc:sldMk cId="2566841442" sldId="2408"/>
            <ac:spMk id="6" creationId="{36DAA6BA-4E47-0576-0545-E86C878BBEC6}"/>
          </ac:spMkLst>
        </pc:spChg>
        <pc:spChg chg="mod">
          <ac:chgData name="Jeanneret Medina Maximiliano Zadkiel" userId="ebe96555-aa4c-4aed-898a-e61a01b8aa5b" providerId="ADAL" clId="{17F1C15F-4496-4EA4-BC80-B4AB62A6DBFC}" dt="2023-10-24T10:18:29.490" v="2271" actId="1035"/>
          <ac:spMkLst>
            <pc:docMk/>
            <pc:sldMk cId="2566841442" sldId="2408"/>
            <ac:spMk id="7" creationId="{4241BD11-D33B-9D1D-D6FC-D963FA0863A8}"/>
          </ac:spMkLst>
        </pc:spChg>
        <pc:spChg chg="mod">
          <ac:chgData name="Jeanneret Medina Maximiliano Zadkiel" userId="ebe96555-aa4c-4aed-898a-e61a01b8aa5b" providerId="ADAL" clId="{17F1C15F-4496-4EA4-BC80-B4AB62A6DBFC}" dt="2023-10-24T10:18:29.490" v="2271" actId="1035"/>
          <ac:spMkLst>
            <pc:docMk/>
            <pc:sldMk cId="2566841442" sldId="2408"/>
            <ac:spMk id="8" creationId="{1FB53996-29C2-9A0A-E4B0-1021555884F4}"/>
          </ac:spMkLst>
        </pc:spChg>
        <pc:spChg chg="mod">
          <ac:chgData name="Jeanneret Medina Maximiliano Zadkiel" userId="ebe96555-aa4c-4aed-898a-e61a01b8aa5b" providerId="ADAL" clId="{17F1C15F-4496-4EA4-BC80-B4AB62A6DBFC}" dt="2023-10-24T10:18:29.490" v="2271" actId="1035"/>
          <ac:spMkLst>
            <pc:docMk/>
            <pc:sldMk cId="2566841442" sldId="2408"/>
            <ac:spMk id="9" creationId="{DA74BAB2-6A0F-2A47-E716-614CC60805DE}"/>
          </ac:spMkLst>
        </pc:spChg>
        <pc:spChg chg="add del mod">
          <ac:chgData name="Jeanneret Medina Maximiliano Zadkiel" userId="ebe96555-aa4c-4aed-898a-e61a01b8aa5b" providerId="ADAL" clId="{17F1C15F-4496-4EA4-BC80-B4AB62A6DBFC}" dt="2023-10-24T10:06:46.768" v="2084"/>
          <ac:spMkLst>
            <pc:docMk/>
            <pc:sldMk cId="2566841442" sldId="2408"/>
            <ac:spMk id="11" creationId="{71E4CF74-E92A-A2BF-9F87-63DF7962637D}"/>
          </ac:spMkLst>
        </pc:spChg>
        <pc:spChg chg="add del mod">
          <ac:chgData name="Jeanneret Medina Maximiliano Zadkiel" userId="ebe96555-aa4c-4aed-898a-e61a01b8aa5b" providerId="ADAL" clId="{17F1C15F-4496-4EA4-BC80-B4AB62A6DBFC}" dt="2023-10-24T10:06:46.752" v="2082" actId="478"/>
          <ac:spMkLst>
            <pc:docMk/>
            <pc:sldMk cId="2566841442" sldId="2408"/>
            <ac:spMk id="12" creationId="{AC7EBB09-D915-D1BB-9633-8AD0A4981348}"/>
          </ac:spMkLst>
        </pc:spChg>
        <pc:graphicFrameChg chg="mod">
          <ac:chgData name="Jeanneret Medina Maximiliano Zadkiel" userId="ebe96555-aa4c-4aed-898a-e61a01b8aa5b" providerId="ADAL" clId="{17F1C15F-4496-4EA4-BC80-B4AB62A6DBFC}" dt="2023-10-24T10:18:29.490" v="2271" actId="1035"/>
          <ac:graphicFrameMkLst>
            <pc:docMk/>
            <pc:sldMk cId="2566841442" sldId="2408"/>
            <ac:graphicFrameMk id="3" creationId="{375DEC9A-C533-64A0-89D0-10E725802226}"/>
          </ac:graphicFrameMkLst>
        </pc:graphicFrameChg>
      </pc:sldChg>
      <pc:sldChg chg="addSp modSp add mod modShow modNotesTx">
        <pc:chgData name="Jeanneret Medina Maximiliano Zadkiel" userId="ebe96555-aa4c-4aed-898a-e61a01b8aa5b" providerId="ADAL" clId="{17F1C15F-4496-4EA4-BC80-B4AB62A6DBFC}" dt="2023-10-24T13:37:23.379" v="3616" actId="6549"/>
        <pc:sldMkLst>
          <pc:docMk/>
          <pc:sldMk cId="2037558231" sldId="2409"/>
        </pc:sldMkLst>
        <pc:spChg chg="mod">
          <ac:chgData name="Jeanneret Medina Maximiliano Zadkiel" userId="ebe96555-aa4c-4aed-898a-e61a01b8aa5b" providerId="ADAL" clId="{17F1C15F-4496-4EA4-BC80-B4AB62A6DBFC}" dt="2023-10-24T10:33:41.107" v="2518" actId="20577"/>
          <ac:spMkLst>
            <pc:docMk/>
            <pc:sldMk cId="2037558231" sldId="2409"/>
            <ac:spMk id="4" creationId="{19E3F001-7387-12F2-F964-9D30A69644CF}"/>
          </ac:spMkLst>
        </pc:spChg>
        <pc:spChg chg="mod">
          <ac:chgData name="Jeanneret Medina Maximiliano Zadkiel" userId="ebe96555-aa4c-4aed-898a-e61a01b8aa5b" providerId="ADAL" clId="{17F1C15F-4496-4EA4-BC80-B4AB62A6DBFC}" dt="2023-10-24T10:46:36.606" v="2873" actId="1035"/>
          <ac:spMkLst>
            <pc:docMk/>
            <pc:sldMk cId="2037558231" sldId="2409"/>
            <ac:spMk id="5" creationId="{46160315-1D1E-FC18-F002-7081324CBCBC}"/>
          </ac:spMkLst>
        </pc:spChg>
        <pc:spChg chg="add mod">
          <ac:chgData name="Jeanneret Medina Maximiliano Zadkiel" userId="ebe96555-aa4c-4aed-898a-e61a01b8aa5b" providerId="ADAL" clId="{17F1C15F-4496-4EA4-BC80-B4AB62A6DBFC}" dt="2023-10-24T13:37:23.379" v="3616" actId="6549"/>
          <ac:spMkLst>
            <pc:docMk/>
            <pc:sldMk cId="2037558231" sldId="2409"/>
            <ac:spMk id="6" creationId="{0CD432AD-A4EC-C1F4-D0C2-569DDA89AB04}"/>
          </ac:spMkLst>
        </pc:spChg>
        <pc:spChg chg="mod">
          <ac:chgData name="Jeanneret Medina Maximiliano Zadkiel" userId="ebe96555-aa4c-4aed-898a-e61a01b8aa5b" providerId="ADAL" clId="{17F1C15F-4496-4EA4-BC80-B4AB62A6DBFC}" dt="2023-10-24T10:42:57.610" v="2828" actId="1035"/>
          <ac:spMkLst>
            <pc:docMk/>
            <pc:sldMk cId="2037558231" sldId="2409"/>
            <ac:spMk id="7" creationId="{4241BD11-D33B-9D1D-D6FC-D963FA0863A8}"/>
          </ac:spMkLst>
        </pc:spChg>
        <pc:spChg chg="mod">
          <ac:chgData name="Jeanneret Medina Maximiliano Zadkiel" userId="ebe96555-aa4c-4aed-898a-e61a01b8aa5b" providerId="ADAL" clId="{17F1C15F-4496-4EA4-BC80-B4AB62A6DBFC}" dt="2023-10-24T10:42:57.610" v="2828" actId="1035"/>
          <ac:spMkLst>
            <pc:docMk/>
            <pc:sldMk cId="2037558231" sldId="2409"/>
            <ac:spMk id="8" creationId="{1FB53996-29C2-9A0A-E4B0-1021555884F4}"/>
          </ac:spMkLst>
        </pc:spChg>
        <pc:spChg chg="mod">
          <ac:chgData name="Jeanneret Medina Maximiliano Zadkiel" userId="ebe96555-aa4c-4aed-898a-e61a01b8aa5b" providerId="ADAL" clId="{17F1C15F-4496-4EA4-BC80-B4AB62A6DBFC}" dt="2023-10-24T10:42:57.610" v="2828" actId="1035"/>
          <ac:spMkLst>
            <pc:docMk/>
            <pc:sldMk cId="2037558231" sldId="2409"/>
            <ac:spMk id="9" creationId="{DA74BAB2-6A0F-2A47-E716-614CC60805DE}"/>
          </ac:spMkLst>
        </pc:spChg>
        <pc:graphicFrameChg chg="mod">
          <ac:chgData name="Jeanneret Medina Maximiliano Zadkiel" userId="ebe96555-aa4c-4aed-898a-e61a01b8aa5b" providerId="ADAL" clId="{17F1C15F-4496-4EA4-BC80-B4AB62A6DBFC}" dt="2023-10-24T10:53:25.669" v="2984" actId="20577"/>
          <ac:graphicFrameMkLst>
            <pc:docMk/>
            <pc:sldMk cId="2037558231" sldId="2409"/>
            <ac:graphicFrameMk id="3" creationId="{375DEC9A-C533-64A0-89D0-10E725802226}"/>
          </ac:graphicFrameMkLst>
        </pc:graphicFrameChg>
      </pc:sldChg>
      <pc:sldChg chg="addSp modSp add mod ord modShow modNotesTx">
        <pc:chgData name="Jeanneret Medina Maximiliano Zadkiel" userId="ebe96555-aa4c-4aed-898a-e61a01b8aa5b" providerId="ADAL" clId="{17F1C15F-4496-4EA4-BC80-B4AB62A6DBFC}" dt="2023-10-24T13:35:33.967" v="3541" actId="6549"/>
        <pc:sldMkLst>
          <pc:docMk/>
          <pc:sldMk cId="4081734819" sldId="2410"/>
        </pc:sldMkLst>
        <pc:spChg chg="mod">
          <ac:chgData name="Jeanneret Medina Maximiliano Zadkiel" userId="ebe96555-aa4c-4aed-898a-e61a01b8aa5b" providerId="ADAL" clId="{17F1C15F-4496-4EA4-BC80-B4AB62A6DBFC}" dt="2023-10-24T10:33:31.783" v="2516" actId="20577"/>
          <ac:spMkLst>
            <pc:docMk/>
            <pc:sldMk cId="4081734819" sldId="2410"/>
            <ac:spMk id="4" creationId="{19E3F001-7387-12F2-F964-9D30A69644CF}"/>
          </ac:spMkLst>
        </pc:spChg>
        <pc:spChg chg="mod">
          <ac:chgData name="Jeanneret Medina Maximiliano Zadkiel" userId="ebe96555-aa4c-4aed-898a-e61a01b8aa5b" providerId="ADAL" clId="{17F1C15F-4496-4EA4-BC80-B4AB62A6DBFC}" dt="2023-10-24T10:59:17.049" v="3079" actId="1035"/>
          <ac:spMkLst>
            <pc:docMk/>
            <pc:sldMk cId="4081734819" sldId="2410"/>
            <ac:spMk id="5" creationId="{46160315-1D1E-FC18-F002-7081324CBCBC}"/>
          </ac:spMkLst>
        </pc:spChg>
        <pc:spChg chg="add mod">
          <ac:chgData name="Jeanneret Medina Maximiliano Zadkiel" userId="ebe96555-aa4c-4aed-898a-e61a01b8aa5b" providerId="ADAL" clId="{17F1C15F-4496-4EA4-BC80-B4AB62A6DBFC}" dt="2023-10-24T13:35:33.967" v="3541" actId="6549"/>
          <ac:spMkLst>
            <pc:docMk/>
            <pc:sldMk cId="4081734819" sldId="2410"/>
            <ac:spMk id="6" creationId="{7B40E414-C281-F0F4-EA86-6B3AAABC98FD}"/>
          </ac:spMkLst>
        </pc:spChg>
        <pc:spChg chg="mod">
          <ac:chgData name="Jeanneret Medina Maximiliano Zadkiel" userId="ebe96555-aa4c-4aed-898a-e61a01b8aa5b" providerId="ADAL" clId="{17F1C15F-4496-4EA4-BC80-B4AB62A6DBFC}" dt="2023-10-24T10:59:17.049" v="3079" actId="1035"/>
          <ac:spMkLst>
            <pc:docMk/>
            <pc:sldMk cId="4081734819" sldId="2410"/>
            <ac:spMk id="7" creationId="{4241BD11-D33B-9D1D-D6FC-D963FA0863A8}"/>
          </ac:spMkLst>
        </pc:spChg>
        <pc:spChg chg="mod">
          <ac:chgData name="Jeanneret Medina Maximiliano Zadkiel" userId="ebe96555-aa4c-4aed-898a-e61a01b8aa5b" providerId="ADAL" clId="{17F1C15F-4496-4EA4-BC80-B4AB62A6DBFC}" dt="2023-10-24T10:59:17.049" v="3079" actId="1035"/>
          <ac:spMkLst>
            <pc:docMk/>
            <pc:sldMk cId="4081734819" sldId="2410"/>
            <ac:spMk id="8" creationId="{1FB53996-29C2-9A0A-E4B0-1021555884F4}"/>
          </ac:spMkLst>
        </pc:spChg>
        <pc:spChg chg="mod">
          <ac:chgData name="Jeanneret Medina Maximiliano Zadkiel" userId="ebe96555-aa4c-4aed-898a-e61a01b8aa5b" providerId="ADAL" clId="{17F1C15F-4496-4EA4-BC80-B4AB62A6DBFC}" dt="2023-10-24T10:59:17.049" v="3079" actId="1035"/>
          <ac:spMkLst>
            <pc:docMk/>
            <pc:sldMk cId="4081734819" sldId="2410"/>
            <ac:spMk id="9" creationId="{DA74BAB2-6A0F-2A47-E716-614CC60805DE}"/>
          </ac:spMkLst>
        </pc:spChg>
        <pc:spChg chg="mod">
          <ac:chgData name="Jeanneret Medina Maximiliano Zadkiel" userId="ebe96555-aa4c-4aed-898a-e61a01b8aa5b" providerId="ADAL" clId="{17F1C15F-4496-4EA4-BC80-B4AB62A6DBFC}" dt="2023-10-24T10:59:17.049" v="3079" actId="1035"/>
          <ac:spMkLst>
            <pc:docMk/>
            <pc:sldMk cId="4081734819" sldId="2410"/>
            <ac:spMk id="10" creationId="{79E7CD7D-9B2E-0426-770D-C2ECC0F33B73}"/>
          </ac:spMkLst>
        </pc:spChg>
        <pc:graphicFrameChg chg="mod">
          <ac:chgData name="Jeanneret Medina Maximiliano Zadkiel" userId="ebe96555-aa4c-4aed-898a-e61a01b8aa5b" providerId="ADAL" clId="{17F1C15F-4496-4EA4-BC80-B4AB62A6DBFC}" dt="2023-10-24T10:59:17.049" v="3079" actId="1035"/>
          <ac:graphicFrameMkLst>
            <pc:docMk/>
            <pc:sldMk cId="4081734819" sldId="2410"/>
            <ac:graphicFrameMk id="3" creationId="{375DEC9A-C533-64A0-89D0-10E725802226}"/>
          </ac:graphicFrameMkLst>
        </pc:graphicFrameChg>
      </pc:sldChg>
      <pc:sldChg chg="addSp modSp add mod ord modShow modNotesTx">
        <pc:chgData name="Jeanneret Medina Maximiliano Zadkiel" userId="ebe96555-aa4c-4aed-898a-e61a01b8aa5b" providerId="ADAL" clId="{17F1C15F-4496-4EA4-BC80-B4AB62A6DBFC}" dt="2023-10-24T13:36:18.423" v="3581" actId="20577"/>
        <pc:sldMkLst>
          <pc:docMk/>
          <pc:sldMk cId="3041490794" sldId="2411"/>
        </pc:sldMkLst>
        <pc:spChg chg="mod">
          <ac:chgData name="Jeanneret Medina Maximiliano Zadkiel" userId="ebe96555-aa4c-4aed-898a-e61a01b8aa5b" providerId="ADAL" clId="{17F1C15F-4496-4EA4-BC80-B4AB62A6DBFC}" dt="2023-10-24T11:03:13.285" v="3089" actId="20577"/>
          <ac:spMkLst>
            <pc:docMk/>
            <pc:sldMk cId="3041490794" sldId="2411"/>
            <ac:spMk id="4" creationId="{19E3F001-7387-12F2-F964-9D30A69644CF}"/>
          </ac:spMkLst>
        </pc:spChg>
        <pc:spChg chg="mod">
          <ac:chgData name="Jeanneret Medina Maximiliano Zadkiel" userId="ebe96555-aa4c-4aed-898a-e61a01b8aa5b" providerId="ADAL" clId="{17F1C15F-4496-4EA4-BC80-B4AB62A6DBFC}" dt="2023-10-24T10:59:28.959" v="3081" actId="1035"/>
          <ac:spMkLst>
            <pc:docMk/>
            <pc:sldMk cId="3041490794" sldId="2411"/>
            <ac:spMk id="5" creationId="{46160315-1D1E-FC18-F002-7081324CBCBC}"/>
          </ac:spMkLst>
        </pc:spChg>
        <pc:spChg chg="add mod">
          <ac:chgData name="Jeanneret Medina Maximiliano Zadkiel" userId="ebe96555-aa4c-4aed-898a-e61a01b8aa5b" providerId="ADAL" clId="{17F1C15F-4496-4EA4-BC80-B4AB62A6DBFC}" dt="2023-10-24T13:36:18.423" v="3581" actId="20577"/>
          <ac:spMkLst>
            <pc:docMk/>
            <pc:sldMk cId="3041490794" sldId="2411"/>
            <ac:spMk id="6" creationId="{04AA5085-EF66-81C5-B934-4CEB398A0244}"/>
          </ac:spMkLst>
        </pc:spChg>
        <pc:spChg chg="mod">
          <ac:chgData name="Jeanneret Medina Maximiliano Zadkiel" userId="ebe96555-aa4c-4aed-898a-e61a01b8aa5b" providerId="ADAL" clId="{17F1C15F-4496-4EA4-BC80-B4AB62A6DBFC}" dt="2023-10-24T10:59:28.959" v="3081" actId="1035"/>
          <ac:spMkLst>
            <pc:docMk/>
            <pc:sldMk cId="3041490794" sldId="2411"/>
            <ac:spMk id="7" creationId="{4241BD11-D33B-9D1D-D6FC-D963FA0863A8}"/>
          </ac:spMkLst>
        </pc:spChg>
        <pc:spChg chg="mod">
          <ac:chgData name="Jeanneret Medina Maximiliano Zadkiel" userId="ebe96555-aa4c-4aed-898a-e61a01b8aa5b" providerId="ADAL" clId="{17F1C15F-4496-4EA4-BC80-B4AB62A6DBFC}" dt="2023-10-24T10:59:28.959" v="3081" actId="1035"/>
          <ac:spMkLst>
            <pc:docMk/>
            <pc:sldMk cId="3041490794" sldId="2411"/>
            <ac:spMk id="8" creationId="{1FB53996-29C2-9A0A-E4B0-1021555884F4}"/>
          </ac:spMkLst>
        </pc:spChg>
        <pc:spChg chg="mod">
          <ac:chgData name="Jeanneret Medina Maximiliano Zadkiel" userId="ebe96555-aa4c-4aed-898a-e61a01b8aa5b" providerId="ADAL" clId="{17F1C15F-4496-4EA4-BC80-B4AB62A6DBFC}" dt="2023-10-24T10:59:28.959" v="3081" actId="1035"/>
          <ac:spMkLst>
            <pc:docMk/>
            <pc:sldMk cId="3041490794" sldId="2411"/>
            <ac:spMk id="9" creationId="{DA74BAB2-6A0F-2A47-E716-614CC60805DE}"/>
          </ac:spMkLst>
        </pc:spChg>
        <pc:spChg chg="mod">
          <ac:chgData name="Jeanneret Medina Maximiliano Zadkiel" userId="ebe96555-aa4c-4aed-898a-e61a01b8aa5b" providerId="ADAL" clId="{17F1C15F-4496-4EA4-BC80-B4AB62A6DBFC}" dt="2023-10-24T10:59:28.959" v="3081" actId="1035"/>
          <ac:spMkLst>
            <pc:docMk/>
            <pc:sldMk cId="3041490794" sldId="2411"/>
            <ac:spMk id="10" creationId="{79E7CD7D-9B2E-0426-770D-C2ECC0F33B73}"/>
          </ac:spMkLst>
        </pc:spChg>
        <pc:graphicFrameChg chg="mod">
          <ac:chgData name="Jeanneret Medina Maximiliano Zadkiel" userId="ebe96555-aa4c-4aed-898a-e61a01b8aa5b" providerId="ADAL" clId="{17F1C15F-4496-4EA4-BC80-B4AB62A6DBFC}" dt="2023-10-24T10:59:28.959" v="3081" actId="1035"/>
          <ac:graphicFrameMkLst>
            <pc:docMk/>
            <pc:sldMk cId="3041490794" sldId="2411"/>
            <ac:graphicFrameMk id="3" creationId="{375DEC9A-C533-64A0-89D0-10E725802226}"/>
          </ac:graphicFrameMkLst>
        </pc:graphicFrameChg>
      </pc:sldChg>
    </pc:docChg>
  </pc:docChgLst>
</pc:chgInfo>
</file>

<file path=ppt/comments/modernComment_93D_3719C41A.xml><?xml version="1.0" encoding="utf-8"?>
<p188:cmLst xmlns:a="http://schemas.openxmlformats.org/drawingml/2006/main" xmlns:r="http://schemas.openxmlformats.org/officeDocument/2006/relationships" xmlns:p188="http://schemas.microsoft.com/office/powerpoint/2018/8/main">
  <p188:cm id="{8BD9034C-53FC-49C0-85CC-35D3BEB7AEA4}" authorId="{B380703B-03BE-D685-FEC9-A77B0B1D74D5}" created="2023-08-21T12:15:08.807">
    <ac:deMkLst xmlns:ac="http://schemas.microsoft.com/office/drawing/2013/main/command">
      <pc:docMk xmlns:pc="http://schemas.microsoft.com/office/powerpoint/2013/main/command"/>
      <pc:sldMk xmlns:pc="http://schemas.microsoft.com/office/powerpoint/2013/main/command" cId="924435482" sldId="2365"/>
      <ac:picMk id="9" creationId="{C2CDDB65-72E3-0B39-D0B1-3657A08D4CF9}"/>
    </ac:deMkLst>
    <p188:txBody>
      <a:bodyPr/>
      <a:lstStyle/>
      <a:p>
        <a:r>
          <a:rPr lang="fr-FR"/>
          <a:t>Select most prevalent technologies to present. -&gt; Reduces size of figure</a:t>
        </a:r>
      </a:p>
    </p188:txBody>
  </p188:cm>
</p188: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29290-E10E-428B-BCF5-E5F2F415B416}" type="doc">
      <dgm:prSet loTypeId="urn:microsoft.com/office/officeart/2005/8/layout/hChevron3" loCatId="process" qsTypeId="urn:microsoft.com/office/officeart/2005/8/quickstyle/simple1" qsCatId="simple" csTypeId="urn:microsoft.com/office/officeart/2005/8/colors/accent3_1" csCatId="accent3" phldr="1"/>
      <dgm:spPr/>
      <dgm:t>
        <a:bodyPr/>
        <a:lstStyle/>
        <a:p>
          <a:endParaRPr lang="fr-CH"/>
        </a:p>
      </dgm:t>
    </dgm:pt>
    <dgm:pt modelId="{FF0E4CA0-C604-44F6-9057-F2013A717029}">
      <dgm:prSet phldrT="[Texte]"/>
      <dgm:spPr/>
      <dgm:t>
        <a:bodyPr/>
        <a:lstStyle/>
        <a:p>
          <a:endParaRPr lang="fr-CH"/>
        </a:p>
      </dgm:t>
    </dgm:pt>
    <dgm:pt modelId="{72F1BE2C-18DF-49C9-9026-9413E6724093}" type="parTrans" cxnId="{2B4A4091-86B5-4486-8089-D46C2AB7F3B0}">
      <dgm:prSet/>
      <dgm:spPr/>
      <dgm:t>
        <a:bodyPr/>
        <a:lstStyle/>
        <a:p>
          <a:endParaRPr lang="fr-CH"/>
        </a:p>
      </dgm:t>
    </dgm:pt>
    <dgm:pt modelId="{339BBB2C-229E-4190-8638-EB84ED627392}" type="sibTrans" cxnId="{2B4A4091-86B5-4486-8089-D46C2AB7F3B0}">
      <dgm:prSet/>
      <dgm:spPr/>
      <dgm:t>
        <a:bodyPr/>
        <a:lstStyle/>
        <a:p>
          <a:endParaRPr lang="fr-CH"/>
        </a:p>
      </dgm:t>
    </dgm:pt>
    <dgm:pt modelId="{2D47E562-43A6-46EC-BFFE-7A8475BA3839}">
      <dgm:prSet phldrT="[Texte]"/>
      <dgm:spPr/>
      <dgm:t>
        <a:bodyPr/>
        <a:lstStyle/>
        <a:p>
          <a:endParaRPr lang="fr-CH"/>
        </a:p>
      </dgm:t>
    </dgm:pt>
    <dgm:pt modelId="{2C80A33E-FDAD-4E13-9DA2-C6042D02F150}" type="parTrans" cxnId="{CCBEABDF-D642-4C0F-A50F-80EBF803D205}">
      <dgm:prSet/>
      <dgm:spPr/>
      <dgm:t>
        <a:bodyPr/>
        <a:lstStyle/>
        <a:p>
          <a:endParaRPr lang="fr-CH"/>
        </a:p>
      </dgm:t>
    </dgm:pt>
    <dgm:pt modelId="{649266A4-D2C7-4E68-BD99-76971F6A909E}" type="sibTrans" cxnId="{CCBEABDF-D642-4C0F-A50F-80EBF803D205}">
      <dgm:prSet/>
      <dgm:spPr/>
      <dgm:t>
        <a:bodyPr/>
        <a:lstStyle/>
        <a:p>
          <a:endParaRPr lang="fr-CH"/>
        </a:p>
      </dgm:t>
    </dgm:pt>
    <dgm:pt modelId="{A361195A-812E-456B-BFC5-5CE81C7839B0}">
      <dgm:prSet phldrT="[Texte]"/>
      <dgm:spPr/>
      <dgm:t>
        <a:bodyPr/>
        <a:lstStyle/>
        <a:p>
          <a:endParaRPr lang="fr-CH"/>
        </a:p>
      </dgm:t>
    </dgm:pt>
    <dgm:pt modelId="{98BD3671-ECD3-48B7-8CEF-F75D08CEEE99}" type="parTrans" cxnId="{A4558282-F240-47A0-8BC0-5204012DE99A}">
      <dgm:prSet/>
      <dgm:spPr/>
      <dgm:t>
        <a:bodyPr/>
        <a:lstStyle/>
        <a:p>
          <a:endParaRPr lang="fr-CH"/>
        </a:p>
      </dgm:t>
    </dgm:pt>
    <dgm:pt modelId="{78FA8D3F-F08E-4103-A86A-7E8A2615071E}" type="sibTrans" cxnId="{A4558282-F240-47A0-8BC0-5204012DE99A}">
      <dgm:prSet/>
      <dgm:spPr/>
      <dgm:t>
        <a:bodyPr/>
        <a:lstStyle/>
        <a:p>
          <a:endParaRPr lang="fr-CH"/>
        </a:p>
      </dgm:t>
    </dgm:pt>
    <dgm:pt modelId="{93B53321-A634-4788-86B0-71572EAA0C3B}">
      <dgm:prSet/>
      <dgm:spPr/>
      <dgm:t>
        <a:bodyPr/>
        <a:lstStyle/>
        <a:p>
          <a:endParaRPr lang="fr-CH" b="1">
            <a:latin typeface="Open Sans" panose="020B0606030504020204" pitchFamily="34" charset="0"/>
            <a:ea typeface="Open Sans" panose="020B0606030504020204" pitchFamily="34" charset="0"/>
            <a:cs typeface="Open Sans" panose="020B0606030504020204" pitchFamily="34" charset="0"/>
          </a:endParaRPr>
        </a:p>
      </dgm:t>
    </dgm:pt>
    <dgm:pt modelId="{874697B5-0D06-4F22-9D58-7772DCE2A7F1}" type="parTrans" cxnId="{32D601C6-9E7D-489C-9119-76EF2BF4388A}">
      <dgm:prSet/>
      <dgm:spPr/>
      <dgm:t>
        <a:bodyPr/>
        <a:lstStyle/>
        <a:p>
          <a:endParaRPr lang="fr-CH"/>
        </a:p>
      </dgm:t>
    </dgm:pt>
    <dgm:pt modelId="{705745F5-8D03-4AE6-B5E3-CB0818561683}" type="sibTrans" cxnId="{32D601C6-9E7D-489C-9119-76EF2BF4388A}">
      <dgm:prSet/>
      <dgm:spPr/>
      <dgm:t>
        <a:bodyPr/>
        <a:lstStyle/>
        <a:p>
          <a:endParaRPr lang="fr-CH"/>
        </a:p>
      </dgm:t>
    </dgm:pt>
    <dgm:pt modelId="{7A76F2A2-73E9-46B5-B475-E0CE838F571C}">
      <dgm:prSet/>
      <dgm:spPr/>
      <dgm:t>
        <a:bodyPr/>
        <a:lstStyle/>
        <a:p>
          <a:endParaRPr lang="fr-CH" b="1">
            <a:latin typeface="Open Sans" panose="020B0606030504020204" pitchFamily="34" charset="0"/>
            <a:ea typeface="Open Sans" panose="020B0606030504020204" pitchFamily="34" charset="0"/>
            <a:cs typeface="Open Sans" panose="020B0606030504020204" pitchFamily="34" charset="0"/>
          </a:endParaRPr>
        </a:p>
      </dgm:t>
    </dgm:pt>
    <dgm:pt modelId="{C1204652-3B35-47E7-9BC4-D1D1A6E6C5F0}" type="parTrans" cxnId="{EFBD7530-53DC-4A09-B7A2-3A0702802A99}">
      <dgm:prSet/>
      <dgm:spPr/>
      <dgm:t>
        <a:bodyPr/>
        <a:lstStyle/>
        <a:p>
          <a:endParaRPr lang="fr-CH"/>
        </a:p>
      </dgm:t>
    </dgm:pt>
    <dgm:pt modelId="{5332B4C3-A3BB-4F06-AF88-C5076F995D3E}" type="sibTrans" cxnId="{EFBD7530-53DC-4A09-B7A2-3A0702802A99}">
      <dgm:prSet/>
      <dgm:spPr/>
      <dgm:t>
        <a:bodyPr/>
        <a:lstStyle/>
        <a:p>
          <a:endParaRPr lang="fr-CH"/>
        </a:p>
      </dgm:t>
    </dgm:pt>
    <dgm:pt modelId="{7C43DDF1-E1FD-4309-806E-D2F206B376F9}" type="pres">
      <dgm:prSet presAssocID="{EEC29290-E10E-428B-BCF5-E5F2F415B416}" presName="Name0" presStyleCnt="0">
        <dgm:presLayoutVars>
          <dgm:dir/>
          <dgm:resizeHandles val="exact"/>
        </dgm:presLayoutVars>
      </dgm:prSet>
      <dgm:spPr/>
    </dgm:pt>
    <dgm:pt modelId="{D2FCDA69-1D36-4044-AE98-085DB4F63392}" type="pres">
      <dgm:prSet presAssocID="{FF0E4CA0-C604-44F6-9057-F2013A717029}" presName="parTxOnly" presStyleLbl="node1" presStyleIdx="0" presStyleCnt="5">
        <dgm:presLayoutVars>
          <dgm:bulletEnabled val="1"/>
        </dgm:presLayoutVars>
      </dgm:prSet>
      <dgm:spPr/>
    </dgm:pt>
    <dgm:pt modelId="{E1EADF2F-4D8C-4FF5-B930-22EFCA9385FD}" type="pres">
      <dgm:prSet presAssocID="{339BBB2C-229E-4190-8638-EB84ED627392}" presName="parSpace" presStyleCnt="0"/>
      <dgm:spPr/>
    </dgm:pt>
    <dgm:pt modelId="{E5639427-CFA8-4E34-ADF4-4ADA0CA228C9}" type="pres">
      <dgm:prSet presAssocID="{2D47E562-43A6-46EC-BFFE-7A8475BA3839}" presName="parTxOnly" presStyleLbl="node1" presStyleIdx="1" presStyleCnt="5">
        <dgm:presLayoutVars>
          <dgm:bulletEnabled val="1"/>
        </dgm:presLayoutVars>
      </dgm:prSet>
      <dgm:spPr/>
    </dgm:pt>
    <dgm:pt modelId="{16605167-EA07-40B4-82B2-9562B030E3AE}" type="pres">
      <dgm:prSet presAssocID="{649266A4-D2C7-4E68-BD99-76971F6A909E}" presName="parSpace" presStyleCnt="0"/>
      <dgm:spPr/>
    </dgm:pt>
    <dgm:pt modelId="{211B7FC8-06B0-4307-A2B5-2974B8DDA8C7}" type="pres">
      <dgm:prSet presAssocID="{A361195A-812E-456B-BFC5-5CE81C7839B0}" presName="parTxOnly" presStyleLbl="node1" presStyleIdx="2" presStyleCnt="5">
        <dgm:presLayoutVars>
          <dgm:bulletEnabled val="1"/>
        </dgm:presLayoutVars>
      </dgm:prSet>
      <dgm:spPr/>
    </dgm:pt>
    <dgm:pt modelId="{8176872D-1E24-4A88-B006-490F30481B80}" type="pres">
      <dgm:prSet presAssocID="{78FA8D3F-F08E-4103-A86A-7E8A2615071E}" presName="parSpace" presStyleCnt="0"/>
      <dgm:spPr/>
    </dgm:pt>
    <dgm:pt modelId="{493090E7-4A0E-4726-A43E-F31C61FC52E5}" type="pres">
      <dgm:prSet presAssocID="{93B53321-A634-4788-86B0-71572EAA0C3B}" presName="parTxOnly" presStyleLbl="node1" presStyleIdx="3" presStyleCnt="5">
        <dgm:presLayoutVars>
          <dgm:bulletEnabled val="1"/>
        </dgm:presLayoutVars>
      </dgm:prSet>
      <dgm:spPr/>
    </dgm:pt>
    <dgm:pt modelId="{BDDBCFDB-8723-46E0-A77E-49BB16FB3728}" type="pres">
      <dgm:prSet presAssocID="{705745F5-8D03-4AE6-B5E3-CB0818561683}" presName="parSpace" presStyleCnt="0"/>
      <dgm:spPr/>
    </dgm:pt>
    <dgm:pt modelId="{1ECBB1F6-9F2B-43BB-B194-9EF6885774B4}" type="pres">
      <dgm:prSet presAssocID="{7A76F2A2-73E9-46B5-B475-E0CE838F571C}" presName="parTxOnly" presStyleLbl="node1" presStyleIdx="4" presStyleCnt="5">
        <dgm:presLayoutVars>
          <dgm:bulletEnabled val="1"/>
        </dgm:presLayoutVars>
      </dgm:prSet>
      <dgm:spPr/>
    </dgm:pt>
  </dgm:ptLst>
  <dgm:cxnLst>
    <dgm:cxn modelId="{EFBD7530-53DC-4A09-B7A2-3A0702802A99}" srcId="{EEC29290-E10E-428B-BCF5-E5F2F415B416}" destId="{7A76F2A2-73E9-46B5-B475-E0CE838F571C}" srcOrd="4" destOrd="0" parTransId="{C1204652-3B35-47E7-9BC4-D1D1A6E6C5F0}" sibTransId="{5332B4C3-A3BB-4F06-AF88-C5076F995D3E}"/>
    <dgm:cxn modelId="{CEEDDD3E-2FFE-4919-9554-85B11C1D76CF}" type="presOf" srcId="{FF0E4CA0-C604-44F6-9057-F2013A717029}" destId="{D2FCDA69-1D36-4044-AE98-085DB4F63392}" srcOrd="0" destOrd="0" presId="urn:microsoft.com/office/officeart/2005/8/layout/hChevron3"/>
    <dgm:cxn modelId="{F9E29E4A-3F60-4626-916A-167EC81ED8AB}" type="presOf" srcId="{7A76F2A2-73E9-46B5-B475-E0CE838F571C}" destId="{1ECBB1F6-9F2B-43BB-B194-9EF6885774B4}" srcOrd="0" destOrd="0" presId="urn:microsoft.com/office/officeart/2005/8/layout/hChevron3"/>
    <dgm:cxn modelId="{D512AA6B-30CE-402A-9268-2EA138D450EE}" type="presOf" srcId="{93B53321-A634-4788-86B0-71572EAA0C3B}" destId="{493090E7-4A0E-4726-A43E-F31C61FC52E5}" srcOrd="0" destOrd="0" presId="urn:microsoft.com/office/officeart/2005/8/layout/hChevron3"/>
    <dgm:cxn modelId="{A4558282-F240-47A0-8BC0-5204012DE99A}" srcId="{EEC29290-E10E-428B-BCF5-E5F2F415B416}" destId="{A361195A-812E-456B-BFC5-5CE81C7839B0}" srcOrd="2" destOrd="0" parTransId="{98BD3671-ECD3-48B7-8CEF-F75D08CEEE99}" sibTransId="{78FA8D3F-F08E-4103-A86A-7E8A2615071E}"/>
    <dgm:cxn modelId="{D27A3389-CB78-4E98-B208-16835EDBE69A}" type="presOf" srcId="{2D47E562-43A6-46EC-BFFE-7A8475BA3839}" destId="{E5639427-CFA8-4E34-ADF4-4ADA0CA228C9}" srcOrd="0" destOrd="0" presId="urn:microsoft.com/office/officeart/2005/8/layout/hChevron3"/>
    <dgm:cxn modelId="{A84D618B-6605-47F6-9A00-BC534C418A32}" type="presOf" srcId="{A361195A-812E-456B-BFC5-5CE81C7839B0}" destId="{211B7FC8-06B0-4307-A2B5-2974B8DDA8C7}" srcOrd="0" destOrd="0" presId="urn:microsoft.com/office/officeart/2005/8/layout/hChevron3"/>
    <dgm:cxn modelId="{2B4A4091-86B5-4486-8089-D46C2AB7F3B0}" srcId="{EEC29290-E10E-428B-BCF5-E5F2F415B416}" destId="{FF0E4CA0-C604-44F6-9057-F2013A717029}" srcOrd="0" destOrd="0" parTransId="{72F1BE2C-18DF-49C9-9026-9413E6724093}" sibTransId="{339BBB2C-229E-4190-8638-EB84ED627392}"/>
    <dgm:cxn modelId="{F2E558B7-5A8B-4E28-84F0-DFFF7AB751EA}" type="presOf" srcId="{EEC29290-E10E-428B-BCF5-E5F2F415B416}" destId="{7C43DDF1-E1FD-4309-806E-D2F206B376F9}" srcOrd="0" destOrd="0" presId="urn:microsoft.com/office/officeart/2005/8/layout/hChevron3"/>
    <dgm:cxn modelId="{32D601C6-9E7D-489C-9119-76EF2BF4388A}" srcId="{EEC29290-E10E-428B-BCF5-E5F2F415B416}" destId="{93B53321-A634-4788-86B0-71572EAA0C3B}" srcOrd="3" destOrd="0" parTransId="{874697B5-0D06-4F22-9D58-7772DCE2A7F1}" sibTransId="{705745F5-8D03-4AE6-B5E3-CB0818561683}"/>
    <dgm:cxn modelId="{CCBEABDF-D642-4C0F-A50F-80EBF803D205}" srcId="{EEC29290-E10E-428B-BCF5-E5F2F415B416}" destId="{2D47E562-43A6-46EC-BFFE-7A8475BA3839}" srcOrd="1" destOrd="0" parTransId="{2C80A33E-FDAD-4E13-9DA2-C6042D02F150}" sibTransId="{649266A4-D2C7-4E68-BD99-76971F6A909E}"/>
    <dgm:cxn modelId="{DE37F922-2BD5-433C-A619-11B7D7537FCF}" type="presParOf" srcId="{7C43DDF1-E1FD-4309-806E-D2F206B376F9}" destId="{D2FCDA69-1D36-4044-AE98-085DB4F63392}" srcOrd="0" destOrd="0" presId="urn:microsoft.com/office/officeart/2005/8/layout/hChevron3"/>
    <dgm:cxn modelId="{F4B98949-457A-48A6-A022-689C27C8D93E}" type="presParOf" srcId="{7C43DDF1-E1FD-4309-806E-D2F206B376F9}" destId="{E1EADF2F-4D8C-4FF5-B930-22EFCA9385FD}" srcOrd="1" destOrd="0" presId="urn:microsoft.com/office/officeart/2005/8/layout/hChevron3"/>
    <dgm:cxn modelId="{5E8D5FF9-E79A-4E3A-8E73-C449791D94B6}" type="presParOf" srcId="{7C43DDF1-E1FD-4309-806E-D2F206B376F9}" destId="{E5639427-CFA8-4E34-ADF4-4ADA0CA228C9}" srcOrd="2" destOrd="0" presId="urn:microsoft.com/office/officeart/2005/8/layout/hChevron3"/>
    <dgm:cxn modelId="{9BA5DD5C-534C-4A94-88DC-BAA207ADDED9}" type="presParOf" srcId="{7C43DDF1-E1FD-4309-806E-D2F206B376F9}" destId="{16605167-EA07-40B4-82B2-9562B030E3AE}" srcOrd="3" destOrd="0" presId="urn:microsoft.com/office/officeart/2005/8/layout/hChevron3"/>
    <dgm:cxn modelId="{5595F7FD-B995-4682-A810-E5020252BE7E}" type="presParOf" srcId="{7C43DDF1-E1FD-4309-806E-D2F206B376F9}" destId="{211B7FC8-06B0-4307-A2B5-2974B8DDA8C7}" srcOrd="4" destOrd="0" presId="urn:microsoft.com/office/officeart/2005/8/layout/hChevron3"/>
    <dgm:cxn modelId="{DC41C251-690D-411D-9C91-77C09CC7DABC}" type="presParOf" srcId="{7C43DDF1-E1FD-4309-806E-D2F206B376F9}" destId="{8176872D-1E24-4A88-B006-490F30481B80}" srcOrd="5" destOrd="0" presId="urn:microsoft.com/office/officeart/2005/8/layout/hChevron3"/>
    <dgm:cxn modelId="{AB31E37B-981A-4F16-B97B-4877C7625DB6}" type="presParOf" srcId="{7C43DDF1-E1FD-4309-806E-D2F206B376F9}" destId="{493090E7-4A0E-4726-A43E-F31C61FC52E5}" srcOrd="6" destOrd="0" presId="urn:microsoft.com/office/officeart/2005/8/layout/hChevron3"/>
    <dgm:cxn modelId="{7CD35EFF-B434-47A6-8B79-072327EAED3E}" type="presParOf" srcId="{7C43DDF1-E1FD-4309-806E-D2F206B376F9}" destId="{BDDBCFDB-8723-46E0-A77E-49BB16FB3728}" srcOrd="7" destOrd="0" presId="urn:microsoft.com/office/officeart/2005/8/layout/hChevron3"/>
    <dgm:cxn modelId="{3C1CDF9E-EEFB-4C9E-9C55-7281FF93CF88}" type="presParOf" srcId="{7C43DDF1-E1FD-4309-806E-D2F206B376F9}" destId="{1ECBB1F6-9F2B-43BB-B194-9EF6885774B4}"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9F8734-2B25-4236-A8D7-71C79A8C0DBB}"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fr-CH"/>
        </a:p>
      </dgm:t>
    </dgm:pt>
    <dgm:pt modelId="{5AF2A8B8-7F27-4146-A0AD-AD772CA769E4}">
      <dgm:prSet phldrT="[Texte]" custT="1"/>
      <dgm:spPr>
        <a:solidFill>
          <a:schemeClr val="bg1">
            <a:lumMod val="95000"/>
          </a:schemeClr>
        </a:solidFill>
        <a:ln>
          <a:noFill/>
        </a:ln>
      </dgm:spPr>
      <dgm:t>
        <a:bodyPr/>
        <a:lstStyle/>
        <a:p>
          <a:r>
            <a:rPr lang="en-US" sz="3200" noProof="0">
              <a:latin typeface="Open Sans" panose="020B0606030504020204" pitchFamily="34" charset="0"/>
              <a:ea typeface="Open Sans" panose="020B0606030504020204" pitchFamily="34" charset="0"/>
              <a:cs typeface="Open Sans" panose="020B0606030504020204" pitchFamily="34" charset="0"/>
            </a:rPr>
            <a:t>Bibliometric</a:t>
          </a:r>
        </a:p>
      </dgm:t>
    </dgm:pt>
    <dgm:pt modelId="{2BC300BF-0DD5-45D3-86C4-2E5BD518D7FC}" type="parTrans" cxnId="{0E385C74-2473-4E55-AB96-0C9DB2F0218E}">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42C526CF-D382-4340-AB05-3DDBCCA47506}" type="sibTrans" cxnId="{0E385C74-2473-4E55-AB96-0C9DB2F0218E}">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E4B58428-C5AE-43EE-AEAA-BE41950AE1D2}">
      <dgm:prSet phldrT="[Texte]" custT="1"/>
      <dgm:spPr>
        <a:ln>
          <a:noFill/>
        </a:ln>
      </dgm:spPr>
      <dgm:t>
        <a:bodyPr/>
        <a:lstStyle/>
        <a:p>
          <a:pPr algn="l">
            <a:buFontTx/>
            <a:buNone/>
          </a:pPr>
          <a:r>
            <a:rPr lang="en-US" sz="2800" noProof="0">
              <a:latin typeface="Open Sans" panose="020B0606030504020204" pitchFamily="34" charset="0"/>
              <a:ea typeface="Open Sans" panose="020B0606030504020204" pitchFamily="34" charset="0"/>
              <a:cs typeface="Open Sans" panose="020B0606030504020204" pitchFamily="34" charset="0"/>
            </a:rPr>
            <a:t>Documents Bibliographic Coupling Analysis (DBCA)</a:t>
          </a:r>
        </a:p>
      </dgm:t>
    </dgm:pt>
    <dgm:pt modelId="{BF464167-68C8-4165-814B-7338D655522C}" type="parTrans" cxnId="{DFF696C1-F20E-4463-9ED5-E20978BEB03C}">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6544861E-5922-43CD-AB3C-9215E94B5DB1}" type="sibTrans" cxnId="{DFF696C1-F20E-4463-9ED5-E20978BEB03C}">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35B8D536-5014-45DD-BB06-4770A9919690}">
      <dgm:prSet phldrT="[Texte]" custT="1"/>
      <dgm:spPr>
        <a:solidFill>
          <a:schemeClr val="bg1">
            <a:lumMod val="95000"/>
          </a:schemeClr>
        </a:solidFill>
        <a:ln>
          <a:noFill/>
        </a:ln>
      </dgm:spPr>
      <dgm:t>
        <a:bodyPr/>
        <a:lstStyle/>
        <a:p>
          <a:r>
            <a:rPr lang="en-US" sz="3200" noProof="0">
              <a:latin typeface="Open Sans" panose="020B0606030504020204" pitchFamily="34" charset="0"/>
              <a:ea typeface="Open Sans" panose="020B0606030504020204" pitchFamily="34" charset="0"/>
              <a:cs typeface="Open Sans" panose="020B0606030504020204" pitchFamily="34" charset="0"/>
            </a:rPr>
            <a:t>Programmatic</a:t>
          </a:r>
        </a:p>
      </dgm:t>
    </dgm:pt>
    <dgm:pt modelId="{599F8EBB-2570-4266-BE34-1E8C4A233123}" type="parTrans" cxnId="{710929B0-2C82-47A3-92D1-D0B5C506C1D3}">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63E3E154-4DE6-4FCC-A2D4-CA8C6E7B1DFD}" type="sibTrans" cxnId="{710929B0-2C82-47A3-92D1-D0B5C506C1D3}">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005F87E5-339A-4575-82F4-2CEDAAECF837}">
      <dgm:prSet phldrT="[Texte]" custT="1"/>
      <dgm:spPr>
        <a:ln>
          <a:noFill/>
        </a:ln>
      </dgm:spPr>
      <dgm:t>
        <a:bodyPr/>
        <a:lstStyle/>
        <a:p>
          <a:pPr>
            <a:buFontTx/>
            <a:buNone/>
          </a:pPr>
          <a:r>
            <a:rPr lang="en-US" sz="2800" noProof="0">
              <a:latin typeface="Open Sans" panose="020B0606030504020204" pitchFamily="34" charset="0"/>
              <a:ea typeface="Open Sans" panose="020B0606030504020204" pitchFamily="34" charset="0"/>
              <a:cs typeface="Open Sans" panose="020B0606030504020204" pitchFamily="34" charset="0"/>
            </a:rPr>
            <a:t>Frequency counting of terms</a:t>
          </a:r>
        </a:p>
      </dgm:t>
    </dgm:pt>
    <dgm:pt modelId="{3027F09D-A36E-4859-AFA3-FB8AA021902B}" type="parTrans" cxnId="{CB0AEAD3-8F33-476D-9C71-85FACCA118DE}">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11966C82-EE1D-4345-B45C-440CA4556ED3}" type="sibTrans" cxnId="{CB0AEAD3-8F33-476D-9C71-85FACCA118DE}">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8638A773-524F-433C-A766-8E0EC8AECDBE}">
      <dgm:prSet phldrT="[Texte]" custT="1"/>
      <dgm:spPr>
        <a:noFill/>
        <a:ln>
          <a:noFill/>
        </a:ln>
      </dgm:spPr>
      <dgm:t>
        <a:bodyPr/>
        <a:lstStyle/>
        <a:p>
          <a:pPr>
            <a:buFontTx/>
            <a:buNone/>
          </a:pPr>
          <a:r>
            <a:rPr lang="en-US" sz="2800" noProof="0">
              <a:latin typeface="Open Sans" panose="020B0606030504020204" pitchFamily="34" charset="0"/>
              <a:ea typeface="Open Sans" panose="020B0606030504020204" pitchFamily="34" charset="0"/>
              <a:cs typeface="Open Sans" panose="020B0606030504020204" pitchFamily="34" charset="0"/>
            </a:rPr>
            <a:t>Deductive and inductive</a:t>
          </a:r>
        </a:p>
      </dgm:t>
    </dgm:pt>
    <dgm:pt modelId="{5656F56C-53FD-493F-AF71-126616C03AB1}" type="parTrans" cxnId="{162E3818-4BC1-4425-8E92-DD08E8C31DA6}">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2028D34E-C49F-4F06-85FB-DACBB5F2329F}" type="sibTrans" cxnId="{162E3818-4BC1-4425-8E92-DD08E8C31DA6}">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1341C41C-50B5-4466-8D03-8BA01D9C516E}">
      <dgm:prSet phldrT="[Texte]" custT="1"/>
      <dgm:spPr>
        <a:solidFill>
          <a:schemeClr val="accent5">
            <a:lumMod val="20000"/>
            <a:lumOff val="80000"/>
          </a:schemeClr>
        </a:solidFill>
        <a:ln>
          <a:noFill/>
        </a:ln>
      </dgm:spPr>
      <dgm:t>
        <a:bodyPr/>
        <a:lstStyle/>
        <a:p>
          <a:r>
            <a:rPr lang="en-US" sz="3200" noProof="0">
              <a:latin typeface="Open Sans" panose="020B0606030504020204" pitchFamily="34" charset="0"/>
              <a:ea typeface="Open Sans" panose="020B0606030504020204" pitchFamily="34" charset="0"/>
              <a:cs typeface="Open Sans" panose="020B0606030504020204" pitchFamily="34" charset="0"/>
            </a:rPr>
            <a:t>Conceptual framework</a:t>
          </a:r>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A4237AB2-4204-4E00-869C-255273490922}" type="sibTrans" cxnId="{00044D5A-49C7-41BE-A0C4-D6845E9771A2}">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D981F96C-2F8B-48C9-8402-CF2F301A0801}" type="parTrans" cxnId="{00044D5A-49C7-41BE-A0C4-D6845E9771A2}">
      <dgm:prSet/>
      <dgm:spPr/>
      <dgm:t>
        <a:bodyPr/>
        <a:lstStyle/>
        <a:p>
          <a:endParaRPr lang="fr-CH">
            <a:latin typeface="Open Sans" panose="020B0606030504020204" pitchFamily="34" charset="0"/>
            <a:ea typeface="Open Sans" panose="020B0606030504020204" pitchFamily="34" charset="0"/>
            <a:cs typeface="Open Sans" panose="020B0606030504020204" pitchFamily="34" charset="0"/>
          </a:endParaRPr>
        </a:p>
      </dgm:t>
    </dgm:pt>
    <dgm:pt modelId="{634DB356-55C4-450A-86AA-864C588EEEDC}" type="pres">
      <dgm:prSet presAssocID="{BC9F8734-2B25-4236-A8D7-71C79A8C0DBB}" presName="Name0" presStyleCnt="0">
        <dgm:presLayoutVars>
          <dgm:dir/>
          <dgm:animLvl val="lvl"/>
          <dgm:resizeHandles val="exact"/>
        </dgm:presLayoutVars>
      </dgm:prSet>
      <dgm:spPr/>
    </dgm:pt>
    <dgm:pt modelId="{7DB64EFD-1F00-40F5-B29F-01697255A252}" type="pres">
      <dgm:prSet presAssocID="{5AF2A8B8-7F27-4146-A0AD-AD772CA769E4}" presName="composite" presStyleCnt="0"/>
      <dgm:spPr/>
    </dgm:pt>
    <dgm:pt modelId="{7E25EABB-9E0A-43C3-81BD-C04B34B6A02B}" type="pres">
      <dgm:prSet presAssocID="{5AF2A8B8-7F27-4146-A0AD-AD772CA769E4}" presName="parTx" presStyleLbl="alignNode1" presStyleIdx="0" presStyleCnt="3" custScaleY="70313" custLinFactNeighborX="-103" custLinFactNeighborY="-35741">
        <dgm:presLayoutVars>
          <dgm:chMax val="0"/>
          <dgm:chPref val="0"/>
          <dgm:bulletEnabled val="1"/>
        </dgm:presLayoutVars>
      </dgm:prSet>
      <dgm:spPr/>
    </dgm:pt>
    <dgm:pt modelId="{38773A72-80A2-4B2E-9A7D-4B60EDC6F675}" type="pres">
      <dgm:prSet presAssocID="{5AF2A8B8-7F27-4146-A0AD-AD772CA769E4}" presName="desTx" presStyleLbl="alignAccFollowNode1" presStyleIdx="0" presStyleCnt="3" custScaleY="147285" custLinFactNeighborX="-103" custLinFactNeighborY="10287">
        <dgm:presLayoutVars>
          <dgm:bulletEnabled val="1"/>
        </dgm:presLayoutVars>
      </dgm:prSet>
      <dgm:spPr/>
    </dgm:pt>
    <dgm:pt modelId="{33B26E04-7B30-48F0-9044-B19F84CE90BC}" type="pres">
      <dgm:prSet presAssocID="{42C526CF-D382-4340-AB05-3DDBCCA47506}" presName="space" presStyleCnt="0"/>
      <dgm:spPr/>
    </dgm:pt>
    <dgm:pt modelId="{CC4ABB4E-E147-496F-B826-8DD6C03D3583}" type="pres">
      <dgm:prSet presAssocID="{35B8D536-5014-45DD-BB06-4770A9919690}" presName="composite" presStyleCnt="0"/>
      <dgm:spPr/>
    </dgm:pt>
    <dgm:pt modelId="{1D07DA92-EBDE-4B5C-8ADC-CE77262C6359}" type="pres">
      <dgm:prSet presAssocID="{35B8D536-5014-45DD-BB06-4770A9919690}" presName="parTx" presStyleLbl="alignNode1" presStyleIdx="1" presStyleCnt="3" custScaleY="70313" custLinFactNeighborX="334" custLinFactNeighborY="-34675">
        <dgm:presLayoutVars>
          <dgm:chMax val="0"/>
          <dgm:chPref val="0"/>
          <dgm:bulletEnabled val="1"/>
        </dgm:presLayoutVars>
      </dgm:prSet>
      <dgm:spPr/>
    </dgm:pt>
    <dgm:pt modelId="{5B4E394B-6674-4863-A0E3-5E3F569BBA8B}" type="pres">
      <dgm:prSet presAssocID="{35B8D536-5014-45DD-BB06-4770A9919690}" presName="desTx" presStyleLbl="alignAccFollowNode1" presStyleIdx="1" presStyleCnt="3" custScaleY="147285" custLinFactNeighborX="334" custLinFactNeighborY="10569">
        <dgm:presLayoutVars>
          <dgm:bulletEnabled val="1"/>
        </dgm:presLayoutVars>
      </dgm:prSet>
      <dgm:spPr/>
    </dgm:pt>
    <dgm:pt modelId="{17A536A5-9C70-4C1E-BB03-05C1B9D68DE2}" type="pres">
      <dgm:prSet presAssocID="{63E3E154-4DE6-4FCC-A2D4-CA8C6E7B1DFD}" presName="space" presStyleCnt="0"/>
      <dgm:spPr/>
    </dgm:pt>
    <dgm:pt modelId="{83EDEC89-7C7D-4B17-AD79-CA24817D7CEE}" type="pres">
      <dgm:prSet presAssocID="{1341C41C-50B5-4466-8D03-8BA01D9C516E}" presName="composite" presStyleCnt="0"/>
      <dgm:spPr/>
    </dgm:pt>
    <dgm:pt modelId="{3BD87999-2338-46DA-B292-CA59898BAC00}" type="pres">
      <dgm:prSet presAssocID="{1341C41C-50B5-4466-8D03-8BA01D9C516E}" presName="parTx" presStyleLbl="alignNode1" presStyleIdx="2" presStyleCnt="3" custScaleY="70313" custLinFactNeighborX="103" custLinFactNeighborY="-82742">
        <dgm:presLayoutVars>
          <dgm:chMax val="0"/>
          <dgm:chPref val="0"/>
          <dgm:bulletEnabled val="1"/>
        </dgm:presLayoutVars>
      </dgm:prSet>
      <dgm:spPr/>
    </dgm:pt>
    <dgm:pt modelId="{C0FA7A4E-0C71-4164-A799-148A7D17BC25}" type="pres">
      <dgm:prSet presAssocID="{1341C41C-50B5-4466-8D03-8BA01D9C516E}" presName="desTx" presStyleLbl="alignAccFollowNode1" presStyleIdx="2" presStyleCnt="3" custScaleY="22863" custLinFactNeighborX="103" custLinFactNeighborY="-82633">
        <dgm:presLayoutVars>
          <dgm:bulletEnabled val="1"/>
        </dgm:presLayoutVars>
      </dgm:prSet>
      <dgm:spPr/>
    </dgm:pt>
  </dgm:ptLst>
  <dgm:cxnLst>
    <dgm:cxn modelId="{BE742F02-3F2B-4EA3-A5D8-38E9B1A12219}" type="presOf" srcId="{005F87E5-339A-4575-82F4-2CEDAAECF837}" destId="{5B4E394B-6674-4863-A0E3-5E3F569BBA8B}" srcOrd="0" destOrd="0" presId="urn:microsoft.com/office/officeart/2005/8/layout/hList1"/>
    <dgm:cxn modelId="{03536304-7FD7-45E8-96E8-C2D6832D7BBE}" type="presOf" srcId="{BC9F8734-2B25-4236-A8D7-71C79A8C0DBB}" destId="{634DB356-55C4-450A-86AA-864C588EEEDC}" srcOrd="0" destOrd="0" presId="urn:microsoft.com/office/officeart/2005/8/layout/hList1"/>
    <dgm:cxn modelId="{162E3818-4BC1-4425-8E92-DD08E8C31DA6}" srcId="{1341C41C-50B5-4466-8D03-8BA01D9C516E}" destId="{8638A773-524F-433C-A766-8E0EC8AECDBE}" srcOrd="0" destOrd="0" parTransId="{5656F56C-53FD-493F-AF71-126616C03AB1}" sibTransId="{2028D34E-C49F-4F06-85FB-DACBB5F2329F}"/>
    <dgm:cxn modelId="{0E385C74-2473-4E55-AB96-0C9DB2F0218E}" srcId="{BC9F8734-2B25-4236-A8D7-71C79A8C0DBB}" destId="{5AF2A8B8-7F27-4146-A0AD-AD772CA769E4}" srcOrd="0" destOrd="0" parTransId="{2BC300BF-0DD5-45D3-86C4-2E5BD518D7FC}" sibTransId="{42C526CF-D382-4340-AB05-3DDBCCA47506}"/>
    <dgm:cxn modelId="{86F4BF77-1DEB-44BC-A384-B1F59DA93E83}" type="presOf" srcId="{1341C41C-50B5-4466-8D03-8BA01D9C516E}" destId="{3BD87999-2338-46DA-B292-CA59898BAC00}" srcOrd="0" destOrd="0" presId="urn:microsoft.com/office/officeart/2005/8/layout/hList1"/>
    <dgm:cxn modelId="{00044D5A-49C7-41BE-A0C4-D6845E9771A2}" srcId="{BC9F8734-2B25-4236-A8D7-71C79A8C0DBB}" destId="{1341C41C-50B5-4466-8D03-8BA01D9C516E}" srcOrd="2" destOrd="0" parTransId="{D981F96C-2F8B-48C9-8402-CF2F301A0801}" sibTransId="{A4237AB2-4204-4E00-869C-255273490922}"/>
    <dgm:cxn modelId="{FA1FE8A2-C3A1-4A59-A5DC-E6F4B2639B0C}" type="presOf" srcId="{8638A773-524F-433C-A766-8E0EC8AECDBE}" destId="{C0FA7A4E-0C71-4164-A799-148A7D17BC25}" srcOrd="0" destOrd="0" presId="urn:microsoft.com/office/officeart/2005/8/layout/hList1"/>
    <dgm:cxn modelId="{13A426A8-275F-4D81-BA5E-DCA8316C66AD}" type="presOf" srcId="{E4B58428-C5AE-43EE-AEAA-BE41950AE1D2}" destId="{38773A72-80A2-4B2E-9A7D-4B60EDC6F675}" srcOrd="0" destOrd="0" presId="urn:microsoft.com/office/officeart/2005/8/layout/hList1"/>
    <dgm:cxn modelId="{710929B0-2C82-47A3-92D1-D0B5C506C1D3}" srcId="{BC9F8734-2B25-4236-A8D7-71C79A8C0DBB}" destId="{35B8D536-5014-45DD-BB06-4770A9919690}" srcOrd="1" destOrd="0" parTransId="{599F8EBB-2570-4266-BE34-1E8C4A233123}" sibTransId="{63E3E154-4DE6-4FCC-A2D4-CA8C6E7B1DFD}"/>
    <dgm:cxn modelId="{1A0484B6-AB7E-42CD-8A11-F945A33709CA}" type="presOf" srcId="{5AF2A8B8-7F27-4146-A0AD-AD772CA769E4}" destId="{7E25EABB-9E0A-43C3-81BD-C04B34B6A02B}" srcOrd="0" destOrd="0" presId="urn:microsoft.com/office/officeart/2005/8/layout/hList1"/>
    <dgm:cxn modelId="{DFF696C1-F20E-4463-9ED5-E20978BEB03C}" srcId="{5AF2A8B8-7F27-4146-A0AD-AD772CA769E4}" destId="{E4B58428-C5AE-43EE-AEAA-BE41950AE1D2}" srcOrd="0" destOrd="0" parTransId="{BF464167-68C8-4165-814B-7338D655522C}" sibTransId="{6544861E-5922-43CD-AB3C-9215E94B5DB1}"/>
    <dgm:cxn modelId="{CB0AEAD3-8F33-476D-9C71-85FACCA118DE}" srcId="{35B8D536-5014-45DD-BB06-4770A9919690}" destId="{005F87E5-339A-4575-82F4-2CEDAAECF837}" srcOrd="0" destOrd="0" parTransId="{3027F09D-A36E-4859-AFA3-FB8AA021902B}" sibTransId="{11966C82-EE1D-4345-B45C-440CA4556ED3}"/>
    <dgm:cxn modelId="{2AA765EB-201F-488D-ABE9-2DBFC7C8438D}" type="presOf" srcId="{35B8D536-5014-45DD-BB06-4770A9919690}" destId="{1D07DA92-EBDE-4B5C-8ADC-CE77262C6359}" srcOrd="0" destOrd="0" presId="urn:microsoft.com/office/officeart/2005/8/layout/hList1"/>
    <dgm:cxn modelId="{0F6B01D5-17B9-4E2E-A49C-1B0F25611EC2}" type="presParOf" srcId="{634DB356-55C4-450A-86AA-864C588EEEDC}" destId="{7DB64EFD-1F00-40F5-B29F-01697255A252}" srcOrd="0" destOrd="0" presId="urn:microsoft.com/office/officeart/2005/8/layout/hList1"/>
    <dgm:cxn modelId="{2C66EF5F-B8CA-490C-8808-00E725EF0FFD}" type="presParOf" srcId="{7DB64EFD-1F00-40F5-B29F-01697255A252}" destId="{7E25EABB-9E0A-43C3-81BD-C04B34B6A02B}" srcOrd="0" destOrd="0" presId="urn:microsoft.com/office/officeart/2005/8/layout/hList1"/>
    <dgm:cxn modelId="{96DABF82-FE16-4EAF-8957-129CC5663BF2}" type="presParOf" srcId="{7DB64EFD-1F00-40F5-B29F-01697255A252}" destId="{38773A72-80A2-4B2E-9A7D-4B60EDC6F675}" srcOrd="1" destOrd="0" presId="urn:microsoft.com/office/officeart/2005/8/layout/hList1"/>
    <dgm:cxn modelId="{A829C328-DE13-4164-8F6F-A1F4C08195E1}" type="presParOf" srcId="{634DB356-55C4-450A-86AA-864C588EEEDC}" destId="{33B26E04-7B30-48F0-9044-B19F84CE90BC}" srcOrd="1" destOrd="0" presId="urn:microsoft.com/office/officeart/2005/8/layout/hList1"/>
    <dgm:cxn modelId="{29FB1B13-C22C-4B46-B49C-7887F3B91170}" type="presParOf" srcId="{634DB356-55C4-450A-86AA-864C588EEEDC}" destId="{CC4ABB4E-E147-496F-B826-8DD6C03D3583}" srcOrd="2" destOrd="0" presId="urn:microsoft.com/office/officeart/2005/8/layout/hList1"/>
    <dgm:cxn modelId="{90872170-37D7-40DC-A715-0B2A663685FE}" type="presParOf" srcId="{CC4ABB4E-E147-496F-B826-8DD6C03D3583}" destId="{1D07DA92-EBDE-4B5C-8ADC-CE77262C6359}" srcOrd="0" destOrd="0" presId="urn:microsoft.com/office/officeart/2005/8/layout/hList1"/>
    <dgm:cxn modelId="{BFC0654C-913A-47F2-98C6-44D7D2F55390}" type="presParOf" srcId="{CC4ABB4E-E147-496F-B826-8DD6C03D3583}" destId="{5B4E394B-6674-4863-A0E3-5E3F569BBA8B}" srcOrd="1" destOrd="0" presId="urn:microsoft.com/office/officeart/2005/8/layout/hList1"/>
    <dgm:cxn modelId="{3A220FB6-D2E4-41FD-A13E-1F2DD149EDE1}" type="presParOf" srcId="{634DB356-55C4-450A-86AA-864C588EEEDC}" destId="{17A536A5-9C70-4C1E-BB03-05C1B9D68DE2}" srcOrd="3" destOrd="0" presId="urn:microsoft.com/office/officeart/2005/8/layout/hList1"/>
    <dgm:cxn modelId="{0D1A3BD9-4196-430B-8C27-F3FBD6B6666F}" type="presParOf" srcId="{634DB356-55C4-450A-86AA-864C588EEEDC}" destId="{83EDEC89-7C7D-4B17-AD79-CA24817D7CEE}" srcOrd="4" destOrd="0" presId="urn:microsoft.com/office/officeart/2005/8/layout/hList1"/>
    <dgm:cxn modelId="{6E53ED5F-A967-4126-8ADB-C41900A55A6B}" type="presParOf" srcId="{83EDEC89-7C7D-4B17-AD79-CA24817D7CEE}" destId="{3BD87999-2338-46DA-B292-CA59898BAC00}" srcOrd="0" destOrd="0" presId="urn:microsoft.com/office/officeart/2005/8/layout/hList1"/>
    <dgm:cxn modelId="{CDD21CB1-E2F4-4872-9A0E-6066B2D9B0D0}" type="presParOf" srcId="{83EDEC89-7C7D-4B17-AD79-CA24817D7CEE}" destId="{C0FA7A4E-0C71-4164-A799-148A7D17BC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6F6B6-6C5E-469E-A4B2-F194A5FC9A5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CH"/>
        </a:p>
      </dgm:t>
    </dgm:pt>
    <dgm:pt modelId="{22426D86-7518-46C9-B210-2FD8E3E74755}">
      <dgm:prSet phldrT="[Texte]" custT="1"/>
      <dgm:spPr/>
      <dgm:t>
        <a:bodyPr/>
        <a:lstStyle/>
        <a:p>
          <a:pPr>
            <a:buClrTx/>
            <a:buSzTx/>
            <a:buFontTx/>
            <a:buNone/>
          </a:pPr>
          <a:r>
            <a:rPr lang="en-US" sz="2000" b="1">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a:latin typeface="Open Sans" panose="020B0606030504020204" pitchFamily="34" charset="0"/>
              <a:ea typeface="Open Sans" panose="020B0606030504020204" pitchFamily="34" charset="0"/>
              <a:cs typeface="Open Sans" panose="020B0606030504020204" pitchFamily="34" charset="0"/>
            </a:rPr>
            <a:t>(N=280, 31.8%)</a:t>
          </a:r>
          <a:endParaRPr lang="fr-CH" sz="2000" b="0">
            <a:latin typeface="Open Sans" panose="020B0606030504020204" pitchFamily="34" charset="0"/>
            <a:ea typeface="Open Sans" panose="020B0606030504020204" pitchFamily="34" charset="0"/>
            <a:cs typeface="Open Sans" panose="020B0606030504020204" pitchFamily="34" charset="0"/>
          </a:endParaRPr>
        </a:p>
      </dgm:t>
    </dgm:pt>
    <dgm:pt modelId="{A93D1E34-0906-4F68-AE57-C9F73C7EF743}" type="par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F1317CF-9150-48D9-9370-E42DF7D4CEE4}" type="sib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7AA59EB2-869B-4C69-99B9-1A543CB2C257}">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Question Answering</a:t>
          </a:r>
          <a:r>
            <a:rPr lang="fr-CH" sz="2000" baseline="30000">
              <a:latin typeface="Open Sans" panose="020B0606030504020204" pitchFamily="34" charset="0"/>
              <a:ea typeface="Open Sans" panose="020B0606030504020204" pitchFamily="34" charset="0"/>
              <a:cs typeface="Open Sans" panose="020B0606030504020204" pitchFamily="34" charset="0"/>
            </a:rPr>
            <a:t>1</a:t>
          </a:r>
        </a:p>
      </dgm:t>
    </dgm:pt>
    <dgm:pt modelId="{9375BF9C-02FE-49EB-9F3B-5DBC6A3568F2}" type="par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64EF8EB-038B-474A-94B4-75A9147C9A63}" type="sib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42851C91-791A-489C-8286-685FD36971DA}">
      <dgm:prSet phldrT="[Texte]"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Assistive</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wearable</a:t>
          </a:r>
          <a:r>
            <a:rPr lang="fr-CH" sz="2000">
              <a:latin typeface="Open Sans" panose="020B0606030504020204" pitchFamily="34" charset="0"/>
              <a:ea typeface="Open Sans" panose="020B0606030504020204" pitchFamily="34" charset="0"/>
              <a:cs typeface="Open Sans" panose="020B0606030504020204" pitchFamily="34" charset="0"/>
            </a:rPr>
            <a:t> and mobile technologies</a:t>
          </a:r>
          <a:r>
            <a:rPr lang="fr-CH" sz="2000" baseline="30000">
              <a:latin typeface="Open Sans" panose="020B0606030504020204" pitchFamily="34" charset="0"/>
              <a:ea typeface="Open Sans" panose="020B0606030504020204" pitchFamily="34" charset="0"/>
              <a:cs typeface="Open Sans" panose="020B0606030504020204" pitchFamily="34" charset="0"/>
            </a:rPr>
            <a:t>3</a:t>
          </a:r>
        </a:p>
      </dgm:t>
    </dgm:pt>
    <dgm:pt modelId="{086B54F6-46A6-4D07-B47D-C5A536D4C12D}" type="par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5B9E66E-0F78-4D77-84CB-13BBEE2FD667}" type="sib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293D16C-CEB0-432C-8204-1B98868C08C4}">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Speech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90CF40A7-5B2D-4CAD-85AE-A286C445729C}" type="par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3D9E68D-F1C9-4752-8ED2-32BA6D6EFAD6}" type="sib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97DD0C4A-77FF-48A1-982C-D622489A06AE}">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Orientation &amp; </a:t>
          </a:r>
          <a:r>
            <a:rPr lang="fr-CH" sz="2000" b="1" err="1">
              <a:latin typeface="Open Sans" panose="020B0606030504020204" pitchFamily="34" charset="0"/>
              <a:ea typeface="Open Sans" panose="020B0606030504020204" pitchFamily="34" charset="0"/>
              <a:cs typeface="Open Sans" panose="020B0606030504020204" pitchFamily="34" charset="0"/>
            </a:rPr>
            <a:t>Mobility</a:t>
          </a:r>
          <a:r>
            <a:rPr lang="fr-CH" sz="2000" b="1">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(N=331, 37.6%)</a:t>
          </a:r>
        </a:p>
      </dgm:t>
    </dgm:pt>
    <dgm:pt modelId="{D40877FE-B56E-42D3-B477-19AE67DEC525}" type="par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DE56FBA-4984-49A7-9AB2-583D6D77787D}" type="sib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658772D-C14F-4304-BEBE-0236356EEE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media description</a:t>
          </a:r>
          <a:r>
            <a:rPr lang="fr-CH" sz="2000" baseline="30000">
              <a:latin typeface="Open Sans" panose="020B0606030504020204" pitchFamily="34" charset="0"/>
              <a:ea typeface="Open Sans" panose="020B0606030504020204" pitchFamily="34" charset="0"/>
              <a:cs typeface="Open Sans" panose="020B0606030504020204" pitchFamily="34" charset="0"/>
            </a:rPr>
            <a:t>2</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B26C0B51-DD87-453B-8244-741521CD9DC8}" type="par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0934431-B5F2-4163-BD5A-1821D3E2949D}" type="sib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2073F5B-7827-407B-9EF6-E0D1F8A814E1}">
      <dgm:prSet custT="1"/>
      <dgm:spPr/>
      <dgm:t>
        <a:bodyPr/>
        <a:lstStyle/>
        <a:p>
          <a:r>
            <a:rPr lang="fr-CH" sz="2000" b="1">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a:latin typeface="Open Sans" panose="020B0606030504020204" pitchFamily="34" charset="0"/>
              <a:ea typeface="Open Sans" panose="020B0606030504020204" pitchFamily="34" charset="0"/>
              <a:cs typeface="Open Sans" panose="020B0606030504020204" pitchFamily="34" charset="0"/>
            </a:rPr>
            <a:t>(N=195, 22.2%)</a:t>
          </a:r>
        </a:p>
      </dgm:t>
    </dgm:pt>
    <dgm:pt modelId="{8A84A09E-26D0-4E17-9C98-8E56D9C81449}" type="par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8E3E8E49-E029-40D1-B25E-CEC089913518}" type="sib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BBA64E72-2D2A-49F8-AE8C-E8AA1A2149AF}">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Touch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1AE04FF4-CCF0-4564-B935-DAE2907456B4}" type="par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F5B74BF-9537-4246-A356-995D61F291B4}" type="sib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C7B9F15-1875-4DC2-BECA-13BBE749BA77}">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Education</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(N=54, 6.1%)</a:t>
          </a:r>
        </a:p>
      </dgm:t>
    </dgm:pt>
    <dgm:pt modelId="{39C05ED7-C7FF-46E6-9557-0B1E26905087}" type="par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0DCEEE3F-B062-4C5C-9672-D0C88A42E95F}" type="sib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7BB516D-D784-4AAB-8DC0-D363F72C1F5E}">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Tangibles for STEM</a:t>
          </a:r>
        </a:p>
      </dgm:t>
    </dgm:pt>
    <dgm:pt modelId="{5CE69E87-67EC-49F5-840B-004744AFCBDE}" type="par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92FABA5-22E2-4978-B91A-8B064485502E}" type="sib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CC3BB4-983E-4455-AEB0-A97B1EE23844}">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Localization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detection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pathfinding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449BF82-E176-472F-999D-7FE02A71500C}" type="par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9F5A99-4B6F-49E8-A459-0F7CA14F8790}" type="sib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FFC764C-D743-4D57-9C41-2E5FBAD03224}">
      <dgm:prSet phldrT="[Texte]" custT="1"/>
      <dgm:spPr/>
      <dgm:t>
        <a:bodyPr/>
        <a:lstStyle/>
        <a:p>
          <a:r>
            <a:rPr lang="en-US" sz="2000" b="1" noProof="0">
              <a:latin typeface="Open Sans" panose="020B0606030504020204" pitchFamily="34" charset="0"/>
              <a:ea typeface="Open Sans" panose="020B0606030504020204" pitchFamily="34" charset="0"/>
              <a:cs typeface="Open Sans" panose="020B0606030504020204" pitchFamily="34" charset="0"/>
            </a:rPr>
            <a:t>BLV Research (N=880)</a:t>
          </a:r>
        </a:p>
      </dgm:t>
    </dgm:pt>
    <dgm:pt modelId="{A8F04332-71EA-43CE-9B41-5040BE335ECE}" type="sib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D045C2E-8350-49C2-B933-BCE41525CAAD}" type="par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DC8D629-E9A7-4D01-957E-EF2A9DE897FD}">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err="1">
              <a:latin typeface="Open Sans" panose="020B0606030504020204" pitchFamily="34" charset="0"/>
              <a:ea typeface="Open Sans" panose="020B0606030504020204" pitchFamily="34" charset="0"/>
              <a:cs typeface="Open Sans" panose="020B0606030504020204" pitchFamily="34" charset="0"/>
            </a:rPr>
            <a:t>learning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10CA462-E6C2-4F83-A73F-776AF45684AD}" type="parTrans" cxnId="{2EC1AAB3-94AB-4D52-9AB7-C91578F30069}">
      <dgm:prSet/>
      <dgm:spPr/>
      <dgm:t>
        <a:bodyPr/>
        <a:lstStyle/>
        <a:p>
          <a:endParaRPr lang="fr-CH" sz="3200"/>
        </a:p>
      </dgm:t>
    </dgm:pt>
    <dgm:pt modelId="{AF68511B-D059-4DEE-940D-692C85447C56}" type="sibTrans" cxnId="{2EC1AAB3-94AB-4D52-9AB7-C91578F30069}">
      <dgm:prSet/>
      <dgm:spPr/>
      <dgm:t>
        <a:bodyPr/>
        <a:lstStyle/>
        <a:p>
          <a:endParaRPr lang="fr-CH" sz="3200"/>
        </a:p>
      </dgm:t>
    </dgm:pt>
    <dgm:pt modelId="{580DE34B-5794-4792-B901-CE48AF9013CD}">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Outdoor</a:t>
          </a:r>
          <a:r>
            <a:rPr lang="fr-CH" sz="2000">
              <a:latin typeface="Open Sans" panose="020B0606030504020204" pitchFamily="34" charset="0"/>
              <a:ea typeface="Open Sans" panose="020B0606030504020204" pitchFamily="34" charset="0"/>
              <a:cs typeface="Open Sans" panose="020B0606030504020204" pitchFamily="34" charset="0"/>
            </a:rPr>
            <a:t>/indoor </a:t>
          </a:r>
          <a:r>
            <a:rPr lang="fr-CH" sz="20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5963C3B-4F9D-4386-A75B-298DA00D66C3}" type="parTrans" cxnId="{62923074-9AFD-4711-8552-837957085496}">
      <dgm:prSet/>
      <dgm:spPr/>
      <dgm:t>
        <a:bodyPr/>
        <a:lstStyle/>
        <a:p>
          <a:endParaRPr lang="fr-CH" sz="3200"/>
        </a:p>
      </dgm:t>
    </dgm:pt>
    <dgm:pt modelId="{F12C5C09-0E20-4C51-8A81-25A0AEF850D2}" type="sibTrans" cxnId="{62923074-9AFD-4711-8552-837957085496}">
      <dgm:prSet/>
      <dgm:spPr/>
      <dgm:t>
        <a:bodyPr/>
        <a:lstStyle/>
        <a:p>
          <a:endParaRPr lang="fr-CH" sz="3200"/>
        </a:p>
      </dgm:t>
    </dgm:pt>
    <dgm:pt modelId="{64F69BDE-7F2A-4B6E-A54B-D82DD1A3A950}">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Navigation </a:t>
          </a:r>
          <a:r>
            <a:rPr lang="fr-CH" sz="2000" err="1">
              <a:latin typeface="Open Sans" panose="020B0606030504020204" pitchFamily="34" charset="0"/>
              <a:ea typeface="Open Sans" panose="020B0606030504020204" pitchFamily="34" charset="0"/>
              <a:cs typeface="Open Sans" panose="020B0606030504020204" pitchFamily="34" charset="0"/>
            </a:rPr>
            <a:t>behaviors</a:t>
          </a:r>
          <a:r>
            <a:rPr lang="fr-CH" sz="2000">
              <a:latin typeface="Open Sans" panose="020B0606030504020204" pitchFamily="34" charset="0"/>
              <a:ea typeface="Open Sans" panose="020B0606030504020204" pitchFamily="34" charset="0"/>
              <a:cs typeface="Open Sans" panose="020B0606030504020204" pitchFamily="34" charset="0"/>
            </a:rPr>
            <a:t> and </a:t>
          </a:r>
          <a:r>
            <a:rPr lang="fr-CH" sz="2000" err="1">
              <a:latin typeface="Open Sans" panose="020B0606030504020204" pitchFamily="34" charset="0"/>
              <a:ea typeface="Open Sans" panose="020B0606030504020204" pitchFamily="34" charset="0"/>
              <a:cs typeface="Open Sans" panose="020B0606030504020204" pitchFamily="34" charset="0"/>
            </a:rPr>
            <a:t>preferences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46EFEFD3-0048-42E0-A23D-1811B5DDA36C}" type="parTrans" cxnId="{A9C8CCF2-AC0F-47C2-BA8C-52E86CA94473}">
      <dgm:prSet/>
      <dgm:spPr/>
      <dgm:t>
        <a:bodyPr/>
        <a:lstStyle/>
        <a:p>
          <a:endParaRPr lang="fr-CH" sz="3200"/>
        </a:p>
      </dgm:t>
    </dgm:pt>
    <dgm:pt modelId="{0002D2A1-7F08-4120-8FCB-8B111721D84A}" type="sibTrans" cxnId="{A9C8CCF2-AC0F-47C2-BA8C-52E86CA94473}">
      <dgm:prSet/>
      <dgm:spPr/>
      <dgm:t>
        <a:bodyPr/>
        <a:lstStyle/>
        <a:p>
          <a:endParaRPr lang="fr-CH" sz="3200"/>
        </a:p>
      </dgm:t>
    </dgm:pt>
    <dgm:pt modelId="{710F2F7D-5543-4B55-84D7-2BF4477A284C}" type="pres">
      <dgm:prSet presAssocID="{D4B6F6B6-6C5E-469E-A4B2-F194A5FC9A5A}" presName="Name0" presStyleCnt="0">
        <dgm:presLayoutVars>
          <dgm:orgChart val="1"/>
          <dgm:chPref val="1"/>
          <dgm:dir/>
          <dgm:animOne val="branch"/>
          <dgm:animLvl val="lvl"/>
          <dgm:resizeHandles/>
        </dgm:presLayoutVars>
      </dgm:prSet>
      <dgm:spPr/>
    </dgm:pt>
    <dgm:pt modelId="{03206E14-DB68-44CB-8AE5-696A5267F058}" type="pres">
      <dgm:prSet presAssocID="{1FFC764C-D743-4D57-9C41-2E5FBAD03224}" presName="hierRoot1" presStyleCnt="0">
        <dgm:presLayoutVars>
          <dgm:hierBranch val="init"/>
        </dgm:presLayoutVars>
      </dgm:prSet>
      <dgm:spPr/>
    </dgm:pt>
    <dgm:pt modelId="{958110D5-C349-49DA-9E57-F7738FEEB9D7}" type="pres">
      <dgm:prSet presAssocID="{1FFC764C-D743-4D57-9C41-2E5FBAD03224}" presName="rootComposite1" presStyleCnt="0"/>
      <dgm:spPr/>
    </dgm:pt>
    <dgm:pt modelId="{04BBEF17-65BD-4624-B0A9-25D81BB845F6}" type="pres">
      <dgm:prSet presAssocID="{1FFC764C-D743-4D57-9C41-2E5FBAD03224}" presName="rootText1" presStyleLbl="alignAcc1" presStyleIdx="0" presStyleCnt="0">
        <dgm:presLayoutVars>
          <dgm:chPref val="3"/>
        </dgm:presLayoutVars>
      </dgm:prSet>
      <dgm:spPr/>
    </dgm:pt>
    <dgm:pt modelId="{17DB936A-F763-4EC2-BD71-9F8E206A24B1}" type="pres">
      <dgm:prSet presAssocID="{1FFC764C-D743-4D57-9C41-2E5FBAD03224}" presName="topArc1" presStyleLbl="parChTrans1D1" presStyleIdx="0" presStyleCnt="30"/>
      <dgm:spPr>
        <a:ln>
          <a:noFill/>
        </a:ln>
      </dgm:spPr>
    </dgm:pt>
    <dgm:pt modelId="{EFDB8FFC-B704-4343-960F-72DFA0657CFB}" type="pres">
      <dgm:prSet presAssocID="{1FFC764C-D743-4D57-9C41-2E5FBAD03224}" presName="bottomArc1" presStyleLbl="parChTrans1D1" presStyleIdx="1" presStyleCnt="30"/>
      <dgm:spPr>
        <a:ln>
          <a:noFill/>
        </a:ln>
      </dgm:spPr>
    </dgm:pt>
    <dgm:pt modelId="{308F86C1-0628-4AD2-ACA3-061B8E5F1120}" type="pres">
      <dgm:prSet presAssocID="{1FFC764C-D743-4D57-9C41-2E5FBAD03224}" presName="topConnNode1" presStyleLbl="node1" presStyleIdx="0" presStyleCnt="0"/>
      <dgm:spPr/>
    </dgm:pt>
    <dgm:pt modelId="{11CC9006-AA5E-45F4-9288-523FC01D7ECA}" type="pres">
      <dgm:prSet presAssocID="{1FFC764C-D743-4D57-9C41-2E5FBAD03224}" presName="hierChild2" presStyleCnt="0"/>
      <dgm:spPr/>
    </dgm:pt>
    <dgm:pt modelId="{7C62BF52-C80B-4312-8420-09B79684DF07}" type="pres">
      <dgm:prSet presAssocID="{A93D1E34-0906-4F68-AE57-C9F73C7EF743}" presName="Name28" presStyleLbl="parChTrans1D2" presStyleIdx="0" presStyleCnt="4"/>
      <dgm:spPr/>
    </dgm:pt>
    <dgm:pt modelId="{E829577E-C1FF-4897-9386-5808FCBE22F6}" type="pres">
      <dgm:prSet presAssocID="{22426D86-7518-46C9-B210-2FD8E3E74755}" presName="hierRoot2" presStyleCnt="0">
        <dgm:presLayoutVars>
          <dgm:hierBranch val="init"/>
        </dgm:presLayoutVars>
      </dgm:prSet>
      <dgm:spPr/>
    </dgm:pt>
    <dgm:pt modelId="{81C77540-0413-4F47-A99D-756F68859B8D}" type="pres">
      <dgm:prSet presAssocID="{22426D86-7518-46C9-B210-2FD8E3E74755}" presName="rootComposite2" presStyleCnt="0"/>
      <dgm:spPr/>
    </dgm:pt>
    <dgm:pt modelId="{8C90A41D-925B-490C-B03F-ADAAA7330786}" type="pres">
      <dgm:prSet presAssocID="{22426D86-7518-46C9-B210-2FD8E3E74755}" presName="rootText2" presStyleLbl="alignAcc1" presStyleIdx="0" presStyleCnt="0" custScaleX="144383">
        <dgm:presLayoutVars>
          <dgm:chPref val="3"/>
        </dgm:presLayoutVars>
      </dgm:prSet>
      <dgm:spPr/>
    </dgm:pt>
    <dgm:pt modelId="{0C843B47-8E9C-4788-86A9-82EA75A18012}" type="pres">
      <dgm:prSet presAssocID="{22426D86-7518-46C9-B210-2FD8E3E74755}" presName="topArc2" presStyleLbl="parChTrans1D1" presStyleIdx="2" presStyleCnt="30"/>
      <dgm:spPr>
        <a:ln>
          <a:noFill/>
        </a:ln>
      </dgm:spPr>
    </dgm:pt>
    <dgm:pt modelId="{DCCEDF3C-D51E-4982-8D32-FF56F1548FAB}" type="pres">
      <dgm:prSet presAssocID="{22426D86-7518-46C9-B210-2FD8E3E74755}" presName="bottomArc2" presStyleLbl="parChTrans1D1" presStyleIdx="3" presStyleCnt="30"/>
      <dgm:spPr>
        <a:ln>
          <a:noFill/>
        </a:ln>
      </dgm:spPr>
    </dgm:pt>
    <dgm:pt modelId="{3F61031C-D0D0-4C46-84C3-54A6F15F6236}" type="pres">
      <dgm:prSet presAssocID="{22426D86-7518-46C9-B210-2FD8E3E74755}" presName="topConnNode2" presStyleLbl="node2" presStyleIdx="0" presStyleCnt="0"/>
      <dgm:spPr/>
    </dgm:pt>
    <dgm:pt modelId="{FAAFE89C-A996-4F7F-8A96-010F51FCB61A}" type="pres">
      <dgm:prSet presAssocID="{22426D86-7518-46C9-B210-2FD8E3E74755}" presName="hierChild4" presStyleCnt="0"/>
      <dgm:spPr/>
    </dgm:pt>
    <dgm:pt modelId="{8F0F6BD4-5A20-4884-8DCC-04082A9A98D6}" type="pres">
      <dgm:prSet presAssocID="{9375BF9C-02FE-49EB-9F3B-5DBC6A3568F2}" presName="Name28" presStyleLbl="parChTrans1D3" presStyleIdx="0" presStyleCnt="10"/>
      <dgm:spPr/>
    </dgm:pt>
    <dgm:pt modelId="{70567169-215C-4CAB-881E-61A64B966EC5}" type="pres">
      <dgm:prSet presAssocID="{7AA59EB2-869B-4C69-99B9-1A543CB2C257}" presName="hierRoot2" presStyleCnt="0">
        <dgm:presLayoutVars>
          <dgm:hierBranch val="init"/>
        </dgm:presLayoutVars>
      </dgm:prSet>
      <dgm:spPr/>
    </dgm:pt>
    <dgm:pt modelId="{9F5A10B5-1425-4F40-8AE8-BFE96EFF8A0B}" type="pres">
      <dgm:prSet presAssocID="{7AA59EB2-869B-4C69-99B9-1A543CB2C257}" presName="rootComposite2" presStyleCnt="0"/>
      <dgm:spPr/>
    </dgm:pt>
    <dgm:pt modelId="{32F7D3C9-3EB0-4665-8E54-87009482ACA8}" type="pres">
      <dgm:prSet presAssocID="{7AA59EB2-869B-4C69-99B9-1A543CB2C257}" presName="rootText2" presStyleLbl="alignAcc1" presStyleIdx="0" presStyleCnt="0">
        <dgm:presLayoutVars>
          <dgm:chPref val="3"/>
        </dgm:presLayoutVars>
      </dgm:prSet>
      <dgm:spPr/>
    </dgm:pt>
    <dgm:pt modelId="{DE10830F-3802-466C-A378-D75B574E9704}" type="pres">
      <dgm:prSet presAssocID="{7AA59EB2-869B-4C69-99B9-1A543CB2C257}" presName="topArc2" presStyleLbl="parChTrans1D1" presStyleIdx="4" presStyleCnt="30"/>
      <dgm:spPr>
        <a:ln>
          <a:noFill/>
        </a:ln>
      </dgm:spPr>
    </dgm:pt>
    <dgm:pt modelId="{7DF0F6A0-A239-4B03-8726-094D518CB350}" type="pres">
      <dgm:prSet presAssocID="{7AA59EB2-869B-4C69-99B9-1A543CB2C257}" presName="bottomArc2" presStyleLbl="parChTrans1D1" presStyleIdx="5" presStyleCnt="30"/>
      <dgm:spPr>
        <a:ln>
          <a:noFill/>
        </a:ln>
      </dgm:spPr>
    </dgm:pt>
    <dgm:pt modelId="{5CB0C941-3668-4E08-A616-F68C7B36FBF3}" type="pres">
      <dgm:prSet presAssocID="{7AA59EB2-869B-4C69-99B9-1A543CB2C257}" presName="topConnNode2" presStyleLbl="node3" presStyleIdx="0" presStyleCnt="0"/>
      <dgm:spPr/>
    </dgm:pt>
    <dgm:pt modelId="{E3791108-A403-48B6-981B-C93AFE72405E}" type="pres">
      <dgm:prSet presAssocID="{7AA59EB2-869B-4C69-99B9-1A543CB2C257}" presName="hierChild4" presStyleCnt="0"/>
      <dgm:spPr/>
    </dgm:pt>
    <dgm:pt modelId="{FDFB5317-1DAB-4773-ADBC-62D3C96F8CA2}" type="pres">
      <dgm:prSet presAssocID="{7AA59EB2-869B-4C69-99B9-1A543CB2C257}" presName="hierChild5" presStyleCnt="0"/>
      <dgm:spPr/>
    </dgm:pt>
    <dgm:pt modelId="{3D1FC7C6-9112-4CFB-8043-7E4E569B8043}" type="pres">
      <dgm:prSet presAssocID="{B26C0B51-DD87-453B-8244-741521CD9DC8}" presName="Name28" presStyleLbl="parChTrans1D3" presStyleIdx="1" presStyleCnt="10"/>
      <dgm:spPr/>
    </dgm:pt>
    <dgm:pt modelId="{F1A5509F-8F56-4F9B-B690-D4198C1520B8}" type="pres">
      <dgm:prSet presAssocID="{E658772D-C14F-4304-BEBE-0236356EEEAF}" presName="hierRoot2" presStyleCnt="0">
        <dgm:presLayoutVars>
          <dgm:hierBranch val="init"/>
        </dgm:presLayoutVars>
      </dgm:prSet>
      <dgm:spPr/>
    </dgm:pt>
    <dgm:pt modelId="{13496817-8B52-4837-A4C9-900EBD49E652}" type="pres">
      <dgm:prSet presAssocID="{E658772D-C14F-4304-BEBE-0236356EEEAF}" presName="rootComposite2" presStyleCnt="0"/>
      <dgm:spPr/>
    </dgm:pt>
    <dgm:pt modelId="{BF07EA43-8CE5-4690-8814-2A090EE1787D}" type="pres">
      <dgm:prSet presAssocID="{E658772D-C14F-4304-BEBE-0236356EEEAF}" presName="rootText2" presStyleLbl="alignAcc1" presStyleIdx="0" presStyleCnt="0">
        <dgm:presLayoutVars>
          <dgm:chPref val="3"/>
        </dgm:presLayoutVars>
      </dgm:prSet>
      <dgm:spPr/>
    </dgm:pt>
    <dgm:pt modelId="{BAE523C6-5058-47C9-8EE1-D497E1B026D3}" type="pres">
      <dgm:prSet presAssocID="{E658772D-C14F-4304-BEBE-0236356EEEAF}" presName="topArc2" presStyleLbl="parChTrans1D1" presStyleIdx="6" presStyleCnt="30"/>
      <dgm:spPr>
        <a:ln>
          <a:noFill/>
        </a:ln>
      </dgm:spPr>
    </dgm:pt>
    <dgm:pt modelId="{FD8970C2-C9BB-472C-A555-838E1FB59D22}" type="pres">
      <dgm:prSet presAssocID="{E658772D-C14F-4304-BEBE-0236356EEEAF}" presName="bottomArc2" presStyleLbl="parChTrans1D1" presStyleIdx="7" presStyleCnt="30"/>
      <dgm:spPr>
        <a:ln>
          <a:noFill/>
        </a:ln>
      </dgm:spPr>
    </dgm:pt>
    <dgm:pt modelId="{5079A88D-5B8B-4224-8F25-840B7B56F650}" type="pres">
      <dgm:prSet presAssocID="{E658772D-C14F-4304-BEBE-0236356EEEAF}" presName="topConnNode2" presStyleLbl="node3" presStyleIdx="0" presStyleCnt="0"/>
      <dgm:spPr/>
    </dgm:pt>
    <dgm:pt modelId="{77F81101-982E-438F-B7C2-9F00515FA5B3}" type="pres">
      <dgm:prSet presAssocID="{E658772D-C14F-4304-BEBE-0236356EEEAF}" presName="hierChild4" presStyleCnt="0"/>
      <dgm:spPr/>
    </dgm:pt>
    <dgm:pt modelId="{BE973203-9FC3-4194-B226-C33C20DD0A2A}" type="pres">
      <dgm:prSet presAssocID="{E658772D-C14F-4304-BEBE-0236356EEEAF}" presName="hierChild5" presStyleCnt="0"/>
      <dgm:spPr/>
    </dgm:pt>
    <dgm:pt modelId="{438C231C-0300-4A2D-A697-857E0A1E8D8E}" type="pres">
      <dgm:prSet presAssocID="{086B54F6-46A6-4D07-B47D-C5A536D4C12D}" presName="Name28" presStyleLbl="parChTrans1D3" presStyleIdx="2" presStyleCnt="10"/>
      <dgm:spPr/>
    </dgm:pt>
    <dgm:pt modelId="{8E4C53AA-1CF6-4559-AA7F-736E5B979F65}" type="pres">
      <dgm:prSet presAssocID="{42851C91-791A-489C-8286-685FD36971DA}" presName="hierRoot2" presStyleCnt="0">
        <dgm:presLayoutVars>
          <dgm:hierBranch val="init"/>
        </dgm:presLayoutVars>
      </dgm:prSet>
      <dgm:spPr/>
    </dgm:pt>
    <dgm:pt modelId="{8954F3C8-1FCB-4990-AE39-63CE958A434A}" type="pres">
      <dgm:prSet presAssocID="{42851C91-791A-489C-8286-685FD36971DA}" presName="rootComposite2" presStyleCnt="0"/>
      <dgm:spPr/>
    </dgm:pt>
    <dgm:pt modelId="{CFF061C3-666D-4FF3-A11D-312B2E80D846}" type="pres">
      <dgm:prSet presAssocID="{42851C91-791A-489C-8286-685FD36971DA}" presName="rootText2" presStyleLbl="alignAcc1" presStyleIdx="0" presStyleCnt="0" custScaleX="126335">
        <dgm:presLayoutVars>
          <dgm:chPref val="3"/>
        </dgm:presLayoutVars>
      </dgm:prSet>
      <dgm:spPr/>
    </dgm:pt>
    <dgm:pt modelId="{277AABC9-CC12-4F24-9221-2106A57916AC}" type="pres">
      <dgm:prSet presAssocID="{42851C91-791A-489C-8286-685FD36971DA}" presName="topArc2" presStyleLbl="parChTrans1D1" presStyleIdx="8" presStyleCnt="30"/>
      <dgm:spPr>
        <a:ln>
          <a:noFill/>
        </a:ln>
      </dgm:spPr>
    </dgm:pt>
    <dgm:pt modelId="{564BDAF2-B1B4-4454-A063-D02AA143D28C}" type="pres">
      <dgm:prSet presAssocID="{42851C91-791A-489C-8286-685FD36971DA}" presName="bottomArc2" presStyleLbl="parChTrans1D1" presStyleIdx="9" presStyleCnt="30"/>
      <dgm:spPr>
        <a:ln>
          <a:noFill/>
        </a:ln>
      </dgm:spPr>
    </dgm:pt>
    <dgm:pt modelId="{E1B1FF37-4327-4734-8949-5D6632321653}" type="pres">
      <dgm:prSet presAssocID="{42851C91-791A-489C-8286-685FD36971DA}" presName="topConnNode2" presStyleLbl="node3" presStyleIdx="0" presStyleCnt="0"/>
      <dgm:spPr/>
    </dgm:pt>
    <dgm:pt modelId="{113FB28E-E55E-48B2-9344-736CA461DB8A}" type="pres">
      <dgm:prSet presAssocID="{42851C91-791A-489C-8286-685FD36971DA}" presName="hierChild4" presStyleCnt="0"/>
      <dgm:spPr/>
    </dgm:pt>
    <dgm:pt modelId="{46934965-480C-449F-AFAE-0D3AF7916F66}" type="pres">
      <dgm:prSet presAssocID="{42851C91-791A-489C-8286-685FD36971DA}" presName="hierChild5" presStyleCnt="0"/>
      <dgm:spPr/>
    </dgm:pt>
    <dgm:pt modelId="{7EE1FDA6-7B80-4BE2-BBBD-BCA9F52A5D06}" type="pres">
      <dgm:prSet presAssocID="{22426D86-7518-46C9-B210-2FD8E3E74755}" presName="hierChild5" presStyleCnt="0"/>
      <dgm:spPr/>
    </dgm:pt>
    <dgm:pt modelId="{9A7D8C97-FC2E-4F2A-85D6-4AFE2F8DB527}" type="pres">
      <dgm:prSet presAssocID="{8A84A09E-26D0-4E17-9C98-8E56D9C81449}" presName="Name28" presStyleLbl="parChTrans1D2" presStyleIdx="1" presStyleCnt="4"/>
      <dgm:spPr/>
    </dgm:pt>
    <dgm:pt modelId="{A2F6E35B-0F15-4358-9E69-57F208A11ACD}" type="pres">
      <dgm:prSet presAssocID="{C2073F5B-7827-407B-9EF6-E0D1F8A814E1}" presName="hierRoot2" presStyleCnt="0">
        <dgm:presLayoutVars>
          <dgm:hierBranch val="init"/>
        </dgm:presLayoutVars>
      </dgm:prSet>
      <dgm:spPr/>
    </dgm:pt>
    <dgm:pt modelId="{92B12FAE-CB5E-4FFB-A6DF-AA911B5DA0B7}" type="pres">
      <dgm:prSet presAssocID="{C2073F5B-7827-407B-9EF6-E0D1F8A814E1}" presName="rootComposite2" presStyleCnt="0"/>
      <dgm:spPr/>
    </dgm:pt>
    <dgm:pt modelId="{7A273C52-1615-40C4-A6F1-4EA9620B29EB}" type="pres">
      <dgm:prSet presAssocID="{C2073F5B-7827-407B-9EF6-E0D1F8A814E1}" presName="rootText2" presStyleLbl="alignAcc1" presStyleIdx="0" presStyleCnt="0" custScaleX="134539">
        <dgm:presLayoutVars>
          <dgm:chPref val="3"/>
        </dgm:presLayoutVars>
      </dgm:prSet>
      <dgm:spPr/>
    </dgm:pt>
    <dgm:pt modelId="{01343F61-BAD8-4E64-A75D-75A61A96FAA0}" type="pres">
      <dgm:prSet presAssocID="{C2073F5B-7827-407B-9EF6-E0D1F8A814E1}" presName="topArc2" presStyleLbl="parChTrans1D1" presStyleIdx="10" presStyleCnt="30"/>
      <dgm:spPr>
        <a:ln>
          <a:noFill/>
        </a:ln>
      </dgm:spPr>
    </dgm:pt>
    <dgm:pt modelId="{40455F3C-2DC4-46D8-9AAC-BCBE21C9F50E}" type="pres">
      <dgm:prSet presAssocID="{C2073F5B-7827-407B-9EF6-E0D1F8A814E1}" presName="bottomArc2" presStyleLbl="parChTrans1D1" presStyleIdx="11" presStyleCnt="30"/>
      <dgm:spPr>
        <a:ln>
          <a:noFill/>
        </a:ln>
      </dgm:spPr>
    </dgm:pt>
    <dgm:pt modelId="{86C3BC59-8853-497B-B2B7-D849826362CD}" type="pres">
      <dgm:prSet presAssocID="{C2073F5B-7827-407B-9EF6-E0D1F8A814E1}" presName="topConnNode2" presStyleLbl="node2" presStyleIdx="0" presStyleCnt="0"/>
      <dgm:spPr/>
    </dgm:pt>
    <dgm:pt modelId="{7EDF7E26-44A5-4F60-83FA-07BE7BDF98BD}" type="pres">
      <dgm:prSet presAssocID="{C2073F5B-7827-407B-9EF6-E0D1F8A814E1}" presName="hierChild4" presStyleCnt="0"/>
      <dgm:spPr/>
    </dgm:pt>
    <dgm:pt modelId="{777AB8B1-B4E4-40E7-9662-9D369F289A48}" type="pres">
      <dgm:prSet presAssocID="{90CF40A7-5B2D-4CAD-85AE-A286C445729C}" presName="Name28" presStyleLbl="parChTrans1D3" presStyleIdx="3" presStyleCnt="10"/>
      <dgm:spPr/>
    </dgm:pt>
    <dgm:pt modelId="{DA671CEB-33DD-41A4-9766-01C7BD750CA1}" type="pres">
      <dgm:prSet presAssocID="{3293D16C-CEB0-432C-8204-1B98868C08C4}" presName="hierRoot2" presStyleCnt="0">
        <dgm:presLayoutVars>
          <dgm:hierBranch val="init"/>
        </dgm:presLayoutVars>
      </dgm:prSet>
      <dgm:spPr/>
    </dgm:pt>
    <dgm:pt modelId="{2C3544FB-3A16-4DCD-A6B5-A6C0A7E9127A}" type="pres">
      <dgm:prSet presAssocID="{3293D16C-CEB0-432C-8204-1B98868C08C4}" presName="rootComposite2" presStyleCnt="0"/>
      <dgm:spPr/>
    </dgm:pt>
    <dgm:pt modelId="{B2DBC0FE-BB27-456B-A2AD-3DBCD4AFB181}" type="pres">
      <dgm:prSet presAssocID="{3293D16C-CEB0-432C-8204-1B98868C08C4}" presName="rootText2" presStyleLbl="alignAcc1" presStyleIdx="0" presStyleCnt="0">
        <dgm:presLayoutVars>
          <dgm:chPref val="3"/>
        </dgm:presLayoutVars>
      </dgm:prSet>
      <dgm:spPr/>
    </dgm:pt>
    <dgm:pt modelId="{C5D92771-A90C-4AC8-B276-831E04A63718}" type="pres">
      <dgm:prSet presAssocID="{3293D16C-CEB0-432C-8204-1B98868C08C4}" presName="topArc2" presStyleLbl="parChTrans1D1" presStyleIdx="12" presStyleCnt="30"/>
      <dgm:spPr>
        <a:ln>
          <a:noFill/>
        </a:ln>
      </dgm:spPr>
    </dgm:pt>
    <dgm:pt modelId="{64E6B2FB-1416-40CF-BFE6-62A3B55D3104}" type="pres">
      <dgm:prSet presAssocID="{3293D16C-CEB0-432C-8204-1B98868C08C4}" presName="bottomArc2" presStyleLbl="parChTrans1D1" presStyleIdx="13" presStyleCnt="30"/>
      <dgm:spPr>
        <a:ln>
          <a:noFill/>
        </a:ln>
      </dgm:spPr>
    </dgm:pt>
    <dgm:pt modelId="{E9577ACD-F567-4AF1-B5B1-CD7F51D7CCE1}" type="pres">
      <dgm:prSet presAssocID="{3293D16C-CEB0-432C-8204-1B98868C08C4}" presName="topConnNode2" presStyleLbl="node3" presStyleIdx="0" presStyleCnt="0"/>
      <dgm:spPr/>
    </dgm:pt>
    <dgm:pt modelId="{7A1FDE6A-787A-49E8-A019-B65AE65F3F42}" type="pres">
      <dgm:prSet presAssocID="{3293D16C-CEB0-432C-8204-1B98868C08C4}" presName="hierChild4" presStyleCnt="0"/>
      <dgm:spPr/>
    </dgm:pt>
    <dgm:pt modelId="{964611CB-485D-4C3D-AC6D-B2EE58F56B6D}" type="pres">
      <dgm:prSet presAssocID="{3293D16C-CEB0-432C-8204-1B98868C08C4}" presName="hierChild5" presStyleCnt="0"/>
      <dgm:spPr/>
    </dgm:pt>
    <dgm:pt modelId="{7D750F40-9187-42C5-A091-08D3FD77A21F}" type="pres">
      <dgm:prSet presAssocID="{1AE04FF4-CCF0-4564-B935-DAE2907456B4}" presName="Name28" presStyleLbl="parChTrans1D3" presStyleIdx="4" presStyleCnt="10"/>
      <dgm:spPr/>
    </dgm:pt>
    <dgm:pt modelId="{ED8FCE19-1A6B-4AD3-B674-1BD6642B8194}" type="pres">
      <dgm:prSet presAssocID="{BBA64E72-2D2A-49F8-AE8C-E8AA1A2149AF}" presName="hierRoot2" presStyleCnt="0">
        <dgm:presLayoutVars>
          <dgm:hierBranch val="init"/>
        </dgm:presLayoutVars>
      </dgm:prSet>
      <dgm:spPr/>
    </dgm:pt>
    <dgm:pt modelId="{E03BFB3F-0691-40E3-80B1-71B0DEA7D776}" type="pres">
      <dgm:prSet presAssocID="{BBA64E72-2D2A-49F8-AE8C-E8AA1A2149AF}" presName="rootComposite2" presStyleCnt="0"/>
      <dgm:spPr/>
    </dgm:pt>
    <dgm:pt modelId="{7D89C567-3BC9-4364-962B-25FA32E7660A}" type="pres">
      <dgm:prSet presAssocID="{BBA64E72-2D2A-49F8-AE8C-E8AA1A2149AF}" presName="rootText2" presStyleLbl="alignAcc1" presStyleIdx="0" presStyleCnt="0">
        <dgm:presLayoutVars>
          <dgm:chPref val="3"/>
        </dgm:presLayoutVars>
      </dgm:prSet>
      <dgm:spPr/>
    </dgm:pt>
    <dgm:pt modelId="{C97C24B4-4FBA-4314-B9D8-BB982518B69C}" type="pres">
      <dgm:prSet presAssocID="{BBA64E72-2D2A-49F8-AE8C-E8AA1A2149AF}" presName="topArc2" presStyleLbl="parChTrans1D1" presStyleIdx="14" presStyleCnt="30"/>
      <dgm:spPr>
        <a:solidFill>
          <a:srgbClr val="FFFFFF"/>
        </a:solidFill>
        <a:ln>
          <a:noFill/>
        </a:ln>
      </dgm:spPr>
    </dgm:pt>
    <dgm:pt modelId="{A6337479-6B2C-4579-9D8C-D9493C3189D9}" type="pres">
      <dgm:prSet presAssocID="{BBA64E72-2D2A-49F8-AE8C-E8AA1A2149AF}" presName="bottomArc2" presStyleLbl="parChTrans1D1" presStyleIdx="15" presStyleCnt="30"/>
      <dgm:spPr>
        <a:ln>
          <a:noFill/>
        </a:ln>
      </dgm:spPr>
    </dgm:pt>
    <dgm:pt modelId="{589B8DFA-1918-43A1-A07A-F62FA8224206}" type="pres">
      <dgm:prSet presAssocID="{BBA64E72-2D2A-49F8-AE8C-E8AA1A2149AF}" presName="topConnNode2" presStyleLbl="node3" presStyleIdx="0" presStyleCnt="0"/>
      <dgm:spPr/>
    </dgm:pt>
    <dgm:pt modelId="{57877437-26F6-4593-B751-9250BC458F90}" type="pres">
      <dgm:prSet presAssocID="{BBA64E72-2D2A-49F8-AE8C-E8AA1A2149AF}" presName="hierChild4" presStyleCnt="0"/>
      <dgm:spPr/>
    </dgm:pt>
    <dgm:pt modelId="{28217AD2-8471-4884-8649-13F863361CDC}" type="pres">
      <dgm:prSet presAssocID="{BBA64E72-2D2A-49F8-AE8C-E8AA1A2149AF}" presName="hierChild5" presStyleCnt="0"/>
      <dgm:spPr/>
    </dgm:pt>
    <dgm:pt modelId="{59373BA2-9D20-4C44-9BD6-69F0444E9611}" type="pres">
      <dgm:prSet presAssocID="{C2073F5B-7827-407B-9EF6-E0D1F8A814E1}" presName="hierChild5" presStyleCnt="0"/>
      <dgm:spPr/>
    </dgm:pt>
    <dgm:pt modelId="{2F32A8A8-558C-4CB4-BD10-7E5D467D03CA}" type="pres">
      <dgm:prSet presAssocID="{39C05ED7-C7FF-46E6-9557-0B1E26905087}" presName="Name28" presStyleLbl="parChTrans1D2" presStyleIdx="2" presStyleCnt="4"/>
      <dgm:spPr/>
    </dgm:pt>
    <dgm:pt modelId="{7CCD9C65-DCD8-4731-A3C5-8FC335253E69}" type="pres">
      <dgm:prSet presAssocID="{FC7B9F15-1875-4DC2-BECA-13BBE749BA77}" presName="hierRoot2" presStyleCnt="0">
        <dgm:presLayoutVars>
          <dgm:hierBranch val="init"/>
        </dgm:presLayoutVars>
      </dgm:prSet>
      <dgm:spPr/>
    </dgm:pt>
    <dgm:pt modelId="{DCAFEF92-296B-4BF4-A637-BBA34EED32C6}" type="pres">
      <dgm:prSet presAssocID="{FC7B9F15-1875-4DC2-BECA-13BBE749BA77}" presName="rootComposite2" presStyleCnt="0"/>
      <dgm:spPr/>
    </dgm:pt>
    <dgm:pt modelId="{D2B5CEF5-6ECD-4F1A-A497-03A534FAB37B}" type="pres">
      <dgm:prSet presAssocID="{FC7B9F15-1875-4DC2-BECA-13BBE749BA77}" presName="rootText2" presStyleLbl="alignAcc1" presStyleIdx="0" presStyleCnt="0" custScaleX="101724">
        <dgm:presLayoutVars>
          <dgm:chPref val="3"/>
        </dgm:presLayoutVars>
      </dgm:prSet>
      <dgm:spPr/>
    </dgm:pt>
    <dgm:pt modelId="{4347B81D-D943-44DC-A6EB-BCD480CA8493}" type="pres">
      <dgm:prSet presAssocID="{FC7B9F15-1875-4DC2-BECA-13BBE749BA77}" presName="topArc2" presStyleLbl="parChTrans1D1" presStyleIdx="16" presStyleCnt="30"/>
      <dgm:spPr>
        <a:ln>
          <a:noFill/>
        </a:ln>
      </dgm:spPr>
    </dgm:pt>
    <dgm:pt modelId="{4480C54E-5AF8-4B33-8B4E-E72FD422A784}" type="pres">
      <dgm:prSet presAssocID="{FC7B9F15-1875-4DC2-BECA-13BBE749BA77}" presName="bottomArc2" presStyleLbl="parChTrans1D1" presStyleIdx="17" presStyleCnt="30"/>
      <dgm:spPr>
        <a:ln>
          <a:noFill/>
        </a:ln>
      </dgm:spPr>
    </dgm:pt>
    <dgm:pt modelId="{85D4EDD1-9938-499B-9272-C7A44E15387B}" type="pres">
      <dgm:prSet presAssocID="{FC7B9F15-1875-4DC2-BECA-13BBE749BA77}" presName="topConnNode2" presStyleLbl="node2" presStyleIdx="0" presStyleCnt="0"/>
      <dgm:spPr/>
    </dgm:pt>
    <dgm:pt modelId="{0D27DE63-7F78-4462-A5DC-2124047DB2B3}" type="pres">
      <dgm:prSet presAssocID="{FC7B9F15-1875-4DC2-BECA-13BBE749BA77}" presName="hierChild4" presStyleCnt="0"/>
      <dgm:spPr/>
    </dgm:pt>
    <dgm:pt modelId="{EAA2458B-3AEA-47A7-BFD4-47E154615F17}" type="pres">
      <dgm:prSet presAssocID="{010CA462-E6C2-4F83-A73F-776AF45684AD}" presName="Name28" presStyleLbl="parChTrans1D3" presStyleIdx="5" presStyleCnt="10"/>
      <dgm:spPr/>
    </dgm:pt>
    <dgm:pt modelId="{0969C97E-2095-447A-8800-5122A2E35B22}" type="pres">
      <dgm:prSet presAssocID="{1DC8D629-E9A7-4D01-957E-EF2A9DE897FD}" presName="hierRoot2" presStyleCnt="0">
        <dgm:presLayoutVars>
          <dgm:hierBranch val="init"/>
        </dgm:presLayoutVars>
      </dgm:prSet>
      <dgm:spPr/>
    </dgm:pt>
    <dgm:pt modelId="{CEA96E37-70DF-47FD-9193-B916998B5C02}" type="pres">
      <dgm:prSet presAssocID="{1DC8D629-E9A7-4D01-957E-EF2A9DE897FD}" presName="rootComposite2" presStyleCnt="0"/>
      <dgm:spPr/>
    </dgm:pt>
    <dgm:pt modelId="{04BA6BB6-A643-4BCF-9196-417DA0574EE8}" type="pres">
      <dgm:prSet presAssocID="{1DC8D629-E9A7-4D01-957E-EF2A9DE897FD}" presName="rootText2" presStyleLbl="alignAcc1" presStyleIdx="0" presStyleCnt="0" custScaleX="118132">
        <dgm:presLayoutVars>
          <dgm:chPref val="3"/>
        </dgm:presLayoutVars>
      </dgm:prSet>
      <dgm:spPr/>
    </dgm:pt>
    <dgm:pt modelId="{E846A677-643E-4828-9798-A02EC11AB272}" type="pres">
      <dgm:prSet presAssocID="{1DC8D629-E9A7-4D01-957E-EF2A9DE897FD}" presName="topArc2" presStyleLbl="parChTrans1D1" presStyleIdx="18" presStyleCnt="30"/>
      <dgm:spPr>
        <a:ln>
          <a:noFill/>
        </a:ln>
      </dgm:spPr>
    </dgm:pt>
    <dgm:pt modelId="{5B174019-ED84-4FAE-AA06-C9AFC39D0871}" type="pres">
      <dgm:prSet presAssocID="{1DC8D629-E9A7-4D01-957E-EF2A9DE897FD}" presName="bottomArc2" presStyleLbl="parChTrans1D1" presStyleIdx="19" presStyleCnt="30"/>
      <dgm:spPr>
        <a:ln>
          <a:noFill/>
        </a:ln>
      </dgm:spPr>
    </dgm:pt>
    <dgm:pt modelId="{C5766EAE-5792-4459-B190-C9CF5FD368A6}" type="pres">
      <dgm:prSet presAssocID="{1DC8D629-E9A7-4D01-957E-EF2A9DE897FD}" presName="topConnNode2" presStyleLbl="node3" presStyleIdx="0" presStyleCnt="0"/>
      <dgm:spPr/>
    </dgm:pt>
    <dgm:pt modelId="{EC2340A5-987A-4F94-8D1D-C358F2BCDA31}" type="pres">
      <dgm:prSet presAssocID="{1DC8D629-E9A7-4D01-957E-EF2A9DE897FD}" presName="hierChild4" presStyleCnt="0"/>
      <dgm:spPr/>
    </dgm:pt>
    <dgm:pt modelId="{E5E8B179-E2CC-45ED-9432-ADE85067652A}" type="pres">
      <dgm:prSet presAssocID="{1DC8D629-E9A7-4D01-957E-EF2A9DE897FD}" presName="hierChild5" presStyleCnt="0"/>
      <dgm:spPr/>
    </dgm:pt>
    <dgm:pt modelId="{5FBA200F-19D4-4399-A095-42EBF6C2C697}" type="pres">
      <dgm:prSet presAssocID="{5CE69E87-67EC-49F5-840B-004744AFCBDE}" presName="Name28" presStyleLbl="parChTrans1D3" presStyleIdx="6" presStyleCnt="10"/>
      <dgm:spPr/>
    </dgm:pt>
    <dgm:pt modelId="{21D9123B-1185-4C9A-816B-C9A3B6BE2778}" type="pres">
      <dgm:prSet presAssocID="{57BB516D-D784-4AAB-8DC0-D363F72C1F5E}" presName="hierRoot2" presStyleCnt="0">
        <dgm:presLayoutVars>
          <dgm:hierBranch val="init"/>
        </dgm:presLayoutVars>
      </dgm:prSet>
      <dgm:spPr/>
    </dgm:pt>
    <dgm:pt modelId="{685B891A-29CD-4D48-A76D-3CD8CAB78C78}" type="pres">
      <dgm:prSet presAssocID="{57BB516D-D784-4AAB-8DC0-D363F72C1F5E}" presName="rootComposite2" presStyleCnt="0"/>
      <dgm:spPr/>
    </dgm:pt>
    <dgm:pt modelId="{C12D15C3-FF30-479D-9832-0E33BD473279}" type="pres">
      <dgm:prSet presAssocID="{57BB516D-D784-4AAB-8DC0-D363F72C1F5E}" presName="rootText2" presStyleLbl="alignAcc1" presStyleIdx="0" presStyleCnt="0">
        <dgm:presLayoutVars>
          <dgm:chPref val="3"/>
        </dgm:presLayoutVars>
      </dgm:prSet>
      <dgm:spPr/>
    </dgm:pt>
    <dgm:pt modelId="{49DE27FE-88E9-42D1-A70E-F642790C1DE4}" type="pres">
      <dgm:prSet presAssocID="{57BB516D-D784-4AAB-8DC0-D363F72C1F5E}" presName="topArc2" presStyleLbl="parChTrans1D1" presStyleIdx="20" presStyleCnt="30"/>
      <dgm:spPr>
        <a:ln>
          <a:noFill/>
        </a:ln>
      </dgm:spPr>
    </dgm:pt>
    <dgm:pt modelId="{AD26DCB4-881E-4E28-A84E-8EF3EAEDF022}" type="pres">
      <dgm:prSet presAssocID="{57BB516D-D784-4AAB-8DC0-D363F72C1F5E}" presName="bottomArc2" presStyleLbl="parChTrans1D1" presStyleIdx="21" presStyleCnt="30"/>
      <dgm:spPr>
        <a:ln>
          <a:noFill/>
        </a:ln>
      </dgm:spPr>
    </dgm:pt>
    <dgm:pt modelId="{E19634D7-7E1C-4662-A590-9F94641D1109}" type="pres">
      <dgm:prSet presAssocID="{57BB516D-D784-4AAB-8DC0-D363F72C1F5E}" presName="topConnNode2" presStyleLbl="node3" presStyleIdx="0" presStyleCnt="0"/>
      <dgm:spPr/>
    </dgm:pt>
    <dgm:pt modelId="{CB9482B6-54D3-43C2-B2C7-717C915FF5C0}" type="pres">
      <dgm:prSet presAssocID="{57BB516D-D784-4AAB-8DC0-D363F72C1F5E}" presName="hierChild4" presStyleCnt="0"/>
      <dgm:spPr/>
    </dgm:pt>
    <dgm:pt modelId="{601C9E87-28C2-4B69-B11C-632B6016C36D}" type="pres">
      <dgm:prSet presAssocID="{57BB516D-D784-4AAB-8DC0-D363F72C1F5E}" presName="hierChild5" presStyleCnt="0"/>
      <dgm:spPr/>
    </dgm:pt>
    <dgm:pt modelId="{85641DF3-A7D9-4B10-99FA-A1E2EF381ACD}" type="pres">
      <dgm:prSet presAssocID="{FC7B9F15-1875-4DC2-BECA-13BBE749BA77}" presName="hierChild5" presStyleCnt="0"/>
      <dgm:spPr/>
    </dgm:pt>
    <dgm:pt modelId="{984F9450-5964-49A8-B791-E25C58CD4449}" type="pres">
      <dgm:prSet presAssocID="{D40877FE-B56E-42D3-B477-19AE67DEC525}" presName="Name28" presStyleLbl="parChTrans1D2" presStyleIdx="3" presStyleCnt="4"/>
      <dgm:spPr/>
    </dgm:pt>
    <dgm:pt modelId="{DD73C714-E93F-4CB0-AABD-174F2E72274C}" type="pres">
      <dgm:prSet presAssocID="{97DD0C4A-77FF-48A1-982C-D622489A06AE}" presName="hierRoot2" presStyleCnt="0">
        <dgm:presLayoutVars>
          <dgm:hierBranch val="init"/>
        </dgm:presLayoutVars>
      </dgm:prSet>
      <dgm:spPr/>
    </dgm:pt>
    <dgm:pt modelId="{30DF8BAE-E29A-4663-98E0-97597C0D5C32}" type="pres">
      <dgm:prSet presAssocID="{97DD0C4A-77FF-48A1-982C-D622489A06AE}" presName="rootComposite2" presStyleCnt="0"/>
      <dgm:spPr/>
    </dgm:pt>
    <dgm:pt modelId="{4C5ADBEE-12F1-4190-8373-7F30FB5338B0}" type="pres">
      <dgm:prSet presAssocID="{97DD0C4A-77FF-48A1-982C-D622489A06AE}" presName="rootText2" presStyleLbl="alignAcc1" presStyleIdx="0" presStyleCnt="0" custScaleX="134539">
        <dgm:presLayoutVars>
          <dgm:chPref val="3"/>
        </dgm:presLayoutVars>
      </dgm:prSet>
      <dgm:spPr/>
    </dgm:pt>
    <dgm:pt modelId="{44C62CE7-F2C7-4060-8066-3506F368A537}" type="pres">
      <dgm:prSet presAssocID="{97DD0C4A-77FF-48A1-982C-D622489A06AE}" presName="topArc2" presStyleLbl="parChTrans1D1" presStyleIdx="22" presStyleCnt="30"/>
      <dgm:spPr>
        <a:ln>
          <a:noFill/>
        </a:ln>
      </dgm:spPr>
    </dgm:pt>
    <dgm:pt modelId="{FF8E0C39-D7D5-42E1-ADC1-79C30599FF7D}" type="pres">
      <dgm:prSet presAssocID="{97DD0C4A-77FF-48A1-982C-D622489A06AE}" presName="bottomArc2" presStyleLbl="parChTrans1D1" presStyleIdx="23" presStyleCnt="30"/>
      <dgm:spPr>
        <a:ln>
          <a:noFill/>
        </a:ln>
      </dgm:spPr>
    </dgm:pt>
    <dgm:pt modelId="{922ACFF5-5A1B-4042-B2A5-E0C6AACEEE95}" type="pres">
      <dgm:prSet presAssocID="{97DD0C4A-77FF-48A1-982C-D622489A06AE}" presName="topConnNode2" presStyleLbl="node2" presStyleIdx="0" presStyleCnt="0"/>
      <dgm:spPr/>
    </dgm:pt>
    <dgm:pt modelId="{8FE96A82-53CA-4366-9F5D-C8ED21E6D64E}" type="pres">
      <dgm:prSet presAssocID="{97DD0C4A-77FF-48A1-982C-D622489A06AE}" presName="hierChild4" presStyleCnt="0"/>
      <dgm:spPr/>
    </dgm:pt>
    <dgm:pt modelId="{E6B68900-C9F4-40E8-A1E8-9D979486958A}" type="pres">
      <dgm:prSet presAssocID="{9449BF82-E176-472F-999D-7FE02A71500C}" presName="Name28" presStyleLbl="parChTrans1D3" presStyleIdx="7" presStyleCnt="10"/>
      <dgm:spPr/>
    </dgm:pt>
    <dgm:pt modelId="{E8BF7F37-0890-4644-8B32-0A72DEFC69E9}" type="pres">
      <dgm:prSet presAssocID="{31CC3BB4-983E-4455-AEB0-A97B1EE23844}" presName="hierRoot2" presStyleCnt="0">
        <dgm:presLayoutVars>
          <dgm:hierBranch val="init"/>
        </dgm:presLayoutVars>
      </dgm:prSet>
      <dgm:spPr/>
    </dgm:pt>
    <dgm:pt modelId="{D0E884D6-BE68-49BD-8ADE-714C0CC7B9DB}" type="pres">
      <dgm:prSet presAssocID="{31CC3BB4-983E-4455-AEB0-A97B1EE23844}" presName="rootComposite2" presStyleCnt="0"/>
      <dgm:spPr/>
    </dgm:pt>
    <dgm:pt modelId="{44A7D7E2-F2B5-43AC-813A-DB8C58E8FDDB}" type="pres">
      <dgm:prSet presAssocID="{31CC3BB4-983E-4455-AEB0-A97B1EE23844}" presName="rootText2" presStyleLbl="alignAcc1" presStyleIdx="0" presStyleCnt="0" custScaleX="123054">
        <dgm:presLayoutVars>
          <dgm:chPref val="3"/>
        </dgm:presLayoutVars>
      </dgm:prSet>
      <dgm:spPr/>
    </dgm:pt>
    <dgm:pt modelId="{7DD1B35F-7BC1-4A34-9700-82923330B7AE}" type="pres">
      <dgm:prSet presAssocID="{31CC3BB4-983E-4455-AEB0-A97B1EE23844}" presName="topArc2" presStyleLbl="parChTrans1D1" presStyleIdx="24" presStyleCnt="30"/>
      <dgm:spPr>
        <a:ln>
          <a:noFill/>
        </a:ln>
      </dgm:spPr>
    </dgm:pt>
    <dgm:pt modelId="{8BAD85D1-FE7D-432E-8C77-3C22F589EE7A}" type="pres">
      <dgm:prSet presAssocID="{31CC3BB4-983E-4455-AEB0-A97B1EE23844}" presName="bottomArc2" presStyleLbl="parChTrans1D1" presStyleIdx="25" presStyleCnt="30"/>
      <dgm:spPr>
        <a:ln>
          <a:noFill/>
        </a:ln>
      </dgm:spPr>
    </dgm:pt>
    <dgm:pt modelId="{797A3F78-632C-483C-921F-1807237B44E9}" type="pres">
      <dgm:prSet presAssocID="{31CC3BB4-983E-4455-AEB0-A97B1EE23844}" presName="topConnNode2" presStyleLbl="node3" presStyleIdx="0" presStyleCnt="0"/>
      <dgm:spPr/>
    </dgm:pt>
    <dgm:pt modelId="{7ED52516-DEAA-48AF-9F2D-A41EAF869574}" type="pres">
      <dgm:prSet presAssocID="{31CC3BB4-983E-4455-AEB0-A97B1EE23844}" presName="hierChild4" presStyleCnt="0"/>
      <dgm:spPr/>
    </dgm:pt>
    <dgm:pt modelId="{B392B3F0-94DE-4277-ADDE-D665748D26B4}" type="pres">
      <dgm:prSet presAssocID="{31CC3BB4-983E-4455-AEB0-A97B1EE23844}" presName="hierChild5" presStyleCnt="0"/>
      <dgm:spPr/>
    </dgm:pt>
    <dgm:pt modelId="{E2DB4C18-1980-4198-BD37-3802C900C3BC}" type="pres">
      <dgm:prSet presAssocID="{05963C3B-4F9D-4386-A75B-298DA00D66C3}" presName="Name28" presStyleLbl="parChTrans1D3" presStyleIdx="8" presStyleCnt="10"/>
      <dgm:spPr/>
    </dgm:pt>
    <dgm:pt modelId="{3B03DA4A-6E18-41A7-9BDE-97095294133D}" type="pres">
      <dgm:prSet presAssocID="{580DE34B-5794-4792-B901-CE48AF9013CD}" presName="hierRoot2" presStyleCnt="0">
        <dgm:presLayoutVars>
          <dgm:hierBranch val="init"/>
        </dgm:presLayoutVars>
      </dgm:prSet>
      <dgm:spPr/>
    </dgm:pt>
    <dgm:pt modelId="{73773B44-8D86-4035-A152-633080407A23}" type="pres">
      <dgm:prSet presAssocID="{580DE34B-5794-4792-B901-CE48AF9013CD}" presName="rootComposite2" presStyleCnt="0"/>
      <dgm:spPr/>
    </dgm:pt>
    <dgm:pt modelId="{7FEB6243-E0AF-467F-A7B4-91994E24A748}" type="pres">
      <dgm:prSet presAssocID="{580DE34B-5794-4792-B901-CE48AF9013CD}" presName="rootText2" presStyleLbl="alignAcc1" presStyleIdx="0" presStyleCnt="0" custScaleX="103365">
        <dgm:presLayoutVars>
          <dgm:chPref val="3"/>
        </dgm:presLayoutVars>
      </dgm:prSet>
      <dgm:spPr/>
    </dgm:pt>
    <dgm:pt modelId="{14633387-3A77-45CA-8B06-BAA589F5FBEE}" type="pres">
      <dgm:prSet presAssocID="{580DE34B-5794-4792-B901-CE48AF9013CD}" presName="topArc2" presStyleLbl="parChTrans1D1" presStyleIdx="26" presStyleCnt="30"/>
      <dgm:spPr>
        <a:ln>
          <a:noFill/>
        </a:ln>
      </dgm:spPr>
    </dgm:pt>
    <dgm:pt modelId="{D7E88FCC-B078-41DE-901B-F34B6C5A79A6}" type="pres">
      <dgm:prSet presAssocID="{580DE34B-5794-4792-B901-CE48AF9013CD}" presName="bottomArc2" presStyleLbl="parChTrans1D1" presStyleIdx="27" presStyleCnt="30"/>
      <dgm:spPr>
        <a:ln>
          <a:noFill/>
        </a:ln>
      </dgm:spPr>
    </dgm:pt>
    <dgm:pt modelId="{B9B0D07B-724D-47F3-AFE6-4D2300D48B2D}" type="pres">
      <dgm:prSet presAssocID="{580DE34B-5794-4792-B901-CE48AF9013CD}" presName="topConnNode2" presStyleLbl="node3" presStyleIdx="0" presStyleCnt="0"/>
      <dgm:spPr/>
    </dgm:pt>
    <dgm:pt modelId="{F8C8A909-669F-449B-A61D-1D8A524B9F4F}" type="pres">
      <dgm:prSet presAssocID="{580DE34B-5794-4792-B901-CE48AF9013CD}" presName="hierChild4" presStyleCnt="0"/>
      <dgm:spPr/>
    </dgm:pt>
    <dgm:pt modelId="{B049FF0A-8ACC-4E3E-AE7B-9E80A6E90969}" type="pres">
      <dgm:prSet presAssocID="{580DE34B-5794-4792-B901-CE48AF9013CD}" presName="hierChild5" presStyleCnt="0"/>
      <dgm:spPr/>
    </dgm:pt>
    <dgm:pt modelId="{E9CBADBB-97F3-45E1-B6B9-5B83CD0E3006}" type="pres">
      <dgm:prSet presAssocID="{46EFEFD3-0048-42E0-A23D-1811B5DDA36C}" presName="Name28" presStyleLbl="parChTrans1D3" presStyleIdx="9" presStyleCnt="10"/>
      <dgm:spPr/>
    </dgm:pt>
    <dgm:pt modelId="{F1573FA2-A792-4DDB-8D44-23089CE31B60}" type="pres">
      <dgm:prSet presAssocID="{64F69BDE-7F2A-4B6E-A54B-D82DD1A3A950}" presName="hierRoot2" presStyleCnt="0">
        <dgm:presLayoutVars>
          <dgm:hierBranch val="init"/>
        </dgm:presLayoutVars>
      </dgm:prSet>
      <dgm:spPr/>
    </dgm:pt>
    <dgm:pt modelId="{1E811F2A-B941-4FF4-9E4C-39E4FB0DF181}" type="pres">
      <dgm:prSet presAssocID="{64F69BDE-7F2A-4B6E-A54B-D82DD1A3A950}" presName="rootComposite2" presStyleCnt="0"/>
      <dgm:spPr/>
    </dgm:pt>
    <dgm:pt modelId="{A669DC4B-B5C6-4C38-AE9F-3F5DE4D5E6AD}" type="pres">
      <dgm:prSet presAssocID="{64F69BDE-7F2A-4B6E-A54B-D82DD1A3A950}" presName="rootText2" presStyleLbl="alignAcc1" presStyleIdx="0" presStyleCnt="0" custScaleX="118132">
        <dgm:presLayoutVars>
          <dgm:chPref val="3"/>
        </dgm:presLayoutVars>
      </dgm:prSet>
      <dgm:spPr/>
    </dgm:pt>
    <dgm:pt modelId="{B3CF2FE9-3EC6-45E2-B2AE-52FFCCBA1CBF}" type="pres">
      <dgm:prSet presAssocID="{64F69BDE-7F2A-4B6E-A54B-D82DD1A3A950}" presName="topArc2" presStyleLbl="parChTrans1D1" presStyleIdx="28" presStyleCnt="30"/>
      <dgm:spPr>
        <a:ln>
          <a:noFill/>
        </a:ln>
      </dgm:spPr>
    </dgm:pt>
    <dgm:pt modelId="{A6DC4CA0-F47E-47F3-8586-A6879E2FA187}" type="pres">
      <dgm:prSet presAssocID="{64F69BDE-7F2A-4B6E-A54B-D82DD1A3A950}" presName="bottomArc2" presStyleLbl="parChTrans1D1" presStyleIdx="29" presStyleCnt="30"/>
      <dgm:spPr>
        <a:ln>
          <a:noFill/>
        </a:ln>
      </dgm:spPr>
    </dgm:pt>
    <dgm:pt modelId="{101862B4-983E-42DC-BE32-E4535A2632F7}" type="pres">
      <dgm:prSet presAssocID="{64F69BDE-7F2A-4B6E-A54B-D82DD1A3A950}" presName="topConnNode2" presStyleLbl="node3" presStyleIdx="0" presStyleCnt="0"/>
      <dgm:spPr/>
    </dgm:pt>
    <dgm:pt modelId="{82FEBDFD-CA78-4E5A-B13D-DFB2FA6B8506}" type="pres">
      <dgm:prSet presAssocID="{64F69BDE-7F2A-4B6E-A54B-D82DD1A3A950}" presName="hierChild4" presStyleCnt="0"/>
      <dgm:spPr/>
    </dgm:pt>
    <dgm:pt modelId="{DA72B50C-AC19-43B7-915B-FFBE8B4D8E3C}" type="pres">
      <dgm:prSet presAssocID="{64F69BDE-7F2A-4B6E-A54B-D82DD1A3A950}" presName="hierChild5" presStyleCnt="0"/>
      <dgm:spPr/>
    </dgm:pt>
    <dgm:pt modelId="{10672985-8BA9-4E71-9C15-90D81B3754E7}" type="pres">
      <dgm:prSet presAssocID="{97DD0C4A-77FF-48A1-982C-D622489A06AE}" presName="hierChild5" presStyleCnt="0"/>
      <dgm:spPr/>
    </dgm:pt>
    <dgm:pt modelId="{949B0B7A-0AD2-4B12-A7E3-6B15F46F960E}" type="pres">
      <dgm:prSet presAssocID="{1FFC764C-D743-4D57-9C41-2E5FBAD03224}" presName="hierChild3" presStyleCnt="0"/>
      <dgm:spPr/>
    </dgm:pt>
  </dgm:ptLst>
  <dgm:cxnLst>
    <dgm:cxn modelId="{7CFBC702-9969-4B68-A672-52933C4D60B4}" srcId="{22426D86-7518-46C9-B210-2FD8E3E74755}" destId="{42851C91-791A-489C-8286-685FD36971DA}" srcOrd="2" destOrd="0" parTransId="{086B54F6-46A6-4D07-B47D-C5A536D4C12D}" sibTransId="{C5B9E66E-0F78-4D77-84CB-13BBEE2FD667}"/>
    <dgm:cxn modelId="{2A19E306-6F64-4FC9-8336-44E341ABB3BD}" type="presOf" srcId="{57BB516D-D784-4AAB-8DC0-D363F72C1F5E}" destId="{C12D15C3-FF30-479D-9832-0E33BD473279}" srcOrd="0" destOrd="0" presId="urn:microsoft.com/office/officeart/2008/layout/HalfCircleOrganizationChart"/>
    <dgm:cxn modelId="{89C7F909-B88F-441A-AF55-70C49B635995}" type="presOf" srcId="{9449BF82-E176-472F-999D-7FE02A71500C}" destId="{E6B68900-C9F4-40E8-A1E8-9D979486958A}" srcOrd="0" destOrd="0" presId="urn:microsoft.com/office/officeart/2008/layout/HalfCircleOrganizationChart"/>
    <dgm:cxn modelId="{B444C70F-FA09-472B-A227-F55B343DE781}" type="presOf" srcId="{086B54F6-46A6-4D07-B47D-C5A536D4C12D}" destId="{438C231C-0300-4A2D-A697-857E0A1E8D8E}" srcOrd="0" destOrd="0" presId="urn:microsoft.com/office/officeart/2008/layout/HalfCircleOrganizationChart"/>
    <dgm:cxn modelId="{59C6161A-6535-4532-995C-BB8134EA82B6}" type="presOf" srcId="{1AE04FF4-CCF0-4564-B935-DAE2907456B4}" destId="{7D750F40-9187-42C5-A091-08D3FD77A21F}" srcOrd="0" destOrd="0" presId="urn:microsoft.com/office/officeart/2008/layout/HalfCircleOrganizationChart"/>
    <dgm:cxn modelId="{9F836A27-DB76-43BD-8343-F80AF610F941}" srcId="{1FFC764C-D743-4D57-9C41-2E5FBAD03224}" destId="{22426D86-7518-46C9-B210-2FD8E3E74755}" srcOrd="0" destOrd="0" parTransId="{A93D1E34-0906-4F68-AE57-C9F73C7EF743}" sibTransId="{3F1317CF-9150-48D9-9370-E42DF7D4CEE4}"/>
    <dgm:cxn modelId="{DAFC6229-FDE4-4BE3-8166-71E4B74DF368}" srcId="{C2073F5B-7827-407B-9EF6-E0D1F8A814E1}" destId="{BBA64E72-2D2A-49F8-AE8C-E8AA1A2149AF}" srcOrd="1" destOrd="0" parTransId="{1AE04FF4-CCF0-4564-B935-DAE2907456B4}" sibTransId="{DF5B74BF-9537-4246-A356-995D61F291B4}"/>
    <dgm:cxn modelId="{FEB55A2A-B1D4-4EF7-ADAF-32BE7D8A05EE}" type="presOf" srcId="{22426D86-7518-46C9-B210-2FD8E3E74755}" destId="{8C90A41D-925B-490C-B03F-ADAAA7330786}" srcOrd="0" destOrd="0" presId="urn:microsoft.com/office/officeart/2008/layout/HalfCircleOrganizationChart"/>
    <dgm:cxn modelId="{39976935-2313-4651-A070-DAF2DC7AD801}" type="presOf" srcId="{31CC3BB4-983E-4455-AEB0-A97B1EE23844}" destId="{797A3F78-632C-483C-921F-1807237B44E9}" srcOrd="1" destOrd="0" presId="urn:microsoft.com/office/officeart/2008/layout/HalfCircleOrganizationChart"/>
    <dgm:cxn modelId="{95066B37-3698-4C46-9DF5-5826E39F963F}" srcId="{1FFC764C-D743-4D57-9C41-2E5FBAD03224}" destId="{97DD0C4A-77FF-48A1-982C-D622489A06AE}" srcOrd="3" destOrd="0" parTransId="{D40877FE-B56E-42D3-B477-19AE67DEC525}" sibTransId="{3DE56FBA-4984-49A7-9AB2-583D6D77787D}"/>
    <dgm:cxn modelId="{BBD59837-F7CF-4F17-BE3A-993E9BA25BB6}" type="presOf" srcId="{22426D86-7518-46C9-B210-2FD8E3E74755}" destId="{3F61031C-D0D0-4C46-84C3-54A6F15F6236}" srcOrd="1" destOrd="0" presId="urn:microsoft.com/office/officeart/2008/layout/HalfCircleOrganizationChart"/>
    <dgm:cxn modelId="{533B033A-7996-4264-893C-ED4EE943E58A}" type="presOf" srcId="{C2073F5B-7827-407B-9EF6-E0D1F8A814E1}" destId="{86C3BC59-8853-497B-B2B7-D849826362CD}" srcOrd="1" destOrd="0" presId="urn:microsoft.com/office/officeart/2008/layout/HalfCircleOrganizationChart"/>
    <dgm:cxn modelId="{75C90C3F-E606-4F3D-BE94-45A0EB711613}" type="presOf" srcId="{E658772D-C14F-4304-BEBE-0236356EEEAF}" destId="{5079A88D-5B8B-4224-8F25-840B7B56F650}" srcOrd="1" destOrd="0" presId="urn:microsoft.com/office/officeart/2008/layout/HalfCircleOrganizationChart"/>
    <dgm:cxn modelId="{4DFBD93F-69A7-4456-B7F4-93F27FA8FF93}" srcId="{1FFC764C-D743-4D57-9C41-2E5FBAD03224}" destId="{C2073F5B-7827-407B-9EF6-E0D1F8A814E1}" srcOrd="1" destOrd="0" parTransId="{8A84A09E-26D0-4E17-9C98-8E56D9C81449}" sibTransId="{8E3E8E49-E029-40D1-B25E-CEC089913518}"/>
    <dgm:cxn modelId="{3F470140-9D7F-457A-A640-249E52A999F7}" type="presOf" srcId="{5CE69E87-67EC-49F5-840B-004744AFCBDE}" destId="{5FBA200F-19D4-4399-A095-42EBF6C2C697}" srcOrd="0" destOrd="0" presId="urn:microsoft.com/office/officeart/2008/layout/HalfCircleOrganizationChart"/>
    <dgm:cxn modelId="{EF199640-E692-4C89-8DED-53B1AC7CBC37}" type="presOf" srcId="{8A84A09E-26D0-4E17-9C98-8E56D9C81449}" destId="{9A7D8C97-FC2E-4F2A-85D6-4AFE2F8DB527}" srcOrd="0" destOrd="0" presId="urn:microsoft.com/office/officeart/2008/layout/HalfCircleOrganizationChart"/>
    <dgm:cxn modelId="{A01A0A5B-70E5-463B-B481-6B423E17E1AA}" srcId="{22426D86-7518-46C9-B210-2FD8E3E74755}" destId="{7AA59EB2-869B-4C69-99B9-1A543CB2C257}" srcOrd="0" destOrd="0" parTransId="{9375BF9C-02FE-49EB-9F3B-5DBC6A3568F2}" sibTransId="{F64EF8EB-038B-474A-94B4-75A9147C9A63}"/>
    <dgm:cxn modelId="{EA1A945F-F784-4E6B-93A3-487A61A1CA6C}" type="presOf" srcId="{B26C0B51-DD87-453B-8244-741521CD9DC8}" destId="{3D1FC7C6-9112-4CFB-8043-7E4E569B8043}" srcOrd="0" destOrd="0" presId="urn:microsoft.com/office/officeart/2008/layout/HalfCircleOrganizationChart"/>
    <dgm:cxn modelId="{27325760-FE8F-458E-BFDD-179E1CA88ED8}" srcId="{97DD0C4A-77FF-48A1-982C-D622489A06AE}" destId="{31CC3BB4-983E-4455-AEB0-A97B1EE23844}" srcOrd="0" destOrd="0" parTransId="{9449BF82-E176-472F-999D-7FE02A71500C}" sibTransId="{319F5A99-4B6F-49E8-A459-0F7CA14F8790}"/>
    <dgm:cxn modelId="{D1935862-0C00-4AD7-868F-FC1B6B4D11E1}" type="presOf" srcId="{31CC3BB4-983E-4455-AEB0-A97B1EE23844}" destId="{44A7D7E2-F2B5-43AC-813A-DB8C58E8FDDB}" srcOrd="0" destOrd="0" presId="urn:microsoft.com/office/officeart/2008/layout/HalfCircleOrganizationChart"/>
    <dgm:cxn modelId="{7915314A-0167-4520-8D42-3DB5E151994C}" type="presOf" srcId="{1DC8D629-E9A7-4D01-957E-EF2A9DE897FD}" destId="{C5766EAE-5792-4459-B190-C9CF5FD368A6}" srcOrd="1" destOrd="0" presId="urn:microsoft.com/office/officeart/2008/layout/HalfCircleOrganizationChart"/>
    <dgm:cxn modelId="{FED1386E-3C97-4FC8-9EFE-6DFF4F22832C}" type="presOf" srcId="{E658772D-C14F-4304-BEBE-0236356EEEAF}" destId="{BF07EA43-8CE5-4690-8814-2A090EE1787D}" srcOrd="0" destOrd="0" presId="urn:microsoft.com/office/officeart/2008/layout/HalfCircleOrganizationChart"/>
    <dgm:cxn modelId="{10704871-9899-4597-84D4-261B15E962F6}" srcId="{1FFC764C-D743-4D57-9C41-2E5FBAD03224}" destId="{FC7B9F15-1875-4DC2-BECA-13BBE749BA77}" srcOrd="2" destOrd="0" parTransId="{39C05ED7-C7FF-46E6-9557-0B1E26905087}" sibTransId="{0DCEEE3F-B062-4C5C-9672-D0C88A42E95F}"/>
    <dgm:cxn modelId="{62923074-9AFD-4711-8552-837957085496}" srcId="{97DD0C4A-77FF-48A1-982C-D622489A06AE}" destId="{580DE34B-5794-4792-B901-CE48AF9013CD}" srcOrd="1" destOrd="0" parTransId="{05963C3B-4F9D-4386-A75B-298DA00D66C3}" sibTransId="{F12C5C09-0E20-4C51-8A81-25A0AEF850D2}"/>
    <dgm:cxn modelId="{4F004C75-094A-4C7D-B9FF-5D362048A7D8}" type="presOf" srcId="{010CA462-E6C2-4F83-A73F-776AF45684AD}" destId="{EAA2458B-3AEA-47A7-BFD4-47E154615F17}" srcOrd="0" destOrd="0" presId="urn:microsoft.com/office/officeart/2008/layout/HalfCircleOrganizationChart"/>
    <dgm:cxn modelId="{A030DB76-AACF-4096-932A-BB54B1492AD8}" type="presOf" srcId="{46EFEFD3-0048-42E0-A23D-1811B5DDA36C}" destId="{E9CBADBB-97F3-45E1-B6B9-5B83CD0E3006}" srcOrd="0" destOrd="0" presId="urn:microsoft.com/office/officeart/2008/layout/HalfCircleOrganizationChart"/>
    <dgm:cxn modelId="{D77CF97C-3E11-49AD-B2FC-7CA6BF675463}" type="presOf" srcId="{7AA59EB2-869B-4C69-99B9-1A543CB2C257}" destId="{32F7D3C9-3EB0-4665-8E54-87009482ACA8}" srcOrd="0" destOrd="0" presId="urn:microsoft.com/office/officeart/2008/layout/HalfCircleOrganizationChart"/>
    <dgm:cxn modelId="{F7B34F7D-F33E-47A3-8A37-643CF7AA510C}" type="presOf" srcId="{39C05ED7-C7FF-46E6-9557-0B1E26905087}" destId="{2F32A8A8-558C-4CB4-BD10-7E5D467D03CA}" srcOrd="0" destOrd="0" presId="urn:microsoft.com/office/officeart/2008/layout/HalfCircleOrganizationChart"/>
    <dgm:cxn modelId="{18455680-2720-4E64-9047-5668C66707A4}" type="presOf" srcId="{3293D16C-CEB0-432C-8204-1B98868C08C4}" destId="{E9577ACD-F567-4AF1-B5B1-CD7F51D7CCE1}" srcOrd="1" destOrd="0" presId="urn:microsoft.com/office/officeart/2008/layout/HalfCircleOrganizationChart"/>
    <dgm:cxn modelId="{1F3D9984-6633-426C-A027-25A19E62B2E2}" type="presOf" srcId="{57BB516D-D784-4AAB-8DC0-D363F72C1F5E}" destId="{E19634D7-7E1C-4662-A590-9F94641D1109}" srcOrd="1" destOrd="0" presId="urn:microsoft.com/office/officeart/2008/layout/HalfCircleOrganizationChart"/>
    <dgm:cxn modelId="{22F5F38D-30B4-4CB3-A6B0-3A29B9A859F9}" type="presOf" srcId="{90CF40A7-5B2D-4CAD-85AE-A286C445729C}" destId="{777AB8B1-B4E4-40E7-9662-9D369F289A48}" srcOrd="0" destOrd="0" presId="urn:microsoft.com/office/officeart/2008/layout/HalfCircleOrganizationChart"/>
    <dgm:cxn modelId="{60FABB90-693D-4252-8E21-20F47AD74362}" type="presOf" srcId="{1DC8D629-E9A7-4D01-957E-EF2A9DE897FD}" destId="{04BA6BB6-A643-4BCF-9196-417DA0574EE8}" srcOrd="0" destOrd="0" presId="urn:microsoft.com/office/officeart/2008/layout/HalfCircleOrganizationChart"/>
    <dgm:cxn modelId="{13AB0996-ACA7-4BDE-B35D-4C6B87C4F7E5}" srcId="{D4B6F6B6-6C5E-469E-A4B2-F194A5FC9A5A}" destId="{1FFC764C-D743-4D57-9C41-2E5FBAD03224}" srcOrd="0" destOrd="0" parTransId="{DD045C2E-8350-49C2-B933-BCE41525CAAD}" sibTransId="{A8F04332-71EA-43CE-9B41-5040BE335ECE}"/>
    <dgm:cxn modelId="{EB7B2D9B-0866-4537-971A-EB6B55A4C424}" type="presOf" srcId="{1FFC764C-D743-4D57-9C41-2E5FBAD03224}" destId="{04BBEF17-65BD-4624-B0A9-25D81BB845F6}" srcOrd="0" destOrd="0" presId="urn:microsoft.com/office/officeart/2008/layout/HalfCircleOrganizationChart"/>
    <dgm:cxn modelId="{6B5A849B-6A3E-4D22-8EC0-3A24B524830A}" type="presOf" srcId="{D4B6F6B6-6C5E-469E-A4B2-F194A5FC9A5A}" destId="{710F2F7D-5543-4B55-84D7-2BF4477A284C}" srcOrd="0" destOrd="0" presId="urn:microsoft.com/office/officeart/2008/layout/HalfCircleOrganizationChart"/>
    <dgm:cxn modelId="{B8D1239F-E793-4274-B106-8BFB409EE512}" type="presOf" srcId="{64F69BDE-7F2A-4B6E-A54B-D82DD1A3A950}" destId="{101862B4-983E-42DC-BE32-E4535A2632F7}" srcOrd="1" destOrd="0" presId="urn:microsoft.com/office/officeart/2008/layout/HalfCircleOrganizationChart"/>
    <dgm:cxn modelId="{5E8BC9A0-FEF4-4F4B-9702-B2D223B846E8}" type="presOf" srcId="{580DE34B-5794-4792-B901-CE48AF9013CD}" destId="{B9B0D07B-724D-47F3-AFE6-4D2300D48B2D}" srcOrd="1" destOrd="0" presId="urn:microsoft.com/office/officeart/2008/layout/HalfCircleOrganizationChart"/>
    <dgm:cxn modelId="{1B1C56A3-5D54-416C-87AD-72E4BD30304E}" type="presOf" srcId="{C2073F5B-7827-407B-9EF6-E0D1F8A814E1}" destId="{7A273C52-1615-40C4-A6F1-4EA9620B29EB}" srcOrd="0" destOrd="0" presId="urn:microsoft.com/office/officeart/2008/layout/HalfCircleOrganizationChart"/>
    <dgm:cxn modelId="{09BD93A6-13E2-4095-B75E-70BC3926BC9C}" type="presOf" srcId="{D40877FE-B56E-42D3-B477-19AE67DEC525}" destId="{984F9450-5964-49A8-B791-E25C58CD4449}" srcOrd="0" destOrd="0" presId="urn:microsoft.com/office/officeart/2008/layout/HalfCircleOrganizationChart"/>
    <dgm:cxn modelId="{2B493CA7-A0F9-4DE8-AEF1-BECA0116F9B0}" type="presOf" srcId="{42851C91-791A-489C-8286-685FD36971DA}" destId="{E1B1FF37-4327-4734-8949-5D6632321653}" srcOrd="1" destOrd="0" presId="urn:microsoft.com/office/officeart/2008/layout/HalfCircleOrganizationChart"/>
    <dgm:cxn modelId="{2BB4C1A8-55BB-430F-8B01-59CF1EE0EF7D}" type="presOf" srcId="{05963C3B-4F9D-4386-A75B-298DA00D66C3}" destId="{E2DB4C18-1980-4198-BD37-3802C900C3BC}" srcOrd="0" destOrd="0" presId="urn:microsoft.com/office/officeart/2008/layout/HalfCircleOrganizationChart"/>
    <dgm:cxn modelId="{7CA46CAB-7349-4257-B5B2-FC79DD610345}" type="presOf" srcId="{7AA59EB2-869B-4C69-99B9-1A543CB2C257}" destId="{5CB0C941-3668-4E08-A616-F68C7B36FBF3}" srcOrd="1" destOrd="0" presId="urn:microsoft.com/office/officeart/2008/layout/HalfCircleOrganizationChart"/>
    <dgm:cxn modelId="{C419C5AB-98F0-4C04-9825-B369AB879200}" type="presOf" srcId="{97DD0C4A-77FF-48A1-982C-D622489A06AE}" destId="{922ACFF5-5A1B-4042-B2A5-E0C6AACEEE95}" srcOrd="1" destOrd="0" presId="urn:microsoft.com/office/officeart/2008/layout/HalfCircleOrganizationChart"/>
    <dgm:cxn modelId="{386749AF-A3D5-4366-B40E-ED16D9470943}" type="presOf" srcId="{97DD0C4A-77FF-48A1-982C-D622489A06AE}" destId="{4C5ADBEE-12F1-4190-8373-7F30FB5338B0}" srcOrd="0" destOrd="0" presId="urn:microsoft.com/office/officeart/2008/layout/HalfCircleOrganizationChart"/>
    <dgm:cxn modelId="{2EC1AAB3-94AB-4D52-9AB7-C91578F30069}" srcId="{FC7B9F15-1875-4DC2-BECA-13BBE749BA77}" destId="{1DC8D629-E9A7-4D01-957E-EF2A9DE897FD}" srcOrd="0" destOrd="0" parTransId="{010CA462-E6C2-4F83-A73F-776AF45684AD}" sibTransId="{AF68511B-D059-4DEE-940D-692C85447C56}"/>
    <dgm:cxn modelId="{C891E0B5-CB84-44E6-960A-C083CC5776B5}" type="presOf" srcId="{580DE34B-5794-4792-B901-CE48AF9013CD}" destId="{7FEB6243-E0AF-467F-A7B4-91994E24A748}" srcOrd="0" destOrd="0" presId="urn:microsoft.com/office/officeart/2008/layout/HalfCircleOrganizationChart"/>
    <dgm:cxn modelId="{DFE4B2C2-0868-4646-997D-882A465423A8}" type="presOf" srcId="{BBA64E72-2D2A-49F8-AE8C-E8AA1A2149AF}" destId="{589B8DFA-1918-43A1-A07A-F62FA8224206}" srcOrd="1" destOrd="0" presId="urn:microsoft.com/office/officeart/2008/layout/HalfCircleOrganizationChart"/>
    <dgm:cxn modelId="{CD2475C3-94FA-4CEF-899E-A29CE88AC5B3}" type="presOf" srcId="{9375BF9C-02FE-49EB-9F3B-5DBC6A3568F2}" destId="{8F0F6BD4-5A20-4884-8DCC-04082A9A98D6}" srcOrd="0" destOrd="0" presId="urn:microsoft.com/office/officeart/2008/layout/HalfCircleOrganizationChart"/>
    <dgm:cxn modelId="{2F6263C7-4E7E-420E-9340-3CA64CBE9222}" type="presOf" srcId="{1FFC764C-D743-4D57-9C41-2E5FBAD03224}" destId="{308F86C1-0628-4AD2-ACA3-061B8E5F1120}" srcOrd="1" destOrd="0" presId="urn:microsoft.com/office/officeart/2008/layout/HalfCircleOrganizationChart"/>
    <dgm:cxn modelId="{82EA29CA-D8DE-426B-92E6-A804DA5BD56E}" type="presOf" srcId="{FC7B9F15-1875-4DC2-BECA-13BBE749BA77}" destId="{D2B5CEF5-6ECD-4F1A-A497-03A534FAB37B}" srcOrd="0" destOrd="0" presId="urn:microsoft.com/office/officeart/2008/layout/HalfCircleOrganizationChart"/>
    <dgm:cxn modelId="{9C2D2DCD-1000-42D7-BA7E-3B8A9F53AE6F}" type="presOf" srcId="{BBA64E72-2D2A-49F8-AE8C-E8AA1A2149AF}" destId="{7D89C567-3BC9-4364-962B-25FA32E7660A}" srcOrd="0" destOrd="0" presId="urn:microsoft.com/office/officeart/2008/layout/HalfCircleOrganizationChart"/>
    <dgm:cxn modelId="{685930CD-E7F9-4032-8DC9-990D629DEA12}" srcId="{22426D86-7518-46C9-B210-2FD8E3E74755}" destId="{E658772D-C14F-4304-BEBE-0236356EEEAF}" srcOrd="1" destOrd="0" parTransId="{B26C0B51-DD87-453B-8244-741521CD9DC8}" sibTransId="{E0934431-B5F2-4163-BD5A-1821D3E2949D}"/>
    <dgm:cxn modelId="{85F672DD-01B8-468E-B5E5-33490F1A6CEE}" type="presOf" srcId="{42851C91-791A-489C-8286-685FD36971DA}" destId="{CFF061C3-666D-4FF3-A11D-312B2E80D846}" srcOrd="0" destOrd="0" presId="urn:microsoft.com/office/officeart/2008/layout/HalfCircleOrganizationChart"/>
    <dgm:cxn modelId="{6CC355DD-87EE-476C-A305-E2A7ED63EBBE}" type="presOf" srcId="{64F69BDE-7F2A-4B6E-A54B-D82DD1A3A950}" destId="{A669DC4B-B5C6-4C38-AE9F-3F5DE4D5E6AD}" srcOrd="0" destOrd="0" presId="urn:microsoft.com/office/officeart/2008/layout/HalfCircleOrganizationChart"/>
    <dgm:cxn modelId="{CD7F22E7-04B3-4E59-83F1-9B0D535C6F9B}" type="presOf" srcId="{3293D16C-CEB0-432C-8204-1B98868C08C4}" destId="{B2DBC0FE-BB27-456B-A2AD-3DBCD4AFB181}" srcOrd="0" destOrd="0" presId="urn:microsoft.com/office/officeart/2008/layout/HalfCircleOrganizationChart"/>
    <dgm:cxn modelId="{A9C8CCF2-AC0F-47C2-BA8C-52E86CA94473}" srcId="{97DD0C4A-77FF-48A1-982C-D622489A06AE}" destId="{64F69BDE-7F2A-4B6E-A54B-D82DD1A3A950}" srcOrd="2" destOrd="0" parTransId="{46EFEFD3-0048-42E0-A23D-1811B5DDA36C}" sibTransId="{0002D2A1-7F08-4120-8FCB-8B111721D84A}"/>
    <dgm:cxn modelId="{10FD3AF3-FB40-4A21-B19F-0DE1179912D3}" srcId="{FC7B9F15-1875-4DC2-BECA-13BBE749BA77}" destId="{57BB516D-D784-4AAB-8DC0-D363F72C1F5E}" srcOrd="1" destOrd="0" parTransId="{5CE69E87-67EC-49F5-840B-004744AFCBDE}" sibTransId="{192FABA5-22E2-4978-B91A-8B064485502E}"/>
    <dgm:cxn modelId="{C198F2F6-DCBD-46F7-9657-52F1C913070C}" type="presOf" srcId="{FC7B9F15-1875-4DC2-BECA-13BBE749BA77}" destId="{85D4EDD1-9938-499B-9272-C7A44E15387B}" srcOrd="1" destOrd="0" presId="urn:microsoft.com/office/officeart/2008/layout/HalfCircleOrganizationChart"/>
    <dgm:cxn modelId="{BC10E2FA-02E6-4F94-BBAD-9550D1799F1F}" srcId="{C2073F5B-7827-407B-9EF6-E0D1F8A814E1}" destId="{3293D16C-CEB0-432C-8204-1B98868C08C4}" srcOrd="0" destOrd="0" parTransId="{90CF40A7-5B2D-4CAD-85AE-A286C445729C}" sibTransId="{53D9E68D-F1C9-4752-8ED2-32BA6D6EFAD6}"/>
    <dgm:cxn modelId="{2157CDFC-96C6-464A-B4AA-9832CD3BFCE2}" type="presOf" srcId="{A93D1E34-0906-4F68-AE57-C9F73C7EF743}" destId="{7C62BF52-C80B-4312-8420-09B79684DF07}" srcOrd="0" destOrd="0" presId="urn:microsoft.com/office/officeart/2008/layout/HalfCircleOrganizationChart"/>
    <dgm:cxn modelId="{5CEE4EDC-6F27-4B1A-830D-BFD71CC0A9E1}" type="presParOf" srcId="{710F2F7D-5543-4B55-84D7-2BF4477A284C}" destId="{03206E14-DB68-44CB-8AE5-696A5267F058}" srcOrd="0" destOrd="0" presId="urn:microsoft.com/office/officeart/2008/layout/HalfCircleOrganizationChart"/>
    <dgm:cxn modelId="{052373A2-8BF3-45E0-80EB-441B8F2C6ECF}" type="presParOf" srcId="{03206E14-DB68-44CB-8AE5-696A5267F058}" destId="{958110D5-C349-49DA-9E57-F7738FEEB9D7}" srcOrd="0" destOrd="0" presId="urn:microsoft.com/office/officeart/2008/layout/HalfCircleOrganizationChart"/>
    <dgm:cxn modelId="{5C84482E-F2C2-43D9-AA13-C04427CC37B5}" type="presParOf" srcId="{958110D5-C349-49DA-9E57-F7738FEEB9D7}" destId="{04BBEF17-65BD-4624-B0A9-25D81BB845F6}" srcOrd="0" destOrd="0" presId="urn:microsoft.com/office/officeart/2008/layout/HalfCircleOrganizationChart"/>
    <dgm:cxn modelId="{A04D288A-8E4B-4015-9C86-FEF55876AD59}" type="presParOf" srcId="{958110D5-C349-49DA-9E57-F7738FEEB9D7}" destId="{17DB936A-F763-4EC2-BD71-9F8E206A24B1}" srcOrd="1" destOrd="0" presId="urn:microsoft.com/office/officeart/2008/layout/HalfCircleOrganizationChart"/>
    <dgm:cxn modelId="{39890CDE-3DC6-4037-9BA1-A06EA0D63CF3}" type="presParOf" srcId="{958110D5-C349-49DA-9E57-F7738FEEB9D7}" destId="{EFDB8FFC-B704-4343-960F-72DFA0657CFB}" srcOrd="2" destOrd="0" presId="urn:microsoft.com/office/officeart/2008/layout/HalfCircleOrganizationChart"/>
    <dgm:cxn modelId="{C43C1F74-428D-4BC2-9DBC-3C9A147EE5B7}" type="presParOf" srcId="{958110D5-C349-49DA-9E57-F7738FEEB9D7}" destId="{308F86C1-0628-4AD2-ACA3-061B8E5F1120}" srcOrd="3" destOrd="0" presId="urn:microsoft.com/office/officeart/2008/layout/HalfCircleOrganizationChart"/>
    <dgm:cxn modelId="{FF2D4C2E-FC05-4BD6-8B20-48878A7EDAFF}" type="presParOf" srcId="{03206E14-DB68-44CB-8AE5-696A5267F058}" destId="{11CC9006-AA5E-45F4-9288-523FC01D7ECA}" srcOrd="1" destOrd="0" presId="urn:microsoft.com/office/officeart/2008/layout/HalfCircleOrganizationChart"/>
    <dgm:cxn modelId="{AE033F29-C466-46C7-9874-A215C72549D2}" type="presParOf" srcId="{11CC9006-AA5E-45F4-9288-523FC01D7ECA}" destId="{7C62BF52-C80B-4312-8420-09B79684DF07}" srcOrd="0" destOrd="0" presId="urn:microsoft.com/office/officeart/2008/layout/HalfCircleOrganizationChart"/>
    <dgm:cxn modelId="{64104759-68CC-4E8B-BEC4-A5106F76413B}" type="presParOf" srcId="{11CC9006-AA5E-45F4-9288-523FC01D7ECA}" destId="{E829577E-C1FF-4897-9386-5808FCBE22F6}" srcOrd="1" destOrd="0" presId="urn:microsoft.com/office/officeart/2008/layout/HalfCircleOrganizationChart"/>
    <dgm:cxn modelId="{E3069EB2-A6D0-43D2-8C59-ECF03FF42958}" type="presParOf" srcId="{E829577E-C1FF-4897-9386-5808FCBE22F6}" destId="{81C77540-0413-4F47-A99D-756F68859B8D}" srcOrd="0" destOrd="0" presId="urn:microsoft.com/office/officeart/2008/layout/HalfCircleOrganizationChart"/>
    <dgm:cxn modelId="{CE6B2E3E-CE1F-401B-A9D9-37B3067ED028}" type="presParOf" srcId="{81C77540-0413-4F47-A99D-756F68859B8D}" destId="{8C90A41D-925B-490C-B03F-ADAAA7330786}" srcOrd="0" destOrd="0" presId="urn:microsoft.com/office/officeart/2008/layout/HalfCircleOrganizationChart"/>
    <dgm:cxn modelId="{D6138641-4C33-44A7-A34F-2BA15A5C8C67}" type="presParOf" srcId="{81C77540-0413-4F47-A99D-756F68859B8D}" destId="{0C843B47-8E9C-4788-86A9-82EA75A18012}" srcOrd="1" destOrd="0" presId="urn:microsoft.com/office/officeart/2008/layout/HalfCircleOrganizationChart"/>
    <dgm:cxn modelId="{8E35EFF3-12BF-48E0-B8C2-744F4EAF9E6D}" type="presParOf" srcId="{81C77540-0413-4F47-A99D-756F68859B8D}" destId="{DCCEDF3C-D51E-4982-8D32-FF56F1548FAB}" srcOrd="2" destOrd="0" presId="urn:microsoft.com/office/officeart/2008/layout/HalfCircleOrganizationChart"/>
    <dgm:cxn modelId="{A7DC06AB-0775-4D29-84C5-0BB4BB466579}" type="presParOf" srcId="{81C77540-0413-4F47-A99D-756F68859B8D}" destId="{3F61031C-D0D0-4C46-84C3-54A6F15F6236}" srcOrd="3" destOrd="0" presId="urn:microsoft.com/office/officeart/2008/layout/HalfCircleOrganizationChart"/>
    <dgm:cxn modelId="{D806202A-E1E9-4362-B713-B27C596A43B8}" type="presParOf" srcId="{E829577E-C1FF-4897-9386-5808FCBE22F6}" destId="{FAAFE89C-A996-4F7F-8A96-010F51FCB61A}" srcOrd="1" destOrd="0" presId="urn:microsoft.com/office/officeart/2008/layout/HalfCircleOrganizationChart"/>
    <dgm:cxn modelId="{C99A694A-3381-4849-8C07-292A1C0A61C8}" type="presParOf" srcId="{FAAFE89C-A996-4F7F-8A96-010F51FCB61A}" destId="{8F0F6BD4-5A20-4884-8DCC-04082A9A98D6}" srcOrd="0" destOrd="0" presId="urn:microsoft.com/office/officeart/2008/layout/HalfCircleOrganizationChart"/>
    <dgm:cxn modelId="{C0289231-47B1-4179-8DA9-419A8CC0C84C}" type="presParOf" srcId="{FAAFE89C-A996-4F7F-8A96-010F51FCB61A}" destId="{70567169-215C-4CAB-881E-61A64B966EC5}" srcOrd="1" destOrd="0" presId="urn:microsoft.com/office/officeart/2008/layout/HalfCircleOrganizationChart"/>
    <dgm:cxn modelId="{CE3E9E2D-C9F4-4A2B-9CA0-5EDD8D3802AF}" type="presParOf" srcId="{70567169-215C-4CAB-881E-61A64B966EC5}" destId="{9F5A10B5-1425-4F40-8AE8-BFE96EFF8A0B}" srcOrd="0" destOrd="0" presId="urn:microsoft.com/office/officeart/2008/layout/HalfCircleOrganizationChart"/>
    <dgm:cxn modelId="{EC65FDB8-8F62-4A52-9FA1-2CDF549F5235}" type="presParOf" srcId="{9F5A10B5-1425-4F40-8AE8-BFE96EFF8A0B}" destId="{32F7D3C9-3EB0-4665-8E54-87009482ACA8}" srcOrd="0" destOrd="0" presId="urn:microsoft.com/office/officeart/2008/layout/HalfCircleOrganizationChart"/>
    <dgm:cxn modelId="{402434B7-1B86-46ED-A85C-2DE65475CC16}" type="presParOf" srcId="{9F5A10B5-1425-4F40-8AE8-BFE96EFF8A0B}" destId="{DE10830F-3802-466C-A378-D75B574E9704}" srcOrd="1" destOrd="0" presId="urn:microsoft.com/office/officeart/2008/layout/HalfCircleOrganizationChart"/>
    <dgm:cxn modelId="{D05F75D8-2DC6-4B4F-A7C5-E14FF1F42749}" type="presParOf" srcId="{9F5A10B5-1425-4F40-8AE8-BFE96EFF8A0B}" destId="{7DF0F6A0-A239-4B03-8726-094D518CB350}" srcOrd="2" destOrd="0" presId="urn:microsoft.com/office/officeart/2008/layout/HalfCircleOrganizationChart"/>
    <dgm:cxn modelId="{AAF386BA-0F5B-41E8-A9E0-B0053DB4B665}" type="presParOf" srcId="{9F5A10B5-1425-4F40-8AE8-BFE96EFF8A0B}" destId="{5CB0C941-3668-4E08-A616-F68C7B36FBF3}" srcOrd="3" destOrd="0" presId="urn:microsoft.com/office/officeart/2008/layout/HalfCircleOrganizationChart"/>
    <dgm:cxn modelId="{0E05734B-747E-4B4A-8CB0-53EC289066ED}" type="presParOf" srcId="{70567169-215C-4CAB-881E-61A64B966EC5}" destId="{E3791108-A403-48B6-981B-C93AFE72405E}" srcOrd="1" destOrd="0" presId="urn:microsoft.com/office/officeart/2008/layout/HalfCircleOrganizationChart"/>
    <dgm:cxn modelId="{C879FD1D-8D10-4A87-8220-F7016F372286}" type="presParOf" srcId="{70567169-215C-4CAB-881E-61A64B966EC5}" destId="{FDFB5317-1DAB-4773-ADBC-62D3C96F8CA2}" srcOrd="2" destOrd="0" presId="urn:microsoft.com/office/officeart/2008/layout/HalfCircleOrganizationChart"/>
    <dgm:cxn modelId="{770D94E3-5BB3-45DC-985B-09448C51298C}" type="presParOf" srcId="{FAAFE89C-A996-4F7F-8A96-010F51FCB61A}" destId="{3D1FC7C6-9112-4CFB-8043-7E4E569B8043}" srcOrd="2" destOrd="0" presId="urn:microsoft.com/office/officeart/2008/layout/HalfCircleOrganizationChart"/>
    <dgm:cxn modelId="{CA7232C7-C300-4CDC-B2FB-66CF0CFDDE36}" type="presParOf" srcId="{FAAFE89C-A996-4F7F-8A96-010F51FCB61A}" destId="{F1A5509F-8F56-4F9B-B690-D4198C1520B8}" srcOrd="3" destOrd="0" presId="urn:microsoft.com/office/officeart/2008/layout/HalfCircleOrganizationChart"/>
    <dgm:cxn modelId="{FC93B053-1B31-49FB-BDF2-C662D549FD70}" type="presParOf" srcId="{F1A5509F-8F56-4F9B-B690-D4198C1520B8}" destId="{13496817-8B52-4837-A4C9-900EBD49E652}" srcOrd="0" destOrd="0" presId="urn:microsoft.com/office/officeart/2008/layout/HalfCircleOrganizationChart"/>
    <dgm:cxn modelId="{94C0068F-B8B2-460F-AD1D-9D58C819E9E3}" type="presParOf" srcId="{13496817-8B52-4837-A4C9-900EBD49E652}" destId="{BF07EA43-8CE5-4690-8814-2A090EE1787D}" srcOrd="0" destOrd="0" presId="urn:microsoft.com/office/officeart/2008/layout/HalfCircleOrganizationChart"/>
    <dgm:cxn modelId="{408BD9D6-6658-449C-8CFF-D830686C9DA6}" type="presParOf" srcId="{13496817-8B52-4837-A4C9-900EBD49E652}" destId="{BAE523C6-5058-47C9-8EE1-D497E1B026D3}" srcOrd="1" destOrd="0" presId="urn:microsoft.com/office/officeart/2008/layout/HalfCircleOrganizationChart"/>
    <dgm:cxn modelId="{B4F02F59-CF87-42C7-B227-A3B1E2DC9A70}" type="presParOf" srcId="{13496817-8B52-4837-A4C9-900EBD49E652}" destId="{FD8970C2-C9BB-472C-A555-838E1FB59D22}" srcOrd="2" destOrd="0" presId="urn:microsoft.com/office/officeart/2008/layout/HalfCircleOrganizationChart"/>
    <dgm:cxn modelId="{7E1F89EE-4754-4E70-A098-BE147E8FD292}" type="presParOf" srcId="{13496817-8B52-4837-A4C9-900EBD49E652}" destId="{5079A88D-5B8B-4224-8F25-840B7B56F650}" srcOrd="3" destOrd="0" presId="urn:microsoft.com/office/officeart/2008/layout/HalfCircleOrganizationChart"/>
    <dgm:cxn modelId="{831458A7-812F-4E49-AA6B-524C1275DCBB}" type="presParOf" srcId="{F1A5509F-8F56-4F9B-B690-D4198C1520B8}" destId="{77F81101-982E-438F-B7C2-9F00515FA5B3}" srcOrd="1" destOrd="0" presId="urn:microsoft.com/office/officeart/2008/layout/HalfCircleOrganizationChart"/>
    <dgm:cxn modelId="{7A58EEE5-55C8-4452-A67E-8D089295AF7F}" type="presParOf" srcId="{F1A5509F-8F56-4F9B-B690-D4198C1520B8}" destId="{BE973203-9FC3-4194-B226-C33C20DD0A2A}" srcOrd="2" destOrd="0" presId="urn:microsoft.com/office/officeart/2008/layout/HalfCircleOrganizationChart"/>
    <dgm:cxn modelId="{711CFFD7-4F94-4067-A3A8-5BB781A5C970}" type="presParOf" srcId="{FAAFE89C-A996-4F7F-8A96-010F51FCB61A}" destId="{438C231C-0300-4A2D-A697-857E0A1E8D8E}" srcOrd="4" destOrd="0" presId="urn:microsoft.com/office/officeart/2008/layout/HalfCircleOrganizationChart"/>
    <dgm:cxn modelId="{5649D8DA-7AB0-4CF7-AFF5-0902173731FD}" type="presParOf" srcId="{FAAFE89C-A996-4F7F-8A96-010F51FCB61A}" destId="{8E4C53AA-1CF6-4559-AA7F-736E5B979F65}" srcOrd="5" destOrd="0" presId="urn:microsoft.com/office/officeart/2008/layout/HalfCircleOrganizationChart"/>
    <dgm:cxn modelId="{7D2D7E83-073D-45AD-A216-57B0331332AB}" type="presParOf" srcId="{8E4C53AA-1CF6-4559-AA7F-736E5B979F65}" destId="{8954F3C8-1FCB-4990-AE39-63CE958A434A}" srcOrd="0" destOrd="0" presId="urn:microsoft.com/office/officeart/2008/layout/HalfCircleOrganizationChart"/>
    <dgm:cxn modelId="{8BE78DD7-F253-48EA-97B6-9397F1BA1EF2}" type="presParOf" srcId="{8954F3C8-1FCB-4990-AE39-63CE958A434A}" destId="{CFF061C3-666D-4FF3-A11D-312B2E80D846}" srcOrd="0" destOrd="0" presId="urn:microsoft.com/office/officeart/2008/layout/HalfCircleOrganizationChart"/>
    <dgm:cxn modelId="{20170276-E2E1-4CDE-BECD-A3A9CB286DA2}" type="presParOf" srcId="{8954F3C8-1FCB-4990-AE39-63CE958A434A}" destId="{277AABC9-CC12-4F24-9221-2106A57916AC}" srcOrd="1" destOrd="0" presId="urn:microsoft.com/office/officeart/2008/layout/HalfCircleOrganizationChart"/>
    <dgm:cxn modelId="{87F3C037-CA60-448E-AEDC-F1B470C38457}" type="presParOf" srcId="{8954F3C8-1FCB-4990-AE39-63CE958A434A}" destId="{564BDAF2-B1B4-4454-A063-D02AA143D28C}" srcOrd="2" destOrd="0" presId="urn:microsoft.com/office/officeart/2008/layout/HalfCircleOrganizationChart"/>
    <dgm:cxn modelId="{12BFCEEA-3ACC-4382-9CBB-03987D5BD5BA}" type="presParOf" srcId="{8954F3C8-1FCB-4990-AE39-63CE958A434A}" destId="{E1B1FF37-4327-4734-8949-5D6632321653}" srcOrd="3" destOrd="0" presId="urn:microsoft.com/office/officeart/2008/layout/HalfCircleOrganizationChart"/>
    <dgm:cxn modelId="{F674DE2B-33A1-4E12-8E5C-5F31F90879D4}" type="presParOf" srcId="{8E4C53AA-1CF6-4559-AA7F-736E5B979F65}" destId="{113FB28E-E55E-48B2-9344-736CA461DB8A}" srcOrd="1" destOrd="0" presId="urn:microsoft.com/office/officeart/2008/layout/HalfCircleOrganizationChart"/>
    <dgm:cxn modelId="{FD83B556-AEA5-409F-B9B0-ED9B31B313F0}" type="presParOf" srcId="{8E4C53AA-1CF6-4559-AA7F-736E5B979F65}" destId="{46934965-480C-449F-AFAE-0D3AF7916F66}" srcOrd="2" destOrd="0" presId="urn:microsoft.com/office/officeart/2008/layout/HalfCircleOrganizationChart"/>
    <dgm:cxn modelId="{C82B88FC-73EA-4670-9EC7-B941ECEFE672}" type="presParOf" srcId="{E829577E-C1FF-4897-9386-5808FCBE22F6}" destId="{7EE1FDA6-7B80-4BE2-BBBD-BCA9F52A5D06}" srcOrd="2" destOrd="0" presId="urn:microsoft.com/office/officeart/2008/layout/HalfCircleOrganizationChart"/>
    <dgm:cxn modelId="{9A78A0D1-39CF-49F8-B729-B9EF7638E1A6}" type="presParOf" srcId="{11CC9006-AA5E-45F4-9288-523FC01D7ECA}" destId="{9A7D8C97-FC2E-4F2A-85D6-4AFE2F8DB527}" srcOrd="2" destOrd="0" presId="urn:microsoft.com/office/officeart/2008/layout/HalfCircleOrganizationChart"/>
    <dgm:cxn modelId="{9534F14E-972D-49A5-97D8-CF514B60DF89}" type="presParOf" srcId="{11CC9006-AA5E-45F4-9288-523FC01D7ECA}" destId="{A2F6E35B-0F15-4358-9E69-57F208A11ACD}" srcOrd="3" destOrd="0" presId="urn:microsoft.com/office/officeart/2008/layout/HalfCircleOrganizationChart"/>
    <dgm:cxn modelId="{7F4496DE-C791-4A47-A436-7FD881002AA3}" type="presParOf" srcId="{A2F6E35B-0F15-4358-9E69-57F208A11ACD}" destId="{92B12FAE-CB5E-4FFB-A6DF-AA911B5DA0B7}" srcOrd="0" destOrd="0" presId="urn:microsoft.com/office/officeart/2008/layout/HalfCircleOrganizationChart"/>
    <dgm:cxn modelId="{A612FA02-EEDA-44E4-AAC3-524A9DAD2C63}" type="presParOf" srcId="{92B12FAE-CB5E-4FFB-A6DF-AA911B5DA0B7}" destId="{7A273C52-1615-40C4-A6F1-4EA9620B29EB}" srcOrd="0" destOrd="0" presId="urn:microsoft.com/office/officeart/2008/layout/HalfCircleOrganizationChart"/>
    <dgm:cxn modelId="{06A02895-65DB-4AE1-B837-66C8D7FA2779}" type="presParOf" srcId="{92B12FAE-CB5E-4FFB-A6DF-AA911B5DA0B7}" destId="{01343F61-BAD8-4E64-A75D-75A61A96FAA0}" srcOrd="1" destOrd="0" presId="urn:microsoft.com/office/officeart/2008/layout/HalfCircleOrganizationChart"/>
    <dgm:cxn modelId="{732D6E7C-E069-4E16-BB6D-02EC7437A97C}" type="presParOf" srcId="{92B12FAE-CB5E-4FFB-A6DF-AA911B5DA0B7}" destId="{40455F3C-2DC4-46D8-9AAC-BCBE21C9F50E}" srcOrd="2" destOrd="0" presId="urn:microsoft.com/office/officeart/2008/layout/HalfCircleOrganizationChart"/>
    <dgm:cxn modelId="{1D52DFAE-5B8D-4386-AC13-BDAA077D323E}" type="presParOf" srcId="{92B12FAE-CB5E-4FFB-A6DF-AA911B5DA0B7}" destId="{86C3BC59-8853-497B-B2B7-D849826362CD}" srcOrd="3" destOrd="0" presId="urn:microsoft.com/office/officeart/2008/layout/HalfCircleOrganizationChart"/>
    <dgm:cxn modelId="{DFE8E98E-92ED-48CB-B925-EBCD3A58FF3C}" type="presParOf" srcId="{A2F6E35B-0F15-4358-9E69-57F208A11ACD}" destId="{7EDF7E26-44A5-4F60-83FA-07BE7BDF98BD}" srcOrd="1" destOrd="0" presId="urn:microsoft.com/office/officeart/2008/layout/HalfCircleOrganizationChart"/>
    <dgm:cxn modelId="{7D6EB1DC-AED6-4B4B-A845-78D760DA62CD}" type="presParOf" srcId="{7EDF7E26-44A5-4F60-83FA-07BE7BDF98BD}" destId="{777AB8B1-B4E4-40E7-9662-9D369F289A48}" srcOrd="0" destOrd="0" presId="urn:microsoft.com/office/officeart/2008/layout/HalfCircleOrganizationChart"/>
    <dgm:cxn modelId="{FB312140-B5AA-4FDC-BE92-A1EBF2E2E806}" type="presParOf" srcId="{7EDF7E26-44A5-4F60-83FA-07BE7BDF98BD}" destId="{DA671CEB-33DD-41A4-9766-01C7BD750CA1}" srcOrd="1" destOrd="0" presId="urn:microsoft.com/office/officeart/2008/layout/HalfCircleOrganizationChart"/>
    <dgm:cxn modelId="{273C4B1C-5CDA-4C5A-9DF7-6DADA966F37D}" type="presParOf" srcId="{DA671CEB-33DD-41A4-9766-01C7BD750CA1}" destId="{2C3544FB-3A16-4DCD-A6B5-A6C0A7E9127A}" srcOrd="0" destOrd="0" presId="urn:microsoft.com/office/officeart/2008/layout/HalfCircleOrganizationChart"/>
    <dgm:cxn modelId="{837EC2C9-5853-4A76-84EB-6C378F4FDFD5}" type="presParOf" srcId="{2C3544FB-3A16-4DCD-A6B5-A6C0A7E9127A}" destId="{B2DBC0FE-BB27-456B-A2AD-3DBCD4AFB181}" srcOrd="0" destOrd="0" presId="urn:microsoft.com/office/officeart/2008/layout/HalfCircleOrganizationChart"/>
    <dgm:cxn modelId="{D937E468-F17E-4D29-BACB-6605B1321C16}" type="presParOf" srcId="{2C3544FB-3A16-4DCD-A6B5-A6C0A7E9127A}" destId="{C5D92771-A90C-4AC8-B276-831E04A63718}" srcOrd="1" destOrd="0" presId="urn:microsoft.com/office/officeart/2008/layout/HalfCircleOrganizationChart"/>
    <dgm:cxn modelId="{23E64BC3-2041-48C3-BA79-7906231F3B10}" type="presParOf" srcId="{2C3544FB-3A16-4DCD-A6B5-A6C0A7E9127A}" destId="{64E6B2FB-1416-40CF-BFE6-62A3B55D3104}" srcOrd="2" destOrd="0" presId="urn:microsoft.com/office/officeart/2008/layout/HalfCircleOrganizationChart"/>
    <dgm:cxn modelId="{1B553457-F9AF-40EA-BEF0-A39D148E63CD}" type="presParOf" srcId="{2C3544FB-3A16-4DCD-A6B5-A6C0A7E9127A}" destId="{E9577ACD-F567-4AF1-B5B1-CD7F51D7CCE1}" srcOrd="3" destOrd="0" presId="urn:microsoft.com/office/officeart/2008/layout/HalfCircleOrganizationChart"/>
    <dgm:cxn modelId="{6D0A64D9-2D5B-4A6C-B589-16621339F417}" type="presParOf" srcId="{DA671CEB-33DD-41A4-9766-01C7BD750CA1}" destId="{7A1FDE6A-787A-49E8-A019-B65AE65F3F42}" srcOrd="1" destOrd="0" presId="urn:microsoft.com/office/officeart/2008/layout/HalfCircleOrganizationChart"/>
    <dgm:cxn modelId="{0598C9DC-F1A7-48BF-8DFB-267BD412DD21}" type="presParOf" srcId="{DA671CEB-33DD-41A4-9766-01C7BD750CA1}" destId="{964611CB-485D-4C3D-AC6D-B2EE58F56B6D}" srcOrd="2" destOrd="0" presId="urn:microsoft.com/office/officeart/2008/layout/HalfCircleOrganizationChart"/>
    <dgm:cxn modelId="{9A6B3476-D817-4559-84A3-A6087F68C07D}" type="presParOf" srcId="{7EDF7E26-44A5-4F60-83FA-07BE7BDF98BD}" destId="{7D750F40-9187-42C5-A091-08D3FD77A21F}" srcOrd="2" destOrd="0" presId="urn:microsoft.com/office/officeart/2008/layout/HalfCircleOrganizationChart"/>
    <dgm:cxn modelId="{B6D0278C-9DEC-4715-A86C-CDBB5FBE06CC}" type="presParOf" srcId="{7EDF7E26-44A5-4F60-83FA-07BE7BDF98BD}" destId="{ED8FCE19-1A6B-4AD3-B674-1BD6642B8194}" srcOrd="3" destOrd="0" presId="urn:microsoft.com/office/officeart/2008/layout/HalfCircleOrganizationChart"/>
    <dgm:cxn modelId="{2044BB87-A9A3-4477-8F79-D398017CE1E5}" type="presParOf" srcId="{ED8FCE19-1A6B-4AD3-B674-1BD6642B8194}" destId="{E03BFB3F-0691-40E3-80B1-71B0DEA7D776}" srcOrd="0" destOrd="0" presId="urn:microsoft.com/office/officeart/2008/layout/HalfCircleOrganizationChart"/>
    <dgm:cxn modelId="{2202B2DB-5A73-44BC-859A-BE83E4979C91}" type="presParOf" srcId="{E03BFB3F-0691-40E3-80B1-71B0DEA7D776}" destId="{7D89C567-3BC9-4364-962B-25FA32E7660A}" srcOrd="0" destOrd="0" presId="urn:microsoft.com/office/officeart/2008/layout/HalfCircleOrganizationChart"/>
    <dgm:cxn modelId="{5805897B-03A1-4ECD-A6DD-E841A76513B7}" type="presParOf" srcId="{E03BFB3F-0691-40E3-80B1-71B0DEA7D776}" destId="{C97C24B4-4FBA-4314-B9D8-BB982518B69C}" srcOrd="1" destOrd="0" presId="urn:microsoft.com/office/officeart/2008/layout/HalfCircleOrganizationChart"/>
    <dgm:cxn modelId="{F87CE173-4633-4D92-84A4-046C1B578A1B}" type="presParOf" srcId="{E03BFB3F-0691-40E3-80B1-71B0DEA7D776}" destId="{A6337479-6B2C-4579-9D8C-D9493C3189D9}" srcOrd="2" destOrd="0" presId="urn:microsoft.com/office/officeart/2008/layout/HalfCircleOrganizationChart"/>
    <dgm:cxn modelId="{C9DBDA54-E840-45D5-A3D3-BC6D5C6DE3FB}" type="presParOf" srcId="{E03BFB3F-0691-40E3-80B1-71B0DEA7D776}" destId="{589B8DFA-1918-43A1-A07A-F62FA8224206}" srcOrd="3" destOrd="0" presId="urn:microsoft.com/office/officeart/2008/layout/HalfCircleOrganizationChart"/>
    <dgm:cxn modelId="{359E0B25-D626-4764-B7D5-F058CE6B186D}" type="presParOf" srcId="{ED8FCE19-1A6B-4AD3-B674-1BD6642B8194}" destId="{57877437-26F6-4593-B751-9250BC458F90}" srcOrd="1" destOrd="0" presId="urn:microsoft.com/office/officeart/2008/layout/HalfCircleOrganizationChart"/>
    <dgm:cxn modelId="{D4398697-0F1B-4DED-AD04-CEAFAB232FC3}" type="presParOf" srcId="{ED8FCE19-1A6B-4AD3-B674-1BD6642B8194}" destId="{28217AD2-8471-4884-8649-13F863361CDC}" srcOrd="2" destOrd="0" presId="urn:microsoft.com/office/officeart/2008/layout/HalfCircleOrganizationChart"/>
    <dgm:cxn modelId="{3A895E81-29C1-463C-875C-86AF301A5507}" type="presParOf" srcId="{A2F6E35B-0F15-4358-9E69-57F208A11ACD}" destId="{59373BA2-9D20-4C44-9BD6-69F0444E9611}" srcOrd="2" destOrd="0" presId="urn:microsoft.com/office/officeart/2008/layout/HalfCircleOrganizationChart"/>
    <dgm:cxn modelId="{DCE37BE4-6B11-4428-A7C9-29AFCD76B378}" type="presParOf" srcId="{11CC9006-AA5E-45F4-9288-523FC01D7ECA}" destId="{2F32A8A8-558C-4CB4-BD10-7E5D467D03CA}" srcOrd="4" destOrd="0" presId="urn:microsoft.com/office/officeart/2008/layout/HalfCircleOrganizationChart"/>
    <dgm:cxn modelId="{4762BBDD-1E3A-486D-9024-C0BB1093964E}" type="presParOf" srcId="{11CC9006-AA5E-45F4-9288-523FC01D7ECA}" destId="{7CCD9C65-DCD8-4731-A3C5-8FC335253E69}" srcOrd="5" destOrd="0" presId="urn:microsoft.com/office/officeart/2008/layout/HalfCircleOrganizationChart"/>
    <dgm:cxn modelId="{C3372DBF-2244-4432-A445-3C6257075F8D}" type="presParOf" srcId="{7CCD9C65-DCD8-4731-A3C5-8FC335253E69}" destId="{DCAFEF92-296B-4BF4-A637-BBA34EED32C6}" srcOrd="0" destOrd="0" presId="urn:microsoft.com/office/officeart/2008/layout/HalfCircleOrganizationChart"/>
    <dgm:cxn modelId="{2B6C35E8-98D8-4F0B-B0E7-9849F23A9CA9}" type="presParOf" srcId="{DCAFEF92-296B-4BF4-A637-BBA34EED32C6}" destId="{D2B5CEF5-6ECD-4F1A-A497-03A534FAB37B}" srcOrd="0" destOrd="0" presId="urn:microsoft.com/office/officeart/2008/layout/HalfCircleOrganizationChart"/>
    <dgm:cxn modelId="{777598BE-CFD5-4044-BFBB-36FC6ED5A93A}" type="presParOf" srcId="{DCAFEF92-296B-4BF4-A637-BBA34EED32C6}" destId="{4347B81D-D943-44DC-A6EB-BCD480CA8493}" srcOrd="1" destOrd="0" presId="urn:microsoft.com/office/officeart/2008/layout/HalfCircleOrganizationChart"/>
    <dgm:cxn modelId="{95C0DFF1-6510-4ED6-87BB-1189B6CBADE6}" type="presParOf" srcId="{DCAFEF92-296B-4BF4-A637-BBA34EED32C6}" destId="{4480C54E-5AF8-4B33-8B4E-E72FD422A784}" srcOrd="2" destOrd="0" presId="urn:microsoft.com/office/officeart/2008/layout/HalfCircleOrganizationChart"/>
    <dgm:cxn modelId="{7A52ADED-A280-43DC-8290-59E316D387B8}" type="presParOf" srcId="{DCAFEF92-296B-4BF4-A637-BBA34EED32C6}" destId="{85D4EDD1-9938-499B-9272-C7A44E15387B}" srcOrd="3" destOrd="0" presId="urn:microsoft.com/office/officeart/2008/layout/HalfCircleOrganizationChart"/>
    <dgm:cxn modelId="{CC63A2F9-DAA0-4423-BE97-00CAB84B84EA}" type="presParOf" srcId="{7CCD9C65-DCD8-4731-A3C5-8FC335253E69}" destId="{0D27DE63-7F78-4462-A5DC-2124047DB2B3}" srcOrd="1" destOrd="0" presId="urn:microsoft.com/office/officeart/2008/layout/HalfCircleOrganizationChart"/>
    <dgm:cxn modelId="{069915BA-8425-4787-928F-5149E2DDC895}" type="presParOf" srcId="{0D27DE63-7F78-4462-A5DC-2124047DB2B3}" destId="{EAA2458B-3AEA-47A7-BFD4-47E154615F17}" srcOrd="0" destOrd="0" presId="urn:microsoft.com/office/officeart/2008/layout/HalfCircleOrganizationChart"/>
    <dgm:cxn modelId="{75C6959F-4ECF-4AAC-9788-1DD590B1DB33}" type="presParOf" srcId="{0D27DE63-7F78-4462-A5DC-2124047DB2B3}" destId="{0969C97E-2095-447A-8800-5122A2E35B22}" srcOrd="1" destOrd="0" presId="urn:microsoft.com/office/officeart/2008/layout/HalfCircleOrganizationChart"/>
    <dgm:cxn modelId="{7778A04C-FA0B-4733-AC00-F06C77376860}" type="presParOf" srcId="{0969C97E-2095-447A-8800-5122A2E35B22}" destId="{CEA96E37-70DF-47FD-9193-B916998B5C02}" srcOrd="0" destOrd="0" presId="urn:microsoft.com/office/officeart/2008/layout/HalfCircleOrganizationChart"/>
    <dgm:cxn modelId="{C9E7B743-20F7-482C-8A91-89701C29779C}" type="presParOf" srcId="{CEA96E37-70DF-47FD-9193-B916998B5C02}" destId="{04BA6BB6-A643-4BCF-9196-417DA0574EE8}" srcOrd="0" destOrd="0" presId="urn:microsoft.com/office/officeart/2008/layout/HalfCircleOrganizationChart"/>
    <dgm:cxn modelId="{32FD2FD6-CE3C-4882-9D09-7031A90B2B13}" type="presParOf" srcId="{CEA96E37-70DF-47FD-9193-B916998B5C02}" destId="{E846A677-643E-4828-9798-A02EC11AB272}" srcOrd="1" destOrd="0" presId="urn:microsoft.com/office/officeart/2008/layout/HalfCircleOrganizationChart"/>
    <dgm:cxn modelId="{28260A31-F72D-49E9-880B-46558F2C20D2}" type="presParOf" srcId="{CEA96E37-70DF-47FD-9193-B916998B5C02}" destId="{5B174019-ED84-4FAE-AA06-C9AFC39D0871}" srcOrd="2" destOrd="0" presId="urn:microsoft.com/office/officeart/2008/layout/HalfCircleOrganizationChart"/>
    <dgm:cxn modelId="{D1A9B6D2-3722-42AB-AEDC-29AD1D6C3EE9}" type="presParOf" srcId="{CEA96E37-70DF-47FD-9193-B916998B5C02}" destId="{C5766EAE-5792-4459-B190-C9CF5FD368A6}" srcOrd="3" destOrd="0" presId="urn:microsoft.com/office/officeart/2008/layout/HalfCircleOrganizationChart"/>
    <dgm:cxn modelId="{DC55BADD-819A-46F6-A7DA-A5BFB74DEC51}" type="presParOf" srcId="{0969C97E-2095-447A-8800-5122A2E35B22}" destId="{EC2340A5-987A-4F94-8D1D-C358F2BCDA31}" srcOrd="1" destOrd="0" presId="urn:microsoft.com/office/officeart/2008/layout/HalfCircleOrganizationChart"/>
    <dgm:cxn modelId="{03F16AF5-3085-479D-80E7-61805275E979}" type="presParOf" srcId="{0969C97E-2095-447A-8800-5122A2E35B22}" destId="{E5E8B179-E2CC-45ED-9432-ADE85067652A}" srcOrd="2" destOrd="0" presId="urn:microsoft.com/office/officeart/2008/layout/HalfCircleOrganizationChart"/>
    <dgm:cxn modelId="{0306D749-41E2-4C7D-AFE7-6F66F89FA214}" type="presParOf" srcId="{0D27DE63-7F78-4462-A5DC-2124047DB2B3}" destId="{5FBA200F-19D4-4399-A095-42EBF6C2C697}" srcOrd="2" destOrd="0" presId="urn:microsoft.com/office/officeart/2008/layout/HalfCircleOrganizationChart"/>
    <dgm:cxn modelId="{0915AA69-6F1E-477C-87AF-DDC198BB9DBA}" type="presParOf" srcId="{0D27DE63-7F78-4462-A5DC-2124047DB2B3}" destId="{21D9123B-1185-4C9A-816B-C9A3B6BE2778}" srcOrd="3" destOrd="0" presId="urn:microsoft.com/office/officeart/2008/layout/HalfCircleOrganizationChart"/>
    <dgm:cxn modelId="{F3A66544-B9B8-4412-BEB2-4FA3BC8E8166}" type="presParOf" srcId="{21D9123B-1185-4C9A-816B-C9A3B6BE2778}" destId="{685B891A-29CD-4D48-A76D-3CD8CAB78C78}" srcOrd="0" destOrd="0" presId="urn:microsoft.com/office/officeart/2008/layout/HalfCircleOrganizationChart"/>
    <dgm:cxn modelId="{CC6FF663-8727-402D-A3DB-05B9089D84B3}" type="presParOf" srcId="{685B891A-29CD-4D48-A76D-3CD8CAB78C78}" destId="{C12D15C3-FF30-479D-9832-0E33BD473279}" srcOrd="0" destOrd="0" presId="urn:microsoft.com/office/officeart/2008/layout/HalfCircleOrganizationChart"/>
    <dgm:cxn modelId="{6FDF3207-F91E-4BAB-8325-E4494CD9B52E}" type="presParOf" srcId="{685B891A-29CD-4D48-A76D-3CD8CAB78C78}" destId="{49DE27FE-88E9-42D1-A70E-F642790C1DE4}" srcOrd="1" destOrd="0" presId="urn:microsoft.com/office/officeart/2008/layout/HalfCircleOrganizationChart"/>
    <dgm:cxn modelId="{4F782C98-0980-43E4-B694-0E72AC028B60}" type="presParOf" srcId="{685B891A-29CD-4D48-A76D-3CD8CAB78C78}" destId="{AD26DCB4-881E-4E28-A84E-8EF3EAEDF022}" srcOrd="2" destOrd="0" presId="urn:microsoft.com/office/officeart/2008/layout/HalfCircleOrganizationChart"/>
    <dgm:cxn modelId="{9DE10799-8087-4BEC-9D5A-3024BB45D3E3}" type="presParOf" srcId="{685B891A-29CD-4D48-A76D-3CD8CAB78C78}" destId="{E19634D7-7E1C-4662-A590-9F94641D1109}" srcOrd="3" destOrd="0" presId="urn:microsoft.com/office/officeart/2008/layout/HalfCircleOrganizationChart"/>
    <dgm:cxn modelId="{7D2E282D-FB4B-41C4-A0B4-EF42DEA28C20}" type="presParOf" srcId="{21D9123B-1185-4C9A-816B-C9A3B6BE2778}" destId="{CB9482B6-54D3-43C2-B2C7-717C915FF5C0}" srcOrd="1" destOrd="0" presId="urn:microsoft.com/office/officeart/2008/layout/HalfCircleOrganizationChart"/>
    <dgm:cxn modelId="{E072632B-E080-494C-9D48-FD1715B03D1A}" type="presParOf" srcId="{21D9123B-1185-4C9A-816B-C9A3B6BE2778}" destId="{601C9E87-28C2-4B69-B11C-632B6016C36D}" srcOrd="2" destOrd="0" presId="urn:microsoft.com/office/officeart/2008/layout/HalfCircleOrganizationChart"/>
    <dgm:cxn modelId="{55EABC27-DDCA-41C7-9364-92EE1771A55F}" type="presParOf" srcId="{7CCD9C65-DCD8-4731-A3C5-8FC335253E69}" destId="{85641DF3-A7D9-4B10-99FA-A1E2EF381ACD}" srcOrd="2" destOrd="0" presId="urn:microsoft.com/office/officeart/2008/layout/HalfCircleOrganizationChart"/>
    <dgm:cxn modelId="{A82B56F2-014C-48B4-B12C-93C88D29F72C}" type="presParOf" srcId="{11CC9006-AA5E-45F4-9288-523FC01D7ECA}" destId="{984F9450-5964-49A8-B791-E25C58CD4449}" srcOrd="6" destOrd="0" presId="urn:microsoft.com/office/officeart/2008/layout/HalfCircleOrganizationChart"/>
    <dgm:cxn modelId="{E886E855-3C06-4AEB-8E7A-F207E78A0324}" type="presParOf" srcId="{11CC9006-AA5E-45F4-9288-523FC01D7ECA}" destId="{DD73C714-E93F-4CB0-AABD-174F2E72274C}" srcOrd="7" destOrd="0" presId="urn:microsoft.com/office/officeart/2008/layout/HalfCircleOrganizationChart"/>
    <dgm:cxn modelId="{251C8A6B-35CA-4CB5-8564-AE7F9B57D2F7}" type="presParOf" srcId="{DD73C714-E93F-4CB0-AABD-174F2E72274C}" destId="{30DF8BAE-E29A-4663-98E0-97597C0D5C32}" srcOrd="0" destOrd="0" presId="urn:microsoft.com/office/officeart/2008/layout/HalfCircleOrganizationChart"/>
    <dgm:cxn modelId="{B7CF89E4-BF64-4859-B8A2-4828A60FE12E}" type="presParOf" srcId="{30DF8BAE-E29A-4663-98E0-97597C0D5C32}" destId="{4C5ADBEE-12F1-4190-8373-7F30FB5338B0}" srcOrd="0" destOrd="0" presId="urn:microsoft.com/office/officeart/2008/layout/HalfCircleOrganizationChart"/>
    <dgm:cxn modelId="{DC3031D2-C3B0-4B2E-B571-84ADDE125B33}" type="presParOf" srcId="{30DF8BAE-E29A-4663-98E0-97597C0D5C32}" destId="{44C62CE7-F2C7-4060-8066-3506F368A537}" srcOrd="1" destOrd="0" presId="urn:microsoft.com/office/officeart/2008/layout/HalfCircleOrganizationChart"/>
    <dgm:cxn modelId="{A506100C-8296-4DCD-9214-379B690AE5D3}" type="presParOf" srcId="{30DF8BAE-E29A-4663-98E0-97597C0D5C32}" destId="{FF8E0C39-D7D5-42E1-ADC1-79C30599FF7D}" srcOrd="2" destOrd="0" presId="urn:microsoft.com/office/officeart/2008/layout/HalfCircleOrganizationChart"/>
    <dgm:cxn modelId="{144483CF-6D3F-4DC8-8778-4F46A3117DE6}" type="presParOf" srcId="{30DF8BAE-E29A-4663-98E0-97597C0D5C32}" destId="{922ACFF5-5A1B-4042-B2A5-E0C6AACEEE95}" srcOrd="3" destOrd="0" presId="urn:microsoft.com/office/officeart/2008/layout/HalfCircleOrganizationChart"/>
    <dgm:cxn modelId="{3A2BF356-2888-48F8-AAB3-AFA8689462A2}" type="presParOf" srcId="{DD73C714-E93F-4CB0-AABD-174F2E72274C}" destId="{8FE96A82-53CA-4366-9F5D-C8ED21E6D64E}" srcOrd="1" destOrd="0" presId="urn:microsoft.com/office/officeart/2008/layout/HalfCircleOrganizationChart"/>
    <dgm:cxn modelId="{4D7BE7EB-6364-4ACE-BC30-05B9C3EA503B}" type="presParOf" srcId="{8FE96A82-53CA-4366-9F5D-C8ED21E6D64E}" destId="{E6B68900-C9F4-40E8-A1E8-9D979486958A}" srcOrd="0" destOrd="0" presId="urn:microsoft.com/office/officeart/2008/layout/HalfCircleOrganizationChart"/>
    <dgm:cxn modelId="{B85EB632-4E99-45B1-AB54-8F6D5CDAC1D8}" type="presParOf" srcId="{8FE96A82-53CA-4366-9F5D-C8ED21E6D64E}" destId="{E8BF7F37-0890-4644-8B32-0A72DEFC69E9}" srcOrd="1" destOrd="0" presId="urn:microsoft.com/office/officeart/2008/layout/HalfCircleOrganizationChart"/>
    <dgm:cxn modelId="{4E48BA00-C5BB-427D-984A-238A7DA70D48}" type="presParOf" srcId="{E8BF7F37-0890-4644-8B32-0A72DEFC69E9}" destId="{D0E884D6-BE68-49BD-8ADE-714C0CC7B9DB}" srcOrd="0" destOrd="0" presId="urn:microsoft.com/office/officeart/2008/layout/HalfCircleOrganizationChart"/>
    <dgm:cxn modelId="{5EAAF213-F105-4D0C-AF5F-D7BD07AF163D}" type="presParOf" srcId="{D0E884D6-BE68-49BD-8ADE-714C0CC7B9DB}" destId="{44A7D7E2-F2B5-43AC-813A-DB8C58E8FDDB}" srcOrd="0" destOrd="0" presId="urn:microsoft.com/office/officeart/2008/layout/HalfCircleOrganizationChart"/>
    <dgm:cxn modelId="{6065F0F0-2E77-4355-A351-6F0C0E2FF45F}" type="presParOf" srcId="{D0E884D6-BE68-49BD-8ADE-714C0CC7B9DB}" destId="{7DD1B35F-7BC1-4A34-9700-82923330B7AE}" srcOrd="1" destOrd="0" presId="urn:microsoft.com/office/officeart/2008/layout/HalfCircleOrganizationChart"/>
    <dgm:cxn modelId="{77D9B6A0-D34E-4608-A1CE-BD9180FC9AB3}" type="presParOf" srcId="{D0E884D6-BE68-49BD-8ADE-714C0CC7B9DB}" destId="{8BAD85D1-FE7D-432E-8C77-3C22F589EE7A}" srcOrd="2" destOrd="0" presId="urn:microsoft.com/office/officeart/2008/layout/HalfCircleOrganizationChart"/>
    <dgm:cxn modelId="{ABEF5A5E-87AB-4E61-8C7E-F8C820F6A64E}" type="presParOf" srcId="{D0E884D6-BE68-49BD-8ADE-714C0CC7B9DB}" destId="{797A3F78-632C-483C-921F-1807237B44E9}" srcOrd="3" destOrd="0" presId="urn:microsoft.com/office/officeart/2008/layout/HalfCircleOrganizationChart"/>
    <dgm:cxn modelId="{847505EE-9B4C-489A-B3D8-04B34B599203}" type="presParOf" srcId="{E8BF7F37-0890-4644-8B32-0A72DEFC69E9}" destId="{7ED52516-DEAA-48AF-9F2D-A41EAF869574}" srcOrd="1" destOrd="0" presId="urn:microsoft.com/office/officeart/2008/layout/HalfCircleOrganizationChart"/>
    <dgm:cxn modelId="{1698D94D-DA81-402A-BEA4-217FB2F8B9B8}" type="presParOf" srcId="{E8BF7F37-0890-4644-8B32-0A72DEFC69E9}" destId="{B392B3F0-94DE-4277-ADDE-D665748D26B4}" srcOrd="2" destOrd="0" presId="urn:microsoft.com/office/officeart/2008/layout/HalfCircleOrganizationChart"/>
    <dgm:cxn modelId="{9C639052-6F49-4639-84BB-B30DF454EFAC}" type="presParOf" srcId="{8FE96A82-53CA-4366-9F5D-C8ED21E6D64E}" destId="{E2DB4C18-1980-4198-BD37-3802C900C3BC}" srcOrd="2" destOrd="0" presId="urn:microsoft.com/office/officeart/2008/layout/HalfCircleOrganizationChart"/>
    <dgm:cxn modelId="{513391AC-1E4D-4B60-BA25-2BFD4B828B1E}" type="presParOf" srcId="{8FE96A82-53CA-4366-9F5D-C8ED21E6D64E}" destId="{3B03DA4A-6E18-41A7-9BDE-97095294133D}" srcOrd="3" destOrd="0" presId="urn:microsoft.com/office/officeart/2008/layout/HalfCircleOrganizationChart"/>
    <dgm:cxn modelId="{2D8E5087-E164-4B9E-A313-35611D9E81E1}" type="presParOf" srcId="{3B03DA4A-6E18-41A7-9BDE-97095294133D}" destId="{73773B44-8D86-4035-A152-633080407A23}" srcOrd="0" destOrd="0" presId="urn:microsoft.com/office/officeart/2008/layout/HalfCircleOrganizationChart"/>
    <dgm:cxn modelId="{ED9E4B45-5A0A-4E2F-9431-17B75CF9F9E6}" type="presParOf" srcId="{73773B44-8D86-4035-A152-633080407A23}" destId="{7FEB6243-E0AF-467F-A7B4-91994E24A748}" srcOrd="0" destOrd="0" presId="urn:microsoft.com/office/officeart/2008/layout/HalfCircleOrganizationChart"/>
    <dgm:cxn modelId="{A570797E-E401-4F47-9EBF-CA0C1D577C9E}" type="presParOf" srcId="{73773B44-8D86-4035-A152-633080407A23}" destId="{14633387-3A77-45CA-8B06-BAA589F5FBEE}" srcOrd="1" destOrd="0" presId="urn:microsoft.com/office/officeart/2008/layout/HalfCircleOrganizationChart"/>
    <dgm:cxn modelId="{E5856E70-0033-4B7E-9648-00693F51AB0D}" type="presParOf" srcId="{73773B44-8D86-4035-A152-633080407A23}" destId="{D7E88FCC-B078-41DE-901B-F34B6C5A79A6}" srcOrd="2" destOrd="0" presId="urn:microsoft.com/office/officeart/2008/layout/HalfCircleOrganizationChart"/>
    <dgm:cxn modelId="{E1F1E130-09A4-43A4-B842-DBDCDCF3B019}" type="presParOf" srcId="{73773B44-8D86-4035-A152-633080407A23}" destId="{B9B0D07B-724D-47F3-AFE6-4D2300D48B2D}" srcOrd="3" destOrd="0" presId="urn:microsoft.com/office/officeart/2008/layout/HalfCircleOrganizationChart"/>
    <dgm:cxn modelId="{9EBACE65-C67F-4649-B855-CB94A0A0EB2E}" type="presParOf" srcId="{3B03DA4A-6E18-41A7-9BDE-97095294133D}" destId="{F8C8A909-669F-449B-A61D-1D8A524B9F4F}" srcOrd="1" destOrd="0" presId="urn:microsoft.com/office/officeart/2008/layout/HalfCircleOrganizationChart"/>
    <dgm:cxn modelId="{B97DDEBB-636D-4D70-A9E8-8F888B6433C2}" type="presParOf" srcId="{3B03DA4A-6E18-41A7-9BDE-97095294133D}" destId="{B049FF0A-8ACC-4E3E-AE7B-9E80A6E90969}" srcOrd="2" destOrd="0" presId="urn:microsoft.com/office/officeart/2008/layout/HalfCircleOrganizationChart"/>
    <dgm:cxn modelId="{74B577BA-63FD-47DC-AC0D-9DB7E7B9872A}" type="presParOf" srcId="{8FE96A82-53CA-4366-9F5D-C8ED21E6D64E}" destId="{E9CBADBB-97F3-45E1-B6B9-5B83CD0E3006}" srcOrd="4" destOrd="0" presId="urn:microsoft.com/office/officeart/2008/layout/HalfCircleOrganizationChart"/>
    <dgm:cxn modelId="{739B02AC-5276-434B-A7AE-7449D8B2D090}" type="presParOf" srcId="{8FE96A82-53CA-4366-9F5D-C8ED21E6D64E}" destId="{F1573FA2-A792-4DDB-8D44-23089CE31B60}" srcOrd="5" destOrd="0" presId="urn:microsoft.com/office/officeart/2008/layout/HalfCircleOrganizationChart"/>
    <dgm:cxn modelId="{BB172A7B-0DB2-4C35-B0D0-DD5231D02AD6}" type="presParOf" srcId="{F1573FA2-A792-4DDB-8D44-23089CE31B60}" destId="{1E811F2A-B941-4FF4-9E4C-39E4FB0DF181}" srcOrd="0" destOrd="0" presId="urn:microsoft.com/office/officeart/2008/layout/HalfCircleOrganizationChart"/>
    <dgm:cxn modelId="{F9AD4560-C53A-49C0-AAA6-C3040C0F33AB}" type="presParOf" srcId="{1E811F2A-B941-4FF4-9E4C-39E4FB0DF181}" destId="{A669DC4B-B5C6-4C38-AE9F-3F5DE4D5E6AD}" srcOrd="0" destOrd="0" presId="urn:microsoft.com/office/officeart/2008/layout/HalfCircleOrganizationChart"/>
    <dgm:cxn modelId="{EA776A23-AF55-49D4-BA3F-DBD58EEA1A35}" type="presParOf" srcId="{1E811F2A-B941-4FF4-9E4C-39E4FB0DF181}" destId="{B3CF2FE9-3EC6-45E2-B2AE-52FFCCBA1CBF}" srcOrd="1" destOrd="0" presId="urn:microsoft.com/office/officeart/2008/layout/HalfCircleOrganizationChart"/>
    <dgm:cxn modelId="{0D7FA4C5-AAC6-46D7-B8AA-BE9580E08C46}" type="presParOf" srcId="{1E811F2A-B941-4FF4-9E4C-39E4FB0DF181}" destId="{A6DC4CA0-F47E-47F3-8586-A6879E2FA187}" srcOrd="2" destOrd="0" presId="urn:microsoft.com/office/officeart/2008/layout/HalfCircleOrganizationChart"/>
    <dgm:cxn modelId="{793E4E1A-B9DB-40F9-88C3-3538C0448E40}" type="presParOf" srcId="{1E811F2A-B941-4FF4-9E4C-39E4FB0DF181}" destId="{101862B4-983E-42DC-BE32-E4535A2632F7}" srcOrd="3" destOrd="0" presId="urn:microsoft.com/office/officeart/2008/layout/HalfCircleOrganizationChart"/>
    <dgm:cxn modelId="{C716DF37-D300-42F3-A979-6B3737CF65CC}" type="presParOf" srcId="{F1573FA2-A792-4DDB-8D44-23089CE31B60}" destId="{82FEBDFD-CA78-4E5A-B13D-DFB2FA6B8506}" srcOrd="1" destOrd="0" presId="urn:microsoft.com/office/officeart/2008/layout/HalfCircleOrganizationChart"/>
    <dgm:cxn modelId="{423A6340-4862-494D-A987-4C69CDA5DCB3}" type="presParOf" srcId="{F1573FA2-A792-4DDB-8D44-23089CE31B60}" destId="{DA72B50C-AC19-43B7-915B-FFBE8B4D8E3C}" srcOrd="2" destOrd="0" presId="urn:microsoft.com/office/officeart/2008/layout/HalfCircleOrganizationChart"/>
    <dgm:cxn modelId="{1D14A21B-87FB-454F-9B9A-4A853929FAE7}" type="presParOf" srcId="{DD73C714-E93F-4CB0-AABD-174F2E72274C}" destId="{10672985-8BA9-4E71-9C15-90D81B3754E7}" srcOrd="2" destOrd="0" presId="urn:microsoft.com/office/officeart/2008/layout/HalfCircleOrganizationChart"/>
    <dgm:cxn modelId="{3EEDE7B4-AE38-4FD2-A646-95575FE438E2}" type="presParOf" srcId="{03206E14-DB68-44CB-8AE5-696A5267F058}" destId="{949B0B7A-0AD2-4B12-A7E3-6B15F46F960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B6F6B6-6C5E-469E-A4B2-F194A5FC9A5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CH"/>
        </a:p>
      </dgm:t>
    </dgm:pt>
    <dgm:pt modelId="{22426D86-7518-46C9-B210-2FD8E3E74755}">
      <dgm:prSet phldrT="[Texte]" custT="1"/>
      <dgm:spPr/>
      <dgm:t>
        <a:bodyPr/>
        <a:lstStyle/>
        <a:p>
          <a:pPr>
            <a:buClrTx/>
            <a:buSzTx/>
            <a:buFontTx/>
            <a:buNone/>
          </a:pPr>
          <a:r>
            <a:rPr lang="en-US" sz="2000" b="1">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a:latin typeface="Open Sans" panose="020B0606030504020204" pitchFamily="34" charset="0"/>
              <a:ea typeface="Open Sans" panose="020B0606030504020204" pitchFamily="34" charset="0"/>
              <a:cs typeface="Open Sans" panose="020B0606030504020204" pitchFamily="34" charset="0"/>
            </a:rPr>
            <a:t>(N=280, 31.8%)</a:t>
          </a:r>
          <a:endParaRPr lang="fr-CH" sz="2000" b="0">
            <a:latin typeface="Open Sans" panose="020B0606030504020204" pitchFamily="34" charset="0"/>
            <a:ea typeface="Open Sans" panose="020B0606030504020204" pitchFamily="34" charset="0"/>
            <a:cs typeface="Open Sans" panose="020B0606030504020204" pitchFamily="34" charset="0"/>
          </a:endParaRPr>
        </a:p>
      </dgm:t>
    </dgm:pt>
    <dgm:pt modelId="{A93D1E34-0906-4F68-AE57-C9F73C7EF743}" type="par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F1317CF-9150-48D9-9370-E42DF7D4CEE4}" type="sib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7AA59EB2-869B-4C69-99B9-1A543CB2C257}">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Question </a:t>
          </a:r>
          <a:r>
            <a:rPr lang="fr-CH" sz="2000" err="1">
              <a:latin typeface="Open Sans" panose="020B0606030504020204" pitchFamily="34" charset="0"/>
              <a:ea typeface="Open Sans" panose="020B0606030504020204" pitchFamily="34" charset="0"/>
              <a:cs typeface="Open Sans" panose="020B0606030504020204" pitchFamily="34" charset="0"/>
            </a:rPr>
            <a:t>Answering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375BF9C-02FE-49EB-9F3B-5DBC6A3568F2}" type="par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64EF8EB-038B-474A-94B4-75A9147C9A63}" type="sib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42851C91-791A-489C-8286-685FD36971DA}">
      <dgm:prSet phldrT="[Texte]"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Assistive</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wearable</a:t>
          </a:r>
          <a:r>
            <a:rPr lang="fr-CH" sz="2000">
              <a:latin typeface="Open Sans" panose="020B0606030504020204" pitchFamily="34" charset="0"/>
              <a:ea typeface="Open Sans" panose="020B0606030504020204" pitchFamily="34" charset="0"/>
              <a:cs typeface="Open Sans" panose="020B0606030504020204" pitchFamily="34" charset="0"/>
            </a:rPr>
            <a:t> and mobile technologies</a:t>
          </a:r>
        </a:p>
      </dgm:t>
    </dgm:pt>
    <dgm:pt modelId="{086B54F6-46A6-4D07-B47D-C5A536D4C12D}" type="par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5B9E66E-0F78-4D77-84CB-13BBEE2FD667}" type="sib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293D16C-CEB0-432C-8204-1B98868C08C4}">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Speech</a:t>
          </a:r>
          <a:r>
            <a:rPr lang="fr-CH" sz="20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90CF40A7-5B2D-4CAD-85AE-A286C445729C}" type="par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3D9E68D-F1C9-4752-8ED2-32BA6D6EFAD6}" type="sib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97DD0C4A-77FF-48A1-982C-D622489A06AE}">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Orientation &amp; </a:t>
          </a:r>
          <a:r>
            <a:rPr lang="fr-CH" sz="2000" b="1" err="1">
              <a:latin typeface="Open Sans" panose="020B0606030504020204" pitchFamily="34" charset="0"/>
              <a:ea typeface="Open Sans" panose="020B0606030504020204" pitchFamily="34" charset="0"/>
              <a:cs typeface="Open Sans" panose="020B0606030504020204" pitchFamily="34" charset="0"/>
            </a:rPr>
            <a:t>Mobility</a:t>
          </a:r>
          <a:r>
            <a:rPr lang="fr-CH" sz="2000" b="1">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(N=331, 37.6%)</a:t>
          </a:r>
        </a:p>
      </dgm:t>
    </dgm:pt>
    <dgm:pt modelId="{D40877FE-B56E-42D3-B477-19AE67DEC525}" type="par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DE56FBA-4984-49A7-9AB2-583D6D77787D}" type="sib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658772D-C14F-4304-BEBE-0236356EEE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media description</a:t>
          </a:r>
        </a:p>
      </dgm:t>
    </dgm:pt>
    <dgm:pt modelId="{B26C0B51-DD87-453B-8244-741521CD9DC8}" type="par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0934431-B5F2-4163-BD5A-1821D3E2949D}" type="sib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2073F5B-7827-407B-9EF6-E0D1F8A814E1}">
      <dgm:prSet custT="1"/>
      <dgm:spPr/>
      <dgm:t>
        <a:bodyPr/>
        <a:lstStyle/>
        <a:p>
          <a:r>
            <a:rPr lang="fr-CH" sz="2000" b="1">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a:latin typeface="Open Sans" panose="020B0606030504020204" pitchFamily="34" charset="0"/>
              <a:ea typeface="Open Sans" panose="020B0606030504020204" pitchFamily="34" charset="0"/>
              <a:cs typeface="Open Sans" panose="020B0606030504020204" pitchFamily="34" charset="0"/>
            </a:rPr>
            <a:t>(N=195, 22.2%)</a:t>
          </a:r>
        </a:p>
      </dgm:t>
    </dgm:pt>
    <dgm:pt modelId="{8A84A09E-26D0-4E17-9C98-8E56D9C81449}" type="par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8E3E8E49-E029-40D1-B25E-CEC089913518}" type="sib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BBA64E72-2D2A-49F8-AE8C-E8AA1A2149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Touch</a:t>
          </a:r>
          <a:r>
            <a:rPr lang="fr-CH" sz="2000" baseline="30000">
              <a:latin typeface="Open Sans" panose="020B0606030504020204" pitchFamily="34" charset="0"/>
              <a:ea typeface="Open Sans" panose="020B0606030504020204" pitchFamily="34" charset="0"/>
              <a:cs typeface="Open Sans" panose="020B0606030504020204" pitchFamily="34" charset="0"/>
            </a:rPr>
            <a:t>2</a:t>
          </a:r>
          <a:endParaRPr lang="fr-CH" sz="1400" baseline="30000">
            <a:latin typeface="Open Sans" panose="020B0606030504020204" pitchFamily="34" charset="0"/>
            <a:ea typeface="Open Sans" panose="020B0606030504020204" pitchFamily="34" charset="0"/>
            <a:cs typeface="Open Sans" panose="020B0606030504020204" pitchFamily="34" charset="0"/>
          </a:endParaRPr>
        </a:p>
      </dgm:t>
    </dgm:pt>
    <dgm:pt modelId="{1AE04FF4-CCF0-4564-B935-DAE2907456B4}" type="par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F5B74BF-9537-4246-A356-995D61F291B4}" type="sib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C7B9F15-1875-4DC2-BECA-13BBE749BA77}">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Education</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(N=54, 6.1%)</a:t>
          </a:r>
        </a:p>
      </dgm:t>
    </dgm:pt>
    <dgm:pt modelId="{39C05ED7-C7FF-46E6-9557-0B1E26905087}" type="par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0DCEEE3F-B062-4C5C-9672-D0C88A42E95F}" type="sib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7BB516D-D784-4AAB-8DC0-D363F72C1F5E}">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Tangibles for STEM</a:t>
          </a:r>
        </a:p>
      </dgm:t>
    </dgm:pt>
    <dgm:pt modelId="{5CE69E87-67EC-49F5-840B-004744AFCBDE}" type="par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92FABA5-22E2-4978-B91A-8B064485502E}" type="sib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CC3BB4-983E-4455-AEB0-A97B1EE23844}">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Localization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detection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pathfinding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449BF82-E176-472F-999D-7FE02A71500C}" type="par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9F5A99-4B6F-49E8-A459-0F7CA14F8790}" type="sib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FFC764C-D743-4D57-9C41-2E5FBAD03224}">
      <dgm:prSet phldrT="[Texte]" custT="1"/>
      <dgm:spPr/>
      <dgm:t>
        <a:bodyPr/>
        <a:lstStyle/>
        <a:p>
          <a:r>
            <a:rPr lang="en-US" sz="2000" b="1" noProof="0">
              <a:latin typeface="Open Sans" panose="020B0606030504020204" pitchFamily="34" charset="0"/>
              <a:ea typeface="Open Sans" panose="020B0606030504020204" pitchFamily="34" charset="0"/>
              <a:cs typeface="Open Sans" panose="020B0606030504020204" pitchFamily="34" charset="0"/>
            </a:rPr>
            <a:t>BLV Research (N=880)</a:t>
          </a:r>
        </a:p>
      </dgm:t>
    </dgm:pt>
    <dgm:pt modelId="{A8F04332-71EA-43CE-9B41-5040BE335ECE}" type="sib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D045C2E-8350-49C2-B933-BCE41525CAAD}" type="par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DC8D629-E9A7-4D01-957E-EF2A9DE897FD}">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err="1">
              <a:latin typeface="Open Sans" panose="020B0606030504020204" pitchFamily="34" charset="0"/>
              <a:ea typeface="Open Sans" panose="020B0606030504020204" pitchFamily="34" charset="0"/>
              <a:cs typeface="Open Sans" panose="020B0606030504020204" pitchFamily="34" charset="0"/>
            </a:rPr>
            <a:t>learning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10CA462-E6C2-4F83-A73F-776AF45684AD}" type="parTrans" cxnId="{2EC1AAB3-94AB-4D52-9AB7-C91578F30069}">
      <dgm:prSet/>
      <dgm:spPr/>
      <dgm:t>
        <a:bodyPr/>
        <a:lstStyle/>
        <a:p>
          <a:endParaRPr lang="fr-CH" sz="3200"/>
        </a:p>
      </dgm:t>
    </dgm:pt>
    <dgm:pt modelId="{AF68511B-D059-4DEE-940D-692C85447C56}" type="sibTrans" cxnId="{2EC1AAB3-94AB-4D52-9AB7-C91578F30069}">
      <dgm:prSet/>
      <dgm:spPr/>
      <dgm:t>
        <a:bodyPr/>
        <a:lstStyle/>
        <a:p>
          <a:endParaRPr lang="fr-CH" sz="3200"/>
        </a:p>
      </dgm:t>
    </dgm:pt>
    <dgm:pt modelId="{580DE34B-5794-4792-B901-CE48AF9013CD}">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Outdoor</a:t>
          </a:r>
          <a:r>
            <a:rPr lang="fr-CH" sz="2000">
              <a:latin typeface="Open Sans" panose="020B0606030504020204" pitchFamily="34" charset="0"/>
              <a:ea typeface="Open Sans" panose="020B0606030504020204" pitchFamily="34" charset="0"/>
              <a:cs typeface="Open Sans" panose="020B0606030504020204" pitchFamily="34" charset="0"/>
            </a:rPr>
            <a:t>/indoor </a:t>
          </a:r>
          <a:r>
            <a:rPr lang="fr-CH" sz="20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5963C3B-4F9D-4386-A75B-298DA00D66C3}" type="parTrans" cxnId="{62923074-9AFD-4711-8552-837957085496}">
      <dgm:prSet/>
      <dgm:spPr/>
      <dgm:t>
        <a:bodyPr/>
        <a:lstStyle/>
        <a:p>
          <a:endParaRPr lang="fr-CH" sz="3200"/>
        </a:p>
      </dgm:t>
    </dgm:pt>
    <dgm:pt modelId="{F12C5C09-0E20-4C51-8A81-25A0AEF850D2}" type="sibTrans" cxnId="{62923074-9AFD-4711-8552-837957085496}">
      <dgm:prSet/>
      <dgm:spPr/>
      <dgm:t>
        <a:bodyPr/>
        <a:lstStyle/>
        <a:p>
          <a:endParaRPr lang="fr-CH" sz="3200"/>
        </a:p>
      </dgm:t>
    </dgm:pt>
    <dgm:pt modelId="{64F69BDE-7F2A-4B6E-A54B-D82DD1A3A950}">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Navigation </a:t>
          </a:r>
          <a:r>
            <a:rPr lang="fr-CH" sz="2000" err="1">
              <a:latin typeface="Open Sans" panose="020B0606030504020204" pitchFamily="34" charset="0"/>
              <a:ea typeface="Open Sans" panose="020B0606030504020204" pitchFamily="34" charset="0"/>
              <a:cs typeface="Open Sans" panose="020B0606030504020204" pitchFamily="34" charset="0"/>
            </a:rPr>
            <a:t>behaviors</a:t>
          </a:r>
          <a:r>
            <a:rPr lang="fr-CH" sz="2000">
              <a:latin typeface="Open Sans" panose="020B0606030504020204" pitchFamily="34" charset="0"/>
              <a:ea typeface="Open Sans" panose="020B0606030504020204" pitchFamily="34" charset="0"/>
              <a:cs typeface="Open Sans" panose="020B0606030504020204" pitchFamily="34" charset="0"/>
            </a:rPr>
            <a:t> and </a:t>
          </a:r>
          <a:r>
            <a:rPr lang="fr-CH" sz="2000" err="1">
              <a:latin typeface="Open Sans" panose="020B0606030504020204" pitchFamily="34" charset="0"/>
              <a:ea typeface="Open Sans" panose="020B0606030504020204" pitchFamily="34" charset="0"/>
              <a:cs typeface="Open Sans" panose="020B0606030504020204" pitchFamily="34" charset="0"/>
            </a:rPr>
            <a:t>preferences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46EFEFD3-0048-42E0-A23D-1811B5DDA36C}" type="parTrans" cxnId="{A9C8CCF2-AC0F-47C2-BA8C-52E86CA94473}">
      <dgm:prSet/>
      <dgm:spPr/>
      <dgm:t>
        <a:bodyPr/>
        <a:lstStyle/>
        <a:p>
          <a:endParaRPr lang="fr-CH" sz="3200"/>
        </a:p>
      </dgm:t>
    </dgm:pt>
    <dgm:pt modelId="{0002D2A1-7F08-4120-8FCB-8B111721D84A}" type="sibTrans" cxnId="{A9C8CCF2-AC0F-47C2-BA8C-52E86CA94473}">
      <dgm:prSet/>
      <dgm:spPr/>
      <dgm:t>
        <a:bodyPr/>
        <a:lstStyle/>
        <a:p>
          <a:endParaRPr lang="fr-CH" sz="3200"/>
        </a:p>
      </dgm:t>
    </dgm:pt>
    <dgm:pt modelId="{710F2F7D-5543-4B55-84D7-2BF4477A284C}" type="pres">
      <dgm:prSet presAssocID="{D4B6F6B6-6C5E-469E-A4B2-F194A5FC9A5A}" presName="Name0" presStyleCnt="0">
        <dgm:presLayoutVars>
          <dgm:orgChart val="1"/>
          <dgm:chPref val="1"/>
          <dgm:dir/>
          <dgm:animOne val="branch"/>
          <dgm:animLvl val="lvl"/>
          <dgm:resizeHandles/>
        </dgm:presLayoutVars>
      </dgm:prSet>
      <dgm:spPr/>
    </dgm:pt>
    <dgm:pt modelId="{03206E14-DB68-44CB-8AE5-696A5267F058}" type="pres">
      <dgm:prSet presAssocID="{1FFC764C-D743-4D57-9C41-2E5FBAD03224}" presName="hierRoot1" presStyleCnt="0">
        <dgm:presLayoutVars>
          <dgm:hierBranch val="init"/>
        </dgm:presLayoutVars>
      </dgm:prSet>
      <dgm:spPr/>
    </dgm:pt>
    <dgm:pt modelId="{958110D5-C349-49DA-9E57-F7738FEEB9D7}" type="pres">
      <dgm:prSet presAssocID="{1FFC764C-D743-4D57-9C41-2E5FBAD03224}" presName="rootComposite1" presStyleCnt="0"/>
      <dgm:spPr/>
    </dgm:pt>
    <dgm:pt modelId="{04BBEF17-65BD-4624-B0A9-25D81BB845F6}" type="pres">
      <dgm:prSet presAssocID="{1FFC764C-D743-4D57-9C41-2E5FBAD03224}" presName="rootText1" presStyleLbl="alignAcc1" presStyleIdx="0" presStyleCnt="0">
        <dgm:presLayoutVars>
          <dgm:chPref val="3"/>
        </dgm:presLayoutVars>
      </dgm:prSet>
      <dgm:spPr/>
    </dgm:pt>
    <dgm:pt modelId="{17DB936A-F763-4EC2-BD71-9F8E206A24B1}" type="pres">
      <dgm:prSet presAssocID="{1FFC764C-D743-4D57-9C41-2E5FBAD03224}" presName="topArc1" presStyleLbl="parChTrans1D1" presStyleIdx="0" presStyleCnt="30"/>
      <dgm:spPr>
        <a:ln>
          <a:noFill/>
        </a:ln>
      </dgm:spPr>
    </dgm:pt>
    <dgm:pt modelId="{EFDB8FFC-B704-4343-960F-72DFA0657CFB}" type="pres">
      <dgm:prSet presAssocID="{1FFC764C-D743-4D57-9C41-2E5FBAD03224}" presName="bottomArc1" presStyleLbl="parChTrans1D1" presStyleIdx="1" presStyleCnt="30"/>
      <dgm:spPr>
        <a:ln>
          <a:noFill/>
        </a:ln>
      </dgm:spPr>
    </dgm:pt>
    <dgm:pt modelId="{308F86C1-0628-4AD2-ACA3-061B8E5F1120}" type="pres">
      <dgm:prSet presAssocID="{1FFC764C-D743-4D57-9C41-2E5FBAD03224}" presName="topConnNode1" presStyleLbl="node1" presStyleIdx="0" presStyleCnt="0"/>
      <dgm:spPr/>
    </dgm:pt>
    <dgm:pt modelId="{11CC9006-AA5E-45F4-9288-523FC01D7ECA}" type="pres">
      <dgm:prSet presAssocID="{1FFC764C-D743-4D57-9C41-2E5FBAD03224}" presName="hierChild2" presStyleCnt="0"/>
      <dgm:spPr/>
    </dgm:pt>
    <dgm:pt modelId="{7C62BF52-C80B-4312-8420-09B79684DF07}" type="pres">
      <dgm:prSet presAssocID="{A93D1E34-0906-4F68-AE57-C9F73C7EF743}" presName="Name28" presStyleLbl="parChTrans1D2" presStyleIdx="0" presStyleCnt="4"/>
      <dgm:spPr/>
    </dgm:pt>
    <dgm:pt modelId="{E829577E-C1FF-4897-9386-5808FCBE22F6}" type="pres">
      <dgm:prSet presAssocID="{22426D86-7518-46C9-B210-2FD8E3E74755}" presName="hierRoot2" presStyleCnt="0">
        <dgm:presLayoutVars>
          <dgm:hierBranch val="init"/>
        </dgm:presLayoutVars>
      </dgm:prSet>
      <dgm:spPr/>
    </dgm:pt>
    <dgm:pt modelId="{81C77540-0413-4F47-A99D-756F68859B8D}" type="pres">
      <dgm:prSet presAssocID="{22426D86-7518-46C9-B210-2FD8E3E74755}" presName="rootComposite2" presStyleCnt="0"/>
      <dgm:spPr/>
    </dgm:pt>
    <dgm:pt modelId="{8C90A41D-925B-490C-B03F-ADAAA7330786}" type="pres">
      <dgm:prSet presAssocID="{22426D86-7518-46C9-B210-2FD8E3E74755}" presName="rootText2" presStyleLbl="alignAcc1" presStyleIdx="0" presStyleCnt="0" custScaleX="144383">
        <dgm:presLayoutVars>
          <dgm:chPref val="3"/>
        </dgm:presLayoutVars>
      </dgm:prSet>
      <dgm:spPr/>
    </dgm:pt>
    <dgm:pt modelId="{0C843B47-8E9C-4788-86A9-82EA75A18012}" type="pres">
      <dgm:prSet presAssocID="{22426D86-7518-46C9-B210-2FD8E3E74755}" presName="topArc2" presStyleLbl="parChTrans1D1" presStyleIdx="2" presStyleCnt="30"/>
      <dgm:spPr>
        <a:ln>
          <a:noFill/>
        </a:ln>
      </dgm:spPr>
    </dgm:pt>
    <dgm:pt modelId="{DCCEDF3C-D51E-4982-8D32-FF56F1548FAB}" type="pres">
      <dgm:prSet presAssocID="{22426D86-7518-46C9-B210-2FD8E3E74755}" presName="bottomArc2" presStyleLbl="parChTrans1D1" presStyleIdx="3" presStyleCnt="30"/>
      <dgm:spPr>
        <a:ln>
          <a:noFill/>
        </a:ln>
      </dgm:spPr>
    </dgm:pt>
    <dgm:pt modelId="{3F61031C-D0D0-4C46-84C3-54A6F15F6236}" type="pres">
      <dgm:prSet presAssocID="{22426D86-7518-46C9-B210-2FD8E3E74755}" presName="topConnNode2" presStyleLbl="node2" presStyleIdx="0" presStyleCnt="0"/>
      <dgm:spPr/>
    </dgm:pt>
    <dgm:pt modelId="{FAAFE89C-A996-4F7F-8A96-010F51FCB61A}" type="pres">
      <dgm:prSet presAssocID="{22426D86-7518-46C9-B210-2FD8E3E74755}" presName="hierChild4" presStyleCnt="0"/>
      <dgm:spPr/>
    </dgm:pt>
    <dgm:pt modelId="{8F0F6BD4-5A20-4884-8DCC-04082A9A98D6}" type="pres">
      <dgm:prSet presAssocID="{9375BF9C-02FE-49EB-9F3B-5DBC6A3568F2}" presName="Name28" presStyleLbl="parChTrans1D3" presStyleIdx="0" presStyleCnt="10"/>
      <dgm:spPr/>
    </dgm:pt>
    <dgm:pt modelId="{70567169-215C-4CAB-881E-61A64B966EC5}" type="pres">
      <dgm:prSet presAssocID="{7AA59EB2-869B-4C69-99B9-1A543CB2C257}" presName="hierRoot2" presStyleCnt="0">
        <dgm:presLayoutVars>
          <dgm:hierBranch val="init"/>
        </dgm:presLayoutVars>
      </dgm:prSet>
      <dgm:spPr/>
    </dgm:pt>
    <dgm:pt modelId="{9F5A10B5-1425-4F40-8AE8-BFE96EFF8A0B}" type="pres">
      <dgm:prSet presAssocID="{7AA59EB2-869B-4C69-99B9-1A543CB2C257}" presName="rootComposite2" presStyleCnt="0"/>
      <dgm:spPr/>
    </dgm:pt>
    <dgm:pt modelId="{32F7D3C9-3EB0-4665-8E54-87009482ACA8}" type="pres">
      <dgm:prSet presAssocID="{7AA59EB2-869B-4C69-99B9-1A543CB2C257}" presName="rootText2" presStyleLbl="alignAcc1" presStyleIdx="0" presStyleCnt="0">
        <dgm:presLayoutVars>
          <dgm:chPref val="3"/>
        </dgm:presLayoutVars>
      </dgm:prSet>
      <dgm:spPr/>
    </dgm:pt>
    <dgm:pt modelId="{DE10830F-3802-466C-A378-D75B574E9704}" type="pres">
      <dgm:prSet presAssocID="{7AA59EB2-869B-4C69-99B9-1A543CB2C257}" presName="topArc2" presStyleLbl="parChTrans1D1" presStyleIdx="4" presStyleCnt="30"/>
      <dgm:spPr>
        <a:ln>
          <a:noFill/>
        </a:ln>
      </dgm:spPr>
    </dgm:pt>
    <dgm:pt modelId="{7DF0F6A0-A239-4B03-8726-094D518CB350}" type="pres">
      <dgm:prSet presAssocID="{7AA59EB2-869B-4C69-99B9-1A543CB2C257}" presName="bottomArc2" presStyleLbl="parChTrans1D1" presStyleIdx="5" presStyleCnt="30"/>
      <dgm:spPr>
        <a:ln>
          <a:noFill/>
        </a:ln>
      </dgm:spPr>
    </dgm:pt>
    <dgm:pt modelId="{5CB0C941-3668-4E08-A616-F68C7B36FBF3}" type="pres">
      <dgm:prSet presAssocID="{7AA59EB2-869B-4C69-99B9-1A543CB2C257}" presName="topConnNode2" presStyleLbl="node3" presStyleIdx="0" presStyleCnt="0"/>
      <dgm:spPr/>
    </dgm:pt>
    <dgm:pt modelId="{E3791108-A403-48B6-981B-C93AFE72405E}" type="pres">
      <dgm:prSet presAssocID="{7AA59EB2-869B-4C69-99B9-1A543CB2C257}" presName="hierChild4" presStyleCnt="0"/>
      <dgm:spPr/>
    </dgm:pt>
    <dgm:pt modelId="{FDFB5317-1DAB-4773-ADBC-62D3C96F8CA2}" type="pres">
      <dgm:prSet presAssocID="{7AA59EB2-869B-4C69-99B9-1A543CB2C257}" presName="hierChild5" presStyleCnt="0"/>
      <dgm:spPr/>
    </dgm:pt>
    <dgm:pt modelId="{3D1FC7C6-9112-4CFB-8043-7E4E569B8043}" type="pres">
      <dgm:prSet presAssocID="{B26C0B51-DD87-453B-8244-741521CD9DC8}" presName="Name28" presStyleLbl="parChTrans1D3" presStyleIdx="1" presStyleCnt="10"/>
      <dgm:spPr/>
    </dgm:pt>
    <dgm:pt modelId="{F1A5509F-8F56-4F9B-B690-D4198C1520B8}" type="pres">
      <dgm:prSet presAssocID="{E658772D-C14F-4304-BEBE-0236356EEEAF}" presName="hierRoot2" presStyleCnt="0">
        <dgm:presLayoutVars>
          <dgm:hierBranch val="init"/>
        </dgm:presLayoutVars>
      </dgm:prSet>
      <dgm:spPr/>
    </dgm:pt>
    <dgm:pt modelId="{13496817-8B52-4837-A4C9-900EBD49E652}" type="pres">
      <dgm:prSet presAssocID="{E658772D-C14F-4304-BEBE-0236356EEEAF}" presName="rootComposite2" presStyleCnt="0"/>
      <dgm:spPr/>
    </dgm:pt>
    <dgm:pt modelId="{BF07EA43-8CE5-4690-8814-2A090EE1787D}" type="pres">
      <dgm:prSet presAssocID="{E658772D-C14F-4304-BEBE-0236356EEEAF}" presName="rootText2" presStyleLbl="alignAcc1" presStyleIdx="0" presStyleCnt="0">
        <dgm:presLayoutVars>
          <dgm:chPref val="3"/>
        </dgm:presLayoutVars>
      </dgm:prSet>
      <dgm:spPr/>
    </dgm:pt>
    <dgm:pt modelId="{BAE523C6-5058-47C9-8EE1-D497E1B026D3}" type="pres">
      <dgm:prSet presAssocID="{E658772D-C14F-4304-BEBE-0236356EEEAF}" presName="topArc2" presStyleLbl="parChTrans1D1" presStyleIdx="6" presStyleCnt="30"/>
      <dgm:spPr>
        <a:ln>
          <a:noFill/>
        </a:ln>
      </dgm:spPr>
    </dgm:pt>
    <dgm:pt modelId="{FD8970C2-C9BB-472C-A555-838E1FB59D22}" type="pres">
      <dgm:prSet presAssocID="{E658772D-C14F-4304-BEBE-0236356EEEAF}" presName="bottomArc2" presStyleLbl="parChTrans1D1" presStyleIdx="7" presStyleCnt="30"/>
      <dgm:spPr>
        <a:ln>
          <a:noFill/>
        </a:ln>
      </dgm:spPr>
    </dgm:pt>
    <dgm:pt modelId="{5079A88D-5B8B-4224-8F25-840B7B56F650}" type="pres">
      <dgm:prSet presAssocID="{E658772D-C14F-4304-BEBE-0236356EEEAF}" presName="topConnNode2" presStyleLbl="node3" presStyleIdx="0" presStyleCnt="0"/>
      <dgm:spPr/>
    </dgm:pt>
    <dgm:pt modelId="{77F81101-982E-438F-B7C2-9F00515FA5B3}" type="pres">
      <dgm:prSet presAssocID="{E658772D-C14F-4304-BEBE-0236356EEEAF}" presName="hierChild4" presStyleCnt="0"/>
      <dgm:spPr/>
    </dgm:pt>
    <dgm:pt modelId="{BE973203-9FC3-4194-B226-C33C20DD0A2A}" type="pres">
      <dgm:prSet presAssocID="{E658772D-C14F-4304-BEBE-0236356EEEAF}" presName="hierChild5" presStyleCnt="0"/>
      <dgm:spPr/>
    </dgm:pt>
    <dgm:pt modelId="{438C231C-0300-4A2D-A697-857E0A1E8D8E}" type="pres">
      <dgm:prSet presAssocID="{086B54F6-46A6-4D07-B47D-C5A536D4C12D}" presName="Name28" presStyleLbl="parChTrans1D3" presStyleIdx="2" presStyleCnt="10"/>
      <dgm:spPr/>
    </dgm:pt>
    <dgm:pt modelId="{8E4C53AA-1CF6-4559-AA7F-736E5B979F65}" type="pres">
      <dgm:prSet presAssocID="{42851C91-791A-489C-8286-685FD36971DA}" presName="hierRoot2" presStyleCnt="0">
        <dgm:presLayoutVars>
          <dgm:hierBranch val="init"/>
        </dgm:presLayoutVars>
      </dgm:prSet>
      <dgm:spPr/>
    </dgm:pt>
    <dgm:pt modelId="{8954F3C8-1FCB-4990-AE39-63CE958A434A}" type="pres">
      <dgm:prSet presAssocID="{42851C91-791A-489C-8286-685FD36971DA}" presName="rootComposite2" presStyleCnt="0"/>
      <dgm:spPr/>
    </dgm:pt>
    <dgm:pt modelId="{CFF061C3-666D-4FF3-A11D-312B2E80D846}" type="pres">
      <dgm:prSet presAssocID="{42851C91-791A-489C-8286-685FD36971DA}" presName="rootText2" presStyleLbl="alignAcc1" presStyleIdx="0" presStyleCnt="0" custScaleX="126335">
        <dgm:presLayoutVars>
          <dgm:chPref val="3"/>
        </dgm:presLayoutVars>
      </dgm:prSet>
      <dgm:spPr/>
    </dgm:pt>
    <dgm:pt modelId="{277AABC9-CC12-4F24-9221-2106A57916AC}" type="pres">
      <dgm:prSet presAssocID="{42851C91-791A-489C-8286-685FD36971DA}" presName="topArc2" presStyleLbl="parChTrans1D1" presStyleIdx="8" presStyleCnt="30"/>
      <dgm:spPr>
        <a:ln>
          <a:noFill/>
        </a:ln>
      </dgm:spPr>
    </dgm:pt>
    <dgm:pt modelId="{564BDAF2-B1B4-4454-A063-D02AA143D28C}" type="pres">
      <dgm:prSet presAssocID="{42851C91-791A-489C-8286-685FD36971DA}" presName="bottomArc2" presStyleLbl="parChTrans1D1" presStyleIdx="9" presStyleCnt="30"/>
      <dgm:spPr>
        <a:ln>
          <a:noFill/>
        </a:ln>
      </dgm:spPr>
    </dgm:pt>
    <dgm:pt modelId="{E1B1FF37-4327-4734-8949-5D6632321653}" type="pres">
      <dgm:prSet presAssocID="{42851C91-791A-489C-8286-685FD36971DA}" presName="topConnNode2" presStyleLbl="node3" presStyleIdx="0" presStyleCnt="0"/>
      <dgm:spPr/>
    </dgm:pt>
    <dgm:pt modelId="{113FB28E-E55E-48B2-9344-736CA461DB8A}" type="pres">
      <dgm:prSet presAssocID="{42851C91-791A-489C-8286-685FD36971DA}" presName="hierChild4" presStyleCnt="0"/>
      <dgm:spPr/>
    </dgm:pt>
    <dgm:pt modelId="{46934965-480C-449F-AFAE-0D3AF7916F66}" type="pres">
      <dgm:prSet presAssocID="{42851C91-791A-489C-8286-685FD36971DA}" presName="hierChild5" presStyleCnt="0"/>
      <dgm:spPr/>
    </dgm:pt>
    <dgm:pt modelId="{7EE1FDA6-7B80-4BE2-BBBD-BCA9F52A5D06}" type="pres">
      <dgm:prSet presAssocID="{22426D86-7518-46C9-B210-2FD8E3E74755}" presName="hierChild5" presStyleCnt="0"/>
      <dgm:spPr/>
    </dgm:pt>
    <dgm:pt modelId="{9A7D8C97-FC2E-4F2A-85D6-4AFE2F8DB527}" type="pres">
      <dgm:prSet presAssocID="{8A84A09E-26D0-4E17-9C98-8E56D9C81449}" presName="Name28" presStyleLbl="parChTrans1D2" presStyleIdx="1" presStyleCnt="4"/>
      <dgm:spPr/>
    </dgm:pt>
    <dgm:pt modelId="{A2F6E35B-0F15-4358-9E69-57F208A11ACD}" type="pres">
      <dgm:prSet presAssocID="{C2073F5B-7827-407B-9EF6-E0D1F8A814E1}" presName="hierRoot2" presStyleCnt="0">
        <dgm:presLayoutVars>
          <dgm:hierBranch val="init"/>
        </dgm:presLayoutVars>
      </dgm:prSet>
      <dgm:spPr/>
    </dgm:pt>
    <dgm:pt modelId="{92B12FAE-CB5E-4FFB-A6DF-AA911B5DA0B7}" type="pres">
      <dgm:prSet presAssocID="{C2073F5B-7827-407B-9EF6-E0D1F8A814E1}" presName="rootComposite2" presStyleCnt="0"/>
      <dgm:spPr/>
    </dgm:pt>
    <dgm:pt modelId="{7A273C52-1615-40C4-A6F1-4EA9620B29EB}" type="pres">
      <dgm:prSet presAssocID="{C2073F5B-7827-407B-9EF6-E0D1F8A814E1}" presName="rootText2" presStyleLbl="alignAcc1" presStyleIdx="0" presStyleCnt="0" custScaleX="134539">
        <dgm:presLayoutVars>
          <dgm:chPref val="3"/>
        </dgm:presLayoutVars>
      </dgm:prSet>
      <dgm:spPr/>
    </dgm:pt>
    <dgm:pt modelId="{01343F61-BAD8-4E64-A75D-75A61A96FAA0}" type="pres">
      <dgm:prSet presAssocID="{C2073F5B-7827-407B-9EF6-E0D1F8A814E1}" presName="topArc2" presStyleLbl="parChTrans1D1" presStyleIdx="10" presStyleCnt="30"/>
      <dgm:spPr>
        <a:ln>
          <a:noFill/>
        </a:ln>
      </dgm:spPr>
    </dgm:pt>
    <dgm:pt modelId="{40455F3C-2DC4-46D8-9AAC-BCBE21C9F50E}" type="pres">
      <dgm:prSet presAssocID="{C2073F5B-7827-407B-9EF6-E0D1F8A814E1}" presName="bottomArc2" presStyleLbl="parChTrans1D1" presStyleIdx="11" presStyleCnt="30"/>
      <dgm:spPr>
        <a:ln>
          <a:noFill/>
        </a:ln>
      </dgm:spPr>
    </dgm:pt>
    <dgm:pt modelId="{86C3BC59-8853-497B-B2B7-D849826362CD}" type="pres">
      <dgm:prSet presAssocID="{C2073F5B-7827-407B-9EF6-E0D1F8A814E1}" presName="topConnNode2" presStyleLbl="node2" presStyleIdx="0" presStyleCnt="0"/>
      <dgm:spPr/>
    </dgm:pt>
    <dgm:pt modelId="{7EDF7E26-44A5-4F60-83FA-07BE7BDF98BD}" type="pres">
      <dgm:prSet presAssocID="{C2073F5B-7827-407B-9EF6-E0D1F8A814E1}" presName="hierChild4" presStyleCnt="0"/>
      <dgm:spPr/>
    </dgm:pt>
    <dgm:pt modelId="{777AB8B1-B4E4-40E7-9662-9D369F289A48}" type="pres">
      <dgm:prSet presAssocID="{90CF40A7-5B2D-4CAD-85AE-A286C445729C}" presName="Name28" presStyleLbl="parChTrans1D3" presStyleIdx="3" presStyleCnt="10"/>
      <dgm:spPr/>
    </dgm:pt>
    <dgm:pt modelId="{DA671CEB-33DD-41A4-9766-01C7BD750CA1}" type="pres">
      <dgm:prSet presAssocID="{3293D16C-CEB0-432C-8204-1B98868C08C4}" presName="hierRoot2" presStyleCnt="0">
        <dgm:presLayoutVars>
          <dgm:hierBranch val="init"/>
        </dgm:presLayoutVars>
      </dgm:prSet>
      <dgm:spPr/>
    </dgm:pt>
    <dgm:pt modelId="{2C3544FB-3A16-4DCD-A6B5-A6C0A7E9127A}" type="pres">
      <dgm:prSet presAssocID="{3293D16C-CEB0-432C-8204-1B98868C08C4}" presName="rootComposite2" presStyleCnt="0"/>
      <dgm:spPr/>
    </dgm:pt>
    <dgm:pt modelId="{B2DBC0FE-BB27-456B-A2AD-3DBCD4AFB181}" type="pres">
      <dgm:prSet presAssocID="{3293D16C-CEB0-432C-8204-1B98868C08C4}" presName="rootText2" presStyleLbl="alignAcc1" presStyleIdx="0" presStyleCnt="0">
        <dgm:presLayoutVars>
          <dgm:chPref val="3"/>
        </dgm:presLayoutVars>
      </dgm:prSet>
      <dgm:spPr/>
    </dgm:pt>
    <dgm:pt modelId="{C5D92771-A90C-4AC8-B276-831E04A63718}" type="pres">
      <dgm:prSet presAssocID="{3293D16C-CEB0-432C-8204-1B98868C08C4}" presName="topArc2" presStyleLbl="parChTrans1D1" presStyleIdx="12" presStyleCnt="30"/>
      <dgm:spPr>
        <a:ln>
          <a:noFill/>
        </a:ln>
      </dgm:spPr>
    </dgm:pt>
    <dgm:pt modelId="{64E6B2FB-1416-40CF-BFE6-62A3B55D3104}" type="pres">
      <dgm:prSet presAssocID="{3293D16C-CEB0-432C-8204-1B98868C08C4}" presName="bottomArc2" presStyleLbl="parChTrans1D1" presStyleIdx="13" presStyleCnt="30"/>
      <dgm:spPr>
        <a:ln>
          <a:noFill/>
        </a:ln>
      </dgm:spPr>
    </dgm:pt>
    <dgm:pt modelId="{E9577ACD-F567-4AF1-B5B1-CD7F51D7CCE1}" type="pres">
      <dgm:prSet presAssocID="{3293D16C-CEB0-432C-8204-1B98868C08C4}" presName="topConnNode2" presStyleLbl="node3" presStyleIdx="0" presStyleCnt="0"/>
      <dgm:spPr/>
    </dgm:pt>
    <dgm:pt modelId="{7A1FDE6A-787A-49E8-A019-B65AE65F3F42}" type="pres">
      <dgm:prSet presAssocID="{3293D16C-CEB0-432C-8204-1B98868C08C4}" presName="hierChild4" presStyleCnt="0"/>
      <dgm:spPr/>
    </dgm:pt>
    <dgm:pt modelId="{964611CB-485D-4C3D-AC6D-B2EE58F56B6D}" type="pres">
      <dgm:prSet presAssocID="{3293D16C-CEB0-432C-8204-1B98868C08C4}" presName="hierChild5" presStyleCnt="0"/>
      <dgm:spPr/>
    </dgm:pt>
    <dgm:pt modelId="{7D750F40-9187-42C5-A091-08D3FD77A21F}" type="pres">
      <dgm:prSet presAssocID="{1AE04FF4-CCF0-4564-B935-DAE2907456B4}" presName="Name28" presStyleLbl="parChTrans1D3" presStyleIdx="4" presStyleCnt="10"/>
      <dgm:spPr/>
    </dgm:pt>
    <dgm:pt modelId="{ED8FCE19-1A6B-4AD3-B674-1BD6642B8194}" type="pres">
      <dgm:prSet presAssocID="{BBA64E72-2D2A-49F8-AE8C-E8AA1A2149AF}" presName="hierRoot2" presStyleCnt="0">
        <dgm:presLayoutVars>
          <dgm:hierBranch val="init"/>
        </dgm:presLayoutVars>
      </dgm:prSet>
      <dgm:spPr/>
    </dgm:pt>
    <dgm:pt modelId="{E03BFB3F-0691-40E3-80B1-71B0DEA7D776}" type="pres">
      <dgm:prSet presAssocID="{BBA64E72-2D2A-49F8-AE8C-E8AA1A2149AF}" presName="rootComposite2" presStyleCnt="0"/>
      <dgm:spPr/>
    </dgm:pt>
    <dgm:pt modelId="{7D89C567-3BC9-4364-962B-25FA32E7660A}" type="pres">
      <dgm:prSet presAssocID="{BBA64E72-2D2A-49F8-AE8C-E8AA1A2149AF}" presName="rootText2" presStyleLbl="alignAcc1" presStyleIdx="0" presStyleCnt="0">
        <dgm:presLayoutVars>
          <dgm:chPref val="3"/>
        </dgm:presLayoutVars>
      </dgm:prSet>
      <dgm:spPr/>
    </dgm:pt>
    <dgm:pt modelId="{C97C24B4-4FBA-4314-B9D8-BB982518B69C}" type="pres">
      <dgm:prSet presAssocID="{BBA64E72-2D2A-49F8-AE8C-E8AA1A2149AF}" presName="topArc2" presStyleLbl="parChTrans1D1" presStyleIdx="14" presStyleCnt="30"/>
      <dgm:spPr>
        <a:solidFill>
          <a:srgbClr val="FFFFFF"/>
        </a:solidFill>
        <a:ln>
          <a:noFill/>
        </a:ln>
      </dgm:spPr>
    </dgm:pt>
    <dgm:pt modelId="{A6337479-6B2C-4579-9D8C-D9493C3189D9}" type="pres">
      <dgm:prSet presAssocID="{BBA64E72-2D2A-49F8-AE8C-E8AA1A2149AF}" presName="bottomArc2" presStyleLbl="parChTrans1D1" presStyleIdx="15" presStyleCnt="30"/>
      <dgm:spPr>
        <a:ln>
          <a:noFill/>
        </a:ln>
      </dgm:spPr>
    </dgm:pt>
    <dgm:pt modelId="{589B8DFA-1918-43A1-A07A-F62FA8224206}" type="pres">
      <dgm:prSet presAssocID="{BBA64E72-2D2A-49F8-AE8C-E8AA1A2149AF}" presName="topConnNode2" presStyleLbl="node3" presStyleIdx="0" presStyleCnt="0"/>
      <dgm:spPr/>
    </dgm:pt>
    <dgm:pt modelId="{57877437-26F6-4593-B751-9250BC458F90}" type="pres">
      <dgm:prSet presAssocID="{BBA64E72-2D2A-49F8-AE8C-E8AA1A2149AF}" presName="hierChild4" presStyleCnt="0"/>
      <dgm:spPr/>
    </dgm:pt>
    <dgm:pt modelId="{28217AD2-8471-4884-8649-13F863361CDC}" type="pres">
      <dgm:prSet presAssocID="{BBA64E72-2D2A-49F8-AE8C-E8AA1A2149AF}" presName="hierChild5" presStyleCnt="0"/>
      <dgm:spPr/>
    </dgm:pt>
    <dgm:pt modelId="{59373BA2-9D20-4C44-9BD6-69F0444E9611}" type="pres">
      <dgm:prSet presAssocID="{C2073F5B-7827-407B-9EF6-E0D1F8A814E1}" presName="hierChild5" presStyleCnt="0"/>
      <dgm:spPr/>
    </dgm:pt>
    <dgm:pt modelId="{2F32A8A8-558C-4CB4-BD10-7E5D467D03CA}" type="pres">
      <dgm:prSet presAssocID="{39C05ED7-C7FF-46E6-9557-0B1E26905087}" presName="Name28" presStyleLbl="parChTrans1D2" presStyleIdx="2" presStyleCnt="4"/>
      <dgm:spPr/>
    </dgm:pt>
    <dgm:pt modelId="{7CCD9C65-DCD8-4731-A3C5-8FC335253E69}" type="pres">
      <dgm:prSet presAssocID="{FC7B9F15-1875-4DC2-BECA-13BBE749BA77}" presName="hierRoot2" presStyleCnt="0">
        <dgm:presLayoutVars>
          <dgm:hierBranch val="init"/>
        </dgm:presLayoutVars>
      </dgm:prSet>
      <dgm:spPr/>
    </dgm:pt>
    <dgm:pt modelId="{DCAFEF92-296B-4BF4-A637-BBA34EED32C6}" type="pres">
      <dgm:prSet presAssocID="{FC7B9F15-1875-4DC2-BECA-13BBE749BA77}" presName="rootComposite2" presStyleCnt="0"/>
      <dgm:spPr/>
    </dgm:pt>
    <dgm:pt modelId="{D2B5CEF5-6ECD-4F1A-A497-03A534FAB37B}" type="pres">
      <dgm:prSet presAssocID="{FC7B9F15-1875-4DC2-BECA-13BBE749BA77}" presName="rootText2" presStyleLbl="alignAcc1" presStyleIdx="0" presStyleCnt="0" custScaleX="101724">
        <dgm:presLayoutVars>
          <dgm:chPref val="3"/>
        </dgm:presLayoutVars>
      </dgm:prSet>
      <dgm:spPr/>
    </dgm:pt>
    <dgm:pt modelId="{4347B81D-D943-44DC-A6EB-BCD480CA8493}" type="pres">
      <dgm:prSet presAssocID="{FC7B9F15-1875-4DC2-BECA-13BBE749BA77}" presName="topArc2" presStyleLbl="parChTrans1D1" presStyleIdx="16" presStyleCnt="30"/>
      <dgm:spPr>
        <a:ln>
          <a:noFill/>
        </a:ln>
      </dgm:spPr>
    </dgm:pt>
    <dgm:pt modelId="{4480C54E-5AF8-4B33-8B4E-E72FD422A784}" type="pres">
      <dgm:prSet presAssocID="{FC7B9F15-1875-4DC2-BECA-13BBE749BA77}" presName="bottomArc2" presStyleLbl="parChTrans1D1" presStyleIdx="17" presStyleCnt="30"/>
      <dgm:spPr>
        <a:ln>
          <a:noFill/>
        </a:ln>
      </dgm:spPr>
    </dgm:pt>
    <dgm:pt modelId="{85D4EDD1-9938-499B-9272-C7A44E15387B}" type="pres">
      <dgm:prSet presAssocID="{FC7B9F15-1875-4DC2-BECA-13BBE749BA77}" presName="topConnNode2" presStyleLbl="node2" presStyleIdx="0" presStyleCnt="0"/>
      <dgm:spPr/>
    </dgm:pt>
    <dgm:pt modelId="{0D27DE63-7F78-4462-A5DC-2124047DB2B3}" type="pres">
      <dgm:prSet presAssocID="{FC7B9F15-1875-4DC2-BECA-13BBE749BA77}" presName="hierChild4" presStyleCnt="0"/>
      <dgm:spPr/>
    </dgm:pt>
    <dgm:pt modelId="{EAA2458B-3AEA-47A7-BFD4-47E154615F17}" type="pres">
      <dgm:prSet presAssocID="{010CA462-E6C2-4F83-A73F-776AF45684AD}" presName="Name28" presStyleLbl="parChTrans1D3" presStyleIdx="5" presStyleCnt="10"/>
      <dgm:spPr/>
    </dgm:pt>
    <dgm:pt modelId="{0969C97E-2095-447A-8800-5122A2E35B22}" type="pres">
      <dgm:prSet presAssocID="{1DC8D629-E9A7-4D01-957E-EF2A9DE897FD}" presName="hierRoot2" presStyleCnt="0">
        <dgm:presLayoutVars>
          <dgm:hierBranch val="init"/>
        </dgm:presLayoutVars>
      </dgm:prSet>
      <dgm:spPr/>
    </dgm:pt>
    <dgm:pt modelId="{CEA96E37-70DF-47FD-9193-B916998B5C02}" type="pres">
      <dgm:prSet presAssocID="{1DC8D629-E9A7-4D01-957E-EF2A9DE897FD}" presName="rootComposite2" presStyleCnt="0"/>
      <dgm:spPr/>
    </dgm:pt>
    <dgm:pt modelId="{04BA6BB6-A643-4BCF-9196-417DA0574EE8}" type="pres">
      <dgm:prSet presAssocID="{1DC8D629-E9A7-4D01-957E-EF2A9DE897FD}" presName="rootText2" presStyleLbl="alignAcc1" presStyleIdx="0" presStyleCnt="0" custScaleX="118132">
        <dgm:presLayoutVars>
          <dgm:chPref val="3"/>
        </dgm:presLayoutVars>
      </dgm:prSet>
      <dgm:spPr/>
    </dgm:pt>
    <dgm:pt modelId="{E846A677-643E-4828-9798-A02EC11AB272}" type="pres">
      <dgm:prSet presAssocID="{1DC8D629-E9A7-4D01-957E-EF2A9DE897FD}" presName="topArc2" presStyleLbl="parChTrans1D1" presStyleIdx="18" presStyleCnt="30"/>
      <dgm:spPr>
        <a:ln>
          <a:noFill/>
        </a:ln>
      </dgm:spPr>
    </dgm:pt>
    <dgm:pt modelId="{5B174019-ED84-4FAE-AA06-C9AFC39D0871}" type="pres">
      <dgm:prSet presAssocID="{1DC8D629-E9A7-4D01-957E-EF2A9DE897FD}" presName="bottomArc2" presStyleLbl="parChTrans1D1" presStyleIdx="19" presStyleCnt="30"/>
      <dgm:spPr>
        <a:ln>
          <a:noFill/>
        </a:ln>
      </dgm:spPr>
    </dgm:pt>
    <dgm:pt modelId="{C5766EAE-5792-4459-B190-C9CF5FD368A6}" type="pres">
      <dgm:prSet presAssocID="{1DC8D629-E9A7-4D01-957E-EF2A9DE897FD}" presName="topConnNode2" presStyleLbl="node3" presStyleIdx="0" presStyleCnt="0"/>
      <dgm:spPr/>
    </dgm:pt>
    <dgm:pt modelId="{EC2340A5-987A-4F94-8D1D-C358F2BCDA31}" type="pres">
      <dgm:prSet presAssocID="{1DC8D629-E9A7-4D01-957E-EF2A9DE897FD}" presName="hierChild4" presStyleCnt="0"/>
      <dgm:spPr/>
    </dgm:pt>
    <dgm:pt modelId="{E5E8B179-E2CC-45ED-9432-ADE85067652A}" type="pres">
      <dgm:prSet presAssocID="{1DC8D629-E9A7-4D01-957E-EF2A9DE897FD}" presName="hierChild5" presStyleCnt="0"/>
      <dgm:spPr/>
    </dgm:pt>
    <dgm:pt modelId="{5FBA200F-19D4-4399-A095-42EBF6C2C697}" type="pres">
      <dgm:prSet presAssocID="{5CE69E87-67EC-49F5-840B-004744AFCBDE}" presName="Name28" presStyleLbl="parChTrans1D3" presStyleIdx="6" presStyleCnt="10"/>
      <dgm:spPr/>
    </dgm:pt>
    <dgm:pt modelId="{21D9123B-1185-4C9A-816B-C9A3B6BE2778}" type="pres">
      <dgm:prSet presAssocID="{57BB516D-D784-4AAB-8DC0-D363F72C1F5E}" presName="hierRoot2" presStyleCnt="0">
        <dgm:presLayoutVars>
          <dgm:hierBranch val="init"/>
        </dgm:presLayoutVars>
      </dgm:prSet>
      <dgm:spPr/>
    </dgm:pt>
    <dgm:pt modelId="{685B891A-29CD-4D48-A76D-3CD8CAB78C78}" type="pres">
      <dgm:prSet presAssocID="{57BB516D-D784-4AAB-8DC0-D363F72C1F5E}" presName="rootComposite2" presStyleCnt="0"/>
      <dgm:spPr/>
    </dgm:pt>
    <dgm:pt modelId="{C12D15C3-FF30-479D-9832-0E33BD473279}" type="pres">
      <dgm:prSet presAssocID="{57BB516D-D784-4AAB-8DC0-D363F72C1F5E}" presName="rootText2" presStyleLbl="alignAcc1" presStyleIdx="0" presStyleCnt="0">
        <dgm:presLayoutVars>
          <dgm:chPref val="3"/>
        </dgm:presLayoutVars>
      </dgm:prSet>
      <dgm:spPr/>
    </dgm:pt>
    <dgm:pt modelId="{49DE27FE-88E9-42D1-A70E-F642790C1DE4}" type="pres">
      <dgm:prSet presAssocID="{57BB516D-D784-4AAB-8DC0-D363F72C1F5E}" presName="topArc2" presStyleLbl="parChTrans1D1" presStyleIdx="20" presStyleCnt="30"/>
      <dgm:spPr>
        <a:ln>
          <a:noFill/>
        </a:ln>
      </dgm:spPr>
    </dgm:pt>
    <dgm:pt modelId="{AD26DCB4-881E-4E28-A84E-8EF3EAEDF022}" type="pres">
      <dgm:prSet presAssocID="{57BB516D-D784-4AAB-8DC0-D363F72C1F5E}" presName="bottomArc2" presStyleLbl="parChTrans1D1" presStyleIdx="21" presStyleCnt="30"/>
      <dgm:spPr>
        <a:ln>
          <a:noFill/>
        </a:ln>
      </dgm:spPr>
    </dgm:pt>
    <dgm:pt modelId="{E19634D7-7E1C-4662-A590-9F94641D1109}" type="pres">
      <dgm:prSet presAssocID="{57BB516D-D784-4AAB-8DC0-D363F72C1F5E}" presName="topConnNode2" presStyleLbl="node3" presStyleIdx="0" presStyleCnt="0"/>
      <dgm:spPr/>
    </dgm:pt>
    <dgm:pt modelId="{CB9482B6-54D3-43C2-B2C7-717C915FF5C0}" type="pres">
      <dgm:prSet presAssocID="{57BB516D-D784-4AAB-8DC0-D363F72C1F5E}" presName="hierChild4" presStyleCnt="0"/>
      <dgm:spPr/>
    </dgm:pt>
    <dgm:pt modelId="{601C9E87-28C2-4B69-B11C-632B6016C36D}" type="pres">
      <dgm:prSet presAssocID="{57BB516D-D784-4AAB-8DC0-D363F72C1F5E}" presName="hierChild5" presStyleCnt="0"/>
      <dgm:spPr/>
    </dgm:pt>
    <dgm:pt modelId="{85641DF3-A7D9-4B10-99FA-A1E2EF381ACD}" type="pres">
      <dgm:prSet presAssocID="{FC7B9F15-1875-4DC2-BECA-13BBE749BA77}" presName="hierChild5" presStyleCnt="0"/>
      <dgm:spPr/>
    </dgm:pt>
    <dgm:pt modelId="{984F9450-5964-49A8-B791-E25C58CD4449}" type="pres">
      <dgm:prSet presAssocID="{D40877FE-B56E-42D3-B477-19AE67DEC525}" presName="Name28" presStyleLbl="parChTrans1D2" presStyleIdx="3" presStyleCnt="4"/>
      <dgm:spPr/>
    </dgm:pt>
    <dgm:pt modelId="{DD73C714-E93F-4CB0-AABD-174F2E72274C}" type="pres">
      <dgm:prSet presAssocID="{97DD0C4A-77FF-48A1-982C-D622489A06AE}" presName="hierRoot2" presStyleCnt="0">
        <dgm:presLayoutVars>
          <dgm:hierBranch val="init"/>
        </dgm:presLayoutVars>
      </dgm:prSet>
      <dgm:spPr/>
    </dgm:pt>
    <dgm:pt modelId="{30DF8BAE-E29A-4663-98E0-97597C0D5C32}" type="pres">
      <dgm:prSet presAssocID="{97DD0C4A-77FF-48A1-982C-D622489A06AE}" presName="rootComposite2" presStyleCnt="0"/>
      <dgm:spPr/>
    </dgm:pt>
    <dgm:pt modelId="{4C5ADBEE-12F1-4190-8373-7F30FB5338B0}" type="pres">
      <dgm:prSet presAssocID="{97DD0C4A-77FF-48A1-982C-D622489A06AE}" presName="rootText2" presStyleLbl="alignAcc1" presStyleIdx="0" presStyleCnt="0" custScaleX="134539">
        <dgm:presLayoutVars>
          <dgm:chPref val="3"/>
        </dgm:presLayoutVars>
      </dgm:prSet>
      <dgm:spPr/>
    </dgm:pt>
    <dgm:pt modelId="{44C62CE7-F2C7-4060-8066-3506F368A537}" type="pres">
      <dgm:prSet presAssocID="{97DD0C4A-77FF-48A1-982C-D622489A06AE}" presName="topArc2" presStyleLbl="parChTrans1D1" presStyleIdx="22" presStyleCnt="30"/>
      <dgm:spPr>
        <a:ln>
          <a:noFill/>
        </a:ln>
      </dgm:spPr>
    </dgm:pt>
    <dgm:pt modelId="{FF8E0C39-D7D5-42E1-ADC1-79C30599FF7D}" type="pres">
      <dgm:prSet presAssocID="{97DD0C4A-77FF-48A1-982C-D622489A06AE}" presName="bottomArc2" presStyleLbl="parChTrans1D1" presStyleIdx="23" presStyleCnt="30"/>
      <dgm:spPr>
        <a:ln>
          <a:noFill/>
        </a:ln>
      </dgm:spPr>
    </dgm:pt>
    <dgm:pt modelId="{922ACFF5-5A1B-4042-B2A5-E0C6AACEEE95}" type="pres">
      <dgm:prSet presAssocID="{97DD0C4A-77FF-48A1-982C-D622489A06AE}" presName="topConnNode2" presStyleLbl="node2" presStyleIdx="0" presStyleCnt="0"/>
      <dgm:spPr/>
    </dgm:pt>
    <dgm:pt modelId="{8FE96A82-53CA-4366-9F5D-C8ED21E6D64E}" type="pres">
      <dgm:prSet presAssocID="{97DD0C4A-77FF-48A1-982C-D622489A06AE}" presName="hierChild4" presStyleCnt="0"/>
      <dgm:spPr/>
    </dgm:pt>
    <dgm:pt modelId="{E6B68900-C9F4-40E8-A1E8-9D979486958A}" type="pres">
      <dgm:prSet presAssocID="{9449BF82-E176-472F-999D-7FE02A71500C}" presName="Name28" presStyleLbl="parChTrans1D3" presStyleIdx="7" presStyleCnt="10"/>
      <dgm:spPr/>
    </dgm:pt>
    <dgm:pt modelId="{E8BF7F37-0890-4644-8B32-0A72DEFC69E9}" type="pres">
      <dgm:prSet presAssocID="{31CC3BB4-983E-4455-AEB0-A97B1EE23844}" presName="hierRoot2" presStyleCnt="0">
        <dgm:presLayoutVars>
          <dgm:hierBranch val="init"/>
        </dgm:presLayoutVars>
      </dgm:prSet>
      <dgm:spPr/>
    </dgm:pt>
    <dgm:pt modelId="{D0E884D6-BE68-49BD-8ADE-714C0CC7B9DB}" type="pres">
      <dgm:prSet presAssocID="{31CC3BB4-983E-4455-AEB0-A97B1EE23844}" presName="rootComposite2" presStyleCnt="0"/>
      <dgm:spPr/>
    </dgm:pt>
    <dgm:pt modelId="{44A7D7E2-F2B5-43AC-813A-DB8C58E8FDDB}" type="pres">
      <dgm:prSet presAssocID="{31CC3BB4-983E-4455-AEB0-A97B1EE23844}" presName="rootText2" presStyleLbl="alignAcc1" presStyleIdx="0" presStyleCnt="0" custScaleX="123054">
        <dgm:presLayoutVars>
          <dgm:chPref val="3"/>
        </dgm:presLayoutVars>
      </dgm:prSet>
      <dgm:spPr/>
    </dgm:pt>
    <dgm:pt modelId="{7DD1B35F-7BC1-4A34-9700-82923330B7AE}" type="pres">
      <dgm:prSet presAssocID="{31CC3BB4-983E-4455-AEB0-A97B1EE23844}" presName="topArc2" presStyleLbl="parChTrans1D1" presStyleIdx="24" presStyleCnt="30"/>
      <dgm:spPr>
        <a:ln>
          <a:noFill/>
        </a:ln>
      </dgm:spPr>
    </dgm:pt>
    <dgm:pt modelId="{8BAD85D1-FE7D-432E-8C77-3C22F589EE7A}" type="pres">
      <dgm:prSet presAssocID="{31CC3BB4-983E-4455-AEB0-A97B1EE23844}" presName="bottomArc2" presStyleLbl="parChTrans1D1" presStyleIdx="25" presStyleCnt="30"/>
      <dgm:spPr>
        <a:ln>
          <a:noFill/>
        </a:ln>
      </dgm:spPr>
    </dgm:pt>
    <dgm:pt modelId="{797A3F78-632C-483C-921F-1807237B44E9}" type="pres">
      <dgm:prSet presAssocID="{31CC3BB4-983E-4455-AEB0-A97B1EE23844}" presName="topConnNode2" presStyleLbl="node3" presStyleIdx="0" presStyleCnt="0"/>
      <dgm:spPr/>
    </dgm:pt>
    <dgm:pt modelId="{7ED52516-DEAA-48AF-9F2D-A41EAF869574}" type="pres">
      <dgm:prSet presAssocID="{31CC3BB4-983E-4455-AEB0-A97B1EE23844}" presName="hierChild4" presStyleCnt="0"/>
      <dgm:spPr/>
    </dgm:pt>
    <dgm:pt modelId="{B392B3F0-94DE-4277-ADDE-D665748D26B4}" type="pres">
      <dgm:prSet presAssocID="{31CC3BB4-983E-4455-AEB0-A97B1EE23844}" presName="hierChild5" presStyleCnt="0"/>
      <dgm:spPr/>
    </dgm:pt>
    <dgm:pt modelId="{E2DB4C18-1980-4198-BD37-3802C900C3BC}" type="pres">
      <dgm:prSet presAssocID="{05963C3B-4F9D-4386-A75B-298DA00D66C3}" presName="Name28" presStyleLbl="parChTrans1D3" presStyleIdx="8" presStyleCnt="10"/>
      <dgm:spPr/>
    </dgm:pt>
    <dgm:pt modelId="{3B03DA4A-6E18-41A7-9BDE-97095294133D}" type="pres">
      <dgm:prSet presAssocID="{580DE34B-5794-4792-B901-CE48AF9013CD}" presName="hierRoot2" presStyleCnt="0">
        <dgm:presLayoutVars>
          <dgm:hierBranch val="init"/>
        </dgm:presLayoutVars>
      </dgm:prSet>
      <dgm:spPr/>
    </dgm:pt>
    <dgm:pt modelId="{73773B44-8D86-4035-A152-633080407A23}" type="pres">
      <dgm:prSet presAssocID="{580DE34B-5794-4792-B901-CE48AF9013CD}" presName="rootComposite2" presStyleCnt="0"/>
      <dgm:spPr/>
    </dgm:pt>
    <dgm:pt modelId="{7FEB6243-E0AF-467F-A7B4-91994E24A748}" type="pres">
      <dgm:prSet presAssocID="{580DE34B-5794-4792-B901-CE48AF9013CD}" presName="rootText2" presStyleLbl="alignAcc1" presStyleIdx="0" presStyleCnt="0" custScaleX="103365">
        <dgm:presLayoutVars>
          <dgm:chPref val="3"/>
        </dgm:presLayoutVars>
      </dgm:prSet>
      <dgm:spPr/>
    </dgm:pt>
    <dgm:pt modelId="{14633387-3A77-45CA-8B06-BAA589F5FBEE}" type="pres">
      <dgm:prSet presAssocID="{580DE34B-5794-4792-B901-CE48AF9013CD}" presName="topArc2" presStyleLbl="parChTrans1D1" presStyleIdx="26" presStyleCnt="30"/>
      <dgm:spPr>
        <a:ln>
          <a:noFill/>
        </a:ln>
      </dgm:spPr>
    </dgm:pt>
    <dgm:pt modelId="{D7E88FCC-B078-41DE-901B-F34B6C5A79A6}" type="pres">
      <dgm:prSet presAssocID="{580DE34B-5794-4792-B901-CE48AF9013CD}" presName="bottomArc2" presStyleLbl="parChTrans1D1" presStyleIdx="27" presStyleCnt="30"/>
      <dgm:spPr>
        <a:ln>
          <a:noFill/>
        </a:ln>
      </dgm:spPr>
    </dgm:pt>
    <dgm:pt modelId="{B9B0D07B-724D-47F3-AFE6-4D2300D48B2D}" type="pres">
      <dgm:prSet presAssocID="{580DE34B-5794-4792-B901-CE48AF9013CD}" presName="topConnNode2" presStyleLbl="node3" presStyleIdx="0" presStyleCnt="0"/>
      <dgm:spPr/>
    </dgm:pt>
    <dgm:pt modelId="{F8C8A909-669F-449B-A61D-1D8A524B9F4F}" type="pres">
      <dgm:prSet presAssocID="{580DE34B-5794-4792-B901-CE48AF9013CD}" presName="hierChild4" presStyleCnt="0"/>
      <dgm:spPr/>
    </dgm:pt>
    <dgm:pt modelId="{B049FF0A-8ACC-4E3E-AE7B-9E80A6E90969}" type="pres">
      <dgm:prSet presAssocID="{580DE34B-5794-4792-B901-CE48AF9013CD}" presName="hierChild5" presStyleCnt="0"/>
      <dgm:spPr/>
    </dgm:pt>
    <dgm:pt modelId="{E9CBADBB-97F3-45E1-B6B9-5B83CD0E3006}" type="pres">
      <dgm:prSet presAssocID="{46EFEFD3-0048-42E0-A23D-1811B5DDA36C}" presName="Name28" presStyleLbl="parChTrans1D3" presStyleIdx="9" presStyleCnt="10"/>
      <dgm:spPr/>
    </dgm:pt>
    <dgm:pt modelId="{F1573FA2-A792-4DDB-8D44-23089CE31B60}" type="pres">
      <dgm:prSet presAssocID="{64F69BDE-7F2A-4B6E-A54B-D82DD1A3A950}" presName="hierRoot2" presStyleCnt="0">
        <dgm:presLayoutVars>
          <dgm:hierBranch val="init"/>
        </dgm:presLayoutVars>
      </dgm:prSet>
      <dgm:spPr/>
    </dgm:pt>
    <dgm:pt modelId="{1E811F2A-B941-4FF4-9E4C-39E4FB0DF181}" type="pres">
      <dgm:prSet presAssocID="{64F69BDE-7F2A-4B6E-A54B-D82DD1A3A950}" presName="rootComposite2" presStyleCnt="0"/>
      <dgm:spPr/>
    </dgm:pt>
    <dgm:pt modelId="{A669DC4B-B5C6-4C38-AE9F-3F5DE4D5E6AD}" type="pres">
      <dgm:prSet presAssocID="{64F69BDE-7F2A-4B6E-A54B-D82DD1A3A950}" presName="rootText2" presStyleLbl="alignAcc1" presStyleIdx="0" presStyleCnt="0" custScaleX="118132">
        <dgm:presLayoutVars>
          <dgm:chPref val="3"/>
        </dgm:presLayoutVars>
      </dgm:prSet>
      <dgm:spPr/>
    </dgm:pt>
    <dgm:pt modelId="{B3CF2FE9-3EC6-45E2-B2AE-52FFCCBA1CBF}" type="pres">
      <dgm:prSet presAssocID="{64F69BDE-7F2A-4B6E-A54B-D82DD1A3A950}" presName="topArc2" presStyleLbl="parChTrans1D1" presStyleIdx="28" presStyleCnt="30"/>
      <dgm:spPr>
        <a:ln>
          <a:noFill/>
        </a:ln>
      </dgm:spPr>
    </dgm:pt>
    <dgm:pt modelId="{A6DC4CA0-F47E-47F3-8586-A6879E2FA187}" type="pres">
      <dgm:prSet presAssocID="{64F69BDE-7F2A-4B6E-A54B-D82DD1A3A950}" presName="bottomArc2" presStyleLbl="parChTrans1D1" presStyleIdx="29" presStyleCnt="30"/>
      <dgm:spPr>
        <a:ln>
          <a:noFill/>
        </a:ln>
      </dgm:spPr>
    </dgm:pt>
    <dgm:pt modelId="{101862B4-983E-42DC-BE32-E4535A2632F7}" type="pres">
      <dgm:prSet presAssocID="{64F69BDE-7F2A-4B6E-A54B-D82DD1A3A950}" presName="topConnNode2" presStyleLbl="node3" presStyleIdx="0" presStyleCnt="0"/>
      <dgm:spPr/>
    </dgm:pt>
    <dgm:pt modelId="{82FEBDFD-CA78-4E5A-B13D-DFB2FA6B8506}" type="pres">
      <dgm:prSet presAssocID="{64F69BDE-7F2A-4B6E-A54B-D82DD1A3A950}" presName="hierChild4" presStyleCnt="0"/>
      <dgm:spPr/>
    </dgm:pt>
    <dgm:pt modelId="{DA72B50C-AC19-43B7-915B-FFBE8B4D8E3C}" type="pres">
      <dgm:prSet presAssocID="{64F69BDE-7F2A-4B6E-A54B-D82DD1A3A950}" presName="hierChild5" presStyleCnt="0"/>
      <dgm:spPr/>
    </dgm:pt>
    <dgm:pt modelId="{10672985-8BA9-4E71-9C15-90D81B3754E7}" type="pres">
      <dgm:prSet presAssocID="{97DD0C4A-77FF-48A1-982C-D622489A06AE}" presName="hierChild5" presStyleCnt="0"/>
      <dgm:spPr/>
    </dgm:pt>
    <dgm:pt modelId="{949B0B7A-0AD2-4B12-A7E3-6B15F46F960E}" type="pres">
      <dgm:prSet presAssocID="{1FFC764C-D743-4D57-9C41-2E5FBAD03224}" presName="hierChild3" presStyleCnt="0"/>
      <dgm:spPr/>
    </dgm:pt>
  </dgm:ptLst>
  <dgm:cxnLst>
    <dgm:cxn modelId="{7CFBC702-9969-4B68-A672-52933C4D60B4}" srcId="{22426D86-7518-46C9-B210-2FD8E3E74755}" destId="{42851C91-791A-489C-8286-685FD36971DA}" srcOrd="2" destOrd="0" parTransId="{086B54F6-46A6-4D07-B47D-C5A536D4C12D}" sibTransId="{C5B9E66E-0F78-4D77-84CB-13BBEE2FD667}"/>
    <dgm:cxn modelId="{2A19E306-6F64-4FC9-8336-44E341ABB3BD}" type="presOf" srcId="{57BB516D-D784-4AAB-8DC0-D363F72C1F5E}" destId="{C12D15C3-FF30-479D-9832-0E33BD473279}" srcOrd="0" destOrd="0" presId="urn:microsoft.com/office/officeart/2008/layout/HalfCircleOrganizationChart"/>
    <dgm:cxn modelId="{89C7F909-B88F-441A-AF55-70C49B635995}" type="presOf" srcId="{9449BF82-E176-472F-999D-7FE02A71500C}" destId="{E6B68900-C9F4-40E8-A1E8-9D979486958A}" srcOrd="0" destOrd="0" presId="urn:microsoft.com/office/officeart/2008/layout/HalfCircleOrganizationChart"/>
    <dgm:cxn modelId="{B444C70F-FA09-472B-A227-F55B343DE781}" type="presOf" srcId="{086B54F6-46A6-4D07-B47D-C5A536D4C12D}" destId="{438C231C-0300-4A2D-A697-857E0A1E8D8E}" srcOrd="0" destOrd="0" presId="urn:microsoft.com/office/officeart/2008/layout/HalfCircleOrganizationChart"/>
    <dgm:cxn modelId="{59C6161A-6535-4532-995C-BB8134EA82B6}" type="presOf" srcId="{1AE04FF4-CCF0-4564-B935-DAE2907456B4}" destId="{7D750F40-9187-42C5-A091-08D3FD77A21F}" srcOrd="0" destOrd="0" presId="urn:microsoft.com/office/officeart/2008/layout/HalfCircleOrganizationChart"/>
    <dgm:cxn modelId="{9F836A27-DB76-43BD-8343-F80AF610F941}" srcId="{1FFC764C-D743-4D57-9C41-2E5FBAD03224}" destId="{22426D86-7518-46C9-B210-2FD8E3E74755}" srcOrd="0" destOrd="0" parTransId="{A93D1E34-0906-4F68-AE57-C9F73C7EF743}" sibTransId="{3F1317CF-9150-48D9-9370-E42DF7D4CEE4}"/>
    <dgm:cxn modelId="{DAFC6229-FDE4-4BE3-8166-71E4B74DF368}" srcId="{C2073F5B-7827-407B-9EF6-E0D1F8A814E1}" destId="{BBA64E72-2D2A-49F8-AE8C-E8AA1A2149AF}" srcOrd="1" destOrd="0" parTransId="{1AE04FF4-CCF0-4564-B935-DAE2907456B4}" sibTransId="{DF5B74BF-9537-4246-A356-995D61F291B4}"/>
    <dgm:cxn modelId="{FEB55A2A-B1D4-4EF7-ADAF-32BE7D8A05EE}" type="presOf" srcId="{22426D86-7518-46C9-B210-2FD8E3E74755}" destId="{8C90A41D-925B-490C-B03F-ADAAA7330786}" srcOrd="0" destOrd="0" presId="urn:microsoft.com/office/officeart/2008/layout/HalfCircleOrganizationChart"/>
    <dgm:cxn modelId="{39976935-2313-4651-A070-DAF2DC7AD801}" type="presOf" srcId="{31CC3BB4-983E-4455-AEB0-A97B1EE23844}" destId="{797A3F78-632C-483C-921F-1807237B44E9}" srcOrd="1" destOrd="0" presId="urn:microsoft.com/office/officeart/2008/layout/HalfCircleOrganizationChart"/>
    <dgm:cxn modelId="{95066B37-3698-4C46-9DF5-5826E39F963F}" srcId="{1FFC764C-D743-4D57-9C41-2E5FBAD03224}" destId="{97DD0C4A-77FF-48A1-982C-D622489A06AE}" srcOrd="3" destOrd="0" parTransId="{D40877FE-B56E-42D3-B477-19AE67DEC525}" sibTransId="{3DE56FBA-4984-49A7-9AB2-583D6D77787D}"/>
    <dgm:cxn modelId="{BBD59837-F7CF-4F17-BE3A-993E9BA25BB6}" type="presOf" srcId="{22426D86-7518-46C9-B210-2FD8E3E74755}" destId="{3F61031C-D0D0-4C46-84C3-54A6F15F6236}" srcOrd="1" destOrd="0" presId="urn:microsoft.com/office/officeart/2008/layout/HalfCircleOrganizationChart"/>
    <dgm:cxn modelId="{533B033A-7996-4264-893C-ED4EE943E58A}" type="presOf" srcId="{C2073F5B-7827-407B-9EF6-E0D1F8A814E1}" destId="{86C3BC59-8853-497B-B2B7-D849826362CD}" srcOrd="1" destOrd="0" presId="urn:microsoft.com/office/officeart/2008/layout/HalfCircleOrganizationChart"/>
    <dgm:cxn modelId="{75C90C3F-E606-4F3D-BE94-45A0EB711613}" type="presOf" srcId="{E658772D-C14F-4304-BEBE-0236356EEEAF}" destId="{5079A88D-5B8B-4224-8F25-840B7B56F650}" srcOrd="1" destOrd="0" presId="urn:microsoft.com/office/officeart/2008/layout/HalfCircleOrganizationChart"/>
    <dgm:cxn modelId="{4DFBD93F-69A7-4456-B7F4-93F27FA8FF93}" srcId="{1FFC764C-D743-4D57-9C41-2E5FBAD03224}" destId="{C2073F5B-7827-407B-9EF6-E0D1F8A814E1}" srcOrd="1" destOrd="0" parTransId="{8A84A09E-26D0-4E17-9C98-8E56D9C81449}" sibTransId="{8E3E8E49-E029-40D1-B25E-CEC089913518}"/>
    <dgm:cxn modelId="{3F470140-9D7F-457A-A640-249E52A999F7}" type="presOf" srcId="{5CE69E87-67EC-49F5-840B-004744AFCBDE}" destId="{5FBA200F-19D4-4399-A095-42EBF6C2C697}" srcOrd="0" destOrd="0" presId="urn:microsoft.com/office/officeart/2008/layout/HalfCircleOrganizationChart"/>
    <dgm:cxn modelId="{EF199640-E692-4C89-8DED-53B1AC7CBC37}" type="presOf" srcId="{8A84A09E-26D0-4E17-9C98-8E56D9C81449}" destId="{9A7D8C97-FC2E-4F2A-85D6-4AFE2F8DB527}" srcOrd="0" destOrd="0" presId="urn:microsoft.com/office/officeart/2008/layout/HalfCircleOrganizationChart"/>
    <dgm:cxn modelId="{A01A0A5B-70E5-463B-B481-6B423E17E1AA}" srcId="{22426D86-7518-46C9-B210-2FD8E3E74755}" destId="{7AA59EB2-869B-4C69-99B9-1A543CB2C257}" srcOrd="0" destOrd="0" parTransId="{9375BF9C-02FE-49EB-9F3B-5DBC6A3568F2}" sibTransId="{F64EF8EB-038B-474A-94B4-75A9147C9A63}"/>
    <dgm:cxn modelId="{EA1A945F-F784-4E6B-93A3-487A61A1CA6C}" type="presOf" srcId="{B26C0B51-DD87-453B-8244-741521CD9DC8}" destId="{3D1FC7C6-9112-4CFB-8043-7E4E569B8043}" srcOrd="0" destOrd="0" presId="urn:microsoft.com/office/officeart/2008/layout/HalfCircleOrganizationChart"/>
    <dgm:cxn modelId="{27325760-FE8F-458E-BFDD-179E1CA88ED8}" srcId="{97DD0C4A-77FF-48A1-982C-D622489A06AE}" destId="{31CC3BB4-983E-4455-AEB0-A97B1EE23844}" srcOrd="0" destOrd="0" parTransId="{9449BF82-E176-472F-999D-7FE02A71500C}" sibTransId="{319F5A99-4B6F-49E8-A459-0F7CA14F8790}"/>
    <dgm:cxn modelId="{D1935862-0C00-4AD7-868F-FC1B6B4D11E1}" type="presOf" srcId="{31CC3BB4-983E-4455-AEB0-A97B1EE23844}" destId="{44A7D7E2-F2B5-43AC-813A-DB8C58E8FDDB}" srcOrd="0" destOrd="0" presId="urn:microsoft.com/office/officeart/2008/layout/HalfCircleOrganizationChart"/>
    <dgm:cxn modelId="{7915314A-0167-4520-8D42-3DB5E151994C}" type="presOf" srcId="{1DC8D629-E9A7-4D01-957E-EF2A9DE897FD}" destId="{C5766EAE-5792-4459-B190-C9CF5FD368A6}" srcOrd="1" destOrd="0" presId="urn:microsoft.com/office/officeart/2008/layout/HalfCircleOrganizationChart"/>
    <dgm:cxn modelId="{FED1386E-3C97-4FC8-9EFE-6DFF4F22832C}" type="presOf" srcId="{E658772D-C14F-4304-BEBE-0236356EEEAF}" destId="{BF07EA43-8CE5-4690-8814-2A090EE1787D}" srcOrd="0" destOrd="0" presId="urn:microsoft.com/office/officeart/2008/layout/HalfCircleOrganizationChart"/>
    <dgm:cxn modelId="{10704871-9899-4597-84D4-261B15E962F6}" srcId="{1FFC764C-D743-4D57-9C41-2E5FBAD03224}" destId="{FC7B9F15-1875-4DC2-BECA-13BBE749BA77}" srcOrd="2" destOrd="0" parTransId="{39C05ED7-C7FF-46E6-9557-0B1E26905087}" sibTransId="{0DCEEE3F-B062-4C5C-9672-D0C88A42E95F}"/>
    <dgm:cxn modelId="{62923074-9AFD-4711-8552-837957085496}" srcId="{97DD0C4A-77FF-48A1-982C-D622489A06AE}" destId="{580DE34B-5794-4792-B901-CE48AF9013CD}" srcOrd="1" destOrd="0" parTransId="{05963C3B-4F9D-4386-A75B-298DA00D66C3}" sibTransId="{F12C5C09-0E20-4C51-8A81-25A0AEF850D2}"/>
    <dgm:cxn modelId="{4F004C75-094A-4C7D-B9FF-5D362048A7D8}" type="presOf" srcId="{010CA462-E6C2-4F83-A73F-776AF45684AD}" destId="{EAA2458B-3AEA-47A7-BFD4-47E154615F17}" srcOrd="0" destOrd="0" presId="urn:microsoft.com/office/officeart/2008/layout/HalfCircleOrganizationChart"/>
    <dgm:cxn modelId="{A030DB76-AACF-4096-932A-BB54B1492AD8}" type="presOf" srcId="{46EFEFD3-0048-42E0-A23D-1811B5DDA36C}" destId="{E9CBADBB-97F3-45E1-B6B9-5B83CD0E3006}" srcOrd="0" destOrd="0" presId="urn:microsoft.com/office/officeart/2008/layout/HalfCircleOrganizationChart"/>
    <dgm:cxn modelId="{D77CF97C-3E11-49AD-B2FC-7CA6BF675463}" type="presOf" srcId="{7AA59EB2-869B-4C69-99B9-1A543CB2C257}" destId="{32F7D3C9-3EB0-4665-8E54-87009482ACA8}" srcOrd="0" destOrd="0" presId="urn:microsoft.com/office/officeart/2008/layout/HalfCircleOrganizationChart"/>
    <dgm:cxn modelId="{F7B34F7D-F33E-47A3-8A37-643CF7AA510C}" type="presOf" srcId="{39C05ED7-C7FF-46E6-9557-0B1E26905087}" destId="{2F32A8A8-558C-4CB4-BD10-7E5D467D03CA}" srcOrd="0" destOrd="0" presId="urn:microsoft.com/office/officeart/2008/layout/HalfCircleOrganizationChart"/>
    <dgm:cxn modelId="{18455680-2720-4E64-9047-5668C66707A4}" type="presOf" srcId="{3293D16C-CEB0-432C-8204-1B98868C08C4}" destId="{E9577ACD-F567-4AF1-B5B1-CD7F51D7CCE1}" srcOrd="1" destOrd="0" presId="urn:microsoft.com/office/officeart/2008/layout/HalfCircleOrganizationChart"/>
    <dgm:cxn modelId="{1F3D9984-6633-426C-A027-25A19E62B2E2}" type="presOf" srcId="{57BB516D-D784-4AAB-8DC0-D363F72C1F5E}" destId="{E19634D7-7E1C-4662-A590-9F94641D1109}" srcOrd="1" destOrd="0" presId="urn:microsoft.com/office/officeart/2008/layout/HalfCircleOrganizationChart"/>
    <dgm:cxn modelId="{22F5F38D-30B4-4CB3-A6B0-3A29B9A859F9}" type="presOf" srcId="{90CF40A7-5B2D-4CAD-85AE-A286C445729C}" destId="{777AB8B1-B4E4-40E7-9662-9D369F289A48}" srcOrd="0" destOrd="0" presId="urn:microsoft.com/office/officeart/2008/layout/HalfCircleOrganizationChart"/>
    <dgm:cxn modelId="{60FABB90-693D-4252-8E21-20F47AD74362}" type="presOf" srcId="{1DC8D629-E9A7-4D01-957E-EF2A9DE897FD}" destId="{04BA6BB6-A643-4BCF-9196-417DA0574EE8}" srcOrd="0" destOrd="0" presId="urn:microsoft.com/office/officeart/2008/layout/HalfCircleOrganizationChart"/>
    <dgm:cxn modelId="{13AB0996-ACA7-4BDE-B35D-4C6B87C4F7E5}" srcId="{D4B6F6B6-6C5E-469E-A4B2-F194A5FC9A5A}" destId="{1FFC764C-D743-4D57-9C41-2E5FBAD03224}" srcOrd="0" destOrd="0" parTransId="{DD045C2E-8350-49C2-B933-BCE41525CAAD}" sibTransId="{A8F04332-71EA-43CE-9B41-5040BE335ECE}"/>
    <dgm:cxn modelId="{EB7B2D9B-0866-4537-971A-EB6B55A4C424}" type="presOf" srcId="{1FFC764C-D743-4D57-9C41-2E5FBAD03224}" destId="{04BBEF17-65BD-4624-B0A9-25D81BB845F6}" srcOrd="0" destOrd="0" presId="urn:microsoft.com/office/officeart/2008/layout/HalfCircleOrganizationChart"/>
    <dgm:cxn modelId="{6B5A849B-6A3E-4D22-8EC0-3A24B524830A}" type="presOf" srcId="{D4B6F6B6-6C5E-469E-A4B2-F194A5FC9A5A}" destId="{710F2F7D-5543-4B55-84D7-2BF4477A284C}" srcOrd="0" destOrd="0" presId="urn:microsoft.com/office/officeart/2008/layout/HalfCircleOrganizationChart"/>
    <dgm:cxn modelId="{B8D1239F-E793-4274-B106-8BFB409EE512}" type="presOf" srcId="{64F69BDE-7F2A-4B6E-A54B-D82DD1A3A950}" destId="{101862B4-983E-42DC-BE32-E4535A2632F7}" srcOrd="1" destOrd="0" presId="urn:microsoft.com/office/officeart/2008/layout/HalfCircleOrganizationChart"/>
    <dgm:cxn modelId="{5E8BC9A0-FEF4-4F4B-9702-B2D223B846E8}" type="presOf" srcId="{580DE34B-5794-4792-B901-CE48AF9013CD}" destId="{B9B0D07B-724D-47F3-AFE6-4D2300D48B2D}" srcOrd="1" destOrd="0" presId="urn:microsoft.com/office/officeart/2008/layout/HalfCircleOrganizationChart"/>
    <dgm:cxn modelId="{1B1C56A3-5D54-416C-87AD-72E4BD30304E}" type="presOf" srcId="{C2073F5B-7827-407B-9EF6-E0D1F8A814E1}" destId="{7A273C52-1615-40C4-A6F1-4EA9620B29EB}" srcOrd="0" destOrd="0" presId="urn:microsoft.com/office/officeart/2008/layout/HalfCircleOrganizationChart"/>
    <dgm:cxn modelId="{09BD93A6-13E2-4095-B75E-70BC3926BC9C}" type="presOf" srcId="{D40877FE-B56E-42D3-B477-19AE67DEC525}" destId="{984F9450-5964-49A8-B791-E25C58CD4449}" srcOrd="0" destOrd="0" presId="urn:microsoft.com/office/officeart/2008/layout/HalfCircleOrganizationChart"/>
    <dgm:cxn modelId="{2B493CA7-A0F9-4DE8-AEF1-BECA0116F9B0}" type="presOf" srcId="{42851C91-791A-489C-8286-685FD36971DA}" destId="{E1B1FF37-4327-4734-8949-5D6632321653}" srcOrd="1" destOrd="0" presId="urn:microsoft.com/office/officeart/2008/layout/HalfCircleOrganizationChart"/>
    <dgm:cxn modelId="{2BB4C1A8-55BB-430F-8B01-59CF1EE0EF7D}" type="presOf" srcId="{05963C3B-4F9D-4386-A75B-298DA00D66C3}" destId="{E2DB4C18-1980-4198-BD37-3802C900C3BC}" srcOrd="0" destOrd="0" presId="urn:microsoft.com/office/officeart/2008/layout/HalfCircleOrganizationChart"/>
    <dgm:cxn modelId="{7CA46CAB-7349-4257-B5B2-FC79DD610345}" type="presOf" srcId="{7AA59EB2-869B-4C69-99B9-1A543CB2C257}" destId="{5CB0C941-3668-4E08-A616-F68C7B36FBF3}" srcOrd="1" destOrd="0" presId="urn:microsoft.com/office/officeart/2008/layout/HalfCircleOrganizationChart"/>
    <dgm:cxn modelId="{C419C5AB-98F0-4C04-9825-B369AB879200}" type="presOf" srcId="{97DD0C4A-77FF-48A1-982C-D622489A06AE}" destId="{922ACFF5-5A1B-4042-B2A5-E0C6AACEEE95}" srcOrd="1" destOrd="0" presId="urn:microsoft.com/office/officeart/2008/layout/HalfCircleOrganizationChart"/>
    <dgm:cxn modelId="{386749AF-A3D5-4366-B40E-ED16D9470943}" type="presOf" srcId="{97DD0C4A-77FF-48A1-982C-D622489A06AE}" destId="{4C5ADBEE-12F1-4190-8373-7F30FB5338B0}" srcOrd="0" destOrd="0" presId="urn:microsoft.com/office/officeart/2008/layout/HalfCircleOrganizationChart"/>
    <dgm:cxn modelId="{2EC1AAB3-94AB-4D52-9AB7-C91578F30069}" srcId="{FC7B9F15-1875-4DC2-BECA-13BBE749BA77}" destId="{1DC8D629-E9A7-4D01-957E-EF2A9DE897FD}" srcOrd="0" destOrd="0" parTransId="{010CA462-E6C2-4F83-A73F-776AF45684AD}" sibTransId="{AF68511B-D059-4DEE-940D-692C85447C56}"/>
    <dgm:cxn modelId="{C891E0B5-CB84-44E6-960A-C083CC5776B5}" type="presOf" srcId="{580DE34B-5794-4792-B901-CE48AF9013CD}" destId="{7FEB6243-E0AF-467F-A7B4-91994E24A748}" srcOrd="0" destOrd="0" presId="urn:microsoft.com/office/officeart/2008/layout/HalfCircleOrganizationChart"/>
    <dgm:cxn modelId="{DFE4B2C2-0868-4646-997D-882A465423A8}" type="presOf" srcId="{BBA64E72-2D2A-49F8-AE8C-E8AA1A2149AF}" destId="{589B8DFA-1918-43A1-A07A-F62FA8224206}" srcOrd="1" destOrd="0" presId="urn:microsoft.com/office/officeart/2008/layout/HalfCircleOrganizationChart"/>
    <dgm:cxn modelId="{CD2475C3-94FA-4CEF-899E-A29CE88AC5B3}" type="presOf" srcId="{9375BF9C-02FE-49EB-9F3B-5DBC6A3568F2}" destId="{8F0F6BD4-5A20-4884-8DCC-04082A9A98D6}" srcOrd="0" destOrd="0" presId="urn:microsoft.com/office/officeart/2008/layout/HalfCircleOrganizationChart"/>
    <dgm:cxn modelId="{2F6263C7-4E7E-420E-9340-3CA64CBE9222}" type="presOf" srcId="{1FFC764C-D743-4D57-9C41-2E5FBAD03224}" destId="{308F86C1-0628-4AD2-ACA3-061B8E5F1120}" srcOrd="1" destOrd="0" presId="urn:microsoft.com/office/officeart/2008/layout/HalfCircleOrganizationChart"/>
    <dgm:cxn modelId="{82EA29CA-D8DE-426B-92E6-A804DA5BD56E}" type="presOf" srcId="{FC7B9F15-1875-4DC2-BECA-13BBE749BA77}" destId="{D2B5CEF5-6ECD-4F1A-A497-03A534FAB37B}" srcOrd="0" destOrd="0" presId="urn:microsoft.com/office/officeart/2008/layout/HalfCircleOrganizationChart"/>
    <dgm:cxn modelId="{9C2D2DCD-1000-42D7-BA7E-3B8A9F53AE6F}" type="presOf" srcId="{BBA64E72-2D2A-49F8-AE8C-E8AA1A2149AF}" destId="{7D89C567-3BC9-4364-962B-25FA32E7660A}" srcOrd="0" destOrd="0" presId="urn:microsoft.com/office/officeart/2008/layout/HalfCircleOrganizationChart"/>
    <dgm:cxn modelId="{685930CD-E7F9-4032-8DC9-990D629DEA12}" srcId="{22426D86-7518-46C9-B210-2FD8E3E74755}" destId="{E658772D-C14F-4304-BEBE-0236356EEEAF}" srcOrd="1" destOrd="0" parTransId="{B26C0B51-DD87-453B-8244-741521CD9DC8}" sibTransId="{E0934431-B5F2-4163-BD5A-1821D3E2949D}"/>
    <dgm:cxn modelId="{85F672DD-01B8-468E-B5E5-33490F1A6CEE}" type="presOf" srcId="{42851C91-791A-489C-8286-685FD36971DA}" destId="{CFF061C3-666D-4FF3-A11D-312B2E80D846}" srcOrd="0" destOrd="0" presId="urn:microsoft.com/office/officeart/2008/layout/HalfCircleOrganizationChart"/>
    <dgm:cxn modelId="{6CC355DD-87EE-476C-A305-E2A7ED63EBBE}" type="presOf" srcId="{64F69BDE-7F2A-4B6E-A54B-D82DD1A3A950}" destId="{A669DC4B-B5C6-4C38-AE9F-3F5DE4D5E6AD}" srcOrd="0" destOrd="0" presId="urn:microsoft.com/office/officeart/2008/layout/HalfCircleOrganizationChart"/>
    <dgm:cxn modelId="{CD7F22E7-04B3-4E59-83F1-9B0D535C6F9B}" type="presOf" srcId="{3293D16C-CEB0-432C-8204-1B98868C08C4}" destId="{B2DBC0FE-BB27-456B-A2AD-3DBCD4AFB181}" srcOrd="0" destOrd="0" presId="urn:microsoft.com/office/officeart/2008/layout/HalfCircleOrganizationChart"/>
    <dgm:cxn modelId="{A9C8CCF2-AC0F-47C2-BA8C-52E86CA94473}" srcId="{97DD0C4A-77FF-48A1-982C-D622489A06AE}" destId="{64F69BDE-7F2A-4B6E-A54B-D82DD1A3A950}" srcOrd="2" destOrd="0" parTransId="{46EFEFD3-0048-42E0-A23D-1811B5DDA36C}" sibTransId="{0002D2A1-7F08-4120-8FCB-8B111721D84A}"/>
    <dgm:cxn modelId="{10FD3AF3-FB40-4A21-B19F-0DE1179912D3}" srcId="{FC7B9F15-1875-4DC2-BECA-13BBE749BA77}" destId="{57BB516D-D784-4AAB-8DC0-D363F72C1F5E}" srcOrd="1" destOrd="0" parTransId="{5CE69E87-67EC-49F5-840B-004744AFCBDE}" sibTransId="{192FABA5-22E2-4978-B91A-8B064485502E}"/>
    <dgm:cxn modelId="{C198F2F6-DCBD-46F7-9657-52F1C913070C}" type="presOf" srcId="{FC7B9F15-1875-4DC2-BECA-13BBE749BA77}" destId="{85D4EDD1-9938-499B-9272-C7A44E15387B}" srcOrd="1" destOrd="0" presId="urn:microsoft.com/office/officeart/2008/layout/HalfCircleOrganizationChart"/>
    <dgm:cxn modelId="{BC10E2FA-02E6-4F94-BBAD-9550D1799F1F}" srcId="{C2073F5B-7827-407B-9EF6-E0D1F8A814E1}" destId="{3293D16C-CEB0-432C-8204-1B98868C08C4}" srcOrd="0" destOrd="0" parTransId="{90CF40A7-5B2D-4CAD-85AE-A286C445729C}" sibTransId="{53D9E68D-F1C9-4752-8ED2-32BA6D6EFAD6}"/>
    <dgm:cxn modelId="{2157CDFC-96C6-464A-B4AA-9832CD3BFCE2}" type="presOf" srcId="{A93D1E34-0906-4F68-AE57-C9F73C7EF743}" destId="{7C62BF52-C80B-4312-8420-09B79684DF07}" srcOrd="0" destOrd="0" presId="urn:microsoft.com/office/officeart/2008/layout/HalfCircleOrganizationChart"/>
    <dgm:cxn modelId="{5CEE4EDC-6F27-4B1A-830D-BFD71CC0A9E1}" type="presParOf" srcId="{710F2F7D-5543-4B55-84D7-2BF4477A284C}" destId="{03206E14-DB68-44CB-8AE5-696A5267F058}" srcOrd="0" destOrd="0" presId="urn:microsoft.com/office/officeart/2008/layout/HalfCircleOrganizationChart"/>
    <dgm:cxn modelId="{052373A2-8BF3-45E0-80EB-441B8F2C6ECF}" type="presParOf" srcId="{03206E14-DB68-44CB-8AE5-696A5267F058}" destId="{958110D5-C349-49DA-9E57-F7738FEEB9D7}" srcOrd="0" destOrd="0" presId="urn:microsoft.com/office/officeart/2008/layout/HalfCircleOrganizationChart"/>
    <dgm:cxn modelId="{5C84482E-F2C2-43D9-AA13-C04427CC37B5}" type="presParOf" srcId="{958110D5-C349-49DA-9E57-F7738FEEB9D7}" destId="{04BBEF17-65BD-4624-B0A9-25D81BB845F6}" srcOrd="0" destOrd="0" presId="urn:microsoft.com/office/officeart/2008/layout/HalfCircleOrganizationChart"/>
    <dgm:cxn modelId="{A04D288A-8E4B-4015-9C86-FEF55876AD59}" type="presParOf" srcId="{958110D5-C349-49DA-9E57-F7738FEEB9D7}" destId="{17DB936A-F763-4EC2-BD71-9F8E206A24B1}" srcOrd="1" destOrd="0" presId="urn:microsoft.com/office/officeart/2008/layout/HalfCircleOrganizationChart"/>
    <dgm:cxn modelId="{39890CDE-3DC6-4037-9BA1-A06EA0D63CF3}" type="presParOf" srcId="{958110D5-C349-49DA-9E57-F7738FEEB9D7}" destId="{EFDB8FFC-B704-4343-960F-72DFA0657CFB}" srcOrd="2" destOrd="0" presId="urn:microsoft.com/office/officeart/2008/layout/HalfCircleOrganizationChart"/>
    <dgm:cxn modelId="{C43C1F74-428D-4BC2-9DBC-3C9A147EE5B7}" type="presParOf" srcId="{958110D5-C349-49DA-9E57-F7738FEEB9D7}" destId="{308F86C1-0628-4AD2-ACA3-061B8E5F1120}" srcOrd="3" destOrd="0" presId="urn:microsoft.com/office/officeart/2008/layout/HalfCircleOrganizationChart"/>
    <dgm:cxn modelId="{FF2D4C2E-FC05-4BD6-8B20-48878A7EDAFF}" type="presParOf" srcId="{03206E14-DB68-44CB-8AE5-696A5267F058}" destId="{11CC9006-AA5E-45F4-9288-523FC01D7ECA}" srcOrd="1" destOrd="0" presId="urn:microsoft.com/office/officeart/2008/layout/HalfCircleOrganizationChart"/>
    <dgm:cxn modelId="{AE033F29-C466-46C7-9874-A215C72549D2}" type="presParOf" srcId="{11CC9006-AA5E-45F4-9288-523FC01D7ECA}" destId="{7C62BF52-C80B-4312-8420-09B79684DF07}" srcOrd="0" destOrd="0" presId="urn:microsoft.com/office/officeart/2008/layout/HalfCircleOrganizationChart"/>
    <dgm:cxn modelId="{64104759-68CC-4E8B-BEC4-A5106F76413B}" type="presParOf" srcId="{11CC9006-AA5E-45F4-9288-523FC01D7ECA}" destId="{E829577E-C1FF-4897-9386-5808FCBE22F6}" srcOrd="1" destOrd="0" presId="urn:microsoft.com/office/officeart/2008/layout/HalfCircleOrganizationChart"/>
    <dgm:cxn modelId="{E3069EB2-A6D0-43D2-8C59-ECF03FF42958}" type="presParOf" srcId="{E829577E-C1FF-4897-9386-5808FCBE22F6}" destId="{81C77540-0413-4F47-A99D-756F68859B8D}" srcOrd="0" destOrd="0" presId="urn:microsoft.com/office/officeart/2008/layout/HalfCircleOrganizationChart"/>
    <dgm:cxn modelId="{CE6B2E3E-CE1F-401B-A9D9-37B3067ED028}" type="presParOf" srcId="{81C77540-0413-4F47-A99D-756F68859B8D}" destId="{8C90A41D-925B-490C-B03F-ADAAA7330786}" srcOrd="0" destOrd="0" presId="urn:microsoft.com/office/officeart/2008/layout/HalfCircleOrganizationChart"/>
    <dgm:cxn modelId="{D6138641-4C33-44A7-A34F-2BA15A5C8C67}" type="presParOf" srcId="{81C77540-0413-4F47-A99D-756F68859B8D}" destId="{0C843B47-8E9C-4788-86A9-82EA75A18012}" srcOrd="1" destOrd="0" presId="urn:microsoft.com/office/officeart/2008/layout/HalfCircleOrganizationChart"/>
    <dgm:cxn modelId="{8E35EFF3-12BF-48E0-B8C2-744F4EAF9E6D}" type="presParOf" srcId="{81C77540-0413-4F47-A99D-756F68859B8D}" destId="{DCCEDF3C-D51E-4982-8D32-FF56F1548FAB}" srcOrd="2" destOrd="0" presId="urn:microsoft.com/office/officeart/2008/layout/HalfCircleOrganizationChart"/>
    <dgm:cxn modelId="{A7DC06AB-0775-4D29-84C5-0BB4BB466579}" type="presParOf" srcId="{81C77540-0413-4F47-A99D-756F68859B8D}" destId="{3F61031C-D0D0-4C46-84C3-54A6F15F6236}" srcOrd="3" destOrd="0" presId="urn:microsoft.com/office/officeart/2008/layout/HalfCircleOrganizationChart"/>
    <dgm:cxn modelId="{D806202A-E1E9-4362-B713-B27C596A43B8}" type="presParOf" srcId="{E829577E-C1FF-4897-9386-5808FCBE22F6}" destId="{FAAFE89C-A996-4F7F-8A96-010F51FCB61A}" srcOrd="1" destOrd="0" presId="urn:microsoft.com/office/officeart/2008/layout/HalfCircleOrganizationChart"/>
    <dgm:cxn modelId="{C99A694A-3381-4849-8C07-292A1C0A61C8}" type="presParOf" srcId="{FAAFE89C-A996-4F7F-8A96-010F51FCB61A}" destId="{8F0F6BD4-5A20-4884-8DCC-04082A9A98D6}" srcOrd="0" destOrd="0" presId="urn:microsoft.com/office/officeart/2008/layout/HalfCircleOrganizationChart"/>
    <dgm:cxn modelId="{C0289231-47B1-4179-8DA9-419A8CC0C84C}" type="presParOf" srcId="{FAAFE89C-A996-4F7F-8A96-010F51FCB61A}" destId="{70567169-215C-4CAB-881E-61A64B966EC5}" srcOrd="1" destOrd="0" presId="urn:microsoft.com/office/officeart/2008/layout/HalfCircleOrganizationChart"/>
    <dgm:cxn modelId="{CE3E9E2D-C9F4-4A2B-9CA0-5EDD8D3802AF}" type="presParOf" srcId="{70567169-215C-4CAB-881E-61A64B966EC5}" destId="{9F5A10B5-1425-4F40-8AE8-BFE96EFF8A0B}" srcOrd="0" destOrd="0" presId="urn:microsoft.com/office/officeart/2008/layout/HalfCircleOrganizationChart"/>
    <dgm:cxn modelId="{EC65FDB8-8F62-4A52-9FA1-2CDF549F5235}" type="presParOf" srcId="{9F5A10B5-1425-4F40-8AE8-BFE96EFF8A0B}" destId="{32F7D3C9-3EB0-4665-8E54-87009482ACA8}" srcOrd="0" destOrd="0" presId="urn:microsoft.com/office/officeart/2008/layout/HalfCircleOrganizationChart"/>
    <dgm:cxn modelId="{402434B7-1B86-46ED-A85C-2DE65475CC16}" type="presParOf" srcId="{9F5A10B5-1425-4F40-8AE8-BFE96EFF8A0B}" destId="{DE10830F-3802-466C-A378-D75B574E9704}" srcOrd="1" destOrd="0" presId="urn:microsoft.com/office/officeart/2008/layout/HalfCircleOrganizationChart"/>
    <dgm:cxn modelId="{D05F75D8-2DC6-4B4F-A7C5-E14FF1F42749}" type="presParOf" srcId="{9F5A10B5-1425-4F40-8AE8-BFE96EFF8A0B}" destId="{7DF0F6A0-A239-4B03-8726-094D518CB350}" srcOrd="2" destOrd="0" presId="urn:microsoft.com/office/officeart/2008/layout/HalfCircleOrganizationChart"/>
    <dgm:cxn modelId="{AAF386BA-0F5B-41E8-A9E0-B0053DB4B665}" type="presParOf" srcId="{9F5A10B5-1425-4F40-8AE8-BFE96EFF8A0B}" destId="{5CB0C941-3668-4E08-A616-F68C7B36FBF3}" srcOrd="3" destOrd="0" presId="urn:microsoft.com/office/officeart/2008/layout/HalfCircleOrganizationChart"/>
    <dgm:cxn modelId="{0E05734B-747E-4B4A-8CB0-53EC289066ED}" type="presParOf" srcId="{70567169-215C-4CAB-881E-61A64B966EC5}" destId="{E3791108-A403-48B6-981B-C93AFE72405E}" srcOrd="1" destOrd="0" presId="urn:microsoft.com/office/officeart/2008/layout/HalfCircleOrganizationChart"/>
    <dgm:cxn modelId="{C879FD1D-8D10-4A87-8220-F7016F372286}" type="presParOf" srcId="{70567169-215C-4CAB-881E-61A64B966EC5}" destId="{FDFB5317-1DAB-4773-ADBC-62D3C96F8CA2}" srcOrd="2" destOrd="0" presId="urn:microsoft.com/office/officeart/2008/layout/HalfCircleOrganizationChart"/>
    <dgm:cxn modelId="{770D94E3-5BB3-45DC-985B-09448C51298C}" type="presParOf" srcId="{FAAFE89C-A996-4F7F-8A96-010F51FCB61A}" destId="{3D1FC7C6-9112-4CFB-8043-7E4E569B8043}" srcOrd="2" destOrd="0" presId="urn:microsoft.com/office/officeart/2008/layout/HalfCircleOrganizationChart"/>
    <dgm:cxn modelId="{CA7232C7-C300-4CDC-B2FB-66CF0CFDDE36}" type="presParOf" srcId="{FAAFE89C-A996-4F7F-8A96-010F51FCB61A}" destId="{F1A5509F-8F56-4F9B-B690-D4198C1520B8}" srcOrd="3" destOrd="0" presId="urn:microsoft.com/office/officeart/2008/layout/HalfCircleOrganizationChart"/>
    <dgm:cxn modelId="{FC93B053-1B31-49FB-BDF2-C662D549FD70}" type="presParOf" srcId="{F1A5509F-8F56-4F9B-B690-D4198C1520B8}" destId="{13496817-8B52-4837-A4C9-900EBD49E652}" srcOrd="0" destOrd="0" presId="urn:microsoft.com/office/officeart/2008/layout/HalfCircleOrganizationChart"/>
    <dgm:cxn modelId="{94C0068F-B8B2-460F-AD1D-9D58C819E9E3}" type="presParOf" srcId="{13496817-8B52-4837-A4C9-900EBD49E652}" destId="{BF07EA43-8CE5-4690-8814-2A090EE1787D}" srcOrd="0" destOrd="0" presId="urn:microsoft.com/office/officeart/2008/layout/HalfCircleOrganizationChart"/>
    <dgm:cxn modelId="{408BD9D6-6658-449C-8CFF-D830686C9DA6}" type="presParOf" srcId="{13496817-8B52-4837-A4C9-900EBD49E652}" destId="{BAE523C6-5058-47C9-8EE1-D497E1B026D3}" srcOrd="1" destOrd="0" presId="urn:microsoft.com/office/officeart/2008/layout/HalfCircleOrganizationChart"/>
    <dgm:cxn modelId="{B4F02F59-CF87-42C7-B227-A3B1E2DC9A70}" type="presParOf" srcId="{13496817-8B52-4837-A4C9-900EBD49E652}" destId="{FD8970C2-C9BB-472C-A555-838E1FB59D22}" srcOrd="2" destOrd="0" presId="urn:microsoft.com/office/officeart/2008/layout/HalfCircleOrganizationChart"/>
    <dgm:cxn modelId="{7E1F89EE-4754-4E70-A098-BE147E8FD292}" type="presParOf" srcId="{13496817-8B52-4837-A4C9-900EBD49E652}" destId="{5079A88D-5B8B-4224-8F25-840B7B56F650}" srcOrd="3" destOrd="0" presId="urn:microsoft.com/office/officeart/2008/layout/HalfCircleOrganizationChart"/>
    <dgm:cxn modelId="{831458A7-812F-4E49-AA6B-524C1275DCBB}" type="presParOf" srcId="{F1A5509F-8F56-4F9B-B690-D4198C1520B8}" destId="{77F81101-982E-438F-B7C2-9F00515FA5B3}" srcOrd="1" destOrd="0" presId="urn:microsoft.com/office/officeart/2008/layout/HalfCircleOrganizationChart"/>
    <dgm:cxn modelId="{7A58EEE5-55C8-4452-A67E-8D089295AF7F}" type="presParOf" srcId="{F1A5509F-8F56-4F9B-B690-D4198C1520B8}" destId="{BE973203-9FC3-4194-B226-C33C20DD0A2A}" srcOrd="2" destOrd="0" presId="urn:microsoft.com/office/officeart/2008/layout/HalfCircleOrganizationChart"/>
    <dgm:cxn modelId="{711CFFD7-4F94-4067-A3A8-5BB781A5C970}" type="presParOf" srcId="{FAAFE89C-A996-4F7F-8A96-010F51FCB61A}" destId="{438C231C-0300-4A2D-A697-857E0A1E8D8E}" srcOrd="4" destOrd="0" presId="urn:microsoft.com/office/officeart/2008/layout/HalfCircleOrganizationChart"/>
    <dgm:cxn modelId="{5649D8DA-7AB0-4CF7-AFF5-0902173731FD}" type="presParOf" srcId="{FAAFE89C-A996-4F7F-8A96-010F51FCB61A}" destId="{8E4C53AA-1CF6-4559-AA7F-736E5B979F65}" srcOrd="5" destOrd="0" presId="urn:microsoft.com/office/officeart/2008/layout/HalfCircleOrganizationChart"/>
    <dgm:cxn modelId="{7D2D7E83-073D-45AD-A216-57B0331332AB}" type="presParOf" srcId="{8E4C53AA-1CF6-4559-AA7F-736E5B979F65}" destId="{8954F3C8-1FCB-4990-AE39-63CE958A434A}" srcOrd="0" destOrd="0" presId="urn:microsoft.com/office/officeart/2008/layout/HalfCircleOrganizationChart"/>
    <dgm:cxn modelId="{8BE78DD7-F253-48EA-97B6-9397F1BA1EF2}" type="presParOf" srcId="{8954F3C8-1FCB-4990-AE39-63CE958A434A}" destId="{CFF061C3-666D-4FF3-A11D-312B2E80D846}" srcOrd="0" destOrd="0" presId="urn:microsoft.com/office/officeart/2008/layout/HalfCircleOrganizationChart"/>
    <dgm:cxn modelId="{20170276-E2E1-4CDE-BECD-A3A9CB286DA2}" type="presParOf" srcId="{8954F3C8-1FCB-4990-AE39-63CE958A434A}" destId="{277AABC9-CC12-4F24-9221-2106A57916AC}" srcOrd="1" destOrd="0" presId="urn:microsoft.com/office/officeart/2008/layout/HalfCircleOrganizationChart"/>
    <dgm:cxn modelId="{87F3C037-CA60-448E-AEDC-F1B470C38457}" type="presParOf" srcId="{8954F3C8-1FCB-4990-AE39-63CE958A434A}" destId="{564BDAF2-B1B4-4454-A063-D02AA143D28C}" srcOrd="2" destOrd="0" presId="urn:microsoft.com/office/officeart/2008/layout/HalfCircleOrganizationChart"/>
    <dgm:cxn modelId="{12BFCEEA-3ACC-4382-9CBB-03987D5BD5BA}" type="presParOf" srcId="{8954F3C8-1FCB-4990-AE39-63CE958A434A}" destId="{E1B1FF37-4327-4734-8949-5D6632321653}" srcOrd="3" destOrd="0" presId="urn:microsoft.com/office/officeart/2008/layout/HalfCircleOrganizationChart"/>
    <dgm:cxn modelId="{F674DE2B-33A1-4E12-8E5C-5F31F90879D4}" type="presParOf" srcId="{8E4C53AA-1CF6-4559-AA7F-736E5B979F65}" destId="{113FB28E-E55E-48B2-9344-736CA461DB8A}" srcOrd="1" destOrd="0" presId="urn:microsoft.com/office/officeart/2008/layout/HalfCircleOrganizationChart"/>
    <dgm:cxn modelId="{FD83B556-AEA5-409F-B9B0-ED9B31B313F0}" type="presParOf" srcId="{8E4C53AA-1CF6-4559-AA7F-736E5B979F65}" destId="{46934965-480C-449F-AFAE-0D3AF7916F66}" srcOrd="2" destOrd="0" presId="urn:microsoft.com/office/officeart/2008/layout/HalfCircleOrganizationChart"/>
    <dgm:cxn modelId="{C82B88FC-73EA-4670-9EC7-B941ECEFE672}" type="presParOf" srcId="{E829577E-C1FF-4897-9386-5808FCBE22F6}" destId="{7EE1FDA6-7B80-4BE2-BBBD-BCA9F52A5D06}" srcOrd="2" destOrd="0" presId="urn:microsoft.com/office/officeart/2008/layout/HalfCircleOrganizationChart"/>
    <dgm:cxn modelId="{9A78A0D1-39CF-49F8-B729-B9EF7638E1A6}" type="presParOf" srcId="{11CC9006-AA5E-45F4-9288-523FC01D7ECA}" destId="{9A7D8C97-FC2E-4F2A-85D6-4AFE2F8DB527}" srcOrd="2" destOrd="0" presId="urn:microsoft.com/office/officeart/2008/layout/HalfCircleOrganizationChart"/>
    <dgm:cxn modelId="{9534F14E-972D-49A5-97D8-CF514B60DF89}" type="presParOf" srcId="{11CC9006-AA5E-45F4-9288-523FC01D7ECA}" destId="{A2F6E35B-0F15-4358-9E69-57F208A11ACD}" srcOrd="3" destOrd="0" presId="urn:microsoft.com/office/officeart/2008/layout/HalfCircleOrganizationChart"/>
    <dgm:cxn modelId="{7F4496DE-C791-4A47-A436-7FD881002AA3}" type="presParOf" srcId="{A2F6E35B-0F15-4358-9E69-57F208A11ACD}" destId="{92B12FAE-CB5E-4FFB-A6DF-AA911B5DA0B7}" srcOrd="0" destOrd="0" presId="urn:microsoft.com/office/officeart/2008/layout/HalfCircleOrganizationChart"/>
    <dgm:cxn modelId="{A612FA02-EEDA-44E4-AAC3-524A9DAD2C63}" type="presParOf" srcId="{92B12FAE-CB5E-4FFB-A6DF-AA911B5DA0B7}" destId="{7A273C52-1615-40C4-A6F1-4EA9620B29EB}" srcOrd="0" destOrd="0" presId="urn:microsoft.com/office/officeart/2008/layout/HalfCircleOrganizationChart"/>
    <dgm:cxn modelId="{06A02895-65DB-4AE1-B837-66C8D7FA2779}" type="presParOf" srcId="{92B12FAE-CB5E-4FFB-A6DF-AA911B5DA0B7}" destId="{01343F61-BAD8-4E64-A75D-75A61A96FAA0}" srcOrd="1" destOrd="0" presId="urn:microsoft.com/office/officeart/2008/layout/HalfCircleOrganizationChart"/>
    <dgm:cxn modelId="{732D6E7C-E069-4E16-BB6D-02EC7437A97C}" type="presParOf" srcId="{92B12FAE-CB5E-4FFB-A6DF-AA911B5DA0B7}" destId="{40455F3C-2DC4-46D8-9AAC-BCBE21C9F50E}" srcOrd="2" destOrd="0" presId="urn:microsoft.com/office/officeart/2008/layout/HalfCircleOrganizationChart"/>
    <dgm:cxn modelId="{1D52DFAE-5B8D-4386-AC13-BDAA077D323E}" type="presParOf" srcId="{92B12FAE-CB5E-4FFB-A6DF-AA911B5DA0B7}" destId="{86C3BC59-8853-497B-B2B7-D849826362CD}" srcOrd="3" destOrd="0" presId="urn:microsoft.com/office/officeart/2008/layout/HalfCircleOrganizationChart"/>
    <dgm:cxn modelId="{DFE8E98E-92ED-48CB-B925-EBCD3A58FF3C}" type="presParOf" srcId="{A2F6E35B-0F15-4358-9E69-57F208A11ACD}" destId="{7EDF7E26-44A5-4F60-83FA-07BE7BDF98BD}" srcOrd="1" destOrd="0" presId="urn:microsoft.com/office/officeart/2008/layout/HalfCircleOrganizationChart"/>
    <dgm:cxn modelId="{7D6EB1DC-AED6-4B4B-A845-78D760DA62CD}" type="presParOf" srcId="{7EDF7E26-44A5-4F60-83FA-07BE7BDF98BD}" destId="{777AB8B1-B4E4-40E7-9662-9D369F289A48}" srcOrd="0" destOrd="0" presId="urn:microsoft.com/office/officeart/2008/layout/HalfCircleOrganizationChart"/>
    <dgm:cxn modelId="{FB312140-B5AA-4FDC-BE92-A1EBF2E2E806}" type="presParOf" srcId="{7EDF7E26-44A5-4F60-83FA-07BE7BDF98BD}" destId="{DA671CEB-33DD-41A4-9766-01C7BD750CA1}" srcOrd="1" destOrd="0" presId="urn:microsoft.com/office/officeart/2008/layout/HalfCircleOrganizationChart"/>
    <dgm:cxn modelId="{273C4B1C-5CDA-4C5A-9DF7-6DADA966F37D}" type="presParOf" srcId="{DA671CEB-33DD-41A4-9766-01C7BD750CA1}" destId="{2C3544FB-3A16-4DCD-A6B5-A6C0A7E9127A}" srcOrd="0" destOrd="0" presId="urn:microsoft.com/office/officeart/2008/layout/HalfCircleOrganizationChart"/>
    <dgm:cxn modelId="{837EC2C9-5853-4A76-84EB-6C378F4FDFD5}" type="presParOf" srcId="{2C3544FB-3A16-4DCD-A6B5-A6C0A7E9127A}" destId="{B2DBC0FE-BB27-456B-A2AD-3DBCD4AFB181}" srcOrd="0" destOrd="0" presId="urn:microsoft.com/office/officeart/2008/layout/HalfCircleOrganizationChart"/>
    <dgm:cxn modelId="{D937E468-F17E-4D29-BACB-6605B1321C16}" type="presParOf" srcId="{2C3544FB-3A16-4DCD-A6B5-A6C0A7E9127A}" destId="{C5D92771-A90C-4AC8-B276-831E04A63718}" srcOrd="1" destOrd="0" presId="urn:microsoft.com/office/officeart/2008/layout/HalfCircleOrganizationChart"/>
    <dgm:cxn modelId="{23E64BC3-2041-48C3-BA79-7906231F3B10}" type="presParOf" srcId="{2C3544FB-3A16-4DCD-A6B5-A6C0A7E9127A}" destId="{64E6B2FB-1416-40CF-BFE6-62A3B55D3104}" srcOrd="2" destOrd="0" presId="urn:microsoft.com/office/officeart/2008/layout/HalfCircleOrganizationChart"/>
    <dgm:cxn modelId="{1B553457-F9AF-40EA-BEF0-A39D148E63CD}" type="presParOf" srcId="{2C3544FB-3A16-4DCD-A6B5-A6C0A7E9127A}" destId="{E9577ACD-F567-4AF1-B5B1-CD7F51D7CCE1}" srcOrd="3" destOrd="0" presId="urn:microsoft.com/office/officeart/2008/layout/HalfCircleOrganizationChart"/>
    <dgm:cxn modelId="{6D0A64D9-2D5B-4A6C-B589-16621339F417}" type="presParOf" srcId="{DA671CEB-33DD-41A4-9766-01C7BD750CA1}" destId="{7A1FDE6A-787A-49E8-A019-B65AE65F3F42}" srcOrd="1" destOrd="0" presId="urn:microsoft.com/office/officeart/2008/layout/HalfCircleOrganizationChart"/>
    <dgm:cxn modelId="{0598C9DC-F1A7-48BF-8DFB-267BD412DD21}" type="presParOf" srcId="{DA671CEB-33DD-41A4-9766-01C7BD750CA1}" destId="{964611CB-485D-4C3D-AC6D-B2EE58F56B6D}" srcOrd="2" destOrd="0" presId="urn:microsoft.com/office/officeart/2008/layout/HalfCircleOrganizationChart"/>
    <dgm:cxn modelId="{9A6B3476-D817-4559-84A3-A6087F68C07D}" type="presParOf" srcId="{7EDF7E26-44A5-4F60-83FA-07BE7BDF98BD}" destId="{7D750F40-9187-42C5-A091-08D3FD77A21F}" srcOrd="2" destOrd="0" presId="urn:microsoft.com/office/officeart/2008/layout/HalfCircleOrganizationChart"/>
    <dgm:cxn modelId="{B6D0278C-9DEC-4715-A86C-CDBB5FBE06CC}" type="presParOf" srcId="{7EDF7E26-44A5-4F60-83FA-07BE7BDF98BD}" destId="{ED8FCE19-1A6B-4AD3-B674-1BD6642B8194}" srcOrd="3" destOrd="0" presId="urn:microsoft.com/office/officeart/2008/layout/HalfCircleOrganizationChart"/>
    <dgm:cxn modelId="{2044BB87-A9A3-4477-8F79-D398017CE1E5}" type="presParOf" srcId="{ED8FCE19-1A6B-4AD3-B674-1BD6642B8194}" destId="{E03BFB3F-0691-40E3-80B1-71B0DEA7D776}" srcOrd="0" destOrd="0" presId="urn:microsoft.com/office/officeart/2008/layout/HalfCircleOrganizationChart"/>
    <dgm:cxn modelId="{2202B2DB-5A73-44BC-859A-BE83E4979C91}" type="presParOf" srcId="{E03BFB3F-0691-40E3-80B1-71B0DEA7D776}" destId="{7D89C567-3BC9-4364-962B-25FA32E7660A}" srcOrd="0" destOrd="0" presId="urn:microsoft.com/office/officeart/2008/layout/HalfCircleOrganizationChart"/>
    <dgm:cxn modelId="{5805897B-03A1-4ECD-A6DD-E841A76513B7}" type="presParOf" srcId="{E03BFB3F-0691-40E3-80B1-71B0DEA7D776}" destId="{C97C24B4-4FBA-4314-B9D8-BB982518B69C}" srcOrd="1" destOrd="0" presId="urn:microsoft.com/office/officeart/2008/layout/HalfCircleOrganizationChart"/>
    <dgm:cxn modelId="{F87CE173-4633-4D92-84A4-046C1B578A1B}" type="presParOf" srcId="{E03BFB3F-0691-40E3-80B1-71B0DEA7D776}" destId="{A6337479-6B2C-4579-9D8C-D9493C3189D9}" srcOrd="2" destOrd="0" presId="urn:microsoft.com/office/officeart/2008/layout/HalfCircleOrganizationChart"/>
    <dgm:cxn modelId="{C9DBDA54-E840-45D5-A3D3-BC6D5C6DE3FB}" type="presParOf" srcId="{E03BFB3F-0691-40E3-80B1-71B0DEA7D776}" destId="{589B8DFA-1918-43A1-A07A-F62FA8224206}" srcOrd="3" destOrd="0" presId="urn:microsoft.com/office/officeart/2008/layout/HalfCircleOrganizationChart"/>
    <dgm:cxn modelId="{359E0B25-D626-4764-B7D5-F058CE6B186D}" type="presParOf" srcId="{ED8FCE19-1A6B-4AD3-B674-1BD6642B8194}" destId="{57877437-26F6-4593-B751-9250BC458F90}" srcOrd="1" destOrd="0" presId="urn:microsoft.com/office/officeart/2008/layout/HalfCircleOrganizationChart"/>
    <dgm:cxn modelId="{D4398697-0F1B-4DED-AD04-CEAFAB232FC3}" type="presParOf" srcId="{ED8FCE19-1A6B-4AD3-B674-1BD6642B8194}" destId="{28217AD2-8471-4884-8649-13F863361CDC}" srcOrd="2" destOrd="0" presId="urn:microsoft.com/office/officeart/2008/layout/HalfCircleOrganizationChart"/>
    <dgm:cxn modelId="{3A895E81-29C1-463C-875C-86AF301A5507}" type="presParOf" srcId="{A2F6E35B-0F15-4358-9E69-57F208A11ACD}" destId="{59373BA2-9D20-4C44-9BD6-69F0444E9611}" srcOrd="2" destOrd="0" presId="urn:microsoft.com/office/officeart/2008/layout/HalfCircleOrganizationChart"/>
    <dgm:cxn modelId="{DCE37BE4-6B11-4428-A7C9-29AFCD76B378}" type="presParOf" srcId="{11CC9006-AA5E-45F4-9288-523FC01D7ECA}" destId="{2F32A8A8-558C-4CB4-BD10-7E5D467D03CA}" srcOrd="4" destOrd="0" presId="urn:microsoft.com/office/officeart/2008/layout/HalfCircleOrganizationChart"/>
    <dgm:cxn modelId="{4762BBDD-1E3A-486D-9024-C0BB1093964E}" type="presParOf" srcId="{11CC9006-AA5E-45F4-9288-523FC01D7ECA}" destId="{7CCD9C65-DCD8-4731-A3C5-8FC335253E69}" srcOrd="5" destOrd="0" presId="urn:microsoft.com/office/officeart/2008/layout/HalfCircleOrganizationChart"/>
    <dgm:cxn modelId="{C3372DBF-2244-4432-A445-3C6257075F8D}" type="presParOf" srcId="{7CCD9C65-DCD8-4731-A3C5-8FC335253E69}" destId="{DCAFEF92-296B-4BF4-A637-BBA34EED32C6}" srcOrd="0" destOrd="0" presId="urn:microsoft.com/office/officeart/2008/layout/HalfCircleOrganizationChart"/>
    <dgm:cxn modelId="{2B6C35E8-98D8-4F0B-B0E7-9849F23A9CA9}" type="presParOf" srcId="{DCAFEF92-296B-4BF4-A637-BBA34EED32C6}" destId="{D2B5CEF5-6ECD-4F1A-A497-03A534FAB37B}" srcOrd="0" destOrd="0" presId="urn:microsoft.com/office/officeart/2008/layout/HalfCircleOrganizationChart"/>
    <dgm:cxn modelId="{777598BE-CFD5-4044-BFBB-36FC6ED5A93A}" type="presParOf" srcId="{DCAFEF92-296B-4BF4-A637-BBA34EED32C6}" destId="{4347B81D-D943-44DC-A6EB-BCD480CA8493}" srcOrd="1" destOrd="0" presId="urn:microsoft.com/office/officeart/2008/layout/HalfCircleOrganizationChart"/>
    <dgm:cxn modelId="{95C0DFF1-6510-4ED6-87BB-1189B6CBADE6}" type="presParOf" srcId="{DCAFEF92-296B-4BF4-A637-BBA34EED32C6}" destId="{4480C54E-5AF8-4B33-8B4E-E72FD422A784}" srcOrd="2" destOrd="0" presId="urn:microsoft.com/office/officeart/2008/layout/HalfCircleOrganizationChart"/>
    <dgm:cxn modelId="{7A52ADED-A280-43DC-8290-59E316D387B8}" type="presParOf" srcId="{DCAFEF92-296B-4BF4-A637-BBA34EED32C6}" destId="{85D4EDD1-9938-499B-9272-C7A44E15387B}" srcOrd="3" destOrd="0" presId="urn:microsoft.com/office/officeart/2008/layout/HalfCircleOrganizationChart"/>
    <dgm:cxn modelId="{CC63A2F9-DAA0-4423-BE97-00CAB84B84EA}" type="presParOf" srcId="{7CCD9C65-DCD8-4731-A3C5-8FC335253E69}" destId="{0D27DE63-7F78-4462-A5DC-2124047DB2B3}" srcOrd="1" destOrd="0" presId="urn:microsoft.com/office/officeart/2008/layout/HalfCircleOrganizationChart"/>
    <dgm:cxn modelId="{069915BA-8425-4787-928F-5149E2DDC895}" type="presParOf" srcId="{0D27DE63-7F78-4462-A5DC-2124047DB2B3}" destId="{EAA2458B-3AEA-47A7-BFD4-47E154615F17}" srcOrd="0" destOrd="0" presId="urn:microsoft.com/office/officeart/2008/layout/HalfCircleOrganizationChart"/>
    <dgm:cxn modelId="{75C6959F-4ECF-4AAC-9788-1DD590B1DB33}" type="presParOf" srcId="{0D27DE63-7F78-4462-A5DC-2124047DB2B3}" destId="{0969C97E-2095-447A-8800-5122A2E35B22}" srcOrd="1" destOrd="0" presId="urn:microsoft.com/office/officeart/2008/layout/HalfCircleOrganizationChart"/>
    <dgm:cxn modelId="{7778A04C-FA0B-4733-AC00-F06C77376860}" type="presParOf" srcId="{0969C97E-2095-447A-8800-5122A2E35B22}" destId="{CEA96E37-70DF-47FD-9193-B916998B5C02}" srcOrd="0" destOrd="0" presId="urn:microsoft.com/office/officeart/2008/layout/HalfCircleOrganizationChart"/>
    <dgm:cxn modelId="{C9E7B743-20F7-482C-8A91-89701C29779C}" type="presParOf" srcId="{CEA96E37-70DF-47FD-9193-B916998B5C02}" destId="{04BA6BB6-A643-4BCF-9196-417DA0574EE8}" srcOrd="0" destOrd="0" presId="urn:microsoft.com/office/officeart/2008/layout/HalfCircleOrganizationChart"/>
    <dgm:cxn modelId="{32FD2FD6-CE3C-4882-9D09-7031A90B2B13}" type="presParOf" srcId="{CEA96E37-70DF-47FD-9193-B916998B5C02}" destId="{E846A677-643E-4828-9798-A02EC11AB272}" srcOrd="1" destOrd="0" presId="urn:microsoft.com/office/officeart/2008/layout/HalfCircleOrganizationChart"/>
    <dgm:cxn modelId="{28260A31-F72D-49E9-880B-46558F2C20D2}" type="presParOf" srcId="{CEA96E37-70DF-47FD-9193-B916998B5C02}" destId="{5B174019-ED84-4FAE-AA06-C9AFC39D0871}" srcOrd="2" destOrd="0" presId="urn:microsoft.com/office/officeart/2008/layout/HalfCircleOrganizationChart"/>
    <dgm:cxn modelId="{D1A9B6D2-3722-42AB-AEDC-29AD1D6C3EE9}" type="presParOf" srcId="{CEA96E37-70DF-47FD-9193-B916998B5C02}" destId="{C5766EAE-5792-4459-B190-C9CF5FD368A6}" srcOrd="3" destOrd="0" presId="urn:microsoft.com/office/officeart/2008/layout/HalfCircleOrganizationChart"/>
    <dgm:cxn modelId="{DC55BADD-819A-46F6-A7DA-A5BFB74DEC51}" type="presParOf" srcId="{0969C97E-2095-447A-8800-5122A2E35B22}" destId="{EC2340A5-987A-4F94-8D1D-C358F2BCDA31}" srcOrd="1" destOrd="0" presId="urn:microsoft.com/office/officeart/2008/layout/HalfCircleOrganizationChart"/>
    <dgm:cxn modelId="{03F16AF5-3085-479D-80E7-61805275E979}" type="presParOf" srcId="{0969C97E-2095-447A-8800-5122A2E35B22}" destId="{E5E8B179-E2CC-45ED-9432-ADE85067652A}" srcOrd="2" destOrd="0" presId="urn:microsoft.com/office/officeart/2008/layout/HalfCircleOrganizationChart"/>
    <dgm:cxn modelId="{0306D749-41E2-4C7D-AFE7-6F66F89FA214}" type="presParOf" srcId="{0D27DE63-7F78-4462-A5DC-2124047DB2B3}" destId="{5FBA200F-19D4-4399-A095-42EBF6C2C697}" srcOrd="2" destOrd="0" presId="urn:microsoft.com/office/officeart/2008/layout/HalfCircleOrganizationChart"/>
    <dgm:cxn modelId="{0915AA69-6F1E-477C-87AF-DDC198BB9DBA}" type="presParOf" srcId="{0D27DE63-7F78-4462-A5DC-2124047DB2B3}" destId="{21D9123B-1185-4C9A-816B-C9A3B6BE2778}" srcOrd="3" destOrd="0" presId="urn:microsoft.com/office/officeart/2008/layout/HalfCircleOrganizationChart"/>
    <dgm:cxn modelId="{F3A66544-B9B8-4412-BEB2-4FA3BC8E8166}" type="presParOf" srcId="{21D9123B-1185-4C9A-816B-C9A3B6BE2778}" destId="{685B891A-29CD-4D48-A76D-3CD8CAB78C78}" srcOrd="0" destOrd="0" presId="urn:microsoft.com/office/officeart/2008/layout/HalfCircleOrganizationChart"/>
    <dgm:cxn modelId="{CC6FF663-8727-402D-A3DB-05B9089D84B3}" type="presParOf" srcId="{685B891A-29CD-4D48-A76D-3CD8CAB78C78}" destId="{C12D15C3-FF30-479D-9832-0E33BD473279}" srcOrd="0" destOrd="0" presId="urn:microsoft.com/office/officeart/2008/layout/HalfCircleOrganizationChart"/>
    <dgm:cxn modelId="{6FDF3207-F91E-4BAB-8325-E4494CD9B52E}" type="presParOf" srcId="{685B891A-29CD-4D48-A76D-3CD8CAB78C78}" destId="{49DE27FE-88E9-42D1-A70E-F642790C1DE4}" srcOrd="1" destOrd="0" presId="urn:microsoft.com/office/officeart/2008/layout/HalfCircleOrganizationChart"/>
    <dgm:cxn modelId="{4F782C98-0980-43E4-B694-0E72AC028B60}" type="presParOf" srcId="{685B891A-29CD-4D48-A76D-3CD8CAB78C78}" destId="{AD26DCB4-881E-4E28-A84E-8EF3EAEDF022}" srcOrd="2" destOrd="0" presId="urn:microsoft.com/office/officeart/2008/layout/HalfCircleOrganizationChart"/>
    <dgm:cxn modelId="{9DE10799-8087-4BEC-9D5A-3024BB45D3E3}" type="presParOf" srcId="{685B891A-29CD-4D48-A76D-3CD8CAB78C78}" destId="{E19634D7-7E1C-4662-A590-9F94641D1109}" srcOrd="3" destOrd="0" presId="urn:microsoft.com/office/officeart/2008/layout/HalfCircleOrganizationChart"/>
    <dgm:cxn modelId="{7D2E282D-FB4B-41C4-A0B4-EF42DEA28C20}" type="presParOf" srcId="{21D9123B-1185-4C9A-816B-C9A3B6BE2778}" destId="{CB9482B6-54D3-43C2-B2C7-717C915FF5C0}" srcOrd="1" destOrd="0" presId="urn:microsoft.com/office/officeart/2008/layout/HalfCircleOrganizationChart"/>
    <dgm:cxn modelId="{E072632B-E080-494C-9D48-FD1715B03D1A}" type="presParOf" srcId="{21D9123B-1185-4C9A-816B-C9A3B6BE2778}" destId="{601C9E87-28C2-4B69-B11C-632B6016C36D}" srcOrd="2" destOrd="0" presId="urn:microsoft.com/office/officeart/2008/layout/HalfCircleOrganizationChart"/>
    <dgm:cxn modelId="{55EABC27-DDCA-41C7-9364-92EE1771A55F}" type="presParOf" srcId="{7CCD9C65-DCD8-4731-A3C5-8FC335253E69}" destId="{85641DF3-A7D9-4B10-99FA-A1E2EF381ACD}" srcOrd="2" destOrd="0" presId="urn:microsoft.com/office/officeart/2008/layout/HalfCircleOrganizationChart"/>
    <dgm:cxn modelId="{A82B56F2-014C-48B4-B12C-93C88D29F72C}" type="presParOf" srcId="{11CC9006-AA5E-45F4-9288-523FC01D7ECA}" destId="{984F9450-5964-49A8-B791-E25C58CD4449}" srcOrd="6" destOrd="0" presId="urn:microsoft.com/office/officeart/2008/layout/HalfCircleOrganizationChart"/>
    <dgm:cxn modelId="{E886E855-3C06-4AEB-8E7A-F207E78A0324}" type="presParOf" srcId="{11CC9006-AA5E-45F4-9288-523FC01D7ECA}" destId="{DD73C714-E93F-4CB0-AABD-174F2E72274C}" srcOrd="7" destOrd="0" presId="urn:microsoft.com/office/officeart/2008/layout/HalfCircleOrganizationChart"/>
    <dgm:cxn modelId="{251C8A6B-35CA-4CB5-8564-AE7F9B57D2F7}" type="presParOf" srcId="{DD73C714-E93F-4CB0-AABD-174F2E72274C}" destId="{30DF8BAE-E29A-4663-98E0-97597C0D5C32}" srcOrd="0" destOrd="0" presId="urn:microsoft.com/office/officeart/2008/layout/HalfCircleOrganizationChart"/>
    <dgm:cxn modelId="{B7CF89E4-BF64-4859-B8A2-4828A60FE12E}" type="presParOf" srcId="{30DF8BAE-E29A-4663-98E0-97597C0D5C32}" destId="{4C5ADBEE-12F1-4190-8373-7F30FB5338B0}" srcOrd="0" destOrd="0" presId="urn:microsoft.com/office/officeart/2008/layout/HalfCircleOrganizationChart"/>
    <dgm:cxn modelId="{DC3031D2-C3B0-4B2E-B571-84ADDE125B33}" type="presParOf" srcId="{30DF8BAE-E29A-4663-98E0-97597C0D5C32}" destId="{44C62CE7-F2C7-4060-8066-3506F368A537}" srcOrd="1" destOrd="0" presId="urn:microsoft.com/office/officeart/2008/layout/HalfCircleOrganizationChart"/>
    <dgm:cxn modelId="{A506100C-8296-4DCD-9214-379B690AE5D3}" type="presParOf" srcId="{30DF8BAE-E29A-4663-98E0-97597C0D5C32}" destId="{FF8E0C39-D7D5-42E1-ADC1-79C30599FF7D}" srcOrd="2" destOrd="0" presId="urn:microsoft.com/office/officeart/2008/layout/HalfCircleOrganizationChart"/>
    <dgm:cxn modelId="{144483CF-6D3F-4DC8-8778-4F46A3117DE6}" type="presParOf" srcId="{30DF8BAE-E29A-4663-98E0-97597C0D5C32}" destId="{922ACFF5-5A1B-4042-B2A5-E0C6AACEEE95}" srcOrd="3" destOrd="0" presId="urn:microsoft.com/office/officeart/2008/layout/HalfCircleOrganizationChart"/>
    <dgm:cxn modelId="{3A2BF356-2888-48F8-AAB3-AFA8689462A2}" type="presParOf" srcId="{DD73C714-E93F-4CB0-AABD-174F2E72274C}" destId="{8FE96A82-53CA-4366-9F5D-C8ED21E6D64E}" srcOrd="1" destOrd="0" presId="urn:microsoft.com/office/officeart/2008/layout/HalfCircleOrganizationChart"/>
    <dgm:cxn modelId="{4D7BE7EB-6364-4ACE-BC30-05B9C3EA503B}" type="presParOf" srcId="{8FE96A82-53CA-4366-9F5D-C8ED21E6D64E}" destId="{E6B68900-C9F4-40E8-A1E8-9D979486958A}" srcOrd="0" destOrd="0" presId="urn:microsoft.com/office/officeart/2008/layout/HalfCircleOrganizationChart"/>
    <dgm:cxn modelId="{B85EB632-4E99-45B1-AB54-8F6D5CDAC1D8}" type="presParOf" srcId="{8FE96A82-53CA-4366-9F5D-C8ED21E6D64E}" destId="{E8BF7F37-0890-4644-8B32-0A72DEFC69E9}" srcOrd="1" destOrd="0" presId="urn:microsoft.com/office/officeart/2008/layout/HalfCircleOrganizationChart"/>
    <dgm:cxn modelId="{4E48BA00-C5BB-427D-984A-238A7DA70D48}" type="presParOf" srcId="{E8BF7F37-0890-4644-8B32-0A72DEFC69E9}" destId="{D0E884D6-BE68-49BD-8ADE-714C0CC7B9DB}" srcOrd="0" destOrd="0" presId="urn:microsoft.com/office/officeart/2008/layout/HalfCircleOrganizationChart"/>
    <dgm:cxn modelId="{5EAAF213-F105-4D0C-AF5F-D7BD07AF163D}" type="presParOf" srcId="{D0E884D6-BE68-49BD-8ADE-714C0CC7B9DB}" destId="{44A7D7E2-F2B5-43AC-813A-DB8C58E8FDDB}" srcOrd="0" destOrd="0" presId="urn:microsoft.com/office/officeart/2008/layout/HalfCircleOrganizationChart"/>
    <dgm:cxn modelId="{6065F0F0-2E77-4355-A351-6F0C0E2FF45F}" type="presParOf" srcId="{D0E884D6-BE68-49BD-8ADE-714C0CC7B9DB}" destId="{7DD1B35F-7BC1-4A34-9700-82923330B7AE}" srcOrd="1" destOrd="0" presId="urn:microsoft.com/office/officeart/2008/layout/HalfCircleOrganizationChart"/>
    <dgm:cxn modelId="{77D9B6A0-D34E-4608-A1CE-BD9180FC9AB3}" type="presParOf" srcId="{D0E884D6-BE68-49BD-8ADE-714C0CC7B9DB}" destId="{8BAD85D1-FE7D-432E-8C77-3C22F589EE7A}" srcOrd="2" destOrd="0" presId="urn:microsoft.com/office/officeart/2008/layout/HalfCircleOrganizationChart"/>
    <dgm:cxn modelId="{ABEF5A5E-87AB-4E61-8C7E-F8C820F6A64E}" type="presParOf" srcId="{D0E884D6-BE68-49BD-8ADE-714C0CC7B9DB}" destId="{797A3F78-632C-483C-921F-1807237B44E9}" srcOrd="3" destOrd="0" presId="urn:microsoft.com/office/officeart/2008/layout/HalfCircleOrganizationChart"/>
    <dgm:cxn modelId="{847505EE-9B4C-489A-B3D8-04B34B599203}" type="presParOf" srcId="{E8BF7F37-0890-4644-8B32-0A72DEFC69E9}" destId="{7ED52516-DEAA-48AF-9F2D-A41EAF869574}" srcOrd="1" destOrd="0" presId="urn:microsoft.com/office/officeart/2008/layout/HalfCircleOrganizationChart"/>
    <dgm:cxn modelId="{1698D94D-DA81-402A-BEA4-217FB2F8B9B8}" type="presParOf" srcId="{E8BF7F37-0890-4644-8B32-0A72DEFC69E9}" destId="{B392B3F0-94DE-4277-ADDE-D665748D26B4}" srcOrd="2" destOrd="0" presId="urn:microsoft.com/office/officeart/2008/layout/HalfCircleOrganizationChart"/>
    <dgm:cxn modelId="{9C639052-6F49-4639-84BB-B30DF454EFAC}" type="presParOf" srcId="{8FE96A82-53CA-4366-9F5D-C8ED21E6D64E}" destId="{E2DB4C18-1980-4198-BD37-3802C900C3BC}" srcOrd="2" destOrd="0" presId="urn:microsoft.com/office/officeart/2008/layout/HalfCircleOrganizationChart"/>
    <dgm:cxn modelId="{513391AC-1E4D-4B60-BA25-2BFD4B828B1E}" type="presParOf" srcId="{8FE96A82-53CA-4366-9F5D-C8ED21E6D64E}" destId="{3B03DA4A-6E18-41A7-9BDE-97095294133D}" srcOrd="3" destOrd="0" presId="urn:microsoft.com/office/officeart/2008/layout/HalfCircleOrganizationChart"/>
    <dgm:cxn modelId="{2D8E5087-E164-4B9E-A313-35611D9E81E1}" type="presParOf" srcId="{3B03DA4A-6E18-41A7-9BDE-97095294133D}" destId="{73773B44-8D86-4035-A152-633080407A23}" srcOrd="0" destOrd="0" presId="urn:microsoft.com/office/officeart/2008/layout/HalfCircleOrganizationChart"/>
    <dgm:cxn modelId="{ED9E4B45-5A0A-4E2F-9431-17B75CF9F9E6}" type="presParOf" srcId="{73773B44-8D86-4035-A152-633080407A23}" destId="{7FEB6243-E0AF-467F-A7B4-91994E24A748}" srcOrd="0" destOrd="0" presId="urn:microsoft.com/office/officeart/2008/layout/HalfCircleOrganizationChart"/>
    <dgm:cxn modelId="{A570797E-E401-4F47-9EBF-CA0C1D577C9E}" type="presParOf" srcId="{73773B44-8D86-4035-A152-633080407A23}" destId="{14633387-3A77-45CA-8B06-BAA589F5FBEE}" srcOrd="1" destOrd="0" presId="urn:microsoft.com/office/officeart/2008/layout/HalfCircleOrganizationChart"/>
    <dgm:cxn modelId="{E5856E70-0033-4B7E-9648-00693F51AB0D}" type="presParOf" srcId="{73773B44-8D86-4035-A152-633080407A23}" destId="{D7E88FCC-B078-41DE-901B-F34B6C5A79A6}" srcOrd="2" destOrd="0" presId="urn:microsoft.com/office/officeart/2008/layout/HalfCircleOrganizationChart"/>
    <dgm:cxn modelId="{E1F1E130-09A4-43A4-B842-DBDCDCF3B019}" type="presParOf" srcId="{73773B44-8D86-4035-A152-633080407A23}" destId="{B9B0D07B-724D-47F3-AFE6-4D2300D48B2D}" srcOrd="3" destOrd="0" presId="urn:microsoft.com/office/officeart/2008/layout/HalfCircleOrganizationChart"/>
    <dgm:cxn modelId="{9EBACE65-C67F-4649-B855-CB94A0A0EB2E}" type="presParOf" srcId="{3B03DA4A-6E18-41A7-9BDE-97095294133D}" destId="{F8C8A909-669F-449B-A61D-1D8A524B9F4F}" srcOrd="1" destOrd="0" presId="urn:microsoft.com/office/officeart/2008/layout/HalfCircleOrganizationChart"/>
    <dgm:cxn modelId="{B97DDEBB-636D-4D70-A9E8-8F888B6433C2}" type="presParOf" srcId="{3B03DA4A-6E18-41A7-9BDE-97095294133D}" destId="{B049FF0A-8ACC-4E3E-AE7B-9E80A6E90969}" srcOrd="2" destOrd="0" presId="urn:microsoft.com/office/officeart/2008/layout/HalfCircleOrganizationChart"/>
    <dgm:cxn modelId="{74B577BA-63FD-47DC-AC0D-9DB7E7B9872A}" type="presParOf" srcId="{8FE96A82-53CA-4366-9F5D-C8ED21E6D64E}" destId="{E9CBADBB-97F3-45E1-B6B9-5B83CD0E3006}" srcOrd="4" destOrd="0" presId="urn:microsoft.com/office/officeart/2008/layout/HalfCircleOrganizationChart"/>
    <dgm:cxn modelId="{739B02AC-5276-434B-A7AE-7449D8B2D090}" type="presParOf" srcId="{8FE96A82-53CA-4366-9F5D-C8ED21E6D64E}" destId="{F1573FA2-A792-4DDB-8D44-23089CE31B60}" srcOrd="5" destOrd="0" presId="urn:microsoft.com/office/officeart/2008/layout/HalfCircleOrganizationChart"/>
    <dgm:cxn modelId="{BB172A7B-0DB2-4C35-B0D0-DD5231D02AD6}" type="presParOf" srcId="{F1573FA2-A792-4DDB-8D44-23089CE31B60}" destId="{1E811F2A-B941-4FF4-9E4C-39E4FB0DF181}" srcOrd="0" destOrd="0" presId="urn:microsoft.com/office/officeart/2008/layout/HalfCircleOrganizationChart"/>
    <dgm:cxn modelId="{F9AD4560-C53A-49C0-AAA6-C3040C0F33AB}" type="presParOf" srcId="{1E811F2A-B941-4FF4-9E4C-39E4FB0DF181}" destId="{A669DC4B-B5C6-4C38-AE9F-3F5DE4D5E6AD}" srcOrd="0" destOrd="0" presId="urn:microsoft.com/office/officeart/2008/layout/HalfCircleOrganizationChart"/>
    <dgm:cxn modelId="{EA776A23-AF55-49D4-BA3F-DBD58EEA1A35}" type="presParOf" srcId="{1E811F2A-B941-4FF4-9E4C-39E4FB0DF181}" destId="{B3CF2FE9-3EC6-45E2-B2AE-52FFCCBA1CBF}" srcOrd="1" destOrd="0" presId="urn:microsoft.com/office/officeart/2008/layout/HalfCircleOrganizationChart"/>
    <dgm:cxn modelId="{0D7FA4C5-AAC6-46D7-B8AA-BE9580E08C46}" type="presParOf" srcId="{1E811F2A-B941-4FF4-9E4C-39E4FB0DF181}" destId="{A6DC4CA0-F47E-47F3-8586-A6879E2FA187}" srcOrd="2" destOrd="0" presId="urn:microsoft.com/office/officeart/2008/layout/HalfCircleOrganizationChart"/>
    <dgm:cxn modelId="{793E4E1A-B9DB-40F9-88C3-3538C0448E40}" type="presParOf" srcId="{1E811F2A-B941-4FF4-9E4C-39E4FB0DF181}" destId="{101862B4-983E-42DC-BE32-E4535A2632F7}" srcOrd="3" destOrd="0" presId="urn:microsoft.com/office/officeart/2008/layout/HalfCircleOrganizationChart"/>
    <dgm:cxn modelId="{C716DF37-D300-42F3-A979-6B3737CF65CC}" type="presParOf" srcId="{F1573FA2-A792-4DDB-8D44-23089CE31B60}" destId="{82FEBDFD-CA78-4E5A-B13D-DFB2FA6B8506}" srcOrd="1" destOrd="0" presId="urn:microsoft.com/office/officeart/2008/layout/HalfCircleOrganizationChart"/>
    <dgm:cxn modelId="{423A6340-4862-494D-A987-4C69CDA5DCB3}" type="presParOf" srcId="{F1573FA2-A792-4DDB-8D44-23089CE31B60}" destId="{DA72B50C-AC19-43B7-915B-FFBE8B4D8E3C}" srcOrd="2" destOrd="0" presId="urn:microsoft.com/office/officeart/2008/layout/HalfCircleOrganizationChart"/>
    <dgm:cxn modelId="{1D14A21B-87FB-454F-9B9A-4A853929FAE7}" type="presParOf" srcId="{DD73C714-E93F-4CB0-AABD-174F2E72274C}" destId="{10672985-8BA9-4E71-9C15-90D81B3754E7}" srcOrd="2" destOrd="0" presId="urn:microsoft.com/office/officeart/2008/layout/HalfCircleOrganizationChart"/>
    <dgm:cxn modelId="{3EEDE7B4-AE38-4FD2-A646-95575FE438E2}" type="presParOf" srcId="{03206E14-DB68-44CB-8AE5-696A5267F058}" destId="{949B0B7A-0AD2-4B12-A7E3-6B15F46F960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B6F6B6-6C5E-469E-A4B2-F194A5FC9A5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CH"/>
        </a:p>
      </dgm:t>
    </dgm:pt>
    <dgm:pt modelId="{22426D86-7518-46C9-B210-2FD8E3E74755}">
      <dgm:prSet phldrT="[Texte]" custT="1"/>
      <dgm:spPr/>
      <dgm:t>
        <a:bodyPr/>
        <a:lstStyle/>
        <a:p>
          <a:pPr>
            <a:buClrTx/>
            <a:buSzTx/>
            <a:buFontTx/>
            <a:buNone/>
          </a:pPr>
          <a:r>
            <a:rPr lang="en-US" sz="2000" b="1">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a:latin typeface="Open Sans" panose="020B0606030504020204" pitchFamily="34" charset="0"/>
              <a:ea typeface="Open Sans" panose="020B0606030504020204" pitchFamily="34" charset="0"/>
              <a:cs typeface="Open Sans" panose="020B0606030504020204" pitchFamily="34" charset="0"/>
            </a:rPr>
            <a:t>(N=280, 31.8%)</a:t>
          </a:r>
          <a:endParaRPr lang="fr-CH" sz="2000" b="0">
            <a:latin typeface="Open Sans" panose="020B0606030504020204" pitchFamily="34" charset="0"/>
            <a:ea typeface="Open Sans" panose="020B0606030504020204" pitchFamily="34" charset="0"/>
            <a:cs typeface="Open Sans" panose="020B0606030504020204" pitchFamily="34" charset="0"/>
          </a:endParaRPr>
        </a:p>
      </dgm:t>
    </dgm:pt>
    <dgm:pt modelId="{A93D1E34-0906-4F68-AE57-C9F73C7EF743}" type="par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F1317CF-9150-48D9-9370-E42DF7D4CEE4}" type="sib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7AA59EB2-869B-4C69-99B9-1A543CB2C257}">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Question </a:t>
          </a:r>
          <a:r>
            <a:rPr lang="fr-CH" sz="2000" err="1">
              <a:latin typeface="Open Sans" panose="020B0606030504020204" pitchFamily="34" charset="0"/>
              <a:ea typeface="Open Sans" panose="020B0606030504020204" pitchFamily="34" charset="0"/>
              <a:cs typeface="Open Sans" panose="020B0606030504020204" pitchFamily="34" charset="0"/>
            </a:rPr>
            <a:t>Answering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375BF9C-02FE-49EB-9F3B-5DBC6A3568F2}" type="par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64EF8EB-038B-474A-94B4-75A9147C9A63}" type="sib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42851C91-791A-489C-8286-685FD36971DA}">
      <dgm:prSet phldrT="[Texte]"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Assistive</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wearable</a:t>
          </a:r>
          <a:r>
            <a:rPr lang="fr-CH" sz="2000">
              <a:latin typeface="Open Sans" panose="020B0606030504020204" pitchFamily="34" charset="0"/>
              <a:ea typeface="Open Sans" panose="020B0606030504020204" pitchFamily="34" charset="0"/>
              <a:cs typeface="Open Sans" panose="020B0606030504020204" pitchFamily="34" charset="0"/>
            </a:rPr>
            <a:t> and mobile technologies</a:t>
          </a:r>
        </a:p>
      </dgm:t>
    </dgm:pt>
    <dgm:pt modelId="{086B54F6-46A6-4D07-B47D-C5A536D4C12D}" type="par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5B9E66E-0F78-4D77-84CB-13BBEE2FD667}" type="sib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293D16C-CEB0-432C-8204-1B98868C08C4}">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Speech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90CF40A7-5B2D-4CAD-85AE-A286C445729C}" type="par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3D9E68D-F1C9-4752-8ED2-32BA6D6EFAD6}" type="sib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97DD0C4A-77FF-48A1-982C-D622489A06AE}">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Orientation &amp; </a:t>
          </a:r>
          <a:r>
            <a:rPr lang="fr-CH" sz="2000" b="1" err="1">
              <a:latin typeface="Open Sans" panose="020B0606030504020204" pitchFamily="34" charset="0"/>
              <a:ea typeface="Open Sans" panose="020B0606030504020204" pitchFamily="34" charset="0"/>
              <a:cs typeface="Open Sans" panose="020B0606030504020204" pitchFamily="34" charset="0"/>
            </a:rPr>
            <a:t>Mobility</a:t>
          </a:r>
          <a:r>
            <a:rPr lang="fr-CH" sz="2000" b="1">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(N=331, 37.6%)</a:t>
          </a:r>
        </a:p>
      </dgm:t>
    </dgm:pt>
    <dgm:pt modelId="{D40877FE-B56E-42D3-B477-19AE67DEC525}" type="par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DE56FBA-4984-49A7-9AB2-583D6D77787D}" type="sib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658772D-C14F-4304-BEBE-0236356EEE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media description</a:t>
          </a:r>
        </a:p>
      </dgm:t>
    </dgm:pt>
    <dgm:pt modelId="{B26C0B51-DD87-453B-8244-741521CD9DC8}" type="par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0934431-B5F2-4163-BD5A-1821D3E2949D}" type="sib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2073F5B-7827-407B-9EF6-E0D1F8A814E1}">
      <dgm:prSet custT="1"/>
      <dgm:spPr/>
      <dgm:t>
        <a:bodyPr/>
        <a:lstStyle/>
        <a:p>
          <a:r>
            <a:rPr lang="fr-CH" sz="2000" b="1">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a:latin typeface="Open Sans" panose="020B0606030504020204" pitchFamily="34" charset="0"/>
              <a:ea typeface="Open Sans" panose="020B0606030504020204" pitchFamily="34" charset="0"/>
              <a:cs typeface="Open Sans" panose="020B0606030504020204" pitchFamily="34" charset="0"/>
            </a:rPr>
            <a:t>(N=195, 22.2%)</a:t>
          </a:r>
        </a:p>
      </dgm:t>
    </dgm:pt>
    <dgm:pt modelId="{8A84A09E-26D0-4E17-9C98-8E56D9C81449}" type="par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8E3E8E49-E029-40D1-B25E-CEC089913518}" type="sib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BBA64E72-2D2A-49F8-AE8C-E8AA1A2149AF}">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Touch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1AE04FF4-CCF0-4564-B935-DAE2907456B4}" type="par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F5B74BF-9537-4246-A356-995D61F291B4}" type="sib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C7B9F15-1875-4DC2-BECA-13BBE749BA77}">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Education</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(N=54, 6.1%)</a:t>
          </a:r>
        </a:p>
      </dgm:t>
    </dgm:pt>
    <dgm:pt modelId="{39C05ED7-C7FF-46E6-9557-0B1E26905087}" type="par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0DCEEE3F-B062-4C5C-9672-D0C88A42E95F}" type="sib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7BB516D-D784-4AAB-8DC0-D363F72C1F5E}">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Tangibles for STEM</a:t>
          </a:r>
          <a:r>
            <a:rPr lang="fr-CH" sz="2000" baseline="30000">
              <a:latin typeface="Open Sans" panose="020B0606030504020204" pitchFamily="34" charset="0"/>
              <a:ea typeface="Open Sans" panose="020B0606030504020204" pitchFamily="34" charset="0"/>
              <a:cs typeface="Open Sans" panose="020B0606030504020204" pitchFamily="34" charset="0"/>
            </a:rPr>
            <a:t>2</a:t>
          </a:r>
        </a:p>
      </dgm:t>
    </dgm:pt>
    <dgm:pt modelId="{5CE69E87-67EC-49F5-840B-004744AFCBDE}" type="par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92FABA5-22E2-4978-B91A-8B064485502E}" type="sib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CC3BB4-983E-4455-AEB0-A97B1EE23844}">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Localization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detection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pathfinding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449BF82-E176-472F-999D-7FE02A71500C}" type="par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9F5A99-4B6F-49E8-A459-0F7CA14F8790}" type="sib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FFC764C-D743-4D57-9C41-2E5FBAD03224}">
      <dgm:prSet phldrT="[Texte]" custT="1"/>
      <dgm:spPr/>
      <dgm:t>
        <a:bodyPr/>
        <a:lstStyle/>
        <a:p>
          <a:r>
            <a:rPr lang="en-US" sz="2000" b="1" noProof="0">
              <a:latin typeface="Open Sans" panose="020B0606030504020204" pitchFamily="34" charset="0"/>
              <a:ea typeface="Open Sans" panose="020B0606030504020204" pitchFamily="34" charset="0"/>
              <a:cs typeface="Open Sans" panose="020B0606030504020204" pitchFamily="34" charset="0"/>
            </a:rPr>
            <a:t>BLV Research (N=880)</a:t>
          </a:r>
        </a:p>
      </dgm:t>
    </dgm:pt>
    <dgm:pt modelId="{A8F04332-71EA-43CE-9B41-5040BE335ECE}" type="sib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D045C2E-8350-49C2-B933-BCE41525CAAD}" type="par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DC8D629-E9A7-4D01-957E-EF2A9DE897FD}">
      <dgm:prSet custT="1"/>
      <dgm:spPr/>
      <dgm:t>
        <a:bodyPr/>
        <a:lstStyle/>
        <a:p>
          <a:pPr algn="l"/>
          <a:r>
            <a:rPr lang="fr-CH" sz="1800">
              <a:latin typeface="Open Sans" panose="020B0606030504020204" pitchFamily="34" charset="0"/>
              <a:ea typeface="Open Sans" panose="020B0606030504020204" pitchFamily="34" charset="0"/>
              <a:cs typeface="Open Sans" panose="020B0606030504020204" pitchFamily="34" charset="0"/>
            </a:rPr>
            <a:t>Inclusive &amp; collaborative learning</a:t>
          </a:r>
          <a:r>
            <a:rPr lang="fr-CH" sz="1800" baseline="30000">
              <a:latin typeface="Open Sans" panose="020B0606030504020204" pitchFamily="34" charset="0"/>
              <a:ea typeface="Open Sans" panose="020B0606030504020204" pitchFamily="34" charset="0"/>
              <a:cs typeface="Open Sans" panose="020B0606030504020204" pitchFamily="34" charset="0"/>
            </a:rPr>
            <a:t>1</a:t>
          </a:r>
        </a:p>
      </dgm:t>
    </dgm:pt>
    <dgm:pt modelId="{010CA462-E6C2-4F83-A73F-776AF45684AD}" type="parTrans" cxnId="{2EC1AAB3-94AB-4D52-9AB7-C91578F30069}">
      <dgm:prSet/>
      <dgm:spPr/>
      <dgm:t>
        <a:bodyPr/>
        <a:lstStyle/>
        <a:p>
          <a:endParaRPr lang="fr-CH" sz="3200"/>
        </a:p>
      </dgm:t>
    </dgm:pt>
    <dgm:pt modelId="{AF68511B-D059-4DEE-940D-692C85447C56}" type="sibTrans" cxnId="{2EC1AAB3-94AB-4D52-9AB7-C91578F30069}">
      <dgm:prSet/>
      <dgm:spPr/>
      <dgm:t>
        <a:bodyPr/>
        <a:lstStyle/>
        <a:p>
          <a:endParaRPr lang="fr-CH" sz="3200"/>
        </a:p>
      </dgm:t>
    </dgm:pt>
    <dgm:pt modelId="{580DE34B-5794-4792-B901-CE48AF9013CD}">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Outdoor</a:t>
          </a:r>
          <a:r>
            <a:rPr lang="fr-CH" sz="2000">
              <a:latin typeface="Open Sans" panose="020B0606030504020204" pitchFamily="34" charset="0"/>
              <a:ea typeface="Open Sans" panose="020B0606030504020204" pitchFamily="34" charset="0"/>
              <a:cs typeface="Open Sans" panose="020B0606030504020204" pitchFamily="34" charset="0"/>
            </a:rPr>
            <a:t>/indoor </a:t>
          </a:r>
          <a:r>
            <a:rPr lang="fr-CH" sz="20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5963C3B-4F9D-4386-A75B-298DA00D66C3}" type="parTrans" cxnId="{62923074-9AFD-4711-8552-837957085496}">
      <dgm:prSet/>
      <dgm:spPr/>
      <dgm:t>
        <a:bodyPr/>
        <a:lstStyle/>
        <a:p>
          <a:endParaRPr lang="fr-CH" sz="3200"/>
        </a:p>
      </dgm:t>
    </dgm:pt>
    <dgm:pt modelId="{F12C5C09-0E20-4C51-8A81-25A0AEF850D2}" type="sibTrans" cxnId="{62923074-9AFD-4711-8552-837957085496}">
      <dgm:prSet/>
      <dgm:spPr/>
      <dgm:t>
        <a:bodyPr/>
        <a:lstStyle/>
        <a:p>
          <a:endParaRPr lang="fr-CH" sz="3200"/>
        </a:p>
      </dgm:t>
    </dgm:pt>
    <dgm:pt modelId="{64F69BDE-7F2A-4B6E-A54B-D82DD1A3A950}">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Navigation </a:t>
          </a:r>
          <a:r>
            <a:rPr lang="fr-CH" sz="2000" err="1">
              <a:latin typeface="Open Sans" panose="020B0606030504020204" pitchFamily="34" charset="0"/>
              <a:ea typeface="Open Sans" panose="020B0606030504020204" pitchFamily="34" charset="0"/>
              <a:cs typeface="Open Sans" panose="020B0606030504020204" pitchFamily="34" charset="0"/>
            </a:rPr>
            <a:t>behaviors</a:t>
          </a:r>
          <a:r>
            <a:rPr lang="fr-CH" sz="2000">
              <a:latin typeface="Open Sans" panose="020B0606030504020204" pitchFamily="34" charset="0"/>
              <a:ea typeface="Open Sans" panose="020B0606030504020204" pitchFamily="34" charset="0"/>
              <a:cs typeface="Open Sans" panose="020B0606030504020204" pitchFamily="34" charset="0"/>
            </a:rPr>
            <a:t> and </a:t>
          </a:r>
          <a:r>
            <a:rPr lang="fr-CH" sz="2000" err="1">
              <a:latin typeface="Open Sans" panose="020B0606030504020204" pitchFamily="34" charset="0"/>
              <a:ea typeface="Open Sans" panose="020B0606030504020204" pitchFamily="34" charset="0"/>
              <a:cs typeface="Open Sans" panose="020B0606030504020204" pitchFamily="34" charset="0"/>
            </a:rPr>
            <a:t>preferences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46EFEFD3-0048-42E0-A23D-1811B5DDA36C}" type="parTrans" cxnId="{A9C8CCF2-AC0F-47C2-BA8C-52E86CA94473}">
      <dgm:prSet/>
      <dgm:spPr/>
      <dgm:t>
        <a:bodyPr/>
        <a:lstStyle/>
        <a:p>
          <a:endParaRPr lang="fr-CH" sz="3200"/>
        </a:p>
      </dgm:t>
    </dgm:pt>
    <dgm:pt modelId="{0002D2A1-7F08-4120-8FCB-8B111721D84A}" type="sibTrans" cxnId="{A9C8CCF2-AC0F-47C2-BA8C-52E86CA94473}">
      <dgm:prSet/>
      <dgm:spPr/>
      <dgm:t>
        <a:bodyPr/>
        <a:lstStyle/>
        <a:p>
          <a:endParaRPr lang="fr-CH" sz="3200"/>
        </a:p>
      </dgm:t>
    </dgm:pt>
    <dgm:pt modelId="{710F2F7D-5543-4B55-84D7-2BF4477A284C}" type="pres">
      <dgm:prSet presAssocID="{D4B6F6B6-6C5E-469E-A4B2-F194A5FC9A5A}" presName="Name0" presStyleCnt="0">
        <dgm:presLayoutVars>
          <dgm:orgChart val="1"/>
          <dgm:chPref val="1"/>
          <dgm:dir/>
          <dgm:animOne val="branch"/>
          <dgm:animLvl val="lvl"/>
          <dgm:resizeHandles/>
        </dgm:presLayoutVars>
      </dgm:prSet>
      <dgm:spPr/>
    </dgm:pt>
    <dgm:pt modelId="{03206E14-DB68-44CB-8AE5-696A5267F058}" type="pres">
      <dgm:prSet presAssocID="{1FFC764C-D743-4D57-9C41-2E5FBAD03224}" presName="hierRoot1" presStyleCnt="0">
        <dgm:presLayoutVars>
          <dgm:hierBranch val="init"/>
        </dgm:presLayoutVars>
      </dgm:prSet>
      <dgm:spPr/>
    </dgm:pt>
    <dgm:pt modelId="{958110D5-C349-49DA-9E57-F7738FEEB9D7}" type="pres">
      <dgm:prSet presAssocID="{1FFC764C-D743-4D57-9C41-2E5FBAD03224}" presName="rootComposite1" presStyleCnt="0"/>
      <dgm:spPr/>
    </dgm:pt>
    <dgm:pt modelId="{04BBEF17-65BD-4624-B0A9-25D81BB845F6}" type="pres">
      <dgm:prSet presAssocID="{1FFC764C-D743-4D57-9C41-2E5FBAD03224}" presName="rootText1" presStyleLbl="alignAcc1" presStyleIdx="0" presStyleCnt="0">
        <dgm:presLayoutVars>
          <dgm:chPref val="3"/>
        </dgm:presLayoutVars>
      </dgm:prSet>
      <dgm:spPr/>
    </dgm:pt>
    <dgm:pt modelId="{17DB936A-F763-4EC2-BD71-9F8E206A24B1}" type="pres">
      <dgm:prSet presAssocID="{1FFC764C-D743-4D57-9C41-2E5FBAD03224}" presName="topArc1" presStyleLbl="parChTrans1D1" presStyleIdx="0" presStyleCnt="30"/>
      <dgm:spPr>
        <a:ln>
          <a:noFill/>
        </a:ln>
      </dgm:spPr>
    </dgm:pt>
    <dgm:pt modelId="{EFDB8FFC-B704-4343-960F-72DFA0657CFB}" type="pres">
      <dgm:prSet presAssocID="{1FFC764C-D743-4D57-9C41-2E5FBAD03224}" presName="bottomArc1" presStyleLbl="parChTrans1D1" presStyleIdx="1" presStyleCnt="30"/>
      <dgm:spPr>
        <a:ln>
          <a:noFill/>
        </a:ln>
      </dgm:spPr>
    </dgm:pt>
    <dgm:pt modelId="{308F86C1-0628-4AD2-ACA3-061B8E5F1120}" type="pres">
      <dgm:prSet presAssocID="{1FFC764C-D743-4D57-9C41-2E5FBAD03224}" presName="topConnNode1" presStyleLbl="node1" presStyleIdx="0" presStyleCnt="0"/>
      <dgm:spPr/>
    </dgm:pt>
    <dgm:pt modelId="{11CC9006-AA5E-45F4-9288-523FC01D7ECA}" type="pres">
      <dgm:prSet presAssocID="{1FFC764C-D743-4D57-9C41-2E5FBAD03224}" presName="hierChild2" presStyleCnt="0"/>
      <dgm:spPr/>
    </dgm:pt>
    <dgm:pt modelId="{7C62BF52-C80B-4312-8420-09B79684DF07}" type="pres">
      <dgm:prSet presAssocID="{A93D1E34-0906-4F68-AE57-C9F73C7EF743}" presName="Name28" presStyleLbl="parChTrans1D2" presStyleIdx="0" presStyleCnt="4"/>
      <dgm:spPr/>
    </dgm:pt>
    <dgm:pt modelId="{E829577E-C1FF-4897-9386-5808FCBE22F6}" type="pres">
      <dgm:prSet presAssocID="{22426D86-7518-46C9-B210-2FD8E3E74755}" presName="hierRoot2" presStyleCnt="0">
        <dgm:presLayoutVars>
          <dgm:hierBranch val="init"/>
        </dgm:presLayoutVars>
      </dgm:prSet>
      <dgm:spPr/>
    </dgm:pt>
    <dgm:pt modelId="{81C77540-0413-4F47-A99D-756F68859B8D}" type="pres">
      <dgm:prSet presAssocID="{22426D86-7518-46C9-B210-2FD8E3E74755}" presName="rootComposite2" presStyleCnt="0"/>
      <dgm:spPr/>
    </dgm:pt>
    <dgm:pt modelId="{8C90A41D-925B-490C-B03F-ADAAA7330786}" type="pres">
      <dgm:prSet presAssocID="{22426D86-7518-46C9-B210-2FD8E3E74755}" presName="rootText2" presStyleLbl="alignAcc1" presStyleIdx="0" presStyleCnt="0" custScaleX="144383">
        <dgm:presLayoutVars>
          <dgm:chPref val="3"/>
        </dgm:presLayoutVars>
      </dgm:prSet>
      <dgm:spPr/>
    </dgm:pt>
    <dgm:pt modelId="{0C843B47-8E9C-4788-86A9-82EA75A18012}" type="pres">
      <dgm:prSet presAssocID="{22426D86-7518-46C9-B210-2FD8E3E74755}" presName="topArc2" presStyleLbl="parChTrans1D1" presStyleIdx="2" presStyleCnt="30"/>
      <dgm:spPr>
        <a:ln>
          <a:noFill/>
        </a:ln>
      </dgm:spPr>
    </dgm:pt>
    <dgm:pt modelId="{DCCEDF3C-D51E-4982-8D32-FF56F1548FAB}" type="pres">
      <dgm:prSet presAssocID="{22426D86-7518-46C9-B210-2FD8E3E74755}" presName="bottomArc2" presStyleLbl="parChTrans1D1" presStyleIdx="3" presStyleCnt="30"/>
      <dgm:spPr>
        <a:ln>
          <a:noFill/>
        </a:ln>
      </dgm:spPr>
    </dgm:pt>
    <dgm:pt modelId="{3F61031C-D0D0-4C46-84C3-54A6F15F6236}" type="pres">
      <dgm:prSet presAssocID="{22426D86-7518-46C9-B210-2FD8E3E74755}" presName="topConnNode2" presStyleLbl="node2" presStyleIdx="0" presStyleCnt="0"/>
      <dgm:spPr/>
    </dgm:pt>
    <dgm:pt modelId="{FAAFE89C-A996-4F7F-8A96-010F51FCB61A}" type="pres">
      <dgm:prSet presAssocID="{22426D86-7518-46C9-B210-2FD8E3E74755}" presName="hierChild4" presStyleCnt="0"/>
      <dgm:spPr/>
    </dgm:pt>
    <dgm:pt modelId="{8F0F6BD4-5A20-4884-8DCC-04082A9A98D6}" type="pres">
      <dgm:prSet presAssocID="{9375BF9C-02FE-49EB-9F3B-5DBC6A3568F2}" presName="Name28" presStyleLbl="parChTrans1D3" presStyleIdx="0" presStyleCnt="10"/>
      <dgm:spPr/>
    </dgm:pt>
    <dgm:pt modelId="{70567169-215C-4CAB-881E-61A64B966EC5}" type="pres">
      <dgm:prSet presAssocID="{7AA59EB2-869B-4C69-99B9-1A543CB2C257}" presName="hierRoot2" presStyleCnt="0">
        <dgm:presLayoutVars>
          <dgm:hierBranch val="init"/>
        </dgm:presLayoutVars>
      </dgm:prSet>
      <dgm:spPr/>
    </dgm:pt>
    <dgm:pt modelId="{9F5A10B5-1425-4F40-8AE8-BFE96EFF8A0B}" type="pres">
      <dgm:prSet presAssocID="{7AA59EB2-869B-4C69-99B9-1A543CB2C257}" presName="rootComposite2" presStyleCnt="0"/>
      <dgm:spPr/>
    </dgm:pt>
    <dgm:pt modelId="{32F7D3C9-3EB0-4665-8E54-87009482ACA8}" type="pres">
      <dgm:prSet presAssocID="{7AA59EB2-869B-4C69-99B9-1A543CB2C257}" presName="rootText2" presStyleLbl="alignAcc1" presStyleIdx="0" presStyleCnt="0">
        <dgm:presLayoutVars>
          <dgm:chPref val="3"/>
        </dgm:presLayoutVars>
      </dgm:prSet>
      <dgm:spPr/>
    </dgm:pt>
    <dgm:pt modelId="{DE10830F-3802-466C-A378-D75B574E9704}" type="pres">
      <dgm:prSet presAssocID="{7AA59EB2-869B-4C69-99B9-1A543CB2C257}" presName="topArc2" presStyleLbl="parChTrans1D1" presStyleIdx="4" presStyleCnt="30"/>
      <dgm:spPr>
        <a:ln>
          <a:noFill/>
        </a:ln>
      </dgm:spPr>
    </dgm:pt>
    <dgm:pt modelId="{7DF0F6A0-A239-4B03-8726-094D518CB350}" type="pres">
      <dgm:prSet presAssocID="{7AA59EB2-869B-4C69-99B9-1A543CB2C257}" presName="bottomArc2" presStyleLbl="parChTrans1D1" presStyleIdx="5" presStyleCnt="30"/>
      <dgm:spPr>
        <a:ln>
          <a:noFill/>
        </a:ln>
      </dgm:spPr>
    </dgm:pt>
    <dgm:pt modelId="{5CB0C941-3668-4E08-A616-F68C7B36FBF3}" type="pres">
      <dgm:prSet presAssocID="{7AA59EB2-869B-4C69-99B9-1A543CB2C257}" presName="topConnNode2" presStyleLbl="node3" presStyleIdx="0" presStyleCnt="0"/>
      <dgm:spPr/>
    </dgm:pt>
    <dgm:pt modelId="{E3791108-A403-48B6-981B-C93AFE72405E}" type="pres">
      <dgm:prSet presAssocID="{7AA59EB2-869B-4C69-99B9-1A543CB2C257}" presName="hierChild4" presStyleCnt="0"/>
      <dgm:spPr/>
    </dgm:pt>
    <dgm:pt modelId="{FDFB5317-1DAB-4773-ADBC-62D3C96F8CA2}" type="pres">
      <dgm:prSet presAssocID="{7AA59EB2-869B-4C69-99B9-1A543CB2C257}" presName="hierChild5" presStyleCnt="0"/>
      <dgm:spPr/>
    </dgm:pt>
    <dgm:pt modelId="{3D1FC7C6-9112-4CFB-8043-7E4E569B8043}" type="pres">
      <dgm:prSet presAssocID="{B26C0B51-DD87-453B-8244-741521CD9DC8}" presName="Name28" presStyleLbl="parChTrans1D3" presStyleIdx="1" presStyleCnt="10"/>
      <dgm:spPr/>
    </dgm:pt>
    <dgm:pt modelId="{F1A5509F-8F56-4F9B-B690-D4198C1520B8}" type="pres">
      <dgm:prSet presAssocID="{E658772D-C14F-4304-BEBE-0236356EEEAF}" presName="hierRoot2" presStyleCnt="0">
        <dgm:presLayoutVars>
          <dgm:hierBranch val="init"/>
        </dgm:presLayoutVars>
      </dgm:prSet>
      <dgm:spPr/>
    </dgm:pt>
    <dgm:pt modelId="{13496817-8B52-4837-A4C9-900EBD49E652}" type="pres">
      <dgm:prSet presAssocID="{E658772D-C14F-4304-BEBE-0236356EEEAF}" presName="rootComposite2" presStyleCnt="0"/>
      <dgm:spPr/>
    </dgm:pt>
    <dgm:pt modelId="{BF07EA43-8CE5-4690-8814-2A090EE1787D}" type="pres">
      <dgm:prSet presAssocID="{E658772D-C14F-4304-BEBE-0236356EEEAF}" presName="rootText2" presStyleLbl="alignAcc1" presStyleIdx="0" presStyleCnt="0">
        <dgm:presLayoutVars>
          <dgm:chPref val="3"/>
        </dgm:presLayoutVars>
      </dgm:prSet>
      <dgm:spPr/>
    </dgm:pt>
    <dgm:pt modelId="{BAE523C6-5058-47C9-8EE1-D497E1B026D3}" type="pres">
      <dgm:prSet presAssocID="{E658772D-C14F-4304-BEBE-0236356EEEAF}" presName="topArc2" presStyleLbl="parChTrans1D1" presStyleIdx="6" presStyleCnt="30"/>
      <dgm:spPr>
        <a:ln>
          <a:noFill/>
        </a:ln>
      </dgm:spPr>
    </dgm:pt>
    <dgm:pt modelId="{FD8970C2-C9BB-472C-A555-838E1FB59D22}" type="pres">
      <dgm:prSet presAssocID="{E658772D-C14F-4304-BEBE-0236356EEEAF}" presName="bottomArc2" presStyleLbl="parChTrans1D1" presStyleIdx="7" presStyleCnt="30"/>
      <dgm:spPr>
        <a:ln>
          <a:noFill/>
        </a:ln>
      </dgm:spPr>
    </dgm:pt>
    <dgm:pt modelId="{5079A88D-5B8B-4224-8F25-840B7B56F650}" type="pres">
      <dgm:prSet presAssocID="{E658772D-C14F-4304-BEBE-0236356EEEAF}" presName="topConnNode2" presStyleLbl="node3" presStyleIdx="0" presStyleCnt="0"/>
      <dgm:spPr/>
    </dgm:pt>
    <dgm:pt modelId="{77F81101-982E-438F-B7C2-9F00515FA5B3}" type="pres">
      <dgm:prSet presAssocID="{E658772D-C14F-4304-BEBE-0236356EEEAF}" presName="hierChild4" presStyleCnt="0"/>
      <dgm:spPr/>
    </dgm:pt>
    <dgm:pt modelId="{BE973203-9FC3-4194-B226-C33C20DD0A2A}" type="pres">
      <dgm:prSet presAssocID="{E658772D-C14F-4304-BEBE-0236356EEEAF}" presName="hierChild5" presStyleCnt="0"/>
      <dgm:spPr/>
    </dgm:pt>
    <dgm:pt modelId="{438C231C-0300-4A2D-A697-857E0A1E8D8E}" type="pres">
      <dgm:prSet presAssocID="{086B54F6-46A6-4D07-B47D-C5A536D4C12D}" presName="Name28" presStyleLbl="parChTrans1D3" presStyleIdx="2" presStyleCnt="10"/>
      <dgm:spPr/>
    </dgm:pt>
    <dgm:pt modelId="{8E4C53AA-1CF6-4559-AA7F-736E5B979F65}" type="pres">
      <dgm:prSet presAssocID="{42851C91-791A-489C-8286-685FD36971DA}" presName="hierRoot2" presStyleCnt="0">
        <dgm:presLayoutVars>
          <dgm:hierBranch val="init"/>
        </dgm:presLayoutVars>
      </dgm:prSet>
      <dgm:spPr/>
    </dgm:pt>
    <dgm:pt modelId="{8954F3C8-1FCB-4990-AE39-63CE958A434A}" type="pres">
      <dgm:prSet presAssocID="{42851C91-791A-489C-8286-685FD36971DA}" presName="rootComposite2" presStyleCnt="0"/>
      <dgm:spPr/>
    </dgm:pt>
    <dgm:pt modelId="{CFF061C3-666D-4FF3-A11D-312B2E80D846}" type="pres">
      <dgm:prSet presAssocID="{42851C91-791A-489C-8286-685FD36971DA}" presName="rootText2" presStyleLbl="alignAcc1" presStyleIdx="0" presStyleCnt="0" custScaleX="126335">
        <dgm:presLayoutVars>
          <dgm:chPref val="3"/>
        </dgm:presLayoutVars>
      </dgm:prSet>
      <dgm:spPr/>
    </dgm:pt>
    <dgm:pt modelId="{277AABC9-CC12-4F24-9221-2106A57916AC}" type="pres">
      <dgm:prSet presAssocID="{42851C91-791A-489C-8286-685FD36971DA}" presName="topArc2" presStyleLbl="parChTrans1D1" presStyleIdx="8" presStyleCnt="30"/>
      <dgm:spPr>
        <a:ln>
          <a:noFill/>
        </a:ln>
      </dgm:spPr>
    </dgm:pt>
    <dgm:pt modelId="{564BDAF2-B1B4-4454-A063-D02AA143D28C}" type="pres">
      <dgm:prSet presAssocID="{42851C91-791A-489C-8286-685FD36971DA}" presName="bottomArc2" presStyleLbl="parChTrans1D1" presStyleIdx="9" presStyleCnt="30"/>
      <dgm:spPr>
        <a:ln>
          <a:noFill/>
        </a:ln>
      </dgm:spPr>
    </dgm:pt>
    <dgm:pt modelId="{E1B1FF37-4327-4734-8949-5D6632321653}" type="pres">
      <dgm:prSet presAssocID="{42851C91-791A-489C-8286-685FD36971DA}" presName="topConnNode2" presStyleLbl="node3" presStyleIdx="0" presStyleCnt="0"/>
      <dgm:spPr/>
    </dgm:pt>
    <dgm:pt modelId="{113FB28E-E55E-48B2-9344-736CA461DB8A}" type="pres">
      <dgm:prSet presAssocID="{42851C91-791A-489C-8286-685FD36971DA}" presName="hierChild4" presStyleCnt="0"/>
      <dgm:spPr/>
    </dgm:pt>
    <dgm:pt modelId="{46934965-480C-449F-AFAE-0D3AF7916F66}" type="pres">
      <dgm:prSet presAssocID="{42851C91-791A-489C-8286-685FD36971DA}" presName="hierChild5" presStyleCnt="0"/>
      <dgm:spPr/>
    </dgm:pt>
    <dgm:pt modelId="{7EE1FDA6-7B80-4BE2-BBBD-BCA9F52A5D06}" type="pres">
      <dgm:prSet presAssocID="{22426D86-7518-46C9-B210-2FD8E3E74755}" presName="hierChild5" presStyleCnt="0"/>
      <dgm:spPr/>
    </dgm:pt>
    <dgm:pt modelId="{9A7D8C97-FC2E-4F2A-85D6-4AFE2F8DB527}" type="pres">
      <dgm:prSet presAssocID="{8A84A09E-26D0-4E17-9C98-8E56D9C81449}" presName="Name28" presStyleLbl="parChTrans1D2" presStyleIdx="1" presStyleCnt="4"/>
      <dgm:spPr/>
    </dgm:pt>
    <dgm:pt modelId="{A2F6E35B-0F15-4358-9E69-57F208A11ACD}" type="pres">
      <dgm:prSet presAssocID="{C2073F5B-7827-407B-9EF6-E0D1F8A814E1}" presName="hierRoot2" presStyleCnt="0">
        <dgm:presLayoutVars>
          <dgm:hierBranch val="init"/>
        </dgm:presLayoutVars>
      </dgm:prSet>
      <dgm:spPr/>
    </dgm:pt>
    <dgm:pt modelId="{92B12FAE-CB5E-4FFB-A6DF-AA911B5DA0B7}" type="pres">
      <dgm:prSet presAssocID="{C2073F5B-7827-407B-9EF6-E0D1F8A814E1}" presName="rootComposite2" presStyleCnt="0"/>
      <dgm:spPr/>
    </dgm:pt>
    <dgm:pt modelId="{7A273C52-1615-40C4-A6F1-4EA9620B29EB}" type="pres">
      <dgm:prSet presAssocID="{C2073F5B-7827-407B-9EF6-E0D1F8A814E1}" presName="rootText2" presStyleLbl="alignAcc1" presStyleIdx="0" presStyleCnt="0" custScaleX="134539">
        <dgm:presLayoutVars>
          <dgm:chPref val="3"/>
        </dgm:presLayoutVars>
      </dgm:prSet>
      <dgm:spPr/>
    </dgm:pt>
    <dgm:pt modelId="{01343F61-BAD8-4E64-A75D-75A61A96FAA0}" type="pres">
      <dgm:prSet presAssocID="{C2073F5B-7827-407B-9EF6-E0D1F8A814E1}" presName="topArc2" presStyleLbl="parChTrans1D1" presStyleIdx="10" presStyleCnt="30"/>
      <dgm:spPr>
        <a:ln>
          <a:noFill/>
        </a:ln>
      </dgm:spPr>
    </dgm:pt>
    <dgm:pt modelId="{40455F3C-2DC4-46D8-9AAC-BCBE21C9F50E}" type="pres">
      <dgm:prSet presAssocID="{C2073F5B-7827-407B-9EF6-E0D1F8A814E1}" presName="bottomArc2" presStyleLbl="parChTrans1D1" presStyleIdx="11" presStyleCnt="30"/>
      <dgm:spPr>
        <a:ln>
          <a:noFill/>
        </a:ln>
      </dgm:spPr>
    </dgm:pt>
    <dgm:pt modelId="{86C3BC59-8853-497B-B2B7-D849826362CD}" type="pres">
      <dgm:prSet presAssocID="{C2073F5B-7827-407B-9EF6-E0D1F8A814E1}" presName="topConnNode2" presStyleLbl="node2" presStyleIdx="0" presStyleCnt="0"/>
      <dgm:spPr/>
    </dgm:pt>
    <dgm:pt modelId="{7EDF7E26-44A5-4F60-83FA-07BE7BDF98BD}" type="pres">
      <dgm:prSet presAssocID="{C2073F5B-7827-407B-9EF6-E0D1F8A814E1}" presName="hierChild4" presStyleCnt="0"/>
      <dgm:spPr/>
    </dgm:pt>
    <dgm:pt modelId="{777AB8B1-B4E4-40E7-9662-9D369F289A48}" type="pres">
      <dgm:prSet presAssocID="{90CF40A7-5B2D-4CAD-85AE-A286C445729C}" presName="Name28" presStyleLbl="parChTrans1D3" presStyleIdx="3" presStyleCnt="10"/>
      <dgm:spPr/>
    </dgm:pt>
    <dgm:pt modelId="{DA671CEB-33DD-41A4-9766-01C7BD750CA1}" type="pres">
      <dgm:prSet presAssocID="{3293D16C-CEB0-432C-8204-1B98868C08C4}" presName="hierRoot2" presStyleCnt="0">
        <dgm:presLayoutVars>
          <dgm:hierBranch val="init"/>
        </dgm:presLayoutVars>
      </dgm:prSet>
      <dgm:spPr/>
    </dgm:pt>
    <dgm:pt modelId="{2C3544FB-3A16-4DCD-A6B5-A6C0A7E9127A}" type="pres">
      <dgm:prSet presAssocID="{3293D16C-CEB0-432C-8204-1B98868C08C4}" presName="rootComposite2" presStyleCnt="0"/>
      <dgm:spPr/>
    </dgm:pt>
    <dgm:pt modelId="{B2DBC0FE-BB27-456B-A2AD-3DBCD4AFB181}" type="pres">
      <dgm:prSet presAssocID="{3293D16C-CEB0-432C-8204-1B98868C08C4}" presName="rootText2" presStyleLbl="alignAcc1" presStyleIdx="0" presStyleCnt="0">
        <dgm:presLayoutVars>
          <dgm:chPref val="3"/>
        </dgm:presLayoutVars>
      </dgm:prSet>
      <dgm:spPr/>
    </dgm:pt>
    <dgm:pt modelId="{C5D92771-A90C-4AC8-B276-831E04A63718}" type="pres">
      <dgm:prSet presAssocID="{3293D16C-CEB0-432C-8204-1B98868C08C4}" presName="topArc2" presStyleLbl="parChTrans1D1" presStyleIdx="12" presStyleCnt="30"/>
      <dgm:spPr>
        <a:ln>
          <a:noFill/>
        </a:ln>
      </dgm:spPr>
    </dgm:pt>
    <dgm:pt modelId="{64E6B2FB-1416-40CF-BFE6-62A3B55D3104}" type="pres">
      <dgm:prSet presAssocID="{3293D16C-CEB0-432C-8204-1B98868C08C4}" presName="bottomArc2" presStyleLbl="parChTrans1D1" presStyleIdx="13" presStyleCnt="30"/>
      <dgm:spPr>
        <a:ln>
          <a:noFill/>
        </a:ln>
      </dgm:spPr>
    </dgm:pt>
    <dgm:pt modelId="{E9577ACD-F567-4AF1-B5B1-CD7F51D7CCE1}" type="pres">
      <dgm:prSet presAssocID="{3293D16C-CEB0-432C-8204-1B98868C08C4}" presName="topConnNode2" presStyleLbl="node3" presStyleIdx="0" presStyleCnt="0"/>
      <dgm:spPr/>
    </dgm:pt>
    <dgm:pt modelId="{7A1FDE6A-787A-49E8-A019-B65AE65F3F42}" type="pres">
      <dgm:prSet presAssocID="{3293D16C-CEB0-432C-8204-1B98868C08C4}" presName="hierChild4" presStyleCnt="0"/>
      <dgm:spPr/>
    </dgm:pt>
    <dgm:pt modelId="{964611CB-485D-4C3D-AC6D-B2EE58F56B6D}" type="pres">
      <dgm:prSet presAssocID="{3293D16C-CEB0-432C-8204-1B98868C08C4}" presName="hierChild5" presStyleCnt="0"/>
      <dgm:spPr/>
    </dgm:pt>
    <dgm:pt modelId="{7D750F40-9187-42C5-A091-08D3FD77A21F}" type="pres">
      <dgm:prSet presAssocID="{1AE04FF4-CCF0-4564-B935-DAE2907456B4}" presName="Name28" presStyleLbl="parChTrans1D3" presStyleIdx="4" presStyleCnt="10"/>
      <dgm:spPr/>
    </dgm:pt>
    <dgm:pt modelId="{ED8FCE19-1A6B-4AD3-B674-1BD6642B8194}" type="pres">
      <dgm:prSet presAssocID="{BBA64E72-2D2A-49F8-AE8C-E8AA1A2149AF}" presName="hierRoot2" presStyleCnt="0">
        <dgm:presLayoutVars>
          <dgm:hierBranch val="init"/>
        </dgm:presLayoutVars>
      </dgm:prSet>
      <dgm:spPr/>
    </dgm:pt>
    <dgm:pt modelId="{E03BFB3F-0691-40E3-80B1-71B0DEA7D776}" type="pres">
      <dgm:prSet presAssocID="{BBA64E72-2D2A-49F8-AE8C-E8AA1A2149AF}" presName="rootComposite2" presStyleCnt="0"/>
      <dgm:spPr/>
    </dgm:pt>
    <dgm:pt modelId="{7D89C567-3BC9-4364-962B-25FA32E7660A}" type="pres">
      <dgm:prSet presAssocID="{BBA64E72-2D2A-49F8-AE8C-E8AA1A2149AF}" presName="rootText2" presStyleLbl="alignAcc1" presStyleIdx="0" presStyleCnt="0">
        <dgm:presLayoutVars>
          <dgm:chPref val="3"/>
        </dgm:presLayoutVars>
      </dgm:prSet>
      <dgm:spPr/>
    </dgm:pt>
    <dgm:pt modelId="{C97C24B4-4FBA-4314-B9D8-BB982518B69C}" type="pres">
      <dgm:prSet presAssocID="{BBA64E72-2D2A-49F8-AE8C-E8AA1A2149AF}" presName="topArc2" presStyleLbl="parChTrans1D1" presStyleIdx="14" presStyleCnt="30"/>
      <dgm:spPr>
        <a:solidFill>
          <a:srgbClr val="FFFFFF"/>
        </a:solidFill>
        <a:ln>
          <a:noFill/>
        </a:ln>
      </dgm:spPr>
    </dgm:pt>
    <dgm:pt modelId="{A6337479-6B2C-4579-9D8C-D9493C3189D9}" type="pres">
      <dgm:prSet presAssocID="{BBA64E72-2D2A-49F8-AE8C-E8AA1A2149AF}" presName="bottomArc2" presStyleLbl="parChTrans1D1" presStyleIdx="15" presStyleCnt="30"/>
      <dgm:spPr>
        <a:ln>
          <a:noFill/>
        </a:ln>
      </dgm:spPr>
    </dgm:pt>
    <dgm:pt modelId="{589B8DFA-1918-43A1-A07A-F62FA8224206}" type="pres">
      <dgm:prSet presAssocID="{BBA64E72-2D2A-49F8-AE8C-E8AA1A2149AF}" presName="topConnNode2" presStyleLbl="node3" presStyleIdx="0" presStyleCnt="0"/>
      <dgm:spPr/>
    </dgm:pt>
    <dgm:pt modelId="{57877437-26F6-4593-B751-9250BC458F90}" type="pres">
      <dgm:prSet presAssocID="{BBA64E72-2D2A-49F8-AE8C-E8AA1A2149AF}" presName="hierChild4" presStyleCnt="0"/>
      <dgm:spPr/>
    </dgm:pt>
    <dgm:pt modelId="{28217AD2-8471-4884-8649-13F863361CDC}" type="pres">
      <dgm:prSet presAssocID="{BBA64E72-2D2A-49F8-AE8C-E8AA1A2149AF}" presName="hierChild5" presStyleCnt="0"/>
      <dgm:spPr/>
    </dgm:pt>
    <dgm:pt modelId="{59373BA2-9D20-4C44-9BD6-69F0444E9611}" type="pres">
      <dgm:prSet presAssocID="{C2073F5B-7827-407B-9EF6-E0D1F8A814E1}" presName="hierChild5" presStyleCnt="0"/>
      <dgm:spPr/>
    </dgm:pt>
    <dgm:pt modelId="{2F32A8A8-558C-4CB4-BD10-7E5D467D03CA}" type="pres">
      <dgm:prSet presAssocID="{39C05ED7-C7FF-46E6-9557-0B1E26905087}" presName="Name28" presStyleLbl="parChTrans1D2" presStyleIdx="2" presStyleCnt="4"/>
      <dgm:spPr/>
    </dgm:pt>
    <dgm:pt modelId="{7CCD9C65-DCD8-4731-A3C5-8FC335253E69}" type="pres">
      <dgm:prSet presAssocID="{FC7B9F15-1875-4DC2-BECA-13BBE749BA77}" presName="hierRoot2" presStyleCnt="0">
        <dgm:presLayoutVars>
          <dgm:hierBranch val="init"/>
        </dgm:presLayoutVars>
      </dgm:prSet>
      <dgm:spPr/>
    </dgm:pt>
    <dgm:pt modelId="{DCAFEF92-296B-4BF4-A637-BBA34EED32C6}" type="pres">
      <dgm:prSet presAssocID="{FC7B9F15-1875-4DC2-BECA-13BBE749BA77}" presName="rootComposite2" presStyleCnt="0"/>
      <dgm:spPr/>
    </dgm:pt>
    <dgm:pt modelId="{D2B5CEF5-6ECD-4F1A-A497-03A534FAB37B}" type="pres">
      <dgm:prSet presAssocID="{FC7B9F15-1875-4DC2-BECA-13BBE749BA77}" presName="rootText2" presStyleLbl="alignAcc1" presStyleIdx="0" presStyleCnt="0" custScaleX="101724">
        <dgm:presLayoutVars>
          <dgm:chPref val="3"/>
        </dgm:presLayoutVars>
      </dgm:prSet>
      <dgm:spPr/>
    </dgm:pt>
    <dgm:pt modelId="{4347B81D-D943-44DC-A6EB-BCD480CA8493}" type="pres">
      <dgm:prSet presAssocID="{FC7B9F15-1875-4DC2-BECA-13BBE749BA77}" presName="topArc2" presStyleLbl="parChTrans1D1" presStyleIdx="16" presStyleCnt="30"/>
      <dgm:spPr>
        <a:ln>
          <a:noFill/>
        </a:ln>
      </dgm:spPr>
    </dgm:pt>
    <dgm:pt modelId="{4480C54E-5AF8-4B33-8B4E-E72FD422A784}" type="pres">
      <dgm:prSet presAssocID="{FC7B9F15-1875-4DC2-BECA-13BBE749BA77}" presName="bottomArc2" presStyleLbl="parChTrans1D1" presStyleIdx="17" presStyleCnt="30"/>
      <dgm:spPr>
        <a:ln>
          <a:noFill/>
        </a:ln>
      </dgm:spPr>
    </dgm:pt>
    <dgm:pt modelId="{85D4EDD1-9938-499B-9272-C7A44E15387B}" type="pres">
      <dgm:prSet presAssocID="{FC7B9F15-1875-4DC2-BECA-13BBE749BA77}" presName="topConnNode2" presStyleLbl="node2" presStyleIdx="0" presStyleCnt="0"/>
      <dgm:spPr/>
    </dgm:pt>
    <dgm:pt modelId="{0D27DE63-7F78-4462-A5DC-2124047DB2B3}" type="pres">
      <dgm:prSet presAssocID="{FC7B9F15-1875-4DC2-BECA-13BBE749BA77}" presName="hierChild4" presStyleCnt="0"/>
      <dgm:spPr/>
    </dgm:pt>
    <dgm:pt modelId="{EAA2458B-3AEA-47A7-BFD4-47E154615F17}" type="pres">
      <dgm:prSet presAssocID="{010CA462-E6C2-4F83-A73F-776AF45684AD}" presName="Name28" presStyleLbl="parChTrans1D3" presStyleIdx="5" presStyleCnt="10"/>
      <dgm:spPr/>
    </dgm:pt>
    <dgm:pt modelId="{0969C97E-2095-447A-8800-5122A2E35B22}" type="pres">
      <dgm:prSet presAssocID="{1DC8D629-E9A7-4D01-957E-EF2A9DE897FD}" presName="hierRoot2" presStyleCnt="0">
        <dgm:presLayoutVars>
          <dgm:hierBranch val="init"/>
        </dgm:presLayoutVars>
      </dgm:prSet>
      <dgm:spPr/>
    </dgm:pt>
    <dgm:pt modelId="{CEA96E37-70DF-47FD-9193-B916998B5C02}" type="pres">
      <dgm:prSet presAssocID="{1DC8D629-E9A7-4D01-957E-EF2A9DE897FD}" presName="rootComposite2" presStyleCnt="0"/>
      <dgm:spPr/>
    </dgm:pt>
    <dgm:pt modelId="{04BA6BB6-A643-4BCF-9196-417DA0574EE8}" type="pres">
      <dgm:prSet presAssocID="{1DC8D629-E9A7-4D01-957E-EF2A9DE897FD}" presName="rootText2" presStyleLbl="alignAcc1" presStyleIdx="0" presStyleCnt="0" custScaleX="118132">
        <dgm:presLayoutVars>
          <dgm:chPref val="3"/>
        </dgm:presLayoutVars>
      </dgm:prSet>
      <dgm:spPr/>
    </dgm:pt>
    <dgm:pt modelId="{E846A677-643E-4828-9798-A02EC11AB272}" type="pres">
      <dgm:prSet presAssocID="{1DC8D629-E9A7-4D01-957E-EF2A9DE897FD}" presName="topArc2" presStyleLbl="parChTrans1D1" presStyleIdx="18" presStyleCnt="30"/>
      <dgm:spPr>
        <a:ln>
          <a:noFill/>
        </a:ln>
      </dgm:spPr>
    </dgm:pt>
    <dgm:pt modelId="{5B174019-ED84-4FAE-AA06-C9AFC39D0871}" type="pres">
      <dgm:prSet presAssocID="{1DC8D629-E9A7-4D01-957E-EF2A9DE897FD}" presName="bottomArc2" presStyleLbl="parChTrans1D1" presStyleIdx="19" presStyleCnt="30"/>
      <dgm:spPr>
        <a:ln>
          <a:noFill/>
        </a:ln>
      </dgm:spPr>
    </dgm:pt>
    <dgm:pt modelId="{C5766EAE-5792-4459-B190-C9CF5FD368A6}" type="pres">
      <dgm:prSet presAssocID="{1DC8D629-E9A7-4D01-957E-EF2A9DE897FD}" presName="topConnNode2" presStyleLbl="node3" presStyleIdx="0" presStyleCnt="0"/>
      <dgm:spPr/>
    </dgm:pt>
    <dgm:pt modelId="{EC2340A5-987A-4F94-8D1D-C358F2BCDA31}" type="pres">
      <dgm:prSet presAssocID="{1DC8D629-E9A7-4D01-957E-EF2A9DE897FD}" presName="hierChild4" presStyleCnt="0"/>
      <dgm:spPr/>
    </dgm:pt>
    <dgm:pt modelId="{E5E8B179-E2CC-45ED-9432-ADE85067652A}" type="pres">
      <dgm:prSet presAssocID="{1DC8D629-E9A7-4D01-957E-EF2A9DE897FD}" presName="hierChild5" presStyleCnt="0"/>
      <dgm:spPr/>
    </dgm:pt>
    <dgm:pt modelId="{5FBA200F-19D4-4399-A095-42EBF6C2C697}" type="pres">
      <dgm:prSet presAssocID="{5CE69E87-67EC-49F5-840B-004744AFCBDE}" presName="Name28" presStyleLbl="parChTrans1D3" presStyleIdx="6" presStyleCnt="10"/>
      <dgm:spPr/>
    </dgm:pt>
    <dgm:pt modelId="{21D9123B-1185-4C9A-816B-C9A3B6BE2778}" type="pres">
      <dgm:prSet presAssocID="{57BB516D-D784-4AAB-8DC0-D363F72C1F5E}" presName="hierRoot2" presStyleCnt="0">
        <dgm:presLayoutVars>
          <dgm:hierBranch val="init"/>
        </dgm:presLayoutVars>
      </dgm:prSet>
      <dgm:spPr/>
    </dgm:pt>
    <dgm:pt modelId="{685B891A-29CD-4D48-A76D-3CD8CAB78C78}" type="pres">
      <dgm:prSet presAssocID="{57BB516D-D784-4AAB-8DC0-D363F72C1F5E}" presName="rootComposite2" presStyleCnt="0"/>
      <dgm:spPr/>
    </dgm:pt>
    <dgm:pt modelId="{C12D15C3-FF30-479D-9832-0E33BD473279}" type="pres">
      <dgm:prSet presAssocID="{57BB516D-D784-4AAB-8DC0-D363F72C1F5E}" presName="rootText2" presStyleLbl="alignAcc1" presStyleIdx="0" presStyleCnt="0">
        <dgm:presLayoutVars>
          <dgm:chPref val="3"/>
        </dgm:presLayoutVars>
      </dgm:prSet>
      <dgm:spPr/>
    </dgm:pt>
    <dgm:pt modelId="{49DE27FE-88E9-42D1-A70E-F642790C1DE4}" type="pres">
      <dgm:prSet presAssocID="{57BB516D-D784-4AAB-8DC0-D363F72C1F5E}" presName="topArc2" presStyleLbl="parChTrans1D1" presStyleIdx="20" presStyleCnt="30"/>
      <dgm:spPr>
        <a:ln>
          <a:noFill/>
        </a:ln>
      </dgm:spPr>
    </dgm:pt>
    <dgm:pt modelId="{AD26DCB4-881E-4E28-A84E-8EF3EAEDF022}" type="pres">
      <dgm:prSet presAssocID="{57BB516D-D784-4AAB-8DC0-D363F72C1F5E}" presName="bottomArc2" presStyleLbl="parChTrans1D1" presStyleIdx="21" presStyleCnt="30"/>
      <dgm:spPr>
        <a:ln>
          <a:noFill/>
        </a:ln>
      </dgm:spPr>
    </dgm:pt>
    <dgm:pt modelId="{E19634D7-7E1C-4662-A590-9F94641D1109}" type="pres">
      <dgm:prSet presAssocID="{57BB516D-D784-4AAB-8DC0-D363F72C1F5E}" presName="topConnNode2" presStyleLbl="node3" presStyleIdx="0" presStyleCnt="0"/>
      <dgm:spPr/>
    </dgm:pt>
    <dgm:pt modelId="{CB9482B6-54D3-43C2-B2C7-717C915FF5C0}" type="pres">
      <dgm:prSet presAssocID="{57BB516D-D784-4AAB-8DC0-D363F72C1F5E}" presName="hierChild4" presStyleCnt="0"/>
      <dgm:spPr/>
    </dgm:pt>
    <dgm:pt modelId="{601C9E87-28C2-4B69-B11C-632B6016C36D}" type="pres">
      <dgm:prSet presAssocID="{57BB516D-D784-4AAB-8DC0-D363F72C1F5E}" presName="hierChild5" presStyleCnt="0"/>
      <dgm:spPr/>
    </dgm:pt>
    <dgm:pt modelId="{85641DF3-A7D9-4B10-99FA-A1E2EF381ACD}" type="pres">
      <dgm:prSet presAssocID="{FC7B9F15-1875-4DC2-BECA-13BBE749BA77}" presName="hierChild5" presStyleCnt="0"/>
      <dgm:spPr/>
    </dgm:pt>
    <dgm:pt modelId="{984F9450-5964-49A8-B791-E25C58CD4449}" type="pres">
      <dgm:prSet presAssocID="{D40877FE-B56E-42D3-B477-19AE67DEC525}" presName="Name28" presStyleLbl="parChTrans1D2" presStyleIdx="3" presStyleCnt="4"/>
      <dgm:spPr/>
    </dgm:pt>
    <dgm:pt modelId="{DD73C714-E93F-4CB0-AABD-174F2E72274C}" type="pres">
      <dgm:prSet presAssocID="{97DD0C4A-77FF-48A1-982C-D622489A06AE}" presName="hierRoot2" presStyleCnt="0">
        <dgm:presLayoutVars>
          <dgm:hierBranch val="init"/>
        </dgm:presLayoutVars>
      </dgm:prSet>
      <dgm:spPr/>
    </dgm:pt>
    <dgm:pt modelId="{30DF8BAE-E29A-4663-98E0-97597C0D5C32}" type="pres">
      <dgm:prSet presAssocID="{97DD0C4A-77FF-48A1-982C-D622489A06AE}" presName="rootComposite2" presStyleCnt="0"/>
      <dgm:spPr/>
    </dgm:pt>
    <dgm:pt modelId="{4C5ADBEE-12F1-4190-8373-7F30FB5338B0}" type="pres">
      <dgm:prSet presAssocID="{97DD0C4A-77FF-48A1-982C-D622489A06AE}" presName="rootText2" presStyleLbl="alignAcc1" presStyleIdx="0" presStyleCnt="0" custScaleX="134539">
        <dgm:presLayoutVars>
          <dgm:chPref val="3"/>
        </dgm:presLayoutVars>
      </dgm:prSet>
      <dgm:spPr/>
    </dgm:pt>
    <dgm:pt modelId="{44C62CE7-F2C7-4060-8066-3506F368A537}" type="pres">
      <dgm:prSet presAssocID="{97DD0C4A-77FF-48A1-982C-D622489A06AE}" presName="topArc2" presStyleLbl="parChTrans1D1" presStyleIdx="22" presStyleCnt="30"/>
      <dgm:spPr>
        <a:ln>
          <a:noFill/>
        </a:ln>
      </dgm:spPr>
    </dgm:pt>
    <dgm:pt modelId="{FF8E0C39-D7D5-42E1-ADC1-79C30599FF7D}" type="pres">
      <dgm:prSet presAssocID="{97DD0C4A-77FF-48A1-982C-D622489A06AE}" presName="bottomArc2" presStyleLbl="parChTrans1D1" presStyleIdx="23" presStyleCnt="30"/>
      <dgm:spPr>
        <a:ln>
          <a:noFill/>
        </a:ln>
      </dgm:spPr>
    </dgm:pt>
    <dgm:pt modelId="{922ACFF5-5A1B-4042-B2A5-E0C6AACEEE95}" type="pres">
      <dgm:prSet presAssocID="{97DD0C4A-77FF-48A1-982C-D622489A06AE}" presName="topConnNode2" presStyleLbl="node2" presStyleIdx="0" presStyleCnt="0"/>
      <dgm:spPr/>
    </dgm:pt>
    <dgm:pt modelId="{8FE96A82-53CA-4366-9F5D-C8ED21E6D64E}" type="pres">
      <dgm:prSet presAssocID="{97DD0C4A-77FF-48A1-982C-D622489A06AE}" presName="hierChild4" presStyleCnt="0"/>
      <dgm:spPr/>
    </dgm:pt>
    <dgm:pt modelId="{E6B68900-C9F4-40E8-A1E8-9D979486958A}" type="pres">
      <dgm:prSet presAssocID="{9449BF82-E176-472F-999D-7FE02A71500C}" presName="Name28" presStyleLbl="parChTrans1D3" presStyleIdx="7" presStyleCnt="10"/>
      <dgm:spPr/>
    </dgm:pt>
    <dgm:pt modelId="{E8BF7F37-0890-4644-8B32-0A72DEFC69E9}" type="pres">
      <dgm:prSet presAssocID="{31CC3BB4-983E-4455-AEB0-A97B1EE23844}" presName="hierRoot2" presStyleCnt="0">
        <dgm:presLayoutVars>
          <dgm:hierBranch val="init"/>
        </dgm:presLayoutVars>
      </dgm:prSet>
      <dgm:spPr/>
    </dgm:pt>
    <dgm:pt modelId="{D0E884D6-BE68-49BD-8ADE-714C0CC7B9DB}" type="pres">
      <dgm:prSet presAssocID="{31CC3BB4-983E-4455-AEB0-A97B1EE23844}" presName="rootComposite2" presStyleCnt="0"/>
      <dgm:spPr/>
    </dgm:pt>
    <dgm:pt modelId="{44A7D7E2-F2B5-43AC-813A-DB8C58E8FDDB}" type="pres">
      <dgm:prSet presAssocID="{31CC3BB4-983E-4455-AEB0-A97B1EE23844}" presName="rootText2" presStyleLbl="alignAcc1" presStyleIdx="0" presStyleCnt="0" custScaleX="123054">
        <dgm:presLayoutVars>
          <dgm:chPref val="3"/>
        </dgm:presLayoutVars>
      </dgm:prSet>
      <dgm:spPr/>
    </dgm:pt>
    <dgm:pt modelId="{7DD1B35F-7BC1-4A34-9700-82923330B7AE}" type="pres">
      <dgm:prSet presAssocID="{31CC3BB4-983E-4455-AEB0-A97B1EE23844}" presName="topArc2" presStyleLbl="parChTrans1D1" presStyleIdx="24" presStyleCnt="30"/>
      <dgm:spPr>
        <a:ln>
          <a:noFill/>
        </a:ln>
      </dgm:spPr>
    </dgm:pt>
    <dgm:pt modelId="{8BAD85D1-FE7D-432E-8C77-3C22F589EE7A}" type="pres">
      <dgm:prSet presAssocID="{31CC3BB4-983E-4455-AEB0-A97B1EE23844}" presName="bottomArc2" presStyleLbl="parChTrans1D1" presStyleIdx="25" presStyleCnt="30"/>
      <dgm:spPr>
        <a:ln>
          <a:noFill/>
        </a:ln>
      </dgm:spPr>
    </dgm:pt>
    <dgm:pt modelId="{797A3F78-632C-483C-921F-1807237B44E9}" type="pres">
      <dgm:prSet presAssocID="{31CC3BB4-983E-4455-AEB0-A97B1EE23844}" presName="topConnNode2" presStyleLbl="node3" presStyleIdx="0" presStyleCnt="0"/>
      <dgm:spPr/>
    </dgm:pt>
    <dgm:pt modelId="{7ED52516-DEAA-48AF-9F2D-A41EAF869574}" type="pres">
      <dgm:prSet presAssocID="{31CC3BB4-983E-4455-AEB0-A97B1EE23844}" presName="hierChild4" presStyleCnt="0"/>
      <dgm:spPr/>
    </dgm:pt>
    <dgm:pt modelId="{B392B3F0-94DE-4277-ADDE-D665748D26B4}" type="pres">
      <dgm:prSet presAssocID="{31CC3BB4-983E-4455-AEB0-A97B1EE23844}" presName="hierChild5" presStyleCnt="0"/>
      <dgm:spPr/>
    </dgm:pt>
    <dgm:pt modelId="{E2DB4C18-1980-4198-BD37-3802C900C3BC}" type="pres">
      <dgm:prSet presAssocID="{05963C3B-4F9D-4386-A75B-298DA00D66C3}" presName="Name28" presStyleLbl="parChTrans1D3" presStyleIdx="8" presStyleCnt="10"/>
      <dgm:spPr/>
    </dgm:pt>
    <dgm:pt modelId="{3B03DA4A-6E18-41A7-9BDE-97095294133D}" type="pres">
      <dgm:prSet presAssocID="{580DE34B-5794-4792-B901-CE48AF9013CD}" presName="hierRoot2" presStyleCnt="0">
        <dgm:presLayoutVars>
          <dgm:hierBranch val="init"/>
        </dgm:presLayoutVars>
      </dgm:prSet>
      <dgm:spPr/>
    </dgm:pt>
    <dgm:pt modelId="{73773B44-8D86-4035-A152-633080407A23}" type="pres">
      <dgm:prSet presAssocID="{580DE34B-5794-4792-B901-CE48AF9013CD}" presName="rootComposite2" presStyleCnt="0"/>
      <dgm:spPr/>
    </dgm:pt>
    <dgm:pt modelId="{7FEB6243-E0AF-467F-A7B4-91994E24A748}" type="pres">
      <dgm:prSet presAssocID="{580DE34B-5794-4792-B901-CE48AF9013CD}" presName="rootText2" presStyleLbl="alignAcc1" presStyleIdx="0" presStyleCnt="0" custScaleX="103365">
        <dgm:presLayoutVars>
          <dgm:chPref val="3"/>
        </dgm:presLayoutVars>
      </dgm:prSet>
      <dgm:spPr/>
    </dgm:pt>
    <dgm:pt modelId="{14633387-3A77-45CA-8B06-BAA589F5FBEE}" type="pres">
      <dgm:prSet presAssocID="{580DE34B-5794-4792-B901-CE48AF9013CD}" presName="topArc2" presStyleLbl="parChTrans1D1" presStyleIdx="26" presStyleCnt="30"/>
      <dgm:spPr>
        <a:ln>
          <a:noFill/>
        </a:ln>
      </dgm:spPr>
    </dgm:pt>
    <dgm:pt modelId="{D7E88FCC-B078-41DE-901B-F34B6C5A79A6}" type="pres">
      <dgm:prSet presAssocID="{580DE34B-5794-4792-B901-CE48AF9013CD}" presName="bottomArc2" presStyleLbl="parChTrans1D1" presStyleIdx="27" presStyleCnt="30"/>
      <dgm:spPr>
        <a:ln>
          <a:noFill/>
        </a:ln>
      </dgm:spPr>
    </dgm:pt>
    <dgm:pt modelId="{B9B0D07B-724D-47F3-AFE6-4D2300D48B2D}" type="pres">
      <dgm:prSet presAssocID="{580DE34B-5794-4792-B901-CE48AF9013CD}" presName="topConnNode2" presStyleLbl="node3" presStyleIdx="0" presStyleCnt="0"/>
      <dgm:spPr/>
    </dgm:pt>
    <dgm:pt modelId="{F8C8A909-669F-449B-A61D-1D8A524B9F4F}" type="pres">
      <dgm:prSet presAssocID="{580DE34B-5794-4792-B901-CE48AF9013CD}" presName="hierChild4" presStyleCnt="0"/>
      <dgm:spPr/>
    </dgm:pt>
    <dgm:pt modelId="{B049FF0A-8ACC-4E3E-AE7B-9E80A6E90969}" type="pres">
      <dgm:prSet presAssocID="{580DE34B-5794-4792-B901-CE48AF9013CD}" presName="hierChild5" presStyleCnt="0"/>
      <dgm:spPr/>
    </dgm:pt>
    <dgm:pt modelId="{E9CBADBB-97F3-45E1-B6B9-5B83CD0E3006}" type="pres">
      <dgm:prSet presAssocID="{46EFEFD3-0048-42E0-A23D-1811B5DDA36C}" presName="Name28" presStyleLbl="parChTrans1D3" presStyleIdx="9" presStyleCnt="10"/>
      <dgm:spPr/>
    </dgm:pt>
    <dgm:pt modelId="{F1573FA2-A792-4DDB-8D44-23089CE31B60}" type="pres">
      <dgm:prSet presAssocID="{64F69BDE-7F2A-4B6E-A54B-D82DD1A3A950}" presName="hierRoot2" presStyleCnt="0">
        <dgm:presLayoutVars>
          <dgm:hierBranch val="init"/>
        </dgm:presLayoutVars>
      </dgm:prSet>
      <dgm:spPr/>
    </dgm:pt>
    <dgm:pt modelId="{1E811F2A-B941-4FF4-9E4C-39E4FB0DF181}" type="pres">
      <dgm:prSet presAssocID="{64F69BDE-7F2A-4B6E-A54B-D82DD1A3A950}" presName="rootComposite2" presStyleCnt="0"/>
      <dgm:spPr/>
    </dgm:pt>
    <dgm:pt modelId="{A669DC4B-B5C6-4C38-AE9F-3F5DE4D5E6AD}" type="pres">
      <dgm:prSet presAssocID="{64F69BDE-7F2A-4B6E-A54B-D82DD1A3A950}" presName="rootText2" presStyleLbl="alignAcc1" presStyleIdx="0" presStyleCnt="0" custScaleX="118132">
        <dgm:presLayoutVars>
          <dgm:chPref val="3"/>
        </dgm:presLayoutVars>
      </dgm:prSet>
      <dgm:spPr/>
    </dgm:pt>
    <dgm:pt modelId="{B3CF2FE9-3EC6-45E2-B2AE-52FFCCBA1CBF}" type="pres">
      <dgm:prSet presAssocID="{64F69BDE-7F2A-4B6E-A54B-D82DD1A3A950}" presName="topArc2" presStyleLbl="parChTrans1D1" presStyleIdx="28" presStyleCnt="30"/>
      <dgm:spPr>
        <a:ln>
          <a:noFill/>
        </a:ln>
      </dgm:spPr>
    </dgm:pt>
    <dgm:pt modelId="{A6DC4CA0-F47E-47F3-8586-A6879E2FA187}" type="pres">
      <dgm:prSet presAssocID="{64F69BDE-7F2A-4B6E-A54B-D82DD1A3A950}" presName="bottomArc2" presStyleLbl="parChTrans1D1" presStyleIdx="29" presStyleCnt="30"/>
      <dgm:spPr>
        <a:ln>
          <a:noFill/>
        </a:ln>
      </dgm:spPr>
    </dgm:pt>
    <dgm:pt modelId="{101862B4-983E-42DC-BE32-E4535A2632F7}" type="pres">
      <dgm:prSet presAssocID="{64F69BDE-7F2A-4B6E-A54B-D82DD1A3A950}" presName="topConnNode2" presStyleLbl="node3" presStyleIdx="0" presStyleCnt="0"/>
      <dgm:spPr/>
    </dgm:pt>
    <dgm:pt modelId="{82FEBDFD-CA78-4E5A-B13D-DFB2FA6B8506}" type="pres">
      <dgm:prSet presAssocID="{64F69BDE-7F2A-4B6E-A54B-D82DD1A3A950}" presName="hierChild4" presStyleCnt="0"/>
      <dgm:spPr/>
    </dgm:pt>
    <dgm:pt modelId="{DA72B50C-AC19-43B7-915B-FFBE8B4D8E3C}" type="pres">
      <dgm:prSet presAssocID="{64F69BDE-7F2A-4B6E-A54B-D82DD1A3A950}" presName="hierChild5" presStyleCnt="0"/>
      <dgm:spPr/>
    </dgm:pt>
    <dgm:pt modelId="{10672985-8BA9-4E71-9C15-90D81B3754E7}" type="pres">
      <dgm:prSet presAssocID="{97DD0C4A-77FF-48A1-982C-D622489A06AE}" presName="hierChild5" presStyleCnt="0"/>
      <dgm:spPr/>
    </dgm:pt>
    <dgm:pt modelId="{949B0B7A-0AD2-4B12-A7E3-6B15F46F960E}" type="pres">
      <dgm:prSet presAssocID="{1FFC764C-D743-4D57-9C41-2E5FBAD03224}" presName="hierChild3" presStyleCnt="0"/>
      <dgm:spPr/>
    </dgm:pt>
  </dgm:ptLst>
  <dgm:cxnLst>
    <dgm:cxn modelId="{7CFBC702-9969-4B68-A672-52933C4D60B4}" srcId="{22426D86-7518-46C9-B210-2FD8E3E74755}" destId="{42851C91-791A-489C-8286-685FD36971DA}" srcOrd="2" destOrd="0" parTransId="{086B54F6-46A6-4D07-B47D-C5A536D4C12D}" sibTransId="{C5B9E66E-0F78-4D77-84CB-13BBEE2FD667}"/>
    <dgm:cxn modelId="{2A19E306-6F64-4FC9-8336-44E341ABB3BD}" type="presOf" srcId="{57BB516D-D784-4AAB-8DC0-D363F72C1F5E}" destId="{C12D15C3-FF30-479D-9832-0E33BD473279}" srcOrd="0" destOrd="0" presId="urn:microsoft.com/office/officeart/2008/layout/HalfCircleOrganizationChart"/>
    <dgm:cxn modelId="{89C7F909-B88F-441A-AF55-70C49B635995}" type="presOf" srcId="{9449BF82-E176-472F-999D-7FE02A71500C}" destId="{E6B68900-C9F4-40E8-A1E8-9D979486958A}" srcOrd="0" destOrd="0" presId="urn:microsoft.com/office/officeart/2008/layout/HalfCircleOrganizationChart"/>
    <dgm:cxn modelId="{B444C70F-FA09-472B-A227-F55B343DE781}" type="presOf" srcId="{086B54F6-46A6-4D07-B47D-C5A536D4C12D}" destId="{438C231C-0300-4A2D-A697-857E0A1E8D8E}" srcOrd="0" destOrd="0" presId="urn:microsoft.com/office/officeart/2008/layout/HalfCircleOrganizationChart"/>
    <dgm:cxn modelId="{59C6161A-6535-4532-995C-BB8134EA82B6}" type="presOf" srcId="{1AE04FF4-CCF0-4564-B935-DAE2907456B4}" destId="{7D750F40-9187-42C5-A091-08D3FD77A21F}" srcOrd="0" destOrd="0" presId="urn:microsoft.com/office/officeart/2008/layout/HalfCircleOrganizationChart"/>
    <dgm:cxn modelId="{9F836A27-DB76-43BD-8343-F80AF610F941}" srcId="{1FFC764C-D743-4D57-9C41-2E5FBAD03224}" destId="{22426D86-7518-46C9-B210-2FD8E3E74755}" srcOrd="0" destOrd="0" parTransId="{A93D1E34-0906-4F68-AE57-C9F73C7EF743}" sibTransId="{3F1317CF-9150-48D9-9370-E42DF7D4CEE4}"/>
    <dgm:cxn modelId="{DAFC6229-FDE4-4BE3-8166-71E4B74DF368}" srcId="{C2073F5B-7827-407B-9EF6-E0D1F8A814E1}" destId="{BBA64E72-2D2A-49F8-AE8C-E8AA1A2149AF}" srcOrd="1" destOrd="0" parTransId="{1AE04FF4-CCF0-4564-B935-DAE2907456B4}" sibTransId="{DF5B74BF-9537-4246-A356-995D61F291B4}"/>
    <dgm:cxn modelId="{FEB55A2A-B1D4-4EF7-ADAF-32BE7D8A05EE}" type="presOf" srcId="{22426D86-7518-46C9-B210-2FD8E3E74755}" destId="{8C90A41D-925B-490C-B03F-ADAAA7330786}" srcOrd="0" destOrd="0" presId="urn:microsoft.com/office/officeart/2008/layout/HalfCircleOrganizationChart"/>
    <dgm:cxn modelId="{39976935-2313-4651-A070-DAF2DC7AD801}" type="presOf" srcId="{31CC3BB4-983E-4455-AEB0-A97B1EE23844}" destId="{797A3F78-632C-483C-921F-1807237B44E9}" srcOrd="1" destOrd="0" presId="urn:microsoft.com/office/officeart/2008/layout/HalfCircleOrganizationChart"/>
    <dgm:cxn modelId="{95066B37-3698-4C46-9DF5-5826E39F963F}" srcId="{1FFC764C-D743-4D57-9C41-2E5FBAD03224}" destId="{97DD0C4A-77FF-48A1-982C-D622489A06AE}" srcOrd="3" destOrd="0" parTransId="{D40877FE-B56E-42D3-B477-19AE67DEC525}" sibTransId="{3DE56FBA-4984-49A7-9AB2-583D6D77787D}"/>
    <dgm:cxn modelId="{BBD59837-F7CF-4F17-BE3A-993E9BA25BB6}" type="presOf" srcId="{22426D86-7518-46C9-B210-2FD8E3E74755}" destId="{3F61031C-D0D0-4C46-84C3-54A6F15F6236}" srcOrd="1" destOrd="0" presId="urn:microsoft.com/office/officeart/2008/layout/HalfCircleOrganizationChart"/>
    <dgm:cxn modelId="{533B033A-7996-4264-893C-ED4EE943E58A}" type="presOf" srcId="{C2073F5B-7827-407B-9EF6-E0D1F8A814E1}" destId="{86C3BC59-8853-497B-B2B7-D849826362CD}" srcOrd="1" destOrd="0" presId="urn:microsoft.com/office/officeart/2008/layout/HalfCircleOrganizationChart"/>
    <dgm:cxn modelId="{75C90C3F-E606-4F3D-BE94-45A0EB711613}" type="presOf" srcId="{E658772D-C14F-4304-BEBE-0236356EEEAF}" destId="{5079A88D-5B8B-4224-8F25-840B7B56F650}" srcOrd="1" destOrd="0" presId="urn:microsoft.com/office/officeart/2008/layout/HalfCircleOrganizationChart"/>
    <dgm:cxn modelId="{4DFBD93F-69A7-4456-B7F4-93F27FA8FF93}" srcId="{1FFC764C-D743-4D57-9C41-2E5FBAD03224}" destId="{C2073F5B-7827-407B-9EF6-E0D1F8A814E1}" srcOrd="1" destOrd="0" parTransId="{8A84A09E-26D0-4E17-9C98-8E56D9C81449}" sibTransId="{8E3E8E49-E029-40D1-B25E-CEC089913518}"/>
    <dgm:cxn modelId="{3F470140-9D7F-457A-A640-249E52A999F7}" type="presOf" srcId="{5CE69E87-67EC-49F5-840B-004744AFCBDE}" destId="{5FBA200F-19D4-4399-A095-42EBF6C2C697}" srcOrd="0" destOrd="0" presId="urn:microsoft.com/office/officeart/2008/layout/HalfCircleOrganizationChart"/>
    <dgm:cxn modelId="{EF199640-E692-4C89-8DED-53B1AC7CBC37}" type="presOf" srcId="{8A84A09E-26D0-4E17-9C98-8E56D9C81449}" destId="{9A7D8C97-FC2E-4F2A-85D6-4AFE2F8DB527}" srcOrd="0" destOrd="0" presId="urn:microsoft.com/office/officeart/2008/layout/HalfCircleOrganizationChart"/>
    <dgm:cxn modelId="{A01A0A5B-70E5-463B-B481-6B423E17E1AA}" srcId="{22426D86-7518-46C9-B210-2FD8E3E74755}" destId="{7AA59EB2-869B-4C69-99B9-1A543CB2C257}" srcOrd="0" destOrd="0" parTransId="{9375BF9C-02FE-49EB-9F3B-5DBC6A3568F2}" sibTransId="{F64EF8EB-038B-474A-94B4-75A9147C9A63}"/>
    <dgm:cxn modelId="{EA1A945F-F784-4E6B-93A3-487A61A1CA6C}" type="presOf" srcId="{B26C0B51-DD87-453B-8244-741521CD9DC8}" destId="{3D1FC7C6-9112-4CFB-8043-7E4E569B8043}" srcOrd="0" destOrd="0" presId="urn:microsoft.com/office/officeart/2008/layout/HalfCircleOrganizationChart"/>
    <dgm:cxn modelId="{27325760-FE8F-458E-BFDD-179E1CA88ED8}" srcId="{97DD0C4A-77FF-48A1-982C-D622489A06AE}" destId="{31CC3BB4-983E-4455-AEB0-A97B1EE23844}" srcOrd="0" destOrd="0" parTransId="{9449BF82-E176-472F-999D-7FE02A71500C}" sibTransId="{319F5A99-4B6F-49E8-A459-0F7CA14F8790}"/>
    <dgm:cxn modelId="{D1935862-0C00-4AD7-868F-FC1B6B4D11E1}" type="presOf" srcId="{31CC3BB4-983E-4455-AEB0-A97B1EE23844}" destId="{44A7D7E2-F2B5-43AC-813A-DB8C58E8FDDB}" srcOrd="0" destOrd="0" presId="urn:microsoft.com/office/officeart/2008/layout/HalfCircleOrganizationChart"/>
    <dgm:cxn modelId="{7915314A-0167-4520-8D42-3DB5E151994C}" type="presOf" srcId="{1DC8D629-E9A7-4D01-957E-EF2A9DE897FD}" destId="{C5766EAE-5792-4459-B190-C9CF5FD368A6}" srcOrd="1" destOrd="0" presId="urn:microsoft.com/office/officeart/2008/layout/HalfCircleOrganizationChart"/>
    <dgm:cxn modelId="{FED1386E-3C97-4FC8-9EFE-6DFF4F22832C}" type="presOf" srcId="{E658772D-C14F-4304-BEBE-0236356EEEAF}" destId="{BF07EA43-8CE5-4690-8814-2A090EE1787D}" srcOrd="0" destOrd="0" presId="urn:microsoft.com/office/officeart/2008/layout/HalfCircleOrganizationChart"/>
    <dgm:cxn modelId="{10704871-9899-4597-84D4-261B15E962F6}" srcId="{1FFC764C-D743-4D57-9C41-2E5FBAD03224}" destId="{FC7B9F15-1875-4DC2-BECA-13BBE749BA77}" srcOrd="2" destOrd="0" parTransId="{39C05ED7-C7FF-46E6-9557-0B1E26905087}" sibTransId="{0DCEEE3F-B062-4C5C-9672-D0C88A42E95F}"/>
    <dgm:cxn modelId="{62923074-9AFD-4711-8552-837957085496}" srcId="{97DD0C4A-77FF-48A1-982C-D622489A06AE}" destId="{580DE34B-5794-4792-B901-CE48AF9013CD}" srcOrd="1" destOrd="0" parTransId="{05963C3B-4F9D-4386-A75B-298DA00D66C3}" sibTransId="{F12C5C09-0E20-4C51-8A81-25A0AEF850D2}"/>
    <dgm:cxn modelId="{4F004C75-094A-4C7D-B9FF-5D362048A7D8}" type="presOf" srcId="{010CA462-E6C2-4F83-A73F-776AF45684AD}" destId="{EAA2458B-3AEA-47A7-BFD4-47E154615F17}" srcOrd="0" destOrd="0" presId="urn:microsoft.com/office/officeart/2008/layout/HalfCircleOrganizationChart"/>
    <dgm:cxn modelId="{A030DB76-AACF-4096-932A-BB54B1492AD8}" type="presOf" srcId="{46EFEFD3-0048-42E0-A23D-1811B5DDA36C}" destId="{E9CBADBB-97F3-45E1-B6B9-5B83CD0E3006}" srcOrd="0" destOrd="0" presId="urn:microsoft.com/office/officeart/2008/layout/HalfCircleOrganizationChart"/>
    <dgm:cxn modelId="{D77CF97C-3E11-49AD-B2FC-7CA6BF675463}" type="presOf" srcId="{7AA59EB2-869B-4C69-99B9-1A543CB2C257}" destId="{32F7D3C9-3EB0-4665-8E54-87009482ACA8}" srcOrd="0" destOrd="0" presId="urn:microsoft.com/office/officeart/2008/layout/HalfCircleOrganizationChart"/>
    <dgm:cxn modelId="{F7B34F7D-F33E-47A3-8A37-643CF7AA510C}" type="presOf" srcId="{39C05ED7-C7FF-46E6-9557-0B1E26905087}" destId="{2F32A8A8-558C-4CB4-BD10-7E5D467D03CA}" srcOrd="0" destOrd="0" presId="urn:microsoft.com/office/officeart/2008/layout/HalfCircleOrganizationChart"/>
    <dgm:cxn modelId="{18455680-2720-4E64-9047-5668C66707A4}" type="presOf" srcId="{3293D16C-CEB0-432C-8204-1B98868C08C4}" destId="{E9577ACD-F567-4AF1-B5B1-CD7F51D7CCE1}" srcOrd="1" destOrd="0" presId="urn:microsoft.com/office/officeart/2008/layout/HalfCircleOrganizationChart"/>
    <dgm:cxn modelId="{1F3D9984-6633-426C-A027-25A19E62B2E2}" type="presOf" srcId="{57BB516D-D784-4AAB-8DC0-D363F72C1F5E}" destId="{E19634D7-7E1C-4662-A590-9F94641D1109}" srcOrd="1" destOrd="0" presId="urn:microsoft.com/office/officeart/2008/layout/HalfCircleOrganizationChart"/>
    <dgm:cxn modelId="{22F5F38D-30B4-4CB3-A6B0-3A29B9A859F9}" type="presOf" srcId="{90CF40A7-5B2D-4CAD-85AE-A286C445729C}" destId="{777AB8B1-B4E4-40E7-9662-9D369F289A48}" srcOrd="0" destOrd="0" presId="urn:microsoft.com/office/officeart/2008/layout/HalfCircleOrganizationChart"/>
    <dgm:cxn modelId="{60FABB90-693D-4252-8E21-20F47AD74362}" type="presOf" srcId="{1DC8D629-E9A7-4D01-957E-EF2A9DE897FD}" destId="{04BA6BB6-A643-4BCF-9196-417DA0574EE8}" srcOrd="0" destOrd="0" presId="urn:microsoft.com/office/officeart/2008/layout/HalfCircleOrganizationChart"/>
    <dgm:cxn modelId="{13AB0996-ACA7-4BDE-B35D-4C6B87C4F7E5}" srcId="{D4B6F6B6-6C5E-469E-A4B2-F194A5FC9A5A}" destId="{1FFC764C-D743-4D57-9C41-2E5FBAD03224}" srcOrd="0" destOrd="0" parTransId="{DD045C2E-8350-49C2-B933-BCE41525CAAD}" sibTransId="{A8F04332-71EA-43CE-9B41-5040BE335ECE}"/>
    <dgm:cxn modelId="{EB7B2D9B-0866-4537-971A-EB6B55A4C424}" type="presOf" srcId="{1FFC764C-D743-4D57-9C41-2E5FBAD03224}" destId="{04BBEF17-65BD-4624-B0A9-25D81BB845F6}" srcOrd="0" destOrd="0" presId="urn:microsoft.com/office/officeart/2008/layout/HalfCircleOrganizationChart"/>
    <dgm:cxn modelId="{6B5A849B-6A3E-4D22-8EC0-3A24B524830A}" type="presOf" srcId="{D4B6F6B6-6C5E-469E-A4B2-F194A5FC9A5A}" destId="{710F2F7D-5543-4B55-84D7-2BF4477A284C}" srcOrd="0" destOrd="0" presId="urn:microsoft.com/office/officeart/2008/layout/HalfCircleOrganizationChart"/>
    <dgm:cxn modelId="{B8D1239F-E793-4274-B106-8BFB409EE512}" type="presOf" srcId="{64F69BDE-7F2A-4B6E-A54B-D82DD1A3A950}" destId="{101862B4-983E-42DC-BE32-E4535A2632F7}" srcOrd="1" destOrd="0" presId="urn:microsoft.com/office/officeart/2008/layout/HalfCircleOrganizationChart"/>
    <dgm:cxn modelId="{5E8BC9A0-FEF4-4F4B-9702-B2D223B846E8}" type="presOf" srcId="{580DE34B-5794-4792-B901-CE48AF9013CD}" destId="{B9B0D07B-724D-47F3-AFE6-4D2300D48B2D}" srcOrd="1" destOrd="0" presId="urn:microsoft.com/office/officeart/2008/layout/HalfCircleOrganizationChart"/>
    <dgm:cxn modelId="{1B1C56A3-5D54-416C-87AD-72E4BD30304E}" type="presOf" srcId="{C2073F5B-7827-407B-9EF6-E0D1F8A814E1}" destId="{7A273C52-1615-40C4-A6F1-4EA9620B29EB}" srcOrd="0" destOrd="0" presId="urn:microsoft.com/office/officeart/2008/layout/HalfCircleOrganizationChart"/>
    <dgm:cxn modelId="{09BD93A6-13E2-4095-B75E-70BC3926BC9C}" type="presOf" srcId="{D40877FE-B56E-42D3-B477-19AE67DEC525}" destId="{984F9450-5964-49A8-B791-E25C58CD4449}" srcOrd="0" destOrd="0" presId="urn:microsoft.com/office/officeart/2008/layout/HalfCircleOrganizationChart"/>
    <dgm:cxn modelId="{2B493CA7-A0F9-4DE8-AEF1-BECA0116F9B0}" type="presOf" srcId="{42851C91-791A-489C-8286-685FD36971DA}" destId="{E1B1FF37-4327-4734-8949-5D6632321653}" srcOrd="1" destOrd="0" presId="urn:microsoft.com/office/officeart/2008/layout/HalfCircleOrganizationChart"/>
    <dgm:cxn modelId="{2BB4C1A8-55BB-430F-8B01-59CF1EE0EF7D}" type="presOf" srcId="{05963C3B-4F9D-4386-A75B-298DA00D66C3}" destId="{E2DB4C18-1980-4198-BD37-3802C900C3BC}" srcOrd="0" destOrd="0" presId="urn:microsoft.com/office/officeart/2008/layout/HalfCircleOrganizationChart"/>
    <dgm:cxn modelId="{7CA46CAB-7349-4257-B5B2-FC79DD610345}" type="presOf" srcId="{7AA59EB2-869B-4C69-99B9-1A543CB2C257}" destId="{5CB0C941-3668-4E08-A616-F68C7B36FBF3}" srcOrd="1" destOrd="0" presId="urn:microsoft.com/office/officeart/2008/layout/HalfCircleOrganizationChart"/>
    <dgm:cxn modelId="{C419C5AB-98F0-4C04-9825-B369AB879200}" type="presOf" srcId="{97DD0C4A-77FF-48A1-982C-D622489A06AE}" destId="{922ACFF5-5A1B-4042-B2A5-E0C6AACEEE95}" srcOrd="1" destOrd="0" presId="urn:microsoft.com/office/officeart/2008/layout/HalfCircleOrganizationChart"/>
    <dgm:cxn modelId="{386749AF-A3D5-4366-B40E-ED16D9470943}" type="presOf" srcId="{97DD0C4A-77FF-48A1-982C-D622489A06AE}" destId="{4C5ADBEE-12F1-4190-8373-7F30FB5338B0}" srcOrd="0" destOrd="0" presId="urn:microsoft.com/office/officeart/2008/layout/HalfCircleOrganizationChart"/>
    <dgm:cxn modelId="{2EC1AAB3-94AB-4D52-9AB7-C91578F30069}" srcId="{FC7B9F15-1875-4DC2-BECA-13BBE749BA77}" destId="{1DC8D629-E9A7-4D01-957E-EF2A9DE897FD}" srcOrd="0" destOrd="0" parTransId="{010CA462-E6C2-4F83-A73F-776AF45684AD}" sibTransId="{AF68511B-D059-4DEE-940D-692C85447C56}"/>
    <dgm:cxn modelId="{C891E0B5-CB84-44E6-960A-C083CC5776B5}" type="presOf" srcId="{580DE34B-5794-4792-B901-CE48AF9013CD}" destId="{7FEB6243-E0AF-467F-A7B4-91994E24A748}" srcOrd="0" destOrd="0" presId="urn:microsoft.com/office/officeart/2008/layout/HalfCircleOrganizationChart"/>
    <dgm:cxn modelId="{DFE4B2C2-0868-4646-997D-882A465423A8}" type="presOf" srcId="{BBA64E72-2D2A-49F8-AE8C-E8AA1A2149AF}" destId="{589B8DFA-1918-43A1-A07A-F62FA8224206}" srcOrd="1" destOrd="0" presId="urn:microsoft.com/office/officeart/2008/layout/HalfCircleOrganizationChart"/>
    <dgm:cxn modelId="{CD2475C3-94FA-4CEF-899E-A29CE88AC5B3}" type="presOf" srcId="{9375BF9C-02FE-49EB-9F3B-5DBC6A3568F2}" destId="{8F0F6BD4-5A20-4884-8DCC-04082A9A98D6}" srcOrd="0" destOrd="0" presId="urn:microsoft.com/office/officeart/2008/layout/HalfCircleOrganizationChart"/>
    <dgm:cxn modelId="{2F6263C7-4E7E-420E-9340-3CA64CBE9222}" type="presOf" srcId="{1FFC764C-D743-4D57-9C41-2E5FBAD03224}" destId="{308F86C1-0628-4AD2-ACA3-061B8E5F1120}" srcOrd="1" destOrd="0" presId="urn:microsoft.com/office/officeart/2008/layout/HalfCircleOrganizationChart"/>
    <dgm:cxn modelId="{82EA29CA-D8DE-426B-92E6-A804DA5BD56E}" type="presOf" srcId="{FC7B9F15-1875-4DC2-BECA-13BBE749BA77}" destId="{D2B5CEF5-6ECD-4F1A-A497-03A534FAB37B}" srcOrd="0" destOrd="0" presId="urn:microsoft.com/office/officeart/2008/layout/HalfCircleOrganizationChart"/>
    <dgm:cxn modelId="{9C2D2DCD-1000-42D7-BA7E-3B8A9F53AE6F}" type="presOf" srcId="{BBA64E72-2D2A-49F8-AE8C-E8AA1A2149AF}" destId="{7D89C567-3BC9-4364-962B-25FA32E7660A}" srcOrd="0" destOrd="0" presId="urn:microsoft.com/office/officeart/2008/layout/HalfCircleOrganizationChart"/>
    <dgm:cxn modelId="{685930CD-E7F9-4032-8DC9-990D629DEA12}" srcId="{22426D86-7518-46C9-B210-2FD8E3E74755}" destId="{E658772D-C14F-4304-BEBE-0236356EEEAF}" srcOrd="1" destOrd="0" parTransId="{B26C0B51-DD87-453B-8244-741521CD9DC8}" sibTransId="{E0934431-B5F2-4163-BD5A-1821D3E2949D}"/>
    <dgm:cxn modelId="{85F672DD-01B8-468E-B5E5-33490F1A6CEE}" type="presOf" srcId="{42851C91-791A-489C-8286-685FD36971DA}" destId="{CFF061C3-666D-4FF3-A11D-312B2E80D846}" srcOrd="0" destOrd="0" presId="urn:microsoft.com/office/officeart/2008/layout/HalfCircleOrganizationChart"/>
    <dgm:cxn modelId="{6CC355DD-87EE-476C-A305-E2A7ED63EBBE}" type="presOf" srcId="{64F69BDE-7F2A-4B6E-A54B-D82DD1A3A950}" destId="{A669DC4B-B5C6-4C38-AE9F-3F5DE4D5E6AD}" srcOrd="0" destOrd="0" presId="urn:microsoft.com/office/officeart/2008/layout/HalfCircleOrganizationChart"/>
    <dgm:cxn modelId="{CD7F22E7-04B3-4E59-83F1-9B0D535C6F9B}" type="presOf" srcId="{3293D16C-CEB0-432C-8204-1B98868C08C4}" destId="{B2DBC0FE-BB27-456B-A2AD-3DBCD4AFB181}" srcOrd="0" destOrd="0" presId="urn:microsoft.com/office/officeart/2008/layout/HalfCircleOrganizationChart"/>
    <dgm:cxn modelId="{A9C8CCF2-AC0F-47C2-BA8C-52E86CA94473}" srcId="{97DD0C4A-77FF-48A1-982C-D622489A06AE}" destId="{64F69BDE-7F2A-4B6E-A54B-D82DD1A3A950}" srcOrd="2" destOrd="0" parTransId="{46EFEFD3-0048-42E0-A23D-1811B5DDA36C}" sibTransId="{0002D2A1-7F08-4120-8FCB-8B111721D84A}"/>
    <dgm:cxn modelId="{10FD3AF3-FB40-4A21-B19F-0DE1179912D3}" srcId="{FC7B9F15-1875-4DC2-BECA-13BBE749BA77}" destId="{57BB516D-D784-4AAB-8DC0-D363F72C1F5E}" srcOrd="1" destOrd="0" parTransId="{5CE69E87-67EC-49F5-840B-004744AFCBDE}" sibTransId="{192FABA5-22E2-4978-B91A-8B064485502E}"/>
    <dgm:cxn modelId="{C198F2F6-DCBD-46F7-9657-52F1C913070C}" type="presOf" srcId="{FC7B9F15-1875-4DC2-BECA-13BBE749BA77}" destId="{85D4EDD1-9938-499B-9272-C7A44E15387B}" srcOrd="1" destOrd="0" presId="urn:microsoft.com/office/officeart/2008/layout/HalfCircleOrganizationChart"/>
    <dgm:cxn modelId="{BC10E2FA-02E6-4F94-BBAD-9550D1799F1F}" srcId="{C2073F5B-7827-407B-9EF6-E0D1F8A814E1}" destId="{3293D16C-CEB0-432C-8204-1B98868C08C4}" srcOrd="0" destOrd="0" parTransId="{90CF40A7-5B2D-4CAD-85AE-A286C445729C}" sibTransId="{53D9E68D-F1C9-4752-8ED2-32BA6D6EFAD6}"/>
    <dgm:cxn modelId="{2157CDFC-96C6-464A-B4AA-9832CD3BFCE2}" type="presOf" srcId="{A93D1E34-0906-4F68-AE57-C9F73C7EF743}" destId="{7C62BF52-C80B-4312-8420-09B79684DF07}" srcOrd="0" destOrd="0" presId="urn:microsoft.com/office/officeart/2008/layout/HalfCircleOrganizationChart"/>
    <dgm:cxn modelId="{5CEE4EDC-6F27-4B1A-830D-BFD71CC0A9E1}" type="presParOf" srcId="{710F2F7D-5543-4B55-84D7-2BF4477A284C}" destId="{03206E14-DB68-44CB-8AE5-696A5267F058}" srcOrd="0" destOrd="0" presId="urn:microsoft.com/office/officeart/2008/layout/HalfCircleOrganizationChart"/>
    <dgm:cxn modelId="{052373A2-8BF3-45E0-80EB-441B8F2C6ECF}" type="presParOf" srcId="{03206E14-DB68-44CB-8AE5-696A5267F058}" destId="{958110D5-C349-49DA-9E57-F7738FEEB9D7}" srcOrd="0" destOrd="0" presId="urn:microsoft.com/office/officeart/2008/layout/HalfCircleOrganizationChart"/>
    <dgm:cxn modelId="{5C84482E-F2C2-43D9-AA13-C04427CC37B5}" type="presParOf" srcId="{958110D5-C349-49DA-9E57-F7738FEEB9D7}" destId="{04BBEF17-65BD-4624-B0A9-25D81BB845F6}" srcOrd="0" destOrd="0" presId="urn:microsoft.com/office/officeart/2008/layout/HalfCircleOrganizationChart"/>
    <dgm:cxn modelId="{A04D288A-8E4B-4015-9C86-FEF55876AD59}" type="presParOf" srcId="{958110D5-C349-49DA-9E57-F7738FEEB9D7}" destId="{17DB936A-F763-4EC2-BD71-9F8E206A24B1}" srcOrd="1" destOrd="0" presId="urn:microsoft.com/office/officeart/2008/layout/HalfCircleOrganizationChart"/>
    <dgm:cxn modelId="{39890CDE-3DC6-4037-9BA1-A06EA0D63CF3}" type="presParOf" srcId="{958110D5-C349-49DA-9E57-F7738FEEB9D7}" destId="{EFDB8FFC-B704-4343-960F-72DFA0657CFB}" srcOrd="2" destOrd="0" presId="urn:microsoft.com/office/officeart/2008/layout/HalfCircleOrganizationChart"/>
    <dgm:cxn modelId="{C43C1F74-428D-4BC2-9DBC-3C9A147EE5B7}" type="presParOf" srcId="{958110D5-C349-49DA-9E57-F7738FEEB9D7}" destId="{308F86C1-0628-4AD2-ACA3-061B8E5F1120}" srcOrd="3" destOrd="0" presId="urn:microsoft.com/office/officeart/2008/layout/HalfCircleOrganizationChart"/>
    <dgm:cxn modelId="{FF2D4C2E-FC05-4BD6-8B20-48878A7EDAFF}" type="presParOf" srcId="{03206E14-DB68-44CB-8AE5-696A5267F058}" destId="{11CC9006-AA5E-45F4-9288-523FC01D7ECA}" srcOrd="1" destOrd="0" presId="urn:microsoft.com/office/officeart/2008/layout/HalfCircleOrganizationChart"/>
    <dgm:cxn modelId="{AE033F29-C466-46C7-9874-A215C72549D2}" type="presParOf" srcId="{11CC9006-AA5E-45F4-9288-523FC01D7ECA}" destId="{7C62BF52-C80B-4312-8420-09B79684DF07}" srcOrd="0" destOrd="0" presId="urn:microsoft.com/office/officeart/2008/layout/HalfCircleOrganizationChart"/>
    <dgm:cxn modelId="{64104759-68CC-4E8B-BEC4-A5106F76413B}" type="presParOf" srcId="{11CC9006-AA5E-45F4-9288-523FC01D7ECA}" destId="{E829577E-C1FF-4897-9386-5808FCBE22F6}" srcOrd="1" destOrd="0" presId="urn:microsoft.com/office/officeart/2008/layout/HalfCircleOrganizationChart"/>
    <dgm:cxn modelId="{E3069EB2-A6D0-43D2-8C59-ECF03FF42958}" type="presParOf" srcId="{E829577E-C1FF-4897-9386-5808FCBE22F6}" destId="{81C77540-0413-4F47-A99D-756F68859B8D}" srcOrd="0" destOrd="0" presId="urn:microsoft.com/office/officeart/2008/layout/HalfCircleOrganizationChart"/>
    <dgm:cxn modelId="{CE6B2E3E-CE1F-401B-A9D9-37B3067ED028}" type="presParOf" srcId="{81C77540-0413-4F47-A99D-756F68859B8D}" destId="{8C90A41D-925B-490C-B03F-ADAAA7330786}" srcOrd="0" destOrd="0" presId="urn:microsoft.com/office/officeart/2008/layout/HalfCircleOrganizationChart"/>
    <dgm:cxn modelId="{D6138641-4C33-44A7-A34F-2BA15A5C8C67}" type="presParOf" srcId="{81C77540-0413-4F47-A99D-756F68859B8D}" destId="{0C843B47-8E9C-4788-86A9-82EA75A18012}" srcOrd="1" destOrd="0" presId="urn:microsoft.com/office/officeart/2008/layout/HalfCircleOrganizationChart"/>
    <dgm:cxn modelId="{8E35EFF3-12BF-48E0-B8C2-744F4EAF9E6D}" type="presParOf" srcId="{81C77540-0413-4F47-A99D-756F68859B8D}" destId="{DCCEDF3C-D51E-4982-8D32-FF56F1548FAB}" srcOrd="2" destOrd="0" presId="urn:microsoft.com/office/officeart/2008/layout/HalfCircleOrganizationChart"/>
    <dgm:cxn modelId="{A7DC06AB-0775-4D29-84C5-0BB4BB466579}" type="presParOf" srcId="{81C77540-0413-4F47-A99D-756F68859B8D}" destId="{3F61031C-D0D0-4C46-84C3-54A6F15F6236}" srcOrd="3" destOrd="0" presId="urn:microsoft.com/office/officeart/2008/layout/HalfCircleOrganizationChart"/>
    <dgm:cxn modelId="{D806202A-E1E9-4362-B713-B27C596A43B8}" type="presParOf" srcId="{E829577E-C1FF-4897-9386-5808FCBE22F6}" destId="{FAAFE89C-A996-4F7F-8A96-010F51FCB61A}" srcOrd="1" destOrd="0" presId="urn:microsoft.com/office/officeart/2008/layout/HalfCircleOrganizationChart"/>
    <dgm:cxn modelId="{C99A694A-3381-4849-8C07-292A1C0A61C8}" type="presParOf" srcId="{FAAFE89C-A996-4F7F-8A96-010F51FCB61A}" destId="{8F0F6BD4-5A20-4884-8DCC-04082A9A98D6}" srcOrd="0" destOrd="0" presId="urn:microsoft.com/office/officeart/2008/layout/HalfCircleOrganizationChart"/>
    <dgm:cxn modelId="{C0289231-47B1-4179-8DA9-419A8CC0C84C}" type="presParOf" srcId="{FAAFE89C-A996-4F7F-8A96-010F51FCB61A}" destId="{70567169-215C-4CAB-881E-61A64B966EC5}" srcOrd="1" destOrd="0" presId="urn:microsoft.com/office/officeart/2008/layout/HalfCircleOrganizationChart"/>
    <dgm:cxn modelId="{CE3E9E2D-C9F4-4A2B-9CA0-5EDD8D3802AF}" type="presParOf" srcId="{70567169-215C-4CAB-881E-61A64B966EC5}" destId="{9F5A10B5-1425-4F40-8AE8-BFE96EFF8A0B}" srcOrd="0" destOrd="0" presId="urn:microsoft.com/office/officeart/2008/layout/HalfCircleOrganizationChart"/>
    <dgm:cxn modelId="{EC65FDB8-8F62-4A52-9FA1-2CDF549F5235}" type="presParOf" srcId="{9F5A10B5-1425-4F40-8AE8-BFE96EFF8A0B}" destId="{32F7D3C9-3EB0-4665-8E54-87009482ACA8}" srcOrd="0" destOrd="0" presId="urn:microsoft.com/office/officeart/2008/layout/HalfCircleOrganizationChart"/>
    <dgm:cxn modelId="{402434B7-1B86-46ED-A85C-2DE65475CC16}" type="presParOf" srcId="{9F5A10B5-1425-4F40-8AE8-BFE96EFF8A0B}" destId="{DE10830F-3802-466C-A378-D75B574E9704}" srcOrd="1" destOrd="0" presId="urn:microsoft.com/office/officeart/2008/layout/HalfCircleOrganizationChart"/>
    <dgm:cxn modelId="{D05F75D8-2DC6-4B4F-A7C5-E14FF1F42749}" type="presParOf" srcId="{9F5A10B5-1425-4F40-8AE8-BFE96EFF8A0B}" destId="{7DF0F6A0-A239-4B03-8726-094D518CB350}" srcOrd="2" destOrd="0" presId="urn:microsoft.com/office/officeart/2008/layout/HalfCircleOrganizationChart"/>
    <dgm:cxn modelId="{AAF386BA-0F5B-41E8-A9E0-B0053DB4B665}" type="presParOf" srcId="{9F5A10B5-1425-4F40-8AE8-BFE96EFF8A0B}" destId="{5CB0C941-3668-4E08-A616-F68C7B36FBF3}" srcOrd="3" destOrd="0" presId="urn:microsoft.com/office/officeart/2008/layout/HalfCircleOrganizationChart"/>
    <dgm:cxn modelId="{0E05734B-747E-4B4A-8CB0-53EC289066ED}" type="presParOf" srcId="{70567169-215C-4CAB-881E-61A64B966EC5}" destId="{E3791108-A403-48B6-981B-C93AFE72405E}" srcOrd="1" destOrd="0" presId="urn:microsoft.com/office/officeart/2008/layout/HalfCircleOrganizationChart"/>
    <dgm:cxn modelId="{C879FD1D-8D10-4A87-8220-F7016F372286}" type="presParOf" srcId="{70567169-215C-4CAB-881E-61A64B966EC5}" destId="{FDFB5317-1DAB-4773-ADBC-62D3C96F8CA2}" srcOrd="2" destOrd="0" presId="urn:microsoft.com/office/officeart/2008/layout/HalfCircleOrganizationChart"/>
    <dgm:cxn modelId="{770D94E3-5BB3-45DC-985B-09448C51298C}" type="presParOf" srcId="{FAAFE89C-A996-4F7F-8A96-010F51FCB61A}" destId="{3D1FC7C6-9112-4CFB-8043-7E4E569B8043}" srcOrd="2" destOrd="0" presId="urn:microsoft.com/office/officeart/2008/layout/HalfCircleOrganizationChart"/>
    <dgm:cxn modelId="{CA7232C7-C300-4CDC-B2FB-66CF0CFDDE36}" type="presParOf" srcId="{FAAFE89C-A996-4F7F-8A96-010F51FCB61A}" destId="{F1A5509F-8F56-4F9B-B690-D4198C1520B8}" srcOrd="3" destOrd="0" presId="urn:microsoft.com/office/officeart/2008/layout/HalfCircleOrganizationChart"/>
    <dgm:cxn modelId="{FC93B053-1B31-49FB-BDF2-C662D549FD70}" type="presParOf" srcId="{F1A5509F-8F56-4F9B-B690-D4198C1520B8}" destId="{13496817-8B52-4837-A4C9-900EBD49E652}" srcOrd="0" destOrd="0" presId="urn:microsoft.com/office/officeart/2008/layout/HalfCircleOrganizationChart"/>
    <dgm:cxn modelId="{94C0068F-B8B2-460F-AD1D-9D58C819E9E3}" type="presParOf" srcId="{13496817-8B52-4837-A4C9-900EBD49E652}" destId="{BF07EA43-8CE5-4690-8814-2A090EE1787D}" srcOrd="0" destOrd="0" presId="urn:microsoft.com/office/officeart/2008/layout/HalfCircleOrganizationChart"/>
    <dgm:cxn modelId="{408BD9D6-6658-449C-8CFF-D830686C9DA6}" type="presParOf" srcId="{13496817-8B52-4837-A4C9-900EBD49E652}" destId="{BAE523C6-5058-47C9-8EE1-D497E1B026D3}" srcOrd="1" destOrd="0" presId="urn:microsoft.com/office/officeart/2008/layout/HalfCircleOrganizationChart"/>
    <dgm:cxn modelId="{B4F02F59-CF87-42C7-B227-A3B1E2DC9A70}" type="presParOf" srcId="{13496817-8B52-4837-A4C9-900EBD49E652}" destId="{FD8970C2-C9BB-472C-A555-838E1FB59D22}" srcOrd="2" destOrd="0" presId="urn:microsoft.com/office/officeart/2008/layout/HalfCircleOrganizationChart"/>
    <dgm:cxn modelId="{7E1F89EE-4754-4E70-A098-BE147E8FD292}" type="presParOf" srcId="{13496817-8B52-4837-A4C9-900EBD49E652}" destId="{5079A88D-5B8B-4224-8F25-840B7B56F650}" srcOrd="3" destOrd="0" presId="urn:microsoft.com/office/officeart/2008/layout/HalfCircleOrganizationChart"/>
    <dgm:cxn modelId="{831458A7-812F-4E49-AA6B-524C1275DCBB}" type="presParOf" srcId="{F1A5509F-8F56-4F9B-B690-D4198C1520B8}" destId="{77F81101-982E-438F-B7C2-9F00515FA5B3}" srcOrd="1" destOrd="0" presId="urn:microsoft.com/office/officeart/2008/layout/HalfCircleOrganizationChart"/>
    <dgm:cxn modelId="{7A58EEE5-55C8-4452-A67E-8D089295AF7F}" type="presParOf" srcId="{F1A5509F-8F56-4F9B-B690-D4198C1520B8}" destId="{BE973203-9FC3-4194-B226-C33C20DD0A2A}" srcOrd="2" destOrd="0" presId="urn:microsoft.com/office/officeart/2008/layout/HalfCircleOrganizationChart"/>
    <dgm:cxn modelId="{711CFFD7-4F94-4067-A3A8-5BB781A5C970}" type="presParOf" srcId="{FAAFE89C-A996-4F7F-8A96-010F51FCB61A}" destId="{438C231C-0300-4A2D-A697-857E0A1E8D8E}" srcOrd="4" destOrd="0" presId="urn:microsoft.com/office/officeart/2008/layout/HalfCircleOrganizationChart"/>
    <dgm:cxn modelId="{5649D8DA-7AB0-4CF7-AFF5-0902173731FD}" type="presParOf" srcId="{FAAFE89C-A996-4F7F-8A96-010F51FCB61A}" destId="{8E4C53AA-1CF6-4559-AA7F-736E5B979F65}" srcOrd="5" destOrd="0" presId="urn:microsoft.com/office/officeart/2008/layout/HalfCircleOrganizationChart"/>
    <dgm:cxn modelId="{7D2D7E83-073D-45AD-A216-57B0331332AB}" type="presParOf" srcId="{8E4C53AA-1CF6-4559-AA7F-736E5B979F65}" destId="{8954F3C8-1FCB-4990-AE39-63CE958A434A}" srcOrd="0" destOrd="0" presId="urn:microsoft.com/office/officeart/2008/layout/HalfCircleOrganizationChart"/>
    <dgm:cxn modelId="{8BE78DD7-F253-48EA-97B6-9397F1BA1EF2}" type="presParOf" srcId="{8954F3C8-1FCB-4990-AE39-63CE958A434A}" destId="{CFF061C3-666D-4FF3-A11D-312B2E80D846}" srcOrd="0" destOrd="0" presId="urn:microsoft.com/office/officeart/2008/layout/HalfCircleOrganizationChart"/>
    <dgm:cxn modelId="{20170276-E2E1-4CDE-BECD-A3A9CB286DA2}" type="presParOf" srcId="{8954F3C8-1FCB-4990-AE39-63CE958A434A}" destId="{277AABC9-CC12-4F24-9221-2106A57916AC}" srcOrd="1" destOrd="0" presId="urn:microsoft.com/office/officeart/2008/layout/HalfCircleOrganizationChart"/>
    <dgm:cxn modelId="{87F3C037-CA60-448E-AEDC-F1B470C38457}" type="presParOf" srcId="{8954F3C8-1FCB-4990-AE39-63CE958A434A}" destId="{564BDAF2-B1B4-4454-A063-D02AA143D28C}" srcOrd="2" destOrd="0" presId="urn:microsoft.com/office/officeart/2008/layout/HalfCircleOrganizationChart"/>
    <dgm:cxn modelId="{12BFCEEA-3ACC-4382-9CBB-03987D5BD5BA}" type="presParOf" srcId="{8954F3C8-1FCB-4990-AE39-63CE958A434A}" destId="{E1B1FF37-4327-4734-8949-5D6632321653}" srcOrd="3" destOrd="0" presId="urn:microsoft.com/office/officeart/2008/layout/HalfCircleOrganizationChart"/>
    <dgm:cxn modelId="{F674DE2B-33A1-4E12-8E5C-5F31F90879D4}" type="presParOf" srcId="{8E4C53AA-1CF6-4559-AA7F-736E5B979F65}" destId="{113FB28E-E55E-48B2-9344-736CA461DB8A}" srcOrd="1" destOrd="0" presId="urn:microsoft.com/office/officeart/2008/layout/HalfCircleOrganizationChart"/>
    <dgm:cxn modelId="{FD83B556-AEA5-409F-B9B0-ED9B31B313F0}" type="presParOf" srcId="{8E4C53AA-1CF6-4559-AA7F-736E5B979F65}" destId="{46934965-480C-449F-AFAE-0D3AF7916F66}" srcOrd="2" destOrd="0" presId="urn:microsoft.com/office/officeart/2008/layout/HalfCircleOrganizationChart"/>
    <dgm:cxn modelId="{C82B88FC-73EA-4670-9EC7-B941ECEFE672}" type="presParOf" srcId="{E829577E-C1FF-4897-9386-5808FCBE22F6}" destId="{7EE1FDA6-7B80-4BE2-BBBD-BCA9F52A5D06}" srcOrd="2" destOrd="0" presId="urn:microsoft.com/office/officeart/2008/layout/HalfCircleOrganizationChart"/>
    <dgm:cxn modelId="{9A78A0D1-39CF-49F8-B729-B9EF7638E1A6}" type="presParOf" srcId="{11CC9006-AA5E-45F4-9288-523FC01D7ECA}" destId="{9A7D8C97-FC2E-4F2A-85D6-4AFE2F8DB527}" srcOrd="2" destOrd="0" presId="urn:microsoft.com/office/officeart/2008/layout/HalfCircleOrganizationChart"/>
    <dgm:cxn modelId="{9534F14E-972D-49A5-97D8-CF514B60DF89}" type="presParOf" srcId="{11CC9006-AA5E-45F4-9288-523FC01D7ECA}" destId="{A2F6E35B-0F15-4358-9E69-57F208A11ACD}" srcOrd="3" destOrd="0" presId="urn:microsoft.com/office/officeart/2008/layout/HalfCircleOrganizationChart"/>
    <dgm:cxn modelId="{7F4496DE-C791-4A47-A436-7FD881002AA3}" type="presParOf" srcId="{A2F6E35B-0F15-4358-9E69-57F208A11ACD}" destId="{92B12FAE-CB5E-4FFB-A6DF-AA911B5DA0B7}" srcOrd="0" destOrd="0" presId="urn:microsoft.com/office/officeart/2008/layout/HalfCircleOrganizationChart"/>
    <dgm:cxn modelId="{A612FA02-EEDA-44E4-AAC3-524A9DAD2C63}" type="presParOf" srcId="{92B12FAE-CB5E-4FFB-A6DF-AA911B5DA0B7}" destId="{7A273C52-1615-40C4-A6F1-4EA9620B29EB}" srcOrd="0" destOrd="0" presId="urn:microsoft.com/office/officeart/2008/layout/HalfCircleOrganizationChart"/>
    <dgm:cxn modelId="{06A02895-65DB-4AE1-B837-66C8D7FA2779}" type="presParOf" srcId="{92B12FAE-CB5E-4FFB-A6DF-AA911B5DA0B7}" destId="{01343F61-BAD8-4E64-A75D-75A61A96FAA0}" srcOrd="1" destOrd="0" presId="urn:microsoft.com/office/officeart/2008/layout/HalfCircleOrganizationChart"/>
    <dgm:cxn modelId="{732D6E7C-E069-4E16-BB6D-02EC7437A97C}" type="presParOf" srcId="{92B12FAE-CB5E-4FFB-A6DF-AA911B5DA0B7}" destId="{40455F3C-2DC4-46D8-9AAC-BCBE21C9F50E}" srcOrd="2" destOrd="0" presId="urn:microsoft.com/office/officeart/2008/layout/HalfCircleOrganizationChart"/>
    <dgm:cxn modelId="{1D52DFAE-5B8D-4386-AC13-BDAA077D323E}" type="presParOf" srcId="{92B12FAE-CB5E-4FFB-A6DF-AA911B5DA0B7}" destId="{86C3BC59-8853-497B-B2B7-D849826362CD}" srcOrd="3" destOrd="0" presId="urn:microsoft.com/office/officeart/2008/layout/HalfCircleOrganizationChart"/>
    <dgm:cxn modelId="{DFE8E98E-92ED-48CB-B925-EBCD3A58FF3C}" type="presParOf" srcId="{A2F6E35B-0F15-4358-9E69-57F208A11ACD}" destId="{7EDF7E26-44A5-4F60-83FA-07BE7BDF98BD}" srcOrd="1" destOrd="0" presId="urn:microsoft.com/office/officeart/2008/layout/HalfCircleOrganizationChart"/>
    <dgm:cxn modelId="{7D6EB1DC-AED6-4B4B-A845-78D760DA62CD}" type="presParOf" srcId="{7EDF7E26-44A5-4F60-83FA-07BE7BDF98BD}" destId="{777AB8B1-B4E4-40E7-9662-9D369F289A48}" srcOrd="0" destOrd="0" presId="urn:microsoft.com/office/officeart/2008/layout/HalfCircleOrganizationChart"/>
    <dgm:cxn modelId="{FB312140-B5AA-4FDC-BE92-A1EBF2E2E806}" type="presParOf" srcId="{7EDF7E26-44A5-4F60-83FA-07BE7BDF98BD}" destId="{DA671CEB-33DD-41A4-9766-01C7BD750CA1}" srcOrd="1" destOrd="0" presId="urn:microsoft.com/office/officeart/2008/layout/HalfCircleOrganizationChart"/>
    <dgm:cxn modelId="{273C4B1C-5CDA-4C5A-9DF7-6DADA966F37D}" type="presParOf" srcId="{DA671CEB-33DD-41A4-9766-01C7BD750CA1}" destId="{2C3544FB-3A16-4DCD-A6B5-A6C0A7E9127A}" srcOrd="0" destOrd="0" presId="urn:microsoft.com/office/officeart/2008/layout/HalfCircleOrganizationChart"/>
    <dgm:cxn modelId="{837EC2C9-5853-4A76-84EB-6C378F4FDFD5}" type="presParOf" srcId="{2C3544FB-3A16-4DCD-A6B5-A6C0A7E9127A}" destId="{B2DBC0FE-BB27-456B-A2AD-3DBCD4AFB181}" srcOrd="0" destOrd="0" presId="urn:microsoft.com/office/officeart/2008/layout/HalfCircleOrganizationChart"/>
    <dgm:cxn modelId="{D937E468-F17E-4D29-BACB-6605B1321C16}" type="presParOf" srcId="{2C3544FB-3A16-4DCD-A6B5-A6C0A7E9127A}" destId="{C5D92771-A90C-4AC8-B276-831E04A63718}" srcOrd="1" destOrd="0" presId="urn:microsoft.com/office/officeart/2008/layout/HalfCircleOrganizationChart"/>
    <dgm:cxn modelId="{23E64BC3-2041-48C3-BA79-7906231F3B10}" type="presParOf" srcId="{2C3544FB-3A16-4DCD-A6B5-A6C0A7E9127A}" destId="{64E6B2FB-1416-40CF-BFE6-62A3B55D3104}" srcOrd="2" destOrd="0" presId="urn:microsoft.com/office/officeart/2008/layout/HalfCircleOrganizationChart"/>
    <dgm:cxn modelId="{1B553457-F9AF-40EA-BEF0-A39D148E63CD}" type="presParOf" srcId="{2C3544FB-3A16-4DCD-A6B5-A6C0A7E9127A}" destId="{E9577ACD-F567-4AF1-B5B1-CD7F51D7CCE1}" srcOrd="3" destOrd="0" presId="urn:microsoft.com/office/officeart/2008/layout/HalfCircleOrganizationChart"/>
    <dgm:cxn modelId="{6D0A64D9-2D5B-4A6C-B589-16621339F417}" type="presParOf" srcId="{DA671CEB-33DD-41A4-9766-01C7BD750CA1}" destId="{7A1FDE6A-787A-49E8-A019-B65AE65F3F42}" srcOrd="1" destOrd="0" presId="urn:microsoft.com/office/officeart/2008/layout/HalfCircleOrganizationChart"/>
    <dgm:cxn modelId="{0598C9DC-F1A7-48BF-8DFB-267BD412DD21}" type="presParOf" srcId="{DA671CEB-33DD-41A4-9766-01C7BD750CA1}" destId="{964611CB-485D-4C3D-AC6D-B2EE58F56B6D}" srcOrd="2" destOrd="0" presId="urn:microsoft.com/office/officeart/2008/layout/HalfCircleOrganizationChart"/>
    <dgm:cxn modelId="{9A6B3476-D817-4559-84A3-A6087F68C07D}" type="presParOf" srcId="{7EDF7E26-44A5-4F60-83FA-07BE7BDF98BD}" destId="{7D750F40-9187-42C5-A091-08D3FD77A21F}" srcOrd="2" destOrd="0" presId="urn:microsoft.com/office/officeart/2008/layout/HalfCircleOrganizationChart"/>
    <dgm:cxn modelId="{B6D0278C-9DEC-4715-A86C-CDBB5FBE06CC}" type="presParOf" srcId="{7EDF7E26-44A5-4F60-83FA-07BE7BDF98BD}" destId="{ED8FCE19-1A6B-4AD3-B674-1BD6642B8194}" srcOrd="3" destOrd="0" presId="urn:microsoft.com/office/officeart/2008/layout/HalfCircleOrganizationChart"/>
    <dgm:cxn modelId="{2044BB87-A9A3-4477-8F79-D398017CE1E5}" type="presParOf" srcId="{ED8FCE19-1A6B-4AD3-B674-1BD6642B8194}" destId="{E03BFB3F-0691-40E3-80B1-71B0DEA7D776}" srcOrd="0" destOrd="0" presId="urn:microsoft.com/office/officeart/2008/layout/HalfCircleOrganizationChart"/>
    <dgm:cxn modelId="{2202B2DB-5A73-44BC-859A-BE83E4979C91}" type="presParOf" srcId="{E03BFB3F-0691-40E3-80B1-71B0DEA7D776}" destId="{7D89C567-3BC9-4364-962B-25FA32E7660A}" srcOrd="0" destOrd="0" presId="urn:microsoft.com/office/officeart/2008/layout/HalfCircleOrganizationChart"/>
    <dgm:cxn modelId="{5805897B-03A1-4ECD-A6DD-E841A76513B7}" type="presParOf" srcId="{E03BFB3F-0691-40E3-80B1-71B0DEA7D776}" destId="{C97C24B4-4FBA-4314-B9D8-BB982518B69C}" srcOrd="1" destOrd="0" presId="urn:microsoft.com/office/officeart/2008/layout/HalfCircleOrganizationChart"/>
    <dgm:cxn modelId="{F87CE173-4633-4D92-84A4-046C1B578A1B}" type="presParOf" srcId="{E03BFB3F-0691-40E3-80B1-71B0DEA7D776}" destId="{A6337479-6B2C-4579-9D8C-D9493C3189D9}" srcOrd="2" destOrd="0" presId="urn:microsoft.com/office/officeart/2008/layout/HalfCircleOrganizationChart"/>
    <dgm:cxn modelId="{C9DBDA54-E840-45D5-A3D3-BC6D5C6DE3FB}" type="presParOf" srcId="{E03BFB3F-0691-40E3-80B1-71B0DEA7D776}" destId="{589B8DFA-1918-43A1-A07A-F62FA8224206}" srcOrd="3" destOrd="0" presId="urn:microsoft.com/office/officeart/2008/layout/HalfCircleOrganizationChart"/>
    <dgm:cxn modelId="{359E0B25-D626-4764-B7D5-F058CE6B186D}" type="presParOf" srcId="{ED8FCE19-1A6B-4AD3-B674-1BD6642B8194}" destId="{57877437-26F6-4593-B751-9250BC458F90}" srcOrd="1" destOrd="0" presId="urn:microsoft.com/office/officeart/2008/layout/HalfCircleOrganizationChart"/>
    <dgm:cxn modelId="{D4398697-0F1B-4DED-AD04-CEAFAB232FC3}" type="presParOf" srcId="{ED8FCE19-1A6B-4AD3-B674-1BD6642B8194}" destId="{28217AD2-8471-4884-8649-13F863361CDC}" srcOrd="2" destOrd="0" presId="urn:microsoft.com/office/officeart/2008/layout/HalfCircleOrganizationChart"/>
    <dgm:cxn modelId="{3A895E81-29C1-463C-875C-86AF301A5507}" type="presParOf" srcId="{A2F6E35B-0F15-4358-9E69-57F208A11ACD}" destId="{59373BA2-9D20-4C44-9BD6-69F0444E9611}" srcOrd="2" destOrd="0" presId="urn:microsoft.com/office/officeart/2008/layout/HalfCircleOrganizationChart"/>
    <dgm:cxn modelId="{DCE37BE4-6B11-4428-A7C9-29AFCD76B378}" type="presParOf" srcId="{11CC9006-AA5E-45F4-9288-523FC01D7ECA}" destId="{2F32A8A8-558C-4CB4-BD10-7E5D467D03CA}" srcOrd="4" destOrd="0" presId="urn:microsoft.com/office/officeart/2008/layout/HalfCircleOrganizationChart"/>
    <dgm:cxn modelId="{4762BBDD-1E3A-486D-9024-C0BB1093964E}" type="presParOf" srcId="{11CC9006-AA5E-45F4-9288-523FC01D7ECA}" destId="{7CCD9C65-DCD8-4731-A3C5-8FC335253E69}" srcOrd="5" destOrd="0" presId="urn:microsoft.com/office/officeart/2008/layout/HalfCircleOrganizationChart"/>
    <dgm:cxn modelId="{C3372DBF-2244-4432-A445-3C6257075F8D}" type="presParOf" srcId="{7CCD9C65-DCD8-4731-A3C5-8FC335253E69}" destId="{DCAFEF92-296B-4BF4-A637-BBA34EED32C6}" srcOrd="0" destOrd="0" presId="urn:microsoft.com/office/officeart/2008/layout/HalfCircleOrganizationChart"/>
    <dgm:cxn modelId="{2B6C35E8-98D8-4F0B-B0E7-9849F23A9CA9}" type="presParOf" srcId="{DCAFEF92-296B-4BF4-A637-BBA34EED32C6}" destId="{D2B5CEF5-6ECD-4F1A-A497-03A534FAB37B}" srcOrd="0" destOrd="0" presId="urn:microsoft.com/office/officeart/2008/layout/HalfCircleOrganizationChart"/>
    <dgm:cxn modelId="{777598BE-CFD5-4044-BFBB-36FC6ED5A93A}" type="presParOf" srcId="{DCAFEF92-296B-4BF4-A637-BBA34EED32C6}" destId="{4347B81D-D943-44DC-A6EB-BCD480CA8493}" srcOrd="1" destOrd="0" presId="urn:microsoft.com/office/officeart/2008/layout/HalfCircleOrganizationChart"/>
    <dgm:cxn modelId="{95C0DFF1-6510-4ED6-87BB-1189B6CBADE6}" type="presParOf" srcId="{DCAFEF92-296B-4BF4-A637-BBA34EED32C6}" destId="{4480C54E-5AF8-4B33-8B4E-E72FD422A784}" srcOrd="2" destOrd="0" presId="urn:microsoft.com/office/officeart/2008/layout/HalfCircleOrganizationChart"/>
    <dgm:cxn modelId="{7A52ADED-A280-43DC-8290-59E316D387B8}" type="presParOf" srcId="{DCAFEF92-296B-4BF4-A637-BBA34EED32C6}" destId="{85D4EDD1-9938-499B-9272-C7A44E15387B}" srcOrd="3" destOrd="0" presId="urn:microsoft.com/office/officeart/2008/layout/HalfCircleOrganizationChart"/>
    <dgm:cxn modelId="{CC63A2F9-DAA0-4423-BE97-00CAB84B84EA}" type="presParOf" srcId="{7CCD9C65-DCD8-4731-A3C5-8FC335253E69}" destId="{0D27DE63-7F78-4462-A5DC-2124047DB2B3}" srcOrd="1" destOrd="0" presId="urn:microsoft.com/office/officeart/2008/layout/HalfCircleOrganizationChart"/>
    <dgm:cxn modelId="{069915BA-8425-4787-928F-5149E2DDC895}" type="presParOf" srcId="{0D27DE63-7F78-4462-A5DC-2124047DB2B3}" destId="{EAA2458B-3AEA-47A7-BFD4-47E154615F17}" srcOrd="0" destOrd="0" presId="urn:microsoft.com/office/officeart/2008/layout/HalfCircleOrganizationChart"/>
    <dgm:cxn modelId="{75C6959F-4ECF-4AAC-9788-1DD590B1DB33}" type="presParOf" srcId="{0D27DE63-7F78-4462-A5DC-2124047DB2B3}" destId="{0969C97E-2095-447A-8800-5122A2E35B22}" srcOrd="1" destOrd="0" presId="urn:microsoft.com/office/officeart/2008/layout/HalfCircleOrganizationChart"/>
    <dgm:cxn modelId="{7778A04C-FA0B-4733-AC00-F06C77376860}" type="presParOf" srcId="{0969C97E-2095-447A-8800-5122A2E35B22}" destId="{CEA96E37-70DF-47FD-9193-B916998B5C02}" srcOrd="0" destOrd="0" presId="urn:microsoft.com/office/officeart/2008/layout/HalfCircleOrganizationChart"/>
    <dgm:cxn modelId="{C9E7B743-20F7-482C-8A91-89701C29779C}" type="presParOf" srcId="{CEA96E37-70DF-47FD-9193-B916998B5C02}" destId="{04BA6BB6-A643-4BCF-9196-417DA0574EE8}" srcOrd="0" destOrd="0" presId="urn:microsoft.com/office/officeart/2008/layout/HalfCircleOrganizationChart"/>
    <dgm:cxn modelId="{32FD2FD6-CE3C-4882-9D09-7031A90B2B13}" type="presParOf" srcId="{CEA96E37-70DF-47FD-9193-B916998B5C02}" destId="{E846A677-643E-4828-9798-A02EC11AB272}" srcOrd="1" destOrd="0" presId="urn:microsoft.com/office/officeart/2008/layout/HalfCircleOrganizationChart"/>
    <dgm:cxn modelId="{28260A31-F72D-49E9-880B-46558F2C20D2}" type="presParOf" srcId="{CEA96E37-70DF-47FD-9193-B916998B5C02}" destId="{5B174019-ED84-4FAE-AA06-C9AFC39D0871}" srcOrd="2" destOrd="0" presId="urn:microsoft.com/office/officeart/2008/layout/HalfCircleOrganizationChart"/>
    <dgm:cxn modelId="{D1A9B6D2-3722-42AB-AEDC-29AD1D6C3EE9}" type="presParOf" srcId="{CEA96E37-70DF-47FD-9193-B916998B5C02}" destId="{C5766EAE-5792-4459-B190-C9CF5FD368A6}" srcOrd="3" destOrd="0" presId="urn:microsoft.com/office/officeart/2008/layout/HalfCircleOrganizationChart"/>
    <dgm:cxn modelId="{DC55BADD-819A-46F6-A7DA-A5BFB74DEC51}" type="presParOf" srcId="{0969C97E-2095-447A-8800-5122A2E35B22}" destId="{EC2340A5-987A-4F94-8D1D-C358F2BCDA31}" srcOrd="1" destOrd="0" presId="urn:microsoft.com/office/officeart/2008/layout/HalfCircleOrganizationChart"/>
    <dgm:cxn modelId="{03F16AF5-3085-479D-80E7-61805275E979}" type="presParOf" srcId="{0969C97E-2095-447A-8800-5122A2E35B22}" destId="{E5E8B179-E2CC-45ED-9432-ADE85067652A}" srcOrd="2" destOrd="0" presId="urn:microsoft.com/office/officeart/2008/layout/HalfCircleOrganizationChart"/>
    <dgm:cxn modelId="{0306D749-41E2-4C7D-AFE7-6F66F89FA214}" type="presParOf" srcId="{0D27DE63-7F78-4462-A5DC-2124047DB2B3}" destId="{5FBA200F-19D4-4399-A095-42EBF6C2C697}" srcOrd="2" destOrd="0" presId="urn:microsoft.com/office/officeart/2008/layout/HalfCircleOrganizationChart"/>
    <dgm:cxn modelId="{0915AA69-6F1E-477C-87AF-DDC198BB9DBA}" type="presParOf" srcId="{0D27DE63-7F78-4462-A5DC-2124047DB2B3}" destId="{21D9123B-1185-4C9A-816B-C9A3B6BE2778}" srcOrd="3" destOrd="0" presId="urn:microsoft.com/office/officeart/2008/layout/HalfCircleOrganizationChart"/>
    <dgm:cxn modelId="{F3A66544-B9B8-4412-BEB2-4FA3BC8E8166}" type="presParOf" srcId="{21D9123B-1185-4C9A-816B-C9A3B6BE2778}" destId="{685B891A-29CD-4D48-A76D-3CD8CAB78C78}" srcOrd="0" destOrd="0" presId="urn:microsoft.com/office/officeart/2008/layout/HalfCircleOrganizationChart"/>
    <dgm:cxn modelId="{CC6FF663-8727-402D-A3DB-05B9089D84B3}" type="presParOf" srcId="{685B891A-29CD-4D48-A76D-3CD8CAB78C78}" destId="{C12D15C3-FF30-479D-9832-0E33BD473279}" srcOrd="0" destOrd="0" presId="urn:microsoft.com/office/officeart/2008/layout/HalfCircleOrganizationChart"/>
    <dgm:cxn modelId="{6FDF3207-F91E-4BAB-8325-E4494CD9B52E}" type="presParOf" srcId="{685B891A-29CD-4D48-A76D-3CD8CAB78C78}" destId="{49DE27FE-88E9-42D1-A70E-F642790C1DE4}" srcOrd="1" destOrd="0" presId="urn:microsoft.com/office/officeart/2008/layout/HalfCircleOrganizationChart"/>
    <dgm:cxn modelId="{4F782C98-0980-43E4-B694-0E72AC028B60}" type="presParOf" srcId="{685B891A-29CD-4D48-A76D-3CD8CAB78C78}" destId="{AD26DCB4-881E-4E28-A84E-8EF3EAEDF022}" srcOrd="2" destOrd="0" presId="urn:microsoft.com/office/officeart/2008/layout/HalfCircleOrganizationChart"/>
    <dgm:cxn modelId="{9DE10799-8087-4BEC-9D5A-3024BB45D3E3}" type="presParOf" srcId="{685B891A-29CD-4D48-A76D-3CD8CAB78C78}" destId="{E19634D7-7E1C-4662-A590-9F94641D1109}" srcOrd="3" destOrd="0" presId="urn:microsoft.com/office/officeart/2008/layout/HalfCircleOrganizationChart"/>
    <dgm:cxn modelId="{7D2E282D-FB4B-41C4-A0B4-EF42DEA28C20}" type="presParOf" srcId="{21D9123B-1185-4C9A-816B-C9A3B6BE2778}" destId="{CB9482B6-54D3-43C2-B2C7-717C915FF5C0}" srcOrd="1" destOrd="0" presId="urn:microsoft.com/office/officeart/2008/layout/HalfCircleOrganizationChart"/>
    <dgm:cxn modelId="{E072632B-E080-494C-9D48-FD1715B03D1A}" type="presParOf" srcId="{21D9123B-1185-4C9A-816B-C9A3B6BE2778}" destId="{601C9E87-28C2-4B69-B11C-632B6016C36D}" srcOrd="2" destOrd="0" presId="urn:microsoft.com/office/officeart/2008/layout/HalfCircleOrganizationChart"/>
    <dgm:cxn modelId="{55EABC27-DDCA-41C7-9364-92EE1771A55F}" type="presParOf" srcId="{7CCD9C65-DCD8-4731-A3C5-8FC335253E69}" destId="{85641DF3-A7D9-4B10-99FA-A1E2EF381ACD}" srcOrd="2" destOrd="0" presId="urn:microsoft.com/office/officeart/2008/layout/HalfCircleOrganizationChart"/>
    <dgm:cxn modelId="{A82B56F2-014C-48B4-B12C-93C88D29F72C}" type="presParOf" srcId="{11CC9006-AA5E-45F4-9288-523FC01D7ECA}" destId="{984F9450-5964-49A8-B791-E25C58CD4449}" srcOrd="6" destOrd="0" presId="urn:microsoft.com/office/officeart/2008/layout/HalfCircleOrganizationChart"/>
    <dgm:cxn modelId="{E886E855-3C06-4AEB-8E7A-F207E78A0324}" type="presParOf" srcId="{11CC9006-AA5E-45F4-9288-523FC01D7ECA}" destId="{DD73C714-E93F-4CB0-AABD-174F2E72274C}" srcOrd="7" destOrd="0" presId="urn:microsoft.com/office/officeart/2008/layout/HalfCircleOrganizationChart"/>
    <dgm:cxn modelId="{251C8A6B-35CA-4CB5-8564-AE7F9B57D2F7}" type="presParOf" srcId="{DD73C714-E93F-4CB0-AABD-174F2E72274C}" destId="{30DF8BAE-E29A-4663-98E0-97597C0D5C32}" srcOrd="0" destOrd="0" presId="urn:microsoft.com/office/officeart/2008/layout/HalfCircleOrganizationChart"/>
    <dgm:cxn modelId="{B7CF89E4-BF64-4859-B8A2-4828A60FE12E}" type="presParOf" srcId="{30DF8BAE-E29A-4663-98E0-97597C0D5C32}" destId="{4C5ADBEE-12F1-4190-8373-7F30FB5338B0}" srcOrd="0" destOrd="0" presId="urn:microsoft.com/office/officeart/2008/layout/HalfCircleOrganizationChart"/>
    <dgm:cxn modelId="{DC3031D2-C3B0-4B2E-B571-84ADDE125B33}" type="presParOf" srcId="{30DF8BAE-E29A-4663-98E0-97597C0D5C32}" destId="{44C62CE7-F2C7-4060-8066-3506F368A537}" srcOrd="1" destOrd="0" presId="urn:microsoft.com/office/officeart/2008/layout/HalfCircleOrganizationChart"/>
    <dgm:cxn modelId="{A506100C-8296-4DCD-9214-379B690AE5D3}" type="presParOf" srcId="{30DF8BAE-E29A-4663-98E0-97597C0D5C32}" destId="{FF8E0C39-D7D5-42E1-ADC1-79C30599FF7D}" srcOrd="2" destOrd="0" presId="urn:microsoft.com/office/officeart/2008/layout/HalfCircleOrganizationChart"/>
    <dgm:cxn modelId="{144483CF-6D3F-4DC8-8778-4F46A3117DE6}" type="presParOf" srcId="{30DF8BAE-E29A-4663-98E0-97597C0D5C32}" destId="{922ACFF5-5A1B-4042-B2A5-E0C6AACEEE95}" srcOrd="3" destOrd="0" presId="urn:microsoft.com/office/officeart/2008/layout/HalfCircleOrganizationChart"/>
    <dgm:cxn modelId="{3A2BF356-2888-48F8-AAB3-AFA8689462A2}" type="presParOf" srcId="{DD73C714-E93F-4CB0-AABD-174F2E72274C}" destId="{8FE96A82-53CA-4366-9F5D-C8ED21E6D64E}" srcOrd="1" destOrd="0" presId="urn:microsoft.com/office/officeart/2008/layout/HalfCircleOrganizationChart"/>
    <dgm:cxn modelId="{4D7BE7EB-6364-4ACE-BC30-05B9C3EA503B}" type="presParOf" srcId="{8FE96A82-53CA-4366-9F5D-C8ED21E6D64E}" destId="{E6B68900-C9F4-40E8-A1E8-9D979486958A}" srcOrd="0" destOrd="0" presId="urn:microsoft.com/office/officeart/2008/layout/HalfCircleOrganizationChart"/>
    <dgm:cxn modelId="{B85EB632-4E99-45B1-AB54-8F6D5CDAC1D8}" type="presParOf" srcId="{8FE96A82-53CA-4366-9F5D-C8ED21E6D64E}" destId="{E8BF7F37-0890-4644-8B32-0A72DEFC69E9}" srcOrd="1" destOrd="0" presId="urn:microsoft.com/office/officeart/2008/layout/HalfCircleOrganizationChart"/>
    <dgm:cxn modelId="{4E48BA00-C5BB-427D-984A-238A7DA70D48}" type="presParOf" srcId="{E8BF7F37-0890-4644-8B32-0A72DEFC69E9}" destId="{D0E884D6-BE68-49BD-8ADE-714C0CC7B9DB}" srcOrd="0" destOrd="0" presId="urn:microsoft.com/office/officeart/2008/layout/HalfCircleOrganizationChart"/>
    <dgm:cxn modelId="{5EAAF213-F105-4D0C-AF5F-D7BD07AF163D}" type="presParOf" srcId="{D0E884D6-BE68-49BD-8ADE-714C0CC7B9DB}" destId="{44A7D7E2-F2B5-43AC-813A-DB8C58E8FDDB}" srcOrd="0" destOrd="0" presId="urn:microsoft.com/office/officeart/2008/layout/HalfCircleOrganizationChart"/>
    <dgm:cxn modelId="{6065F0F0-2E77-4355-A351-6F0C0E2FF45F}" type="presParOf" srcId="{D0E884D6-BE68-49BD-8ADE-714C0CC7B9DB}" destId="{7DD1B35F-7BC1-4A34-9700-82923330B7AE}" srcOrd="1" destOrd="0" presId="urn:microsoft.com/office/officeart/2008/layout/HalfCircleOrganizationChart"/>
    <dgm:cxn modelId="{77D9B6A0-D34E-4608-A1CE-BD9180FC9AB3}" type="presParOf" srcId="{D0E884D6-BE68-49BD-8ADE-714C0CC7B9DB}" destId="{8BAD85D1-FE7D-432E-8C77-3C22F589EE7A}" srcOrd="2" destOrd="0" presId="urn:microsoft.com/office/officeart/2008/layout/HalfCircleOrganizationChart"/>
    <dgm:cxn modelId="{ABEF5A5E-87AB-4E61-8C7E-F8C820F6A64E}" type="presParOf" srcId="{D0E884D6-BE68-49BD-8ADE-714C0CC7B9DB}" destId="{797A3F78-632C-483C-921F-1807237B44E9}" srcOrd="3" destOrd="0" presId="urn:microsoft.com/office/officeart/2008/layout/HalfCircleOrganizationChart"/>
    <dgm:cxn modelId="{847505EE-9B4C-489A-B3D8-04B34B599203}" type="presParOf" srcId="{E8BF7F37-0890-4644-8B32-0A72DEFC69E9}" destId="{7ED52516-DEAA-48AF-9F2D-A41EAF869574}" srcOrd="1" destOrd="0" presId="urn:microsoft.com/office/officeart/2008/layout/HalfCircleOrganizationChart"/>
    <dgm:cxn modelId="{1698D94D-DA81-402A-BEA4-217FB2F8B9B8}" type="presParOf" srcId="{E8BF7F37-0890-4644-8B32-0A72DEFC69E9}" destId="{B392B3F0-94DE-4277-ADDE-D665748D26B4}" srcOrd="2" destOrd="0" presId="urn:microsoft.com/office/officeart/2008/layout/HalfCircleOrganizationChart"/>
    <dgm:cxn modelId="{9C639052-6F49-4639-84BB-B30DF454EFAC}" type="presParOf" srcId="{8FE96A82-53CA-4366-9F5D-C8ED21E6D64E}" destId="{E2DB4C18-1980-4198-BD37-3802C900C3BC}" srcOrd="2" destOrd="0" presId="urn:microsoft.com/office/officeart/2008/layout/HalfCircleOrganizationChart"/>
    <dgm:cxn modelId="{513391AC-1E4D-4B60-BA25-2BFD4B828B1E}" type="presParOf" srcId="{8FE96A82-53CA-4366-9F5D-C8ED21E6D64E}" destId="{3B03DA4A-6E18-41A7-9BDE-97095294133D}" srcOrd="3" destOrd="0" presId="urn:microsoft.com/office/officeart/2008/layout/HalfCircleOrganizationChart"/>
    <dgm:cxn modelId="{2D8E5087-E164-4B9E-A313-35611D9E81E1}" type="presParOf" srcId="{3B03DA4A-6E18-41A7-9BDE-97095294133D}" destId="{73773B44-8D86-4035-A152-633080407A23}" srcOrd="0" destOrd="0" presId="urn:microsoft.com/office/officeart/2008/layout/HalfCircleOrganizationChart"/>
    <dgm:cxn modelId="{ED9E4B45-5A0A-4E2F-9431-17B75CF9F9E6}" type="presParOf" srcId="{73773B44-8D86-4035-A152-633080407A23}" destId="{7FEB6243-E0AF-467F-A7B4-91994E24A748}" srcOrd="0" destOrd="0" presId="urn:microsoft.com/office/officeart/2008/layout/HalfCircleOrganizationChart"/>
    <dgm:cxn modelId="{A570797E-E401-4F47-9EBF-CA0C1D577C9E}" type="presParOf" srcId="{73773B44-8D86-4035-A152-633080407A23}" destId="{14633387-3A77-45CA-8B06-BAA589F5FBEE}" srcOrd="1" destOrd="0" presId="urn:microsoft.com/office/officeart/2008/layout/HalfCircleOrganizationChart"/>
    <dgm:cxn modelId="{E5856E70-0033-4B7E-9648-00693F51AB0D}" type="presParOf" srcId="{73773B44-8D86-4035-A152-633080407A23}" destId="{D7E88FCC-B078-41DE-901B-F34B6C5A79A6}" srcOrd="2" destOrd="0" presId="urn:microsoft.com/office/officeart/2008/layout/HalfCircleOrganizationChart"/>
    <dgm:cxn modelId="{E1F1E130-09A4-43A4-B842-DBDCDCF3B019}" type="presParOf" srcId="{73773B44-8D86-4035-A152-633080407A23}" destId="{B9B0D07B-724D-47F3-AFE6-4D2300D48B2D}" srcOrd="3" destOrd="0" presId="urn:microsoft.com/office/officeart/2008/layout/HalfCircleOrganizationChart"/>
    <dgm:cxn modelId="{9EBACE65-C67F-4649-B855-CB94A0A0EB2E}" type="presParOf" srcId="{3B03DA4A-6E18-41A7-9BDE-97095294133D}" destId="{F8C8A909-669F-449B-A61D-1D8A524B9F4F}" srcOrd="1" destOrd="0" presId="urn:microsoft.com/office/officeart/2008/layout/HalfCircleOrganizationChart"/>
    <dgm:cxn modelId="{B97DDEBB-636D-4D70-A9E8-8F888B6433C2}" type="presParOf" srcId="{3B03DA4A-6E18-41A7-9BDE-97095294133D}" destId="{B049FF0A-8ACC-4E3E-AE7B-9E80A6E90969}" srcOrd="2" destOrd="0" presId="urn:microsoft.com/office/officeart/2008/layout/HalfCircleOrganizationChart"/>
    <dgm:cxn modelId="{74B577BA-63FD-47DC-AC0D-9DB7E7B9872A}" type="presParOf" srcId="{8FE96A82-53CA-4366-9F5D-C8ED21E6D64E}" destId="{E9CBADBB-97F3-45E1-B6B9-5B83CD0E3006}" srcOrd="4" destOrd="0" presId="urn:microsoft.com/office/officeart/2008/layout/HalfCircleOrganizationChart"/>
    <dgm:cxn modelId="{739B02AC-5276-434B-A7AE-7449D8B2D090}" type="presParOf" srcId="{8FE96A82-53CA-4366-9F5D-C8ED21E6D64E}" destId="{F1573FA2-A792-4DDB-8D44-23089CE31B60}" srcOrd="5" destOrd="0" presId="urn:microsoft.com/office/officeart/2008/layout/HalfCircleOrganizationChart"/>
    <dgm:cxn modelId="{BB172A7B-0DB2-4C35-B0D0-DD5231D02AD6}" type="presParOf" srcId="{F1573FA2-A792-4DDB-8D44-23089CE31B60}" destId="{1E811F2A-B941-4FF4-9E4C-39E4FB0DF181}" srcOrd="0" destOrd="0" presId="urn:microsoft.com/office/officeart/2008/layout/HalfCircleOrganizationChart"/>
    <dgm:cxn modelId="{F9AD4560-C53A-49C0-AAA6-C3040C0F33AB}" type="presParOf" srcId="{1E811F2A-B941-4FF4-9E4C-39E4FB0DF181}" destId="{A669DC4B-B5C6-4C38-AE9F-3F5DE4D5E6AD}" srcOrd="0" destOrd="0" presId="urn:microsoft.com/office/officeart/2008/layout/HalfCircleOrganizationChart"/>
    <dgm:cxn modelId="{EA776A23-AF55-49D4-BA3F-DBD58EEA1A35}" type="presParOf" srcId="{1E811F2A-B941-4FF4-9E4C-39E4FB0DF181}" destId="{B3CF2FE9-3EC6-45E2-B2AE-52FFCCBA1CBF}" srcOrd="1" destOrd="0" presId="urn:microsoft.com/office/officeart/2008/layout/HalfCircleOrganizationChart"/>
    <dgm:cxn modelId="{0D7FA4C5-AAC6-46D7-B8AA-BE9580E08C46}" type="presParOf" srcId="{1E811F2A-B941-4FF4-9E4C-39E4FB0DF181}" destId="{A6DC4CA0-F47E-47F3-8586-A6879E2FA187}" srcOrd="2" destOrd="0" presId="urn:microsoft.com/office/officeart/2008/layout/HalfCircleOrganizationChart"/>
    <dgm:cxn modelId="{793E4E1A-B9DB-40F9-88C3-3538C0448E40}" type="presParOf" srcId="{1E811F2A-B941-4FF4-9E4C-39E4FB0DF181}" destId="{101862B4-983E-42DC-BE32-E4535A2632F7}" srcOrd="3" destOrd="0" presId="urn:microsoft.com/office/officeart/2008/layout/HalfCircleOrganizationChart"/>
    <dgm:cxn modelId="{C716DF37-D300-42F3-A979-6B3737CF65CC}" type="presParOf" srcId="{F1573FA2-A792-4DDB-8D44-23089CE31B60}" destId="{82FEBDFD-CA78-4E5A-B13D-DFB2FA6B8506}" srcOrd="1" destOrd="0" presId="urn:microsoft.com/office/officeart/2008/layout/HalfCircleOrganizationChart"/>
    <dgm:cxn modelId="{423A6340-4862-494D-A987-4C69CDA5DCB3}" type="presParOf" srcId="{F1573FA2-A792-4DDB-8D44-23089CE31B60}" destId="{DA72B50C-AC19-43B7-915B-FFBE8B4D8E3C}" srcOrd="2" destOrd="0" presId="urn:microsoft.com/office/officeart/2008/layout/HalfCircleOrganizationChart"/>
    <dgm:cxn modelId="{1D14A21B-87FB-454F-9B9A-4A853929FAE7}" type="presParOf" srcId="{DD73C714-E93F-4CB0-AABD-174F2E72274C}" destId="{10672985-8BA9-4E71-9C15-90D81B3754E7}" srcOrd="2" destOrd="0" presId="urn:microsoft.com/office/officeart/2008/layout/HalfCircleOrganizationChart"/>
    <dgm:cxn modelId="{3EEDE7B4-AE38-4FD2-A646-95575FE438E2}" type="presParOf" srcId="{03206E14-DB68-44CB-8AE5-696A5267F058}" destId="{949B0B7A-0AD2-4B12-A7E3-6B15F46F960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B6F6B6-6C5E-469E-A4B2-F194A5FC9A5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CH"/>
        </a:p>
      </dgm:t>
    </dgm:pt>
    <dgm:pt modelId="{22426D86-7518-46C9-B210-2FD8E3E74755}">
      <dgm:prSet phldrT="[Texte]" custT="1"/>
      <dgm:spPr/>
      <dgm:t>
        <a:bodyPr/>
        <a:lstStyle/>
        <a:p>
          <a:pPr>
            <a:buClrTx/>
            <a:buSzTx/>
            <a:buFontTx/>
            <a:buNone/>
          </a:pPr>
          <a:r>
            <a:rPr lang="en-US" sz="2000" b="1">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a:latin typeface="Open Sans" panose="020B0606030504020204" pitchFamily="34" charset="0"/>
              <a:ea typeface="Open Sans" panose="020B0606030504020204" pitchFamily="34" charset="0"/>
              <a:cs typeface="Open Sans" panose="020B0606030504020204" pitchFamily="34" charset="0"/>
            </a:rPr>
            <a:t>(N=280, 31.8%)</a:t>
          </a:r>
          <a:endParaRPr lang="fr-CH" sz="2000" b="0">
            <a:latin typeface="Open Sans" panose="020B0606030504020204" pitchFamily="34" charset="0"/>
            <a:ea typeface="Open Sans" panose="020B0606030504020204" pitchFamily="34" charset="0"/>
            <a:cs typeface="Open Sans" panose="020B0606030504020204" pitchFamily="34" charset="0"/>
          </a:endParaRPr>
        </a:p>
      </dgm:t>
    </dgm:pt>
    <dgm:pt modelId="{A93D1E34-0906-4F68-AE57-C9F73C7EF743}" type="par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F1317CF-9150-48D9-9370-E42DF7D4CEE4}" type="sib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7AA59EB2-869B-4C69-99B9-1A543CB2C257}">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Question </a:t>
          </a:r>
          <a:r>
            <a:rPr lang="fr-CH" sz="2000" err="1">
              <a:latin typeface="Open Sans" panose="020B0606030504020204" pitchFamily="34" charset="0"/>
              <a:ea typeface="Open Sans" panose="020B0606030504020204" pitchFamily="34" charset="0"/>
              <a:cs typeface="Open Sans" panose="020B0606030504020204" pitchFamily="34" charset="0"/>
            </a:rPr>
            <a:t>Answering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375BF9C-02FE-49EB-9F3B-5DBC6A3568F2}" type="par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64EF8EB-038B-474A-94B4-75A9147C9A63}" type="sib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42851C91-791A-489C-8286-685FD36971DA}">
      <dgm:prSet phldrT="[Texte]"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Assistive</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wearable</a:t>
          </a:r>
          <a:r>
            <a:rPr lang="fr-CH" sz="2000">
              <a:latin typeface="Open Sans" panose="020B0606030504020204" pitchFamily="34" charset="0"/>
              <a:ea typeface="Open Sans" panose="020B0606030504020204" pitchFamily="34" charset="0"/>
              <a:cs typeface="Open Sans" panose="020B0606030504020204" pitchFamily="34" charset="0"/>
            </a:rPr>
            <a:t> and mobile technologies</a:t>
          </a:r>
        </a:p>
      </dgm:t>
    </dgm:pt>
    <dgm:pt modelId="{086B54F6-46A6-4D07-B47D-C5A536D4C12D}" type="par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5B9E66E-0F78-4D77-84CB-13BBEE2FD667}" type="sib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293D16C-CEB0-432C-8204-1B98868C08C4}">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Speech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90CF40A7-5B2D-4CAD-85AE-A286C445729C}" type="par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3D9E68D-F1C9-4752-8ED2-32BA6D6EFAD6}" type="sib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97DD0C4A-77FF-48A1-982C-D622489A06AE}">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Orientation &amp; </a:t>
          </a:r>
          <a:r>
            <a:rPr lang="fr-CH" sz="2000" b="1" err="1">
              <a:latin typeface="Open Sans" panose="020B0606030504020204" pitchFamily="34" charset="0"/>
              <a:ea typeface="Open Sans" panose="020B0606030504020204" pitchFamily="34" charset="0"/>
              <a:cs typeface="Open Sans" panose="020B0606030504020204" pitchFamily="34" charset="0"/>
            </a:rPr>
            <a:t>Mobility</a:t>
          </a:r>
          <a:r>
            <a:rPr lang="fr-CH" sz="2000" b="1">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(N=331, 37.6%)</a:t>
          </a:r>
        </a:p>
      </dgm:t>
    </dgm:pt>
    <dgm:pt modelId="{D40877FE-B56E-42D3-B477-19AE67DEC525}" type="par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DE56FBA-4984-49A7-9AB2-583D6D77787D}" type="sib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658772D-C14F-4304-BEBE-0236356EEE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media description</a:t>
          </a:r>
        </a:p>
      </dgm:t>
    </dgm:pt>
    <dgm:pt modelId="{B26C0B51-DD87-453B-8244-741521CD9DC8}" type="par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0934431-B5F2-4163-BD5A-1821D3E2949D}" type="sib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2073F5B-7827-407B-9EF6-E0D1F8A814E1}">
      <dgm:prSet custT="1"/>
      <dgm:spPr/>
      <dgm:t>
        <a:bodyPr/>
        <a:lstStyle/>
        <a:p>
          <a:r>
            <a:rPr lang="fr-CH" sz="2000" b="1">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a:latin typeface="Open Sans" panose="020B0606030504020204" pitchFamily="34" charset="0"/>
              <a:ea typeface="Open Sans" panose="020B0606030504020204" pitchFamily="34" charset="0"/>
              <a:cs typeface="Open Sans" panose="020B0606030504020204" pitchFamily="34" charset="0"/>
            </a:rPr>
            <a:t>(N=195, 22.2%)</a:t>
          </a:r>
        </a:p>
      </dgm:t>
    </dgm:pt>
    <dgm:pt modelId="{8A84A09E-26D0-4E17-9C98-8E56D9C81449}" type="par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8E3E8E49-E029-40D1-B25E-CEC089913518}" type="sib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BBA64E72-2D2A-49F8-AE8C-E8AA1A2149AF}">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Touch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1AE04FF4-CCF0-4564-B935-DAE2907456B4}" type="par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F5B74BF-9537-4246-A356-995D61F291B4}" type="sib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C7B9F15-1875-4DC2-BECA-13BBE749BA77}">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Education</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(N=54, 6.1%)</a:t>
          </a:r>
        </a:p>
      </dgm:t>
    </dgm:pt>
    <dgm:pt modelId="{39C05ED7-C7FF-46E6-9557-0B1E26905087}" type="par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0DCEEE3F-B062-4C5C-9672-D0C88A42E95F}" type="sib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7BB516D-D784-4AAB-8DC0-D363F72C1F5E}">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Tangibles for STEM</a:t>
          </a:r>
        </a:p>
      </dgm:t>
    </dgm:pt>
    <dgm:pt modelId="{5CE69E87-67EC-49F5-840B-004744AFCBDE}" type="par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92FABA5-22E2-4978-B91A-8B064485502E}" type="sib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CC3BB4-983E-4455-AEB0-A97B1EE23844}">
      <dgm:prSet custT="1"/>
      <dgm:spPr/>
      <dgm:t>
        <a:bodyPr/>
        <a:lstStyle/>
        <a:p>
          <a:pPr algn="l"/>
          <a:r>
            <a:rPr lang="fr-CH" sz="1800" err="1">
              <a:latin typeface="Open Sans" panose="020B0606030504020204" pitchFamily="34" charset="0"/>
              <a:ea typeface="Open Sans" panose="020B0606030504020204" pitchFamily="34" charset="0"/>
              <a:cs typeface="Open Sans" panose="020B0606030504020204" pitchFamily="34" charset="0"/>
            </a:rPr>
            <a:t>Localization</a:t>
          </a:r>
          <a:r>
            <a:rPr lang="fr-CH" sz="1800">
              <a:latin typeface="Open Sans" panose="020B0606030504020204" pitchFamily="34" charset="0"/>
              <a:ea typeface="Open Sans" panose="020B0606030504020204" pitchFamily="34" charset="0"/>
              <a:cs typeface="Open Sans" panose="020B0606030504020204" pitchFamily="34" charset="0"/>
            </a:rPr>
            <a:t>, </a:t>
          </a:r>
          <a:r>
            <a:rPr lang="fr-CH" sz="1800" err="1">
              <a:latin typeface="Open Sans" panose="020B0606030504020204" pitchFamily="34" charset="0"/>
              <a:ea typeface="Open Sans" panose="020B0606030504020204" pitchFamily="34" charset="0"/>
              <a:cs typeface="Open Sans" panose="020B0606030504020204" pitchFamily="34" charset="0"/>
            </a:rPr>
            <a:t>detection</a:t>
          </a:r>
          <a:r>
            <a:rPr lang="fr-CH" sz="1800">
              <a:latin typeface="Open Sans" panose="020B0606030504020204" pitchFamily="34" charset="0"/>
              <a:ea typeface="Open Sans" panose="020B0606030504020204" pitchFamily="34" charset="0"/>
              <a:cs typeface="Open Sans" panose="020B0606030504020204" pitchFamily="34" charset="0"/>
            </a:rPr>
            <a:t>, pathfinding</a:t>
          </a:r>
          <a:r>
            <a:rPr lang="fr-CH" sz="1800" baseline="30000">
              <a:latin typeface="Open Sans" panose="020B0606030504020204" pitchFamily="34" charset="0"/>
              <a:ea typeface="Open Sans" panose="020B0606030504020204" pitchFamily="34" charset="0"/>
              <a:cs typeface="Open Sans" panose="020B0606030504020204" pitchFamily="34" charset="0"/>
            </a:rPr>
            <a:t>1, 2</a:t>
          </a:r>
        </a:p>
      </dgm:t>
    </dgm:pt>
    <dgm:pt modelId="{9449BF82-E176-472F-999D-7FE02A71500C}" type="par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9F5A99-4B6F-49E8-A459-0F7CA14F8790}" type="sib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FFC764C-D743-4D57-9C41-2E5FBAD03224}">
      <dgm:prSet phldrT="[Texte]" custT="1"/>
      <dgm:spPr/>
      <dgm:t>
        <a:bodyPr/>
        <a:lstStyle/>
        <a:p>
          <a:r>
            <a:rPr lang="en-US" sz="2000" b="1" noProof="0">
              <a:latin typeface="Open Sans" panose="020B0606030504020204" pitchFamily="34" charset="0"/>
              <a:ea typeface="Open Sans" panose="020B0606030504020204" pitchFamily="34" charset="0"/>
              <a:cs typeface="Open Sans" panose="020B0606030504020204" pitchFamily="34" charset="0"/>
            </a:rPr>
            <a:t>BLV Research (N=880)</a:t>
          </a:r>
        </a:p>
      </dgm:t>
    </dgm:pt>
    <dgm:pt modelId="{A8F04332-71EA-43CE-9B41-5040BE335ECE}" type="sib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D045C2E-8350-49C2-B933-BCE41525CAAD}" type="par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DC8D629-E9A7-4D01-957E-EF2A9DE897FD}">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err="1">
              <a:latin typeface="Open Sans" panose="020B0606030504020204" pitchFamily="34" charset="0"/>
              <a:ea typeface="Open Sans" panose="020B0606030504020204" pitchFamily="34" charset="0"/>
              <a:cs typeface="Open Sans" panose="020B0606030504020204" pitchFamily="34" charset="0"/>
            </a:rPr>
            <a:t>learning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10CA462-E6C2-4F83-A73F-776AF45684AD}" type="parTrans" cxnId="{2EC1AAB3-94AB-4D52-9AB7-C91578F30069}">
      <dgm:prSet/>
      <dgm:spPr/>
      <dgm:t>
        <a:bodyPr/>
        <a:lstStyle/>
        <a:p>
          <a:endParaRPr lang="fr-CH" sz="3200"/>
        </a:p>
      </dgm:t>
    </dgm:pt>
    <dgm:pt modelId="{AF68511B-D059-4DEE-940D-692C85447C56}" type="sibTrans" cxnId="{2EC1AAB3-94AB-4D52-9AB7-C91578F30069}">
      <dgm:prSet/>
      <dgm:spPr/>
      <dgm:t>
        <a:bodyPr/>
        <a:lstStyle/>
        <a:p>
          <a:endParaRPr lang="fr-CH" sz="3200"/>
        </a:p>
      </dgm:t>
    </dgm:pt>
    <dgm:pt modelId="{580DE34B-5794-4792-B901-CE48AF9013CD}">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Outdoor</a:t>
          </a:r>
          <a:r>
            <a:rPr lang="fr-CH" sz="2000">
              <a:latin typeface="Open Sans" panose="020B0606030504020204" pitchFamily="34" charset="0"/>
              <a:ea typeface="Open Sans" panose="020B0606030504020204" pitchFamily="34" charset="0"/>
              <a:cs typeface="Open Sans" panose="020B0606030504020204" pitchFamily="34" charset="0"/>
            </a:rPr>
            <a:t>/indoor environments</a:t>
          </a:r>
          <a:r>
            <a:rPr lang="fr-CH" sz="2000" baseline="30000">
              <a:latin typeface="Open Sans" panose="020B0606030504020204" pitchFamily="34" charset="0"/>
              <a:ea typeface="Open Sans" panose="020B0606030504020204" pitchFamily="34" charset="0"/>
              <a:cs typeface="Open Sans" panose="020B0606030504020204" pitchFamily="34" charset="0"/>
            </a:rPr>
            <a:t>1, 2</a:t>
          </a:r>
        </a:p>
      </dgm:t>
    </dgm:pt>
    <dgm:pt modelId="{05963C3B-4F9D-4386-A75B-298DA00D66C3}" type="parTrans" cxnId="{62923074-9AFD-4711-8552-837957085496}">
      <dgm:prSet/>
      <dgm:spPr/>
      <dgm:t>
        <a:bodyPr/>
        <a:lstStyle/>
        <a:p>
          <a:endParaRPr lang="fr-CH" sz="3200"/>
        </a:p>
      </dgm:t>
    </dgm:pt>
    <dgm:pt modelId="{F12C5C09-0E20-4C51-8A81-25A0AEF850D2}" type="sibTrans" cxnId="{62923074-9AFD-4711-8552-837957085496}">
      <dgm:prSet/>
      <dgm:spPr/>
      <dgm:t>
        <a:bodyPr/>
        <a:lstStyle/>
        <a:p>
          <a:endParaRPr lang="fr-CH" sz="3200"/>
        </a:p>
      </dgm:t>
    </dgm:pt>
    <dgm:pt modelId="{64F69BDE-7F2A-4B6E-A54B-D82DD1A3A950}">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Navigation </a:t>
          </a:r>
          <a:r>
            <a:rPr lang="fr-CH" sz="2000" err="1">
              <a:latin typeface="Open Sans" panose="020B0606030504020204" pitchFamily="34" charset="0"/>
              <a:ea typeface="Open Sans" panose="020B0606030504020204" pitchFamily="34" charset="0"/>
              <a:cs typeface="Open Sans" panose="020B0606030504020204" pitchFamily="34" charset="0"/>
            </a:rPr>
            <a:t>behaviors</a:t>
          </a:r>
          <a:r>
            <a:rPr lang="fr-CH" sz="2000">
              <a:latin typeface="Open Sans" panose="020B0606030504020204" pitchFamily="34" charset="0"/>
              <a:ea typeface="Open Sans" panose="020B0606030504020204" pitchFamily="34" charset="0"/>
              <a:cs typeface="Open Sans" panose="020B0606030504020204" pitchFamily="34" charset="0"/>
            </a:rPr>
            <a:t> and preferences</a:t>
          </a:r>
          <a:r>
            <a:rPr lang="fr-CH" sz="2000" baseline="30000">
              <a:latin typeface="Open Sans" panose="020B0606030504020204" pitchFamily="34" charset="0"/>
              <a:ea typeface="Open Sans" panose="020B0606030504020204" pitchFamily="34" charset="0"/>
              <a:cs typeface="Open Sans" panose="020B0606030504020204" pitchFamily="34" charset="0"/>
            </a:rPr>
            <a:t>3</a:t>
          </a:r>
        </a:p>
      </dgm:t>
    </dgm:pt>
    <dgm:pt modelId="{46EFEFD3-0048-42E0-A23D-1811B5DDA36C}" type="parTrans" cxnId="{A9C8CCF2-AC0F-47C2-BA8C-52E86CA94473}">
      <dgm:prSet/>
      <dgm:spPr/>
      <dgm:t>
        <a:bodyPr/>
        <a:lstStyle/>
        <a:p>
          <a:endParaRPr lang="fr-CH" sz="3200"/>
        </a:p>
      </dgm:t>
    </dgm:pt>
    <dgm:pt modelId="{0002D2A1-7F08-4120-8FCB-8B111721D84A}" type="sibTrans" cxnId="{A9C8CCF2-AC0F-47C2-BA8C-52E86CA94473}">
      <dgm:prSet/>
      <dgm:spPr/>
      <dgm:t>
        <a:bodyPr/>
        <a:lstStyle/>
        <a:p>
          <a:endParaRPr lang="fr-CH" sz="3200"/>
        </a:p>
      </dgm:t>
    </dgm:pt>
    <dgm:pt modelId="{710F2F7D-5543-4B55-84D7-2BF4477A284C}" type="pres">
      <dgm:prSet presAssocID="{D4B6F6B6-6C5E-469E-A4B2-F194A5FC9A5A}" presName="Name0" presStyleCnt="0">
        <dgm:presLayoutVars>
          <dgm:orgChart val="1"/>
          <dgm:chPref val="1"/>
          <dgm:dir/>
          <dgm:animOne val="branch"/>
          <dgm:animLvl val="lvl"/>
          <dgm:resizeHandles/>
        </dgm:presLayoutVars>
      </dgm:prSet>
      <dgm:spPr/>
    </dgm:pt>
    <dgm:pt modelId="{03206E14-DB68-44CB-8AE5-696A5267F058}" type="pres">
      <dgm:prSet presAssocID="{1FFC764C-D743-4D57-9C41-2E5FBAD03224}" presName="hierRoot1" presStyleCnt="0">
        <dgm:presLayoutVars>
          <dgm:hierBranch val="init"/>
        </dgm:presLayoutVars>
      </dgm:prSet>
      <dgm:spPr/>
    </dgm:pt>
    <dgm:pt modelId="{958110D5-C349-49DA-9E57-F7738FEEB9D7}" type="pres">
      <dgm:prSet presAssocID="{1FFC764C-D743-4D57-9C41-2E5FBAD03224}" presName="rootComposite1" presStyleCnt="0"/>
      <dgm:spPr/>
    </dgm:pt>
    <dgm:pt modelId="{04BBEF17-65BD-4624-B0A9-25D81BB845F6}" type="pres">
      <dgm:prSet presAssocID="{1FFC764C-D743-4D57-9C41-2E5FBAD03224}" presName="rootText1" presStyleLbl="alignAcc1" presStyleIdx="0" presStyleCnt="0">
        <dgm:presLayoutVars>
          <dgm:chPref val="3"/>
        </dgm:presLayoutVars>
      </dgm:prSet>
      <dgm:spPr/>
    </dgm:pt>
    <dgm:pt modelId="{17DB936A-F763-4EC2-BD71-9F8E206A24B1}" type="pres">
      <dgm:prSet presAssocID="{1FFC764C-D743-4D57-9C41-2E5FBAD03224}" presName="topArc1" presStyleLbl="parChTrans1D1" presStyleIdx="0" presStyleCnt="30"/>
      <dgm:spPr>
        <a:ln>
          <a:noFill/>
        </a:ln>
      </dgm:spPr>
    </dgm:pt>
    <dgm:pt modelId="{EFDB8FFC-B704-4343-960F-72DFA0657CFB}" type="pres">
      <dgm:prSet presAssocID="{1FFC764C-D743-4D57-9C41-2E5FBAD03224}" presName="bottomArc1" presStyleLbl="parChTrans1D1" presStyleIdx="1" presStyleCnt="30"/>
      <dgm:spPr>
        <a:ln>
          <a:noFill/>
        </a:ln>
      </dgm:spPr>
    </dgm:pt>
    <dgm:pt modelId="{308F86C1-0628-4AD2-ACA3-061B8E5F1120}" type="pres">
      <dgm:prSet presAssocID="{1FFC764C-D743-4D57-9C41-2E5FBAD03224}" presName="topConnNode1" presStyleLbl="node1" presStyleIdx="0" presStyleCnt="0"/>
      <dgm:spPr/>
    </dgm:pt>
    <dgm:pt modelId="{11CC9006-AA5E-45F4-9288-523FC01D7ECA}" type="pres">
      <dgm:prSet presAssocID="{1FFC764C-D743-4D57-9C41-2E5FBAD03224}" presName="hierChild2" presStyleCnt="0"/>
      <dgm:spPr/>
    </dgm:pt>
    <dgm:pt modelId="{7C62BF52-C80B-4312-8420-09B79684DF07}" type="pres">
      <dgm:prSet presAssocID="{A93D1E34-0906-4F68-AE57-C9F73C7EF743}" presName="Name28" presStyleLbl="parChTrans1D2" presStyleIdx="0" presStyleCnt="4"/>
      <dgm:spPr/>
    </dgm:pt>
    <dgm:pt modelId="{E829577E-C1FF-4897-9386-5808FCBE22F6}" type="pres">
      <dgm:prSet presAssocID="{22426D86-7518-46C9-B210-2FD8E3E74755}" presName="hierRoot2" presStyleCnt="0">
        <dgm:presLayoutVars>
          <dgm:hierBranch val="init"/>
        </dgm:presLayoutVars>
      </dgm:prSet>
      <dgm:spPr/>
    </dgm:pt>
    <dgm:pt modelId="{81C77540-0413-4F47-A99D-756F68859B8D}" type="pres">
      <dgm:prSet presAssocID="{22426D86-7518-46C9-B210-2FD8E3E74755}" presName="rootComposite2" presStyleCnt="0"/>
      <dgm:spPr/>
    </dgm:pt>
    <dgm:pt modelId="{8C90A41D-925B-490C-B03F-ADAAA7330786}" type="pres">
      <dgm:prSet presAssocID="{22426D86-7518-46C9-B210-2FD8E3E74755}" presName="rootText2" presStyleLbl="alignAcc1" presStyleIdx="0" presStyleCnt="0" custScaleX="144383">
        <dgm:presLayoutVars>
          <dgm:chPref val="3"/>
        </dgm:presLayoutVars>
      </dgm:prSet>
      <dgm:spPr/>
    </dgm:pt>
    <dgm:pt modelId="{0C843B47-8E9C-4788-86A9-82EA75A18012}" type="pres">
      <dgm:prSet presAssocID="{22426D86-7518-46C9-B210-2FD8E3E74755}" presName="topArc2" presStyleLbl="parChTrans1D1" presStyleIdx="2" presStyleCnt="30"/>
      <dgm:spPr>
        <a:ln>
          <a:noFill/>
        </a:ln>
      </dgm:spPr>
    </dgm:pt>
    <dgm:pt modelId="{DCCEDF3C-D51E-4982-8D32-FF56F1548FAB}" type="pres">
      <dgm:prSet presAssocID="{22426D86-7518-46C9-B210-2FD8E3E74755}" presName="bottomArc2" presStyleLbl="parChTrans1D1" presStyleIdx="3" presStyleCnt="30"/>
      <dgm:spPr>
        <a:ln>
          <a:noFill/>
        </a:ln>
      </dgm:spPr>
    </dgm:pt>
    <dgm:pt modelId="{3F61031C-D0D0-4C46-84C3-54A6F15F6236}" type="pres">
      <dgm:prSet presAssocID="{22426D86-7518-46C9-B210-2FD8E3E74755}" presName="topConnNode2" presStyleLbl="node2" presStyleIdx="0" presStyleCnt="0"/>
      <dgm:spPr/>
    </dgm:pt>
    <dgm:pt modelId="{FAAFE89C-A996-4F7F-8A96-010F51FCB61A}" type="pres">
      <dgm:prSet presAssocID="{22426D86-7518-46C9-B210-2FD8E3E74755}" presName="hierChild4" presStyleCnt="0"/>
      <dgm:spPr/>
    </dgm:pt>
    <dgm:pt modelId="{8F0F6BD4-5A20-4884-8DCC-04082A9A98D6}" type="pres">
      <dgm:prSet presAssocID="{9375BF9C-02FE-49EB-9F3B-5DBC6A3568F2}" presName="Name28" presStyleLbl="parChTrans1D3" presStyleIdx="0" presStyleCnt="10"/>
      <dgm:spPr/>
    </dgm:pt>
    <dgm:pt modelId="{70567169-215C-4CAB-881E-61A64B966EC5}" type="pres">
      <dgm:prSet presAssocID="{7AA59EB2-869B-4C69-99B9-1A543CB2C257}" presName="hierRoot2" presStyleCnt="0">
        <dgm:presLayoutVars>
          <dgm:hierBranch val="init"/>
        </dgm:presLayoutVars>
      </dgm:prSet>
      <dgm:spPr/>
    </dgm:pt>
    <dgm:pt modelId="{9F5A10B5-1425-4F40-8AE8-BFE96EFF8A0B}" type="pres">
      <dgm:prSet presAssocID="{7AA59EB2-869B-4C69-99B9-1A543CB2C257}" presName="rootComposite2" presStyleCnt="0"/>
      <dgm:spPr/>
    </dgm:pt>
    <dgm:pt modelId="{32F7D3C9-3EB0-4665-8E54-87009482ACA8}" type="pres">
      <dgm:prSet presAssocID="{7AA59EB2-869B-4C69-99B9-1A543CB2C257}" presName="rootText2" presStyleLbl="alignAcc1" presStyleIdx="0" presStyleCnt="0">
        <dgm:presLayoutVars>
          <dgm:chPref val="3"/>
        </dgm:presLayoutVars>
      </dgm:prSet>
      <dgm:spPr/>
    </dgm:pt>
    <dgm:pt modelId="{DE10830F-3802-466C-A378-D75B574E9704}" type="pres">
      <dgm:prSet presAssocID="{7AA59EB2-869B-4C69-99B9-1A543CB2C257}" presName="topArc2" presStyleLbl="parChTrans1D1" presStyleIdx="4" presStyleCnt="30"/>
      <dgm:spPr>
        <a:ln>
          <a:noFill/>
        </a:ln>
      </dgm:spPr>
    </dgm:pt>
    <dgm:pt modelId="{7DF0F6A0-A239-4B03-8726-094D518CB350}" type="pres">
      <dgm:prSet presAssocID="{7AA59EB2-869B-4C69-99B9-1A543CB2C257}" presName="bottomArc2" presStyleLbl="parChTrans1D1" presStyleIdx="5" presStyleCnt="30"/>
      <dgm:spPr>
        <a:ln>
          <a:noFill/>
        </a:ln>
      </dgm:spPr>
    </dgm:pt>
    <dgm:pt modelId="{5CB0C941-3668-4E08-A616-F68C7B36FBF3}" type="pres">
      <dgm:prSet presAssocID="{7AA59EB2-869B-4C69-99B9-1A543CB2C257}" presName="topConnNode2" presStyleLbl="node3" presStyleIdx="0" presStyleCnt="0"/>
      <dgm:spPr/>
    </dgm:pt>
    <dgm:pt modelId="{E3791108-A403-48B6-981B-C93AFE72405E}" type="pres">
      <dgm:prSet presAssocID="{7AA59EB2-869B-4C69-99B9-1A543CB2C257}" presName="hierChild4" presStyleCnt="0"/>
      <dgm:spPr/>
    </dgm:pt>
    <dgm:pt modelId="{FDFB5317-1DAB-4773-ADBC-62D3C96F8CA2}" type="pres">
      <dgm:prSet presAssocID="{7AA59EB2-869B-4C69-99B9-1A543CB2C257}" presName="hierChild5" presStyleCnt="0"/>
      <dgm:spPr/>
    </dgm:pt>
    <dgm:pt modelId="{3D1FC7C6-9112-4CFB-8043-7E4E569B8043}" type="pres">
      <dgm:prSet presAssocID="{B26C0B51-DD87-453B-8244-741521CD9DC8}" presName="Name28" presStyleLbl="parChTrans1D3" presStyleIdx="1" presStyleCnt="10"/>
      <dgm:spPr/>
    </dgm:pt>
    <dgm:pt modelId="{F1A5509F-8F56-4F9B-B690-D4198C1520B8}" type="pres">
      <dgm:prSet presAssocID="{E658772D-C14F-4304-BEBE-0236356EEEAF}" presName="hierRoot2" presStyleCnt="0">
        <dgm:presLayoutVars>
          <dgm:hierBranch val="init"/>
        </dgm:presLayoutVars>
      </dgm:prSet>
      <dgm:spPr/>
    </dgm:pt>
    <dgm:pt modelId="{13496817-8B52-4837-A4C9-900EBD49E652}" type="pres">
      <dgm:prSet presAssocID="{E658772D-C14F-4304-BEBE-0236356EEEAF}" presName="rootComposite2" presStyleCnt="0"/>
      <dgm:spPr/>
    </dgm:pt>
    <dgm:pt modelId="{BF07EA43-8CE5-4690-8814-2A090EE1787D}" type="pres">
      <dgm:prSet presAssocID="{E658772D-C14F-4304-BEBE-0236356EEEAF}" presName="rootText2" presStyleLbl="alignAcc1" presStyleIdx="0" presStyleCnt="0">
        <dgm:presLayoutVars>
          <dgm:chPref val="3"/>
        </dgm:presLayoutVars>
      </dgm:prSet>
      <dgm:spPr/>
    </dgm:pt>
    <dgm:pt modelId="{BAE523C6-5058-47C9-8EE1-D497E1B026D3}" type="pres">
      <dgm:prSet presAssocID="{E658772D-C14F-4304-BEBE-0236356EEEAF}" presName="topArc2" presStyleLbl="parChTrans1D1" presStyleIdx="6" presStyleCnt="30"/>
      <dgm:spPr>
        <a:ln>
          <a:noFill/>
        </a:ln>
      </dgm:spPr>
    </dgm:pt>
    <dgm:pt modelId="{FD8970C2-C9BB-472C-A555-838E1FB59D22}" type="pres">
      <dgm:prSet presAssocID="{E658772D-C14F-4304-BEBE-0236356EEEAF}" presName="bottomArc2" presStyleLbl="parChTrans1D1" presStyleIdx="7" presStyleCnt="30"/>
      <dgm:spPr>
        <a:ln>
          <a:noFill/>
        </a:ln>
      </dgm:spPr>
    </dgm:pt>
    <dgm:pt modelId="{5079A88D-5B8B-4224-8F25-840B7B56F650}" type="pres">
      <dgm:prSet presAssocID="{E658772D-C14F-4304-BEBE-0236356EEEAF}" presName="topConnNode2" presStyleLbl="node3" presStyleIdx="0" presStyleCnt="0"/>
      <dgm:spPr/>
    </dgm:pt>
    <dgm:pt modelId="{77F81101-982E-438F-B7C2-9F00515FA5B3}" type="pres">
      <dgm:prSet presAssocID="{E658772D-C14F-4304-BEBE-0236356EEEAF}" presName="hierChild4" presStyleCnt="0"/>
      <dgm:spPr/>
    </dgm:pt>
    <dgm:pt modelId="{BE973203-9FC3-4194-B226-C33C20DD0A2A}" type="pres">
      <dgm:prSet presAssocID="{E658772D-C14F-4304-BEBE-0236356EEEAF}" presName="hierChild5" presStyleCnt="0"/>
      <dgm:spPr/>
    </dgm:pt>
    <dgm:pt modelId="{438C231C-0300-4A2D-A697-857E0A1E8D8E}" type="pres">
      <dgm:prSet presAssocID="{086B54F6-46A6-4D07-B47D-C5A536D4C12D}" presName="Name28" presStyleLbl="parChTrans1D3" presStyleIdx="2" presStyleCnt="10"/>
      <dgm:spPr/>
    </dgm:pt>
    <dgm:pt modelId="{8E4C53AA-1CF6-4559-AA7F-736E5B979F65}" type="pres">
      <dgm:prSet presAssocID="{42851C91-791A-489C-8286-685FD36971DA}" presName="hierRoot2" presStyleCnt="0">
        <dgm:presLayoutVars>
          <dgm:hierBranch val="init"/>
        </dgm:presLayoutVars>
      </dgm:prSet>
      <dgm:spPr/>
    </dgm:pt>
    <dgm:pt modelId="{8954F3C8-1FCB-4990-AE39-63CE958A434A}" type="pres">
      <dgm:prSet presAssocID="{42851C91-791A-489C-8286-685FD36971DA}" presName="rootComposite2" presStyleCnt="0"/>
      <dgm:spPr/>
    </dgm:pt>
    <dgm:pt modelId="{CFF061C3-666D-4FF3-A11D-312B2E80D846}" type="pres">
      <dgm:prSet presAssocID="{42851C91-791A-489C-8286-685FD36971DA}" presName="rootText2" presStyleLbl="alignAcc1" presStyleIdx="0" presStyleCnt="0" custScaleX="126335">
        <dgm:presLayoutVars>
          <dgm:chPref val="3"/>
        </dgm:presLayoutVars>
      </dgm:prSet>
      <dgm:spPr/>
    </dgm:pt>
    <dgm:pt modelId="{277AABC9-CC12-4F24-9221-2106A57916AC}" type="pres">
      <dgm:prSet presAssocID="{42851C91-791A-489C-8286-685FD36971DA}" presName="topArc2" presStyleLbl="parChTrans1D1" presStyleIdx="8" presStyleCnt="30"/>
      <dgm:spPr>
        <a:ln>
          <a:noFill/>
        </a:ln>
      </dgm:spPr>
    </dgm:pt>
    <dgm:pt modelId="{564BDAF2-B1B4-4454-A063-D02AA143D28C}" type="pres">
      <dgm:prSet presAssocID="{42851C91-791A-489C-8286-685FD36971DA}" presName="bottomArc2" presStyleLbl="parChTrans1D1" presStyleIdx="9" presStyleCnt="30"/>
      <dgm:spPr>
        <a:ln>
          <a:noFill/>
        </a:ln>
      </dgm:spPr>
    </dgm:pt>
    <dgm:pt modelId="{E1B1FF37-4327-4734-8949-5D6632321653}" type="pres">
      <dgm:prSet presAssocID="{42851C91-791A-489C-8286-685FD36971DA}" presName="topConnNode2" presStyleLbl="node3" presStyleIdx="0" presStyleCnt="0"/>
      <dgm:spPr/>
    </dgm:pt>
    <dgm:pt modelId="{113FB28E-E55E-48B2-9344-736CA461DB8A}" type="pres">
      <dgm:prSet presAssocID="{42851C91-791A-489C-8286-685FD36971DA}" presName="hierChild4" presStyleCnt="0"/>
      <dgm:spPr/>
    </dgm:pt>
    <dgm:pt modelId="{46934965-480C-449F-AFAE-0D3AF7916F66}" type="pres">
      <dgm:prSet presAssocID="{42851C91-791A-489C-8286-685FD36971DA}" presName="hierChild5" presStyleCnt="0"/>
      <dgm:spPr/>
    </dgm:pt>
    <dgm:pt modelId="{7EE1FDA6-7B80-4BE2-BBBD-BCA9F52A5D06}" type="pres">
      <dgm:prSet presAssocID="{22426D86-7518-46C9-B210-2FD8E3E74755}" presName="hierChild5" presStyleCnt="0"/>
      <dgm:spPr/>
    </dgm:pt>
    <dgm:pt modelId="{9A7D8C97-FC2E-4F2A-85D6-4AFE2F8DB527}" type="pres">
      <dgm:prSet presAssocID="{8A84A09E-26D0-4E17-9C98-8E56D9C81449}" presName="Name28" presStyleLbl="parChTrans1D2" presStyleIdx="1" presStyleCnt="4"/>
      <dgm:spPr/>
    </dgm:pt>
    <dgm:pt modelId="{A2F6E35B-0F15-4358-9E69-57F208A11ACD}" type="pres">
      <dgm:prSet presAssocID="{C2073F5B-7827-407B-9EF6-E0D1F8A814E1}" presName="hierRoot2" presStyleCnt="0">
        <dgm:presLayoutVars>
          <dgm:hierBranch val="init"/>
        </dgm:presLayoutVars>
      </dgm:prSet>
      <dgm:spPr/>
    </dgm:pt>
    <dgm:pt modelId="{92B12FAE-CB5E-4FFB-A6DF-AA911B5DA0B7}" type="pres">
      <dgm:prSet presAssocID="{C2073F5B-7827-407B-9EF6-E0D1F8A814E1}" presName="rootComposite2" presStyleCnt="0"/>
      <dgm:spPr/>
    </dgm:pt>
    <dgm:pt modelId="{7A273C52-1615-40C4-A6F1-4EA9620B29EB}" type="pres">
      <dgm:prSet presAssocID="{C2073F5B-7827-407B-9EF6-E0D1F8A814E1}" presName="rootText2" presStyleLbl="alignAcc1" presStyleIdx="0" presStyleCnt="0" custScaleX="134539">
        <dgm:presLayoutVars>
          <dgm:chPref val="3"/>
        </dgm:presLayoutVars>
      </dgm:prSet>
      <dgm:spPr/>
    </dgm:pt>
    <dgm:pt modelId="{01343F61-BAD8-4E64-A75D-75A61A96FAA0}" type="pres">
      <dgm:prSet presAssocID="{C2073F5B-7827-407B-9EF6-E0D1F8A814E1}" presName="topArc2" presStyleLbl="parChTrans1D1" presStyleIdx="10" presStyleCnt="30"/>
      <dgm:spPr>
        <a:ln>
          <a:noFill/>
        </a:ln>
      </dgm:spPr>
    </dgm:pt>
    <dgm:pt modelId="{40455F3C-2DC4-46D8-9AAC-BCBE21C9F50E}" type="pres">
      <dgm:prSet presAssocID="{C2073F5B-7827-407B-9EF6-E0D1F8A814E1}" presName="bottomArc2" presStyleLbl="parChTrans1D1" presStyleIdx="11" presStyleCnt="30"/>
      <dgm:spPr>
        <a:ln>
          <a:noFill/>
        </a:ln>
      </dgm:spPr>
    </dgm:pt>
    <dgm:pt modelId="{86C3BC59-8853-497B-B2B7-D849826362CD}" type="pres">
      <dgm:prSet presAssocID="{C2073F5B-7827-407B-9EF6-E0D1F8A814E1}" presName="topConnNode2" presStyleLbl="node2" presStyleIdx="0" presStyleCnt="0"/>
      <dgm:spPr/>
    </dgm:pt>
    <dgm:pt modelId="{7EDF7E26-44A5-4F60-83FA-07BE7BDF98BD}" type="pres">
      <dgm:prSet presAssocID="{C2073F5B-7827-407B-9EF6-E0D1F8A814E1}" presName="hierChild4" presStyleCnt="0"/>
      <dgm:spPr/>
    </dgm:pt>
    <dgm:pt modelId="{777AB8B1-B4E4-40E7-9662-9D369F289A48}" type="pres">
      <dgm:prSet presAssocID="{90CF40A7-5B2D-4CAD-85AE-A286C445729C}" presName="Name28" presStyleLbl="parChTrans1D3" presStyleIdx="3" presStyleCnt="10"/>
      <dgm:spPr/>
    </dgm:pt>
    <dgm:pt modelId="{DA671CEB-33DD-41A4-9766-01C7BD750CA1}" type="pres">
      <dgm:prSet presAssocID="{3293D16C-CEB0-432C-8204-1B98868C08C4}" presName="hierRoot2" presStyleCnt="0">
        <dgm:presLayoutVars>
          <dgm:hierBranch val="init"/>
        </dgm:presLayoutVars>
      </dgm:prSet>
      <dgm:spPr/>
    </dgm:pt>
    <dgm:pt modelId="{2C3544FB-3A16-4DCD-A6B5-A6C0A7E9127A}" type="pres">
      <dgm:prSet presAssocID="{3293D16C-CEB0-432C-8204-1B98868C08C4}" presName="rootComposite2" presStyleCnt="0"/>
      <dgm:spPr/>
    </dgm:pt>
    <dgm:pt modelId="{B2DBC0FE-BB27-456B-A2AD-3DBCD4AFB181}" type="pres">
      <dgm:prSet presAssocID="{3293D16C-CEB0-432C-8204-1B98868C08C4}" presName="rootText2" presStyleLbl="alignAcc1" presStyleIdx="0" presStyleCnt="0">
        <dgm:presLayoutVars>
          <dgm:chPref val="3"/>
        </dgm:presLayoutVars>
      </dgm:prSet>
      <dgm:spPr/>
    </dgm:pt>
    <dgm:pt modelId="{C5D92771-A90C-4AC8-B276-831E04A63718}" type="pres">
      <dgm:prSet presAssocID="{3293D16C-CEB0-432C-8204-1B98868C08C4}" presName="topArc2" presStyleLbl="parChTrans1D1" presStyleIdx="12" presStyleCnt="30"/>
      <dgm:spPr>
        <a:ln>
          <a:noFill/>
        </a:ln>
      </dgm:spPr>
    </dgm:pt>
    <dgm:pt modelId="{64E6B2FB-1416-40CF-BFE6-62A3B55D3104}" type="pres">
      <dgm:prSet presAssocID="{3293D16C-CEB0-432C-8204-1B98868C08C4}" presName="bottomArc2" presStyleLbl="parChTrans1D1" presStyleIdx="13" presStyleCnt="30"/>
      <dgm:spPr>
        <a:ln>
          <a:noFill/>
        </a:ln>
      </dgm:spPr>
    </dgm:pt>
    <dgm:pt modelId="{E9577ACD-F567-4AF1-B5B1-CD7F51D7CCE1}" type="pres">
      <dgm:prSet presAssocID="{3293D16C-CEB0-432C-8204-1B98868C08C4}" presName="topConnNode2" presStyleLbl="node3" presStyleIdx="0" presStyleCnt="0"/>
      <dgm:spPr/>
    </dgm:pt>
    <dgm:pt modelId="{7A1FDE6A-787A-49E8-A019-B65AE65F3F42}" type="pres">
      <dgm:prSet presAssocID="{3293D16C-CEB0-432C-8204-1B98868C08C4}" presName="hierChild4" presStyleCnt="0"/>
      <dgm:spPr/>
    </dgm:pt>
    <dgm:pt modelId="{964611CB-485D-4C3D-AC6D-B2EE58F56B6D}" type="pres">
      <dgm:prSet presAssocID="{3293D16C-CEB0-432C-8204-1B98868C08C4}" presName="hierChild5" presStyleCnt="0"/>
      <dgm:spPr/>
    </dgm:pt>
    <dgm:pt modelId="{7D750F40-9187-42C5-A091-08D3FD77A21F}" type="pres">
      <dgm:prSet presAssocID="{1AE04FF4-CCF0-4564-B935-DAE2907456B4}" presName="Name28" presStyleLbl="parChTrans1D3" presStyleIdx="4" presStyleCnt="10"/>
      <dgm:spPr/>
    </dgm:pt>
    <dgm:pt modelId="{ED8FCE19-1A6B-4AD3-B674-1BD6642B8194}" type="pres">
      <dgm:prSet presAssocID="{BBA64E72-2D2A-49F8-AE8C-E8AA1A2149AF}" presName="hierRoot2" presStyleCnt="0">
        <dgm:presLayoutVars>
          <dgm:hierBranch val="init"/>
        </dgm:presLayoutVars>
      </dgm:prSet>
      <dgm:spPr/>
    </dgm:pt>
    <dgm:pt modelId="{E03BFB3F-0691-40E3-80B1-71B0DEA7D776}" type="pres">
      <dgm:prSet presAssocID="{BBA64E72-2D2A-49F8-AE8C-E8AA1A2149AF}" presName="rootComposite2" presStyleCnt="0"/>
      <dgm:spPr/>
    </dgm:pt>
    <dgm:pt modelId="{7D89C567-3BC9-4364-962B-25FA32E7660A}" type="pres">
      <dgm:prSet presAssocID="{BBA64E72-2D2A-49F8-AE8C-E8AA1A2149AF}" presName="rootText2" presStyleLbl="alignAcc1" presStyleIdx="0" presStyleCnt="0">
        <dgm:presLayoutVars>
          <dgm:chPref val="3"/>
        </dgm:presLayoutVars>
      </dgm:prSet>
      <dgm:spPr/>
    </dgm:pt>
    <dgm:pt modelId="{C97C24B4-4FBA-4314-B9D8-BB982518B69C}" type="pres">
      <dgm:prSet presAssocID="{BBA64E72-2D2A-49F8-AE8C-E8AA1A2149AF}" presName="topArc2" presStyleLbl="parChTrans1D1" presStyleIdx="14" presStyleCnt="30"/>
      <dgm:spPr>
        <a:solidFill>
          <a:srgbClr val="FFFFFF"/>
        </a:solidFill>
        <a:ln>
          <a:noFill/>
        </a:ln>
      </dgm:spPr>
    </dgm:pt>
    <dgm:pt modelId="{A6337479-6B2C-4579-9D8C-D9493C3189D9}" type="pres">
      <dgm:prSet presAssocID="{BBA64E72-2D2A-49F8-AE8C-E8AA1A2149AF}" presName="bottomArc2" presStyleLbl="parChTrans1D1" presStyleIdx="15" presStyleCnt="30"/>
      <dgm:spPr>
        <a:ln>
          <a:noFill/>
        </a:ln>
      </dgm:spPr>
    </dgm:pt>
    <dgm:pt modelId="{589B8DFA-1918-43A1-A07A-F62FA8224206}" type="pres">
      <dgm:prSet presAssocID="{BBA64E72-2D2A-49F8-AE8C-E8AA1A2149AF}" presName="topConnNode2" presStyleLbl="node3" presStyleIdx="0" presStyleCnt="0"/>
      <dgm:spPr/>
    </dgm:pt>
    <dgm:pt modelId="{57877437-26F6-4593-B751-9250BC458F90}" type="pres">
      <dgm:prSet presAssocID="{BBA64E72-2D2A-49F8-AE8C-E8AA1A2149AF}" presName="hierChild4" presStyleCnt="0"/>
      <dgm:spPr/>
    </dgm:pt>
    <dgm:pt modelId="{28217AD2-8471-4884-8649-13F863361CDC}" type="pres">
      <dgm:prSet presAssocID="{BBA64E72-2D2A-49F8-AE8C-E8AA1A2149AF}" presName="hierChild5" presStyleCnt="0"/>
      <dgm:spPr/>
    </dgm:pt>
    <dgm:pt modelId="{59373BA2-9D20-4C44-9BD6-69F0444E9611}" type="pres">
      <dgm:prSet presAssocID="{C2073F5B-7827-407B-9EF6-E0D1F8A814E1}" presName="hierChild5" presStyleCnt="0"/>
      <dgm:spPr/>
    </dgm:pt>
    <dgm:pt modelId="{2F32A8A8-558C-4CB4-BD10-7E5D467D03CA}" type="pres">
      <dgm:prSet presAssocID="{39C05ED7-C7FF-46E6-9557-0B1E26905087}" presName="Name28" presStyleLbl="parChTrans1D2" presStyleIdx="2" presStyleCnt="4"/>
      <dgm:spPr/>
    </dgm:pt>
    <dgm:pt modelId="{7CCD9C65-DCD8-4731-A3C5-8FC335253E69}" type="pres">
      <dgm:prSet presAssocID="{FC7B9F15-1875-4DC2-BECA-13BBE749BA77}" presName="hierRoot2" presStyleCnt="0">
        <dgm:presLayoutVars>
          <dgm:hierBranch val="init"/>
        </dgm:presLayoutVars>
      </dgm:prSet>
      <dgm:spPr/>
    </dgm:pt>
    <dgm:pt modelId="{DCAFEF92-296B-4BF4-A637-BBA34EED32C6}" type="pres">
      <dgm:prSet presAssocID="{FC7B9F15-1875-4DC2-BECA-13BBE749BA77}" presName="rootComposite2" presStyleCnt="0"/>
      <dgm:spPr/>
    </dgm:pt>
    <dgm:pt modelId="{D2B5CEF5-6ECD-4F1A-A497-03A534FAB37B}" type="pres">
      <dgm:prSet presAssocID="{FC7B9F15-1875-4DC2-BECA-13BBE749BA77}" presName="rootText2" presStyleLbl="alignAcc1" presStyleIdx="0" presStyleCnt="0" custScaleX="101724">
        <dgm:presLayoutVars>
          <dgm:chPref val="3"/>
        </dgm:presLayoutVars>
      </dgm:prSet>
      <dgm:spPr/>
    </dgm:pt>
    <dgm:pt modelId="{4347B81D-D943-44DC-A6EB-BCD480CA8493}" type="pres">
      <dgm:prSet presAssocID="{FC7B9F15-1875-4DC2-BECA-13BBE749BA77}" presName="topArc2" presStyleLbl="parChTrans1D1" presStyleIdx="16" presStyleCnt="30"/>
      <dgm:spPr>
        <a:ln>
          <a:noFill/>
        </a:ln>
      </dgm:spPr>
    </dgm:pt>
    <dgm:pt modelId="{4480C54E-5AF8-4B33-8B4E-E72FD422A784}" type="pres">
      <dgm:prSet presAssocID="{FC7B9F15-1875-4DC2-BECA-13BBE749BA77}" presName="bottomArc2" presStyleLbl="parChTrans1D1" presStyleIdx="17" presStyleCnt="30"/>
      <dgm:spPr>
        <a:ln>
          <a:noFill/>
        </a:ln>
      </dgm:spPr>
    </dgm:pt>
    <dgm:pt modelId="{85D4EDD1-9938-499B-9272-C7A44E15387B}" type="pres">
      <dgm:prSet presAssocID="{FC7B9F15-1875-4DC2-BECA-13BBE749BA77}" presName="topConnNode2" presStyleLbl="node2" presStyleIdx="0" presStyleCnt="0"/>
      <dgm:spPr/>
    </dgm:pt>
    <dgm:pt modelId="{0D27DE63-7F78-4462-A5DC-2124047DB2B3}" type="pres">
      <dgm:prSet presAssocID="{FC7B9F15-1875-4DC2-BECA-13BBE749BA77}" presName="hierChild4" presStyleCnt="0"/>
      <dgm:spPr/>
    </dgm:pt>
    <dgm:pt modelId="{EAA2458B-3AEA-47A7-BFD4-47E154615F17}" type="pres">
      <dgm:prSet presAssocID="{010CA462-E6C2-4F83-A73F-776AF45684AD}" presName="Name28" presStyleLbl="parChTrans1D3" presStyleIdx="5" presStyleCnt="10"/>
      <dgm:spPr/>
    </dgm:pt>
    <dgm:pt modelId="{0969C97E-2095-447A-8800-5122A2E35B22}" type="pres">
      <dgm:prSet presAssocID="{1DC8D629-E9A7-4D01-957E-EF2A9DE897FD}" presName="hierRoot2" presStyleCnt="0">
        <dgm:presLayoutVars>
          <dgm:hierBranch val="init"/>
        </dgm:presLayoutVars>
      </dgm:prSet>
      <dgm:spPr/>
    </dgm:pt>
    <dgm:pt modelId="{CEA96E37-70DF-47FD-9193-B916998B5C02}" type="pres">
      <dgm:prSet presAssocID="{1DC8D629-E9A7-4D01-957E-EF2A9DE897FD}" presName="rootComposite2" presStyleCnt="0"/>
      <dgm:spPr/>
    </dgm:pt>
    <dgm:pt modelId="{04BA6BB6-A643-4BCF-9196-417DA0574EE8}" type="pres">
      <dgm:prSet presAssocID="{1DC8D629-E9A7-4D01-957E-EF2A9DE897FD}" presName="rootText2" presStyleLbl="alignAcc1" presStyleIdx="0" presStyleCnt="0" custScaleX="118132">
        <dgm:presLayoutVars>
          <dgm:chPref val="3"/>
        </dgm:presLayoutVars>
      </dgm:prSet>
      <dgm:spPr/>
    </dgm:pt>
    <dgm:pt modelId="{E846A677-643E-4828-9798-A02EC11AB272}" type="pres">
      <dgm:prSet presAssocID="{1DC8D629-E9A7-4D01-957E-EF2A9DE897FD}" presName="topArc2" presStyleLbl="parChTrans1D1" presStyleIdx="18" presStyleCnt="30"/>
      <dgm:spPr>
        <a:ln>
          <a:noFill/>
        </a:ln>
      </dgm:spPr>
    </dgm:pt>
    <dgm:pt modelId="{5B174019-ED84-4FAE-AA06-C9AFC39D0871}" type="pres">
      <dgm:prSet presAssocID="{1DC8D629-E9A7-4D01-957E-EF2A9DE897FD}" presName="bottomArc2" presStyleLbl="parChTrans1D1" presStyleIdx="19" presStyleCnt="30"/>
      <dgm:spPr>
        <a:ln>
          <a:noFill/>
        </a:ln>
      </dgm:spPr>
    </dgm:pt>
    <dgm:pt modelId="{C5766EAE-5792-4459-B190-C9CF5FD368A6}" type="pres">
      <dgm:prSet presAssocID="{1DC8D629-E9A7-4D01-957E-EF2A9DE897FD}" presName="topConnNode2" presStyleLbl="node3" presStyleIdx="0" presStyleCnt="0"/>
      <dgm:spPr/>
    </dgm:pt>
    <dgm:pt modelId="{EC2340A5-987A-4F94-8D1D-C358F2BCDA31}" type="pres">
      <dgm:prSet presAssocID="{1DC8D629-E9A7-4D01-957E-EF2A9DE897FD}" presName="hierChild4" presStyleCnt="0"/>
      <dgm:spPr/>
    </dgm:pt>
    <dgm:pt modelId="{E5E8B179-E2CC-45ED-9432-ADE85067652A}" type="pres">
      <dgm:prSet presAssocID="{1DC8D629-E9A7-4D01-957E-EF2A9DE897FD}" presName="hierChild5" presStyleCnt="0"/>
      <dgm:spPr/>
    </dgm:pt>
    <dgm:pt modelId="{5FBA200F-19D4-4399-A095-42EBF6C2C697}" type="pres">
      <dgm:prSet presAssocID="{5CE69E87-67EC-49F5-840B-004744AFCBDE}" presName="Name28" presStyleLbl="parChTrans1D3" presStyleIdx="6" presStyleCnt="10"/>
      <dgm:spPr/>
    </dgm:pt>
    <dgm:pt modelId="{21D9123B-1185-4C9A-816B-C9A3B6BE2778}" type="pres">
      <dgm:prSet presAssocID="{57BB516D-D784-4AAB-8DC0-D363F72C1F5E}" presName="hierRoot2" presStyleCnt="0">
        <dgm:presLayoutVars>
          <dgm:hierBranch val="init"/>
        </dgm:presLayoutVars>
      </dgm:prSet>
      <dgm:spPr/>
    </dgm:pt>
    <dgm:pt modelId="{685B891A-29CD-4D48-A76D-3CD8CAB78C78}" type="pres">
      <dgm:prSet presAssocID="{57BB516D-D784-4AAB-8DC0-D363F72C1F5E}" presName="rootComposite2" presStyleCnt="0"/>
      <dgm:spPr/>
    </dgm:pt>
    <dgm:pt modelId="{C12D15C3-FF30-479D-9832-0E33BD473279}" type="pres">
      <dgm:prSet presAssocID="{57BB516D-D784-4AAB-8DC0-D363F72C1F5E}" presName="rootText2" presStyleLbl="alignAcc1" presStyleIdx="0" presStyleCnt="0">
        <dgm:presLayoutVars>
          <dgm:chPref val="3"/>
        </dgm:presLayoutVars>
      </dgm:prSet>
      <dgm:spPr/>
    </dgm:pt>
    <dgm:pt modelId="{49DE27FE-88E9-42D1-A70E-F642790C1DE4}" type="pres">
      <dgm:prSet presAssocID="{57BB516D-D784-4AAB-8DC0-D363F72C1F5E}" presName="topArc2" presStyleLbl="parChTrans1D1" presStyleIdx="20" presStyleCnt="30"/>
      <dgm:spPr>
        <a:ln>
          <a:noFill/>
        </a:ln>
      </dgm:spPr>
    </dgm:pt>
    <dgm:pt modelId="{AD26DCB4-881E-4E28-A84E-8EF3EAEDF022}" type="pres">
      <dgm:prSet presAssocID="{57BB516D-D784-4AAB-8DC0-D363F72C1F5E}" presName="bottomArc2" presStyleLbl="parChTrans1D1" presStyleIdx="21" presStyleCnt="30"/>
      <dgm:spPr>
        <a:ln>
          <a:noFill/>
        </a:ln>
      </dgm:spPr>
    </dgm:pt>
    <dgm:pt modelId="{E19634D7-7E1C-4662-A590-9F94641D1109}" type="pres">
      <dgm:prSet presAssocID="{57BB516D-D784-4AAB-8DC0-D363F72C1F5E}" presName="topConnNode2" presStyleLbl="node3" presStyleIdx="0" presStyleCnt="0"/>
      <dgm:spPr/>
    </dgm:pt>
    <dgm:pt modelId="{CB9482B6-54D3-43C2-B2C7-717C915FF5C0}" type="pres">
      <dgm:prSet presAssocID="{57BB516D-D784-4AAB-8DC0-D363F72C1F5E}" presName="hierChild4" presStyleCnt="0"/>
      <dgm:spPr/>
    </dgm:pt>
    <dgm:pt modelId="{601C9E87-28C2-4B69-B11C-632B6016C36D}" type="pres">
      <dgm:prSet presAssocID="{57BB516D-D784-4AAB-8DC0-D363F72C1F5E}" presName="hierChild5" presStyleCnt="0"/>
      <dgm:spPr/>
    </dgm:pt>
    <dgm:pt modelId="{85641DF3-A7D9-4B10-99FA-A1E2EF381ACD}" type="pres">
      <dgm:prSet presAssocID="{FC7B9F15-1875-4DC2-BECA-13BBE749BA77}" presName="hierChild5" presStyleCnt="0"/>
      <dgm:spPr/>
    </dgm:pt>
    <dgm:pt modelId="{984F9450-5964-49A8-B791-E25C58CD4449}" type="pres">
      <dgm:prSet presAssocID="{D40877FE-B56E-42D3-B477-19AE67DEC525}" presName="Name28" presStyleLbl="parChTrans1D2" presStyleIdx="3" presStyleCnt="4"/>
      <dgm:spPr/>
    </dgm:pt>
    <dgm:pt modelId="{DD73C714-E93F-4CB0-AABD-174F2E72274C}" type="pres">
      <dgm:prSet presAssocID="{97DD0C4A-77FF-48A1-982C-D622489A06AE}" presName="hierRoot2" presStyleCnt="0">
        <dgm:presLayoutVars>
          <dgm:hierBranch val="init"/>
        </dgm:presLayoutVars>
      </dgm:prSet>
      <dgm:spPr/>
    </dgm:pt>
    <dgm:pt modelId="{30DF8BAE-E29A-4663-98E0-97597C0D5C32}" type="pres">
      <dgm:prSet presAssocID="{97DD0C4A-77FF-48A1-982C-D622489A06AE}" presName="rootComposite2" presStyleCnt="0"/>
      <dgm:spPr/>
    </dgm:pt>
    <dgm:pt modelId="{4C5ADBEE-12F1-4190-8373-7F30FB5338B0}" type="pres">
      <dgm:prSet presAssocID="{97DD0C4A-77FF-48A1-982C-D622489A06AE}" presName="rootText2" presStyleLbl="alignAcc1" presStyleIdx="0" presStyleCnt="0" custScaleX="134539">
        <dgm:presLayoutVars>
          <dgm:chPref val="3"/>
        </dgm:presLayoutVars>
      </dgm:prSet>
      <dgm:spPr/>
    </dgm:pt>
    <dgm:pt modelId="{44C62CE7-F2C7-4060-8066-3506F368A537}" type="pres">
      <dgm:prSet presAssocID="{97DD0C4A-77FF-48A1-982C-D622489A06AE}" presName="topArc2" presStyleLbl="parChTrans1D1" presStyleIdx="22" presStyleCnt="30"/>
      <dgm:spPr>
        <a:ln>
          <a:noFill/>
        </a:ln>
      </dgm:spPr>
    </dgm:pt>
    <dgm:pt modelId="{FF8E0C39-D7D5-42E1-ADC1-79C30599FF7D}" type="pres">
      <dgm:prSet presAssocID="{97DD0C4A-77FF-48A1-982C-D622489A06AE}" presName="bottomArc2" presStyleLbl="parChTrans1D1" presStyleIdx="23" presStyleCnt="30"/>
      <dgm:spPr>
        <a:ln>
          <a:noFill/>
        </a:ln>
      </dgm:spPr>
    </dgm:pt>
    <dgm:pt modelId="{922ACFF5-5A1B-4042-B2A5-E0C6AACEEE95}" type="pres">
      <dgm:prSet presAssocID="{97DD0C4A-77FF-48A1-982C-D622489A06AE}" presName="topConnNode2" presStyleLbl="node2" presStyleIdx="0" presStyleCnt="0"/>
      <dgm:spPr/>
    </dgm:pt>
    <dgm:pt modelId="{8FE96A82-53CA-4366-9F5D-C8ED21E6D64E}" type="pres">
      <dgm:prSet presAssocID="{97DD0C4A-77FF-48A1-982C-D622489A06AE}" presName="hierChild4" presStyleCnt="0"/>
      <dgm:spPr/>
    </dgm:pt>
    <dgm:pt modelId="{E6B68900-C9F4-40E8-A1E8-9D979486958A}" type="pres">
      <dgm:prSet presAssocID="{9449BF82-E176-472F-999D-7FE02A71500C}" presName="Name28" presStyleLbl="parChTrans1D3" presStyleIdx="7" presStyleCnt="10"/>
      <dgm:spPr/>
    </dgm:pt>
    <dgm:pt modelId="{E8BF7F37-0890-4644-8B32-0A72DEFC69E9}" type="pres">
      <dgm:prSet presAssocID="{31CC3BB4-983E-4455-AEB0-A97B1EE23844}" presName="hierRoot2" presStyleCnt="0">
        <dgm:presLayoutVars>
          <dgm:hierBranch val="init"/>
        </dgm:presLayoutVars>
      </dgm:prSet>
      <dgm:spPr/>
    </dgm:pt>
    <dgm:pt modelId="{D0E884D6-BE68-49BD-8ADE-714C0CC7B9DB}" type="pres">
      <dgm:prSet presAssocID="{31CC3BB4-983E-4455-AEB0-A97B1EE23844}" presName="rootComposite2" presStyleCnt="0"/>
      <dgm:spPr/>
    </dgm:pt>
    <dgm:pt modelId="{44A7D7E2-F2B5-43AC-813A-DB8C58E8FDDB}" type="pres">
      <dgm:prSet presAssocID="{31CC3BB4-983E-4455-AEB0-A97B1EE23844}" presName="rootText2" presStyleLbl="alignAcc1" presStyleIdx="0" presStyleCnt="0" custScaleX="123054">
        <dgm:presLayoutVars>
          <dgm:chPref val="3"/>
        </dgm:presLayoutVars>
      </dgm:prSet>
      <dgm:spPr/>
    </dgm:pt>
    <dgm:pt modelId="{7DD1B35F-7BC1-4A34-9700-82923330B7AE}" type="pres">
      <dgm:prSet presAssocID="{31CC3BB4-983E-4455-AEB0-A97B1EE23844}" presName="topArc2" presStyleLbl="parChTrans1D1" presStyleIdx="24" presStyleCnt="30"/>
      <dgm:spPr>
        <a:ln>
          <a:noFill/>
        </a:ln>
      </dgm:spPr>
    </dgm:pt>
    <dgm:pt modelId="{8BAD85D1-FE7D-432E-8C77-3C22F589EE7A}" type="pres">
      <dgm:prSet presAssocID="{31CC3BB4-983E-4455-AEB0-A97B1EE23844}" presName="bottomArc2" presStyleLbl="parChTrans1D1" presStyleIdx="25" presStyleCnt="30"/>
      <dgm:spPr>
        <a:ln>
          <a:noFill/>
        </a:ln>
      </dgm:spPr>
    </dgm:pt>
    <dgm:pt modelId="{797A3F78-632C-483C-921F-1807237B44E9}" type="pres">
      <dgm:prSet presAssocID="{31CC3BB4-983E-4455-AEB0-A97B1EE23844}" presName="topConnNode2" presStyleLbl="node3" presStyleIdx="0" presStyleCnt="0"/>
      <dgm:spPr/>
    </dgm:pt>
    <dgm:pt modelId="{7ED52516-DEAA-48AF-9F2D-A41EAF869574}" type="pres">
      <dgm:prSet presAssocID="{31CC3BB4-983E-4455-AEB0-A97B1EE23844}" presName="hierChild4" presStyleCnt="0"/>
      <dgm:spPr/>
    </dgm:pt>
    <dgm:pt modelId="{B392B3F0-94DE-4277-ADDE-D665748D26B4}" type="pres">
      <dgm:prSet presAssocID="{31CC3BB4-983E-4455-AEB0-A97B1EE23844}" presName="hierChild5" presStyleCnt="0"/>
      <dgm:spPr/>
    </dgm:pt>
    <dgm:pt modelId="{E2DB4C18-1980-4198-BD37-3802C900C3BC}" type="pres">
      <dgm:prSet presAssocID="{05963C3B-4F9D-4386-A75B-298DA00D66C3}" presName="Name28" presStyleLbl="parChTrans1D3" presStyleIdx="8" presStyleCnt="10"/>
      <dgm:spPr/>
    </dgm:pt>
    <dgm:pt modelId="{3B03DA4A-6E18-41A7-9BDE-97095294133D}" type="pres">
      <dgm:prSet presAssocID="{580DE34B-5794-4792-B901-CE48AF9013CD}" presName="hierRoot2" presStyleCnt="0">
        <dgm:presLayoutVars>
          <dgm:hierBranch val="init"/>
        </dgm:presLayoutVars>
      </dgm:prSet>
      <dgm:spPr/>
    </dgm:pt>
    <dgm:pt modelId="{73773B44-8D86-4035-A152-633080407A23}" type="pres">
      <dgm:prSet presAssocID="{580DE34B-5794-4792-B901-CE48AF9013CD}" presName="rootComposite2" presStyleCnt="0"/>
      <dgm:spPr/>
    </dgm:pt>
    <dgm:pt modelId="{7FEB6243-E0AF-467F-A7B4-91994E24A748}" type="pres">
      <dgm:prSet presAssocID="{580DE34B-5794-4792-B901-CE48AF9013CD}" presName="rootText2" presStyleLbl="alignAcc1" presStyleIdx="0" presStyleCnt="0" custScaleX="103365">
        <dgm:presLayoutVars>
          <dgm:chPref val="3"/>
        </dgm:presLayoutVars>
      </dgm:prSet>
      <dgm:spPr/>
    </dgm:pt>
    <dgm:pt modelId="{14633387-3A77-45CA-8B06-BAA589F5FBEE}" type="pres">
      <dgm:prSet presAssocID="{580DE34B-5794-4792-B901-CE48AF9013CD}" presName="topArc2" presStyleLbl="parChTrans1D1" presStyleIdx="26" presStyleCnt="30"/>
      <dgm:spPr>
        <a:ln>
          <a:noFill/>
        </a:ln>
      </dgm:spPr>
    </dgm:pt>
    <dgm:pt modelId="{D7E88FCC-B078-41DE-901B-F34B6C5A79A6}" type="pres">
      <dgm:prSet presAssocID="{580DE34B-5794-4792-B901-CE48AF9013CD}" presName="bottomArc2" presStyleLbl="parChTrans1D1" presStyleIdx="27" presStyleCnt="30"/>
      <dgm:spPr>
        <a:ln>
          <a:noFill/>
        </a:ln>
      </dgm:spPr>
    </dgm:pt>
    <dgm:pt modelId="{B9B0D07B-724D-47F3-AFE6-4D2300D48B2D}" type="pres">
      <dgm:prSet presAssocID="{580DE34B-5794-4792-B901-CE48AF9013CD}" presName="topConnNode2" presStyleLbl="node3" presStyleIdx="0" presStyleCnt="0"/>
      <dgm:spPr/>
    </dgm:pt>
    <dgm:pt modelId="{F8C8A909-669F-449B-A61D-1D8A524B9F4F}" type="pres">
      <dgm:prSet presAssocID="{580DE34B-5794-4792-B901-CE48AF9013CD}" presName="hierChild4" presStyleCnt="0"/>
      <dgm:spPr/>
    </dgm:pt>
    <dgm:pt modelId="{B049FF0A-8ACC-4E3E-AE7B-9E80A6E90969}" type="pres">
      <dgm:prSet presAssocID="{580DE34B-5794-4792-B901-CE48AF9013CD}" presName="hierChild5" presStyleCnt="0"/>
      <dgm:spPr/>
    </dgm:pt>
    <dgm:pt modelId="{E9CBADBB-97F3-45E1-B6B9-5B83CD0E3006}" type="pres">
      <dgm:prSet presAssocID="{46EFEFD3-0048-42E0-A23D-1811B5DDA36C}" presName="Name28" presStyleLbl="parChTrans1D3" presStyleIdx="9" presStyleCnt="10"/>
      <dgm:spPr/>
    </dgm:pt>
    <dgm:pt modelId="{F1573FA2-A792-4DDB-8D44-23089CE31B60}" type="pres">
      <dgm:prSet presAssocID="{64F69BDE-7F2A-4B6E-A54B-D82DD1A3A950}" presName="hierRoot2" presStyleCnt="0">
        <dgm:presLayoutVars>
          <dgm:hierBranch val="init"/>
        </dgm:presLayoutVars>
      </dgm:prSet>
      <dgm:spPr/>
    </dgm:pt>
    <dgm:pt modelId="{1E811F2A-B941-4FF4-9E4C-39E4FB0DF181}" type="pres">
      <dgm:prSet presAssocID="{64F69BDE-7F2A-4B6E-A54B-D82DD1A3A950}" presName="rootComposite2" presStyleCnt="0"/>
      <dgm:spPr/>
    </dgm:pt>
    <dgm:pt modelId="{A669DC4B-B5C6-4C38-AE9F-3F5DE4D5E6AD}" type="pres">
      <dgm:prSet presAssocID="{64F69BDE-7F2A-4B6E-A54B-D82DD1A3A950}" presName="rootText2" presStyleLbl="alignAcc1" presStyleIdx="0" presStyleCnt="0" custScaleX="118132">
        <dgm:presLayoutVars>
          <dgm:chPref val="3"/>
        </dgm:presLayoutVars>
      </dgm:prSet>
      <dgm:spPr/>
    </dgm:pt>
    <dgm:pt modelId="{B3CF2FE9-3EC6-45E2-B2AE-52FFCCBA1CBF}" type="pres">
      <dgm:prSet presAssocID="{64F69BDE-7F2A-4B6E-A54B-D82DD1A3A950}" presName="topArc2" presStyleLbl="parChTrans1D1" presStyleIdx="28" presStyleCnt="30"/>
      <dgm:spPr>
        <a:ln>
          <a:noFill/>
        </a:ln>
      </dgm:spPr>
    </dgm:pt>
    <dgm:pt modelId="{A6DC4CA0-F47E-47F3-8586-A6879E2FA187}" type="pres">
      <dgm:prSet presAssocID="{64F69BDE-7F2A-4B6E-A54B-D82DD1A3A950}" presName="bottomArc2" presStyleLbl="parChTrans1D1" presStyleIdx="29" presStyleCnt="30"/>
      <dgm:spPr>
        <a:ln>
          <a:noFill/>
        </a:ln>
      </dgm:spPr>
    </dgm:pt>
    <dgm:pt modelId="{101862B4-983E-42DC-BE32-E4535A2632F7}" type="pres">
      <dgm:prSet presAssocID="{64F69BDE-7F2A-4B6E-A54B-D82DD1A3A950}" presName="topConnNode2" presStyleLbl="node3" presStyleIdx="0" presStyleCnt="0"/>
      <dgm:spPr/>
    </dgm:pt>
    <dgm:pt modelId="{82FEBDFD-CA78-4E5A-B13D-DFB2FA6B8506}" type="pres">
      <dgm:prSet presAssocID="{64F69BDE-7F2A-4B6E-A54B-D82DD1A3A950}" presName="hierChild4" presStyleCnt="0"/>
      <dgm:spPr/>
    </dgm:pt>
    <dgm:pt modelId="{DA72B50C-AC19-43B7-915B-FFBE8B4D8E3C}" type="pres">
      <dgm:prSet presAssocID="{64F69BDE-7F2A-4B6E-A54B-D82DD1A3A950}" presName="hierChild5" presStyleCnt="0"/>
      <dgm:spPr/>
    </dgm:pt>
    <dgm:pt modelId="{10672985-8BA9-4E71-9C15-90D81B3754E7}" type="pres">
      <dgm:prSet presAssocID="{97DD0C4A-77FF-48A1-982C-D622489A06AE}" presName="hierChild5" presStyleCnt="0"/>
      <dgm:spPr/>
    </dgm:pt>
    <dgm:pt modelId="{949B0B7A-0AD2-4B12-A7E3-6B15F46F960E}" type="pres">
      <dgm:prSet presAssocID="{1FFC764C-D743-4D57-9C41-2E5FBAD03224}" presName="hierChild3" presStyleCnt="0"/>
      <dgm:spPr/>
    </dgm:pt>
  </dgm:ptLst>
  <dgm:cxnLst>
    <dgm:cxn modelId="{7CFBC702-9969-4B68-A672-52933C4D60B4}" srcId="{22426D86-7518-46C9-B210-2FD8E3E74755}" destId="{42851C91-791A-489C-8286-685FD36971DA}" srcOrd="2" destOrd="0" parTransId="{086B54F6-46A6-4D07-B47D-C5A536D4C12D}" sibTransId="{C5B9E66E-0F78-4D77-84CB-13BBEE2FD667}"/>
    <dgm:cxn modelId="{2A19E306-6F64-4FC9-8336-44E341ABB3BD}" type="presOf" srcId="{57BB516D-D784-4AAB-8DC0-D363F72C1F5E}" destId="{C12D15C3-FF30-479D-9832-0E33BD473279}" srcOrd="0" destOrd="0" presId="urn:microsoft.com/office/officeart/2008/layout/HalfCircleOrganizationChart"/>
    <dgm:cxn modelId="{89C7F909-B88F-441A-AF55-70C49B635995}" type="presOf" srcId="{9449BF82-E176-472F-999D-7FE02A71500C}" destId="{E6B68900-C9F4-40E8-A1E8-9D979486958A}" srcOrd="0" destOrd="0" presId="urn:microsoft.com/office/officeart/2008/layout/HalfCircleOrganizationChart"/>
    <dgm:cxn modelId="{B444C70F-FA09-472B-A227-F55B343DE781}" type="presOf" srcId="{086B54F6-46A6-4D07-B47D-C5A536D4C12D}" destId="{438C231C-0300-4A2D-A697-857E0A1E8D8E}" srcOrd="0" destOrd="0" presId="urn:microsoft.com/office/officeart/2008/layout/HalfCircleOrganizationChart"/>
    <dgm:cxn modelId="{59C6161A-6535-4532-995C-BB8134EA82B6}" type="presOf" srcId="{1AE04FF4-CCF0-4564-B935-DAE2907456B4}" destId="{7D750F40-9187-42C5-A091-08D3FD77A21F}" srcOrd="0" destOrd="0" presId="urn:microsoft.com/office/officeart/2008/layout/HalfCircleOrganizationChart"/>
    <dgm:cxn modelId="{9F836A27-DB76-43BD-8343-F80AF610F941}" srcId="{1FFC764C-D743-4D57-9C41-2E5FBAD03224}" destId="{22426D86-7518-46C9-B210-2FD8E3E74755}" srcOrd="0" destOrd="0" parTransId="{A93D1E34-0906-4F68-AE57-C9F73C7EF743}" sibTransId="{3F1317CF-9150-48D9-9370-E42DF7D4CEE4}"/>
    <dgm:cxn modelId="{DAFC6229-FDE4-4BE3-8166-71E4B74DF368}" srcId="{C2073F5B-7827-407B-9EF6-E0D1F8A814E1}" destId="{BBA64E72-2D2A-49F8-AE8C-E8AA1A2149AF}" srcOrd="1" destOrd="0" parTransId="{1AE04FF4-CCF0-4564-B935-DAE2907456B4}" sibTransId="{DF5B74BF-9537-4246-A356-995D61F291B4}"/>
    <dgm:cxn modelId="{FEB55A2A-B1D4-4EF7-ADAF-32BE7D8A05EE}" type="presOf" srcId="{22426D86-7518-46C9-B210-2FD8E3E74755}" destId="{8C90A41D-925B-490C-B03F-ADAAA7330786}" srcOrd="0" destOrd="0" presId="urn:microsoft.com/office/officeart/2008/layout/HalfCircleOrganizationChart"/>
    <dgm:cxn modelId="{39976935-2313-4651-A070-DAF2DC7AD801}" type="presOf" srcId="{31CC3BB4-983E-4455-AEB0-A97B1EE23844}" destId="{797A3F78-632C-483C-921F-1807237B44E9}" srcOrd="1" destOrd="0" presId="urn:microsoft.com/office/officeart/2008/layout/HalfCircleOrganizationChart"/>
    <dgm:cxn modelId="{95066B37-3698-4C46-9DF5-5826E39F963F}" srcId="{1FFC764C-D743-4D57-9C41-2E5FBAD03224}" destId="{97DD0C4A-77FF-48A1-982C-D622489A06AE}" srcOrd="3" destOrd="0" parTransId="{D40877FE-B56E-42D3-B477-19AE67DEC525}" sibTransId="{3DE56FBA-4984-49A7-9AB2-583D6D77787D}"/>
    <dgm:cxn modelId="{BBD59837-F7CF-4F17-BE3A-993E9BA25BB6}" type="presOf" srcId="{22426D86-7518-46C9-B210-2FD8E3E74755}" destId="{3F61031C-D0D0-4C46-84C3-54A6F15F6236}" srcOrd="1" destOrd="0" presId="urn:microsoft.com/office/officeart/2008/layout/HalfCircleOrganizationChart"/>
    <dgm:cxn modelId="{533B033A-7996-4264-893C-ED4EE943E58A}" type="presOf" srcId="{C2073F5B-7827-407B-9EF6-E0D1F8A814E1}" destId="{86C3BC59-8853-497B-B2B7-D849826362CD}" srcOrd="1" destOrd="0" presId="urn:microsoft.com/office/officeart/2008/layout/HalfCircleOrganizationChart"/>
    <dgm:cxn modelId="{75C90C3F-E606-4F3D-BE94-45A0EB711613}" type="presOf" srcId="{E658772D-C14F-4304-BEBE-0236356EEEAF}" destId="{5079A88D-5B8B-4224-8F25-840B7B56F650}" srcOrd="1" destOrd="0" presId="urn:microsoft.com/office/officeart/2008/layout/HalfCircleOrganizationChart"/>
    <dgm:cxn modelId="{4DFBD93F-69A7-4456-B7F4-93F27FA8FF93}" srcId="{1FFC764C-D743-4D57-9C41-2E5FBAD03224}" destId="{C2073F5B-7827-407B-9EF6-E0D1F8A814E1}" srcOrd="1" destOrd="0" parTransId="{8A84A09E-26D0-4E17-9C98-8E56D9C81449}" sibTransId="{8E3E8E49-E029-40D1-B25E-CEC089913518}"/>
    <dgm:cxn modelId="{3F470140-9D7F-457A-A640-249E52A999F7}" type="presOf" srcId="{5CE69E87-67EC-49F5-840B-004744AFCBDE}" destId="{5FBA200F-19D4-4399-A095-42EBF6C2C697}" srcOrd="0" destOrd="0" presId="urn:microsoft.com/office/officeart/2008/layout/HalfCircleOrganizationChart"/>
    <dgm:cxn modelId="{EF199640-E692-4C89-8DED-53B1AC7CBC37}" type="presOf" srcId="{8A84A09E-26D0-4E17-9C98-8E56D9C81449}" destId="{9A7D8C97-FC2E-4F2A-85D6-4AFE2F8DB527}" srcOrd="0" destOrd="0" presId="urn:microsoft.com/office/officeart/2008/layout/HalfCircleOrganizationChart"/>
    <dgm:cxn modelId="{A01A0A5B-70E5-463B-B481-6B423E17E1AA}" srcId="{22426D86-7518-46C9-B210-2FD8E3E74755}" destId="{7AA59EB2-869B-4C69-99B9-1A543CB2C257}" srcOrd="0" destOrd="0" parTransId="{9375BF9C-02FE-49EB-9F3B-5DBC6A3568F2}" sibTransId="{F64EF8EB-038B-474A-94B4-75A9147C9A63}"/>
    <dgm:cxn modelId="{EA1A945F-F784-4E6B-93A3-487A61A1CA6C}" type="presOf" srcId="{B26C0B51-DD87-453B-8244-741521CD9DC8}" destId="{3D1FC7C6-9112-4CFB-8043-7E4E569B8043}" srcOrd="0" destOrd="0" presId="urn:microsoft.com/office/officeart/2008/layout/HalfCircleOrganizationChart"/>
    <dgm:cxn modelId="{27325760-FE8F-458E-BFDD-179E1CA88ED8}" srcId="{97DD0C4A-77FF-48A1-982C-D622489A06AE}" destId="{31CC3BB4-983E-4455-AEB0-A97B1EE23844}" srcOrd="0" destOrd="0" parTransId="{9449BF82-E176-472F-999D-7FE02A71500C}" sibTransId="{319F5A99-4B6F-49E8-A459-0F7CA14F8790}"/>
    <dgm:cxn modelId="{D1935862-0C00-4AD7-868F-FC1B6B4D11E1}" type="presOf" srcId="{31CC3BB4-983E-4455-AEB0-A97B1EE23844}" destId="{44A7D7E2-F2B5-43AC-813A-DB8C58E8FDDB}" srcOrd="0" destOrd="0" presId="urn:microsoft.com/office/officeart/2008/layout/HalfCircleOrganizationChart"/>
    <dgm:cxn modelId="{7915314A-0167-4520-8D42-3DB5E151994C}" type="presOf" srcId="{1DC8D629-E9A7-4D01-957E-EF2A9DE897FD}" destId="{C5766EAE-5792-4459-B190-C9CF5FD368A6}" srcOrd="1" destOrd="0" presId="urn:microsoft.com/office/officeart/2008/layout/HalfCircleOrganizationChart"/>
    <dgm:cxn modelId="{FED1386E-3C97-4FC8-9EFE-6DFF4F22832C}" type="presOf" srcId="{E658772D-C14F-4304-BEBE-0236356EEEAF}" destId="{BF07EA43-8CE5-4690-8814-2A090EE1787D}" srcOrd="0" destOrd="0" presId="urn:microsoft.com/office/officeart/2008/layout/HalfCircleOrganizationChart"/>
    <dgm:cxn modelId="{10704871-9899-4597-84D4-261B15E962F6}" srcId="{1FFC764C-D743-4D57-9C41-2E5FBAD03224}" destId="{FC7B9F15-1875-4DC2-BECA-13BBE749BA77}" srcOrd="2" destOrd="0" parTransId="{39C05ED7-C7FF-46E6-9557-0B1E26905087}" sibTransId="{0DCEEE3F-B062-4C5C-9672-D0C88A42E95F}"/>
    <dgm:cxn modelId="{62923074-9AFD-4711-8552-837957085496}" srcId="{97DD0C4A-77FF-48A1-982C-D622489A06AE}" destId="{580DE34B-5794-4792-B901-CE48AF9013CD}" srcOrd="1" destOrd="0" parTransId="{05963C3B-4F9D-4386-A75B-298DA00D66C3}" sibTransId="{F12C5C09-0E20-4C51-8A81-25A0AEF850D2}"/>
    <dgm:cxn modelId="{4F004C75-094A-4C7D-B9FF-5D362048A7D8}" type="presOf" srcId="{010CA462-E6C2-4F83-A73F-776AF45684AD}" destId="{EAA2458B-3AEA-47A7-BFD4-47E154615F17}" srcOrd="0" destOrd="0" presId="urn:microsoft.com/office/officeart/2008/layout/HalfCircleOrganizationChart"/>
    <dgm:cxn modelId="{A030DB76-AACF-4096-932A-BB54B1492AD8}" type="presOf" srcId="{46EFEFD3-0048-42E0-A23D-1811B5DDA36C}" destId="{E9CBADBB-97F3-45E1-B6B9-5B83CD0E3006}" srcOrd="0" destOrd="0" presId="urn:microsoft.com/office/officeart/2008/layout/HalfCircleOrganizationChart"/>
    <dgm:cxn modelId="{D77CF97C-3E11-49AD-B2FC-7CA6BF675463}" type="presOf" srcId="{7AA59EB2-869B-4C69-99B9-1A543CB2C257}" destId="{32F7D3C9-3EB0-4665-8E54-87009482ACA8}" srcOrd="0" destOrd="0" presId="urn:microsoft.com/office/officeart/2008/layout/HalfCircleOrganizationChart"/>
    <dgm:cxn modelId="{F7B34F7D-F33E-47A3-8A37-643CF7AA510C}" type="presOf" srcId="{39C05ED7-C7FF-46E6-9557-0B1E26905087}" destId="{2F32A8A8-558C-4CB4-BD10-7E5D467D03CA}" srcOrd="0" destOrd="0" presId="urn:microsoft.com/office/officeart/2008/layout/HalfCircleOrganizationChart"/>
    <dgm:cxn modelId="{18455680-2720-4E64-9047-5668C66707A4}" type="presOf" srcId="{3293D16C-CEB0-432C-8204-1B98868C08C4}" destId="{E9577ACD-F567-4AF1-B5B1-CD7F51D7CCE1}" srcOrd="1" destOrd="0" presId="urn:microsoft.com/office/officeart/2008/layout/HalfCircleOrganizationChart"/>
    <dgm:cxn modelId="{1F3D9984-6633-426C-A027-25A19E62B2E2}" type="presOf" srcId="{57BB516D-D784-4AAB-8DC0-D363F72C1F5E}" destId="{E19634D7-7E1C-4662-A590-9F94641D1109}" srcOrd="1" destOrd="0" presId="urn:microsoft.com/office/officeart/2008/layout/HalfCircleOrganizationChart"/>
    <dgm:cxn modelId="{22F5F38D-30B4-4CB3-A6B0-3A29B9A859F9}" type="presOf" srcId="{90CF40A7-5B2D-4CAD-85AE-A286C445729C}" destId="{777AB8B1-B4E4-40E7-9662-9D369F289A48}" srcOrd="0" destOrd="0" presId="urn:microsoft.com/office/officeart/2008/layout/HalfCircleOrganizationChart"/>
    <dgm:cxn modelId="{60FABB90-693D-4252-8E21-20F47AD74362}" type="presOf" srcId="{1DC8D629-E9A7-4D01-957E-EF2A9DE897FD}" destId="{04BA6BB6-A643-4BCF-9196-417DA0574EE8}" srcOrd="0" destOrd="0" presId="urn:microsoft.com/office/officeart/2008/layout/HalfCircleOrganizationChart"/>
    <dgm:cxn modelId="{13AB0996-ACA7-4BDE-B35D-4C6B87C4F7E5}" srcId="{D4B6F6B6-6C5E-469E-A4B2-F194A5FC9A5A}" destId="{1FFC764C-D743-4D57-9C41-2E5FBAD03224}" srcOrd="0" destOrd="0" parTransId="{DD045C2E-8350-49C2-B933-BCE41525CAAD}" sibTransId="{A8F04332-71EA-43CE-9B41-5040BE335ECE}"/>
    <dgm:cxn modelId="{EB7B2D9B-0866-4537-971A-EB6B55A4C424}" type="presOf" srcId="{1FFC764C-D743-4D57-9C41-2E5FBAD03224}" destId="{04BBEF17-65BD-4624-B0A9-25D81BB845F6}" srcOrd="0" destOrd="0" presId="urn:microsoft.com/office/officeart/2008/layout/HalfCircleOrganizationChart"/>
    <dgm:cxn modelId="{6B5A849B-6A3E-4D22-8EC0-3A24B524830A}" type="presOf" srcId="{D4B6F6B6-6C5E-469E-A4B2-F194A5FC9A5A}" destId="{710F2F7D-5543-4B55-84D7-2BF4477A284C}" srcOrd="0" destOrd="0" presId="urn:microsoft.com/office/officeart/2008/layout/HalfCircleOrganizationChart"/>
    <dgm:cxn modelId="{B8D1239F-E793-4274-B106-8BFB409EE512}" type="presOf" srcId="{64F69BDE-7F2A-4B6E-A54B-D82DD1A3A950}" destId="{101862B4-983E-42DC-BE32-E4535A2632F7}" srcOrd="1" destOrd="0" presId="urn:microsoft.com/office/officeart/2008/layout/HalfCircleOrganizationChart"/>
    <dgm:cxn modelId="{5E8BC9A0-FEF4-4F4B-9702-B2D223B846E8}" type="presOf" srcId="{580DE34B-5794-4792-B901-CE48AF9013CD}" destId="{B9B0D07B-724D-47F3-AFE6-4D2300D48B2D}" srcOrd="1" destOrd="0" presId="urn:microsoft.com/office/officeart/2008/layout/HalfCircleOrganizationChart"/>
    <dgm:cxn modelId="{1B1C56A3-5D54-416C-87AD-72E4BD30304E}" type="presOf" srcId="{C2073F5B-7827-407B-9EF6-E0D1F8A814E1}" destId="{7A273C52-1615-40C4-A6F1-4EA9620B29EB}" srcOrd="0" destOrd="0" presId="urn:microsoft.com/office/officeart/2008/layout/HalfCircleOrganizationChart"/>
    <dgm:cxn modelId="{09BD93A6-13E2-4095-B75E-70BC3926BC9C}" type="presOf" srcId="{D40877FE-B56E-42D3-B477-19AE67DEC525}" destId="{984F9450-5964-49A8-B791-E25C58CD4449}" srcOrd="0" destOrd="0" presId="urn:microsoft.com/office/officeart/2008/layout/HalfCircleOrganizationChart"/>
    <dgm:cxn modelId="{2B493CA7-A0F9-4DE8-AEF1-BECA0116F9B0}" type="presOf" srcId="{42851C91-791A-489C-8286-685FD36971DA}" destId="{E1B1FF37-4327-4734-8949-5D6632321653}" srcOrd="1" destOrd="0" presId="urn:microsoft.com/office/officeart/2008/layout/HalfCircleOrganizationChart"/>
    <dgm:cxn modelId="{2BB4C1A8-55BB-430F-8B01-59CF1EE0EF7D}" type="presOf" srcId="{05963C3B-4F9D-4386-A75B-298DA00D66C3}" destId="{E2DB4C18-1980-4198-BD37-3802C900C3BC}" srcOrd="0" destOrd="0" presId="urn:microsoft.com/office/officeart/2008/layout/HalfCircleOrganizationChart"/>
    <dgm:cxn modelId="{7CA46CAB-7349-4257-B5B2-FC79DD610345}" type="presOf" srcId="{7AA59EB2-869B-4C69-99B9-1A543CB2C257}" destId="{5CB0C941-3668-4E08-A616-F68C7B36FBF3}" srcOrd="1" destOrd="0" presId="urn:microsoft.com/office/officeart/2008/layout/HalfCircleOrganizationChart"/>
    <dgm:cxn modelId="{C419C5AB-98F0-4C04-9825-B369AB879200}" type="presOf" srcId="{97DD0C4A-77FF-48A1-982C-D622489A06AE}" destId="{922ACFF5-5A1B-4042-B2A5-E0C6AACEEE95}" srcOrd="1" destOrd="0" presId="urn:microsoft.com/office/officeart/2008/layout/HalfCircleOrganizationChart"/>
    <dgm:cxn modelId="{386749AF-A3D5-4366-B40E-ED16D9470943}" type="presOf" srcId="{97DD0C4A-77FF-48A1-982C-D622489A06AE}" destId="{4C5ADBEE-12F1-4190-8373-7F30FB5338B0}" srcOrd="0" destOrd="0" presId="urn:microsoft.com/office/officeart/2008/layout/HalfCircleOrganizationChart"/>
    <dgm:cxn modelId="{2EC1AAB3-94AB-4D52-9AB7-C91578F30069}" srcId="{FC7B9F15-1875-4DC2-BECA-13BBE749BA77}" destId="{1DC8D629-E9A7-4D01-957E-EF2A9DE897FD}" srcOrd="0" destOrd="0" parTransId="{010CA462-E6C2-4F83-A73F-776AF45684AD}" sibTransId="{AF68511B-D059-4DEE-940D-692C85447C56}"/>
    <dgm:cxn modelId="{C891E0B5-CB84-44E6-960A-C083CC5776B5}" type="presOf" srcId="{580DE34B-5794-4792-B901-CE48AF9013CD}" destId="{7FEB6243-E0AF-467F-A7B4-91994E24A748}" srcOrd="0" destOrd="0" presId="urn:microsoft.com/office/officeart/2008/layout/HalfCircleOrganizationChart"/>
    <dgm:cxn modelId="{DFE4B2C2-0868-4646-997D-882A465423A8}" type="presOf" srcId="{BBA64E72-2D2A-49F8-AE8C-E8AA1A2149AF}" destId="{589B8DFA-1918-43A1-A07A-F62FA8224206}" srcOrd="1" destOrd="0" presId="urn:microsoft.com/office/officeart/2008/layout/HalfCircleOrganizationChart"/>
    <dgm:cxn modelId="{CD2475C3-94FA-4CEF-899E-A29CE88AC5B3}" type="presOf" srcId="{9375BF9C-02FE-49EB-9F3B-5DBC6A3568F2}" destId="{8F0F6BD4-5A20-4884-8DCC-04082A9A98D6}" srcOrd="0" destOrd="0" presId="urn:microsoft.com/office/officeart/2008/layout/HalfCircleOrganizationChart"/>
    <dgm:cxn modelId="{2F6263C7-4E7E-420E-9340-3CA64CBE9222}" type="presOf" srcId="{1FFC764C-D743-4D57-9C41-2E5FBAD03224}" destId="{308F86C1-0628-4AD2-ACA3-061B8E5F1120}" srcOrd="1" destOrd="0" presId="urn:microsoft.com/office/officeart/2008/layout/HalfCircleOrganizationChart"/>
    <dgm:cxn modelId="{82EA29CA-D8DE-426B-92E6-A804DA5BD56E}" type="presOf" srcId="{FC7B9F15-1875-4DC2-BECA-13BBE749BA77}" destId="{D2B5CEF5-6ECD-4F1A-A497-03A534FAB37B}" srcOrd="0" destOrd="0" presId="urn:microsoft.com/office/officeart/2008/layout/HalfCircleOrganizationChart"/>
    <dgm:cxn modelId="{9C2D2DCD-1000-42D7-BA7E-3B8A9F53AE6F}" type="presOf" srcId="{BBA64E72-2D2A-49F8-AE8C-E8AA1A2149AF}" destId="{7D89C567-3BC9-4364-962B-25FA32E7660A}" srcOrd="0" destOrd="0" presId="urn:microsoft.com/office/officeart/2008/layout/HalfCircleOrganizationChart"/>
    <dgm:cxn modelId="{685930CD-E7F9-4032-8DC9-990D629DEA12}" srcId="{22426D86-7518-46C9-B210-2FD8E3E74755}" destId="{E658772D-C14F-4304-BEBE-0236356EEEAF}" srcOrd="1" destOrd="0" parTransId="{B26C0B51-DD87-453B-8244-741521CD9DC8}" sibTransId="{E0934431-B5F2-4163-BD5A-1821D3E2949D}"/>
    <dgm:cxn modelId="{85F672DD-01B8-468E-B5E5-33490F1A6CEE}" type="presOf" srcId="{42851C91-791A-489C-8286-685FD36971DA}" destId="{CFF061C3-666D-4FF3-A11D-312B2E80D846}" srcOrd="0" destOrd="0" presId="urn:microsoft.com/office/officeart/2008/layout/HalfCircleOrganizationChart"/>
    <dgm:cxn modelId="{6CC355DD-87EE-476C-A305-E2A7ED63EBBE}" type="presOf" srcId="{64F69BDE-7F2A-4B6E-A54B-D82DD1A3A950}" destId="{A669DC4B-B5C6-4C38-AE9F-3F5DE4D5E6AD}" srcOrd="0" destOrd="0" presId="urn:microsoft.com/office/officeart/2008/layout/HalfCircleOrganizationChart"/>
    <dgm:cxn modelId="{CD7F22E7-04B3-4E59-83F1-9B0D535C6F9B}" type="presOf" srcId="{3293D16C-CEB0-432C-8204-1B98868C08C4}" destId="{B2DBC0FE-BB27-456B-A2AD-3DBCD4AFB181}" srcOrd="0" destOrd="0" presId="urn:microsoft.com/office/officeart/2008/layout/HalfCircleOrganizationChart"/>
    <dgm:cxn modelId="{A9C8CCF2-AC0F-47C2-BA8C-52E86CA94473}" srcId="{97DD0C4A-77FF-48A1-982C-D622489A06AE}" destId="{64F69BDE-7F2A-4B6E-A54B-D82DD1A3A950}" srcOrd="2" destOrd="0" parTransId="{46EFEFD3-0048-42E0-A23D-1811B5DDA36C}" sibTransId="{0002D2A1-7F08-4120-8FCB-8B111721D84A}"/>
    <dgm:cxn modelId="{10FD3AF3-FB40-4A21-B19F-0DE1179912D3}" srcId="{FC7B9F15-1875-4DC2-BECA-13BBE749BA77}" destId="{57BB516D-D784-4AAB-8DC0-D363F72C1F5E}" srcOrd="1" destOrd="0" parTransId="{5CE69E87-67EC-49F5-840B-004744AFCBDE}" sibTransId="{192FABA5-22E2-4978-B91A-8B064485502E}"/>
    <dgm:cxn modelId="{C198F2F6-DCBD-46F7-9657-52F1C913070C}" type="presOf" srcId="{FC7B9F15-1875-4DC2-BECA-13BBE749BA77}" destId="{85D4EDD1-9938-499B-9272-C7A44E15387B}" srcOrd="1" destOrd="0" presId="urn:microsoft.com/office/officeart/2008/layout/HalfCircleOrganizationChart"/>
    <dgm:cxn modelId="{BC10E2FA-02E6-4F94-BBAD-9550D1799F1F}" srcId="{C2073F5B-7827-407B-9EF6-E0D1F8A814E1}" destId="{3293D16C-CEB0-432C-8204-1B98868C08C4}" srcOrd="0" destOrd="0" parTransId="{90CF40A7-5B2D-4CAD-85AE-A286C445729C}" sibTransId="{53D9E68D-F1C9-4752-8ED2-32BA6D6EFAD6}"/>
    <dgm:cxn modelId="{2157CDFC-96C6-464A-B4AA-9832CD3BFCE2}" type="presOf" srcId="{A93D1E34-0906-4F68-AE57-C9F73C7EF743}" destId="{7C62BF52-C80B-4312-8420-09B79684DF07}" srcOrd="0" destOrd="0" presId="urn:microsoft.com/office/officeart/2008/layout/HalfCircleOrganizationChart"/>
    <dgm:cxn modelId="{5CEE4EDC-6F27-4B1A-830D-BFD71CC0A9E1}" type="presParOf" srcId="{710F2F7D-5543-4B55-84D7-2BF4477A284C}" destId="{03206E14-DB68-44CB-8AE5-696A5267F058}" srcOrd="0" destOrd="0" presId="urn:microsoft.com/office/officeart/2008/layout/HalfCircleOrganizationChart"/>
    <dgm:cxn modelId="{052373A2-8BF3-45E0-80EB-441B8F2C6ECF}" type="presParOf" srcId="{03206E14-DB68-44CB-8AE5-696A5267F058}" destId="{958110D5-C349-49DA-9E57-F7738FEEB9D7}" srcOrd="0" destOrd="0" presId="urn:microsoft.com/office/officeart/2008/layout/HalfCircleOrganizationChart"/>
    <dgm:cxn modelId="{5C84482E-F2C2-43D9-AA13-C04427CC37B5}" type="presParOf" srcId="{958110D5-C349-49DA-9E57-F7738FEEB9D7}" destId="{04BBEF17-65BD-4624-B0A9-25D81BB845F6}" srcOrd="0" destOrd="0" presId="urn:microsoft.com/office/officeart/2008/layout/HalfCircleOrganizationChart"/>
    <dgm:cxn modelId="{A04D288A-8E4B-4015-9C86-FEF55876AD59}" type="presParOf" srcId="{958110D5-C349-49DA-9E57-F7738FEEB9D7}" destId="{17DB936A-F763-4EC2-BD71-9F8E206A24B1}" srcOrd="1" destOrd="0" presId="urn:microsoft.com/office/officeart/2008/layout/HalfCircleOrganizationChart"/>
    <dgm:cxn modelId="{39890CDE-3DC6-4037-9BA1-A06EA0D63CF3}" type="presParOf" srcId="{958110D5-C349-49DA-9E57-F7738FEEB9D7}" destId="{EFDB8FFC-B704-4343-960F-72DFA0657CFB}" srcOrd="2" destOrd="0" presId="urn:microsoft.com/office/officeart/2008/layout/HalfCircleOrganizationChart"/>
    <dgm:cxn modelId="{C43C1F74-428D-4BC2-9DBC-3C9A147EE5B7}" type="presParOf" srcId="{958110D5-C349-49DA-9E57-F7738FEEB9D7}" destId="{308F86C1-0628-4AD2-ACA3-061B8E5F1120}" srcOrd="3" destOrd="0" presId="urn:microsoft.com/office/officeart/2008/layout/HalfCircleOrganizationChart"/>
    <dgm:cxn modelId="{FF2D4C2E-FC05-4BD6-8B20-48878A7EDAFF}" type="presParOf" srcId="{03206E14-DB68-44CB-8AE5-696A5267F058}" destId="{11CC9006-AA5E-45F4-9288-523FC01D7ECA}" srcOrd="1" destOrd="0" presId="urn:microsoft.com/office/officeart/2008/layout/HalfCircleOrganizationChart"/>
    <dgm:cxn modelId="{AE033F29-C466-46C7-9874-A215C72549D2}" type="presParOf" srcId="{11CC9006-AA5E-45F4-9288-523FC01D7ECA}" destId="{7C62BF52-C80B-4312-8420-09B79684DF07}" srcOrd="0" destOrd="0" presId="urn:microsoft.com/office/officeart/2008/layout/HalfCircleOrganizationChart"/>
    <dgm:cxn modelId="{64104759-68CC-4E8B-BEC4-A5106F76413B}" type="presParOf" srcId="{11CC9006-AA5E-45F4-9288-523FC01D7ECA}" destId="{E829577E-C1FF-4897-9386-5808FCBE22F6}" srcOrd="1" destOrd="0" presId="urn:microsoft.com/office/officeart/2008/layout/HalfCircleOrganizationChart"/>
    <dgm:cxn modelId="{E3069EB2-A6D0-43D2-8C59-ECF03FF42958}" type="presParOf" srcId="{E829577E-C1FF-4897-9386-5808FCBE22F6}" destId="{81C77540-0413-4F47-A99D-756F68859B8D}" srcOrd="0" destOrd="0" presId="urn:microsoft.com/office/officeart/2008/layout/HalfCircleOrganizationChart"/>
    <dgm:cxn modelId="{CE6B2E3E-CE1F-401B-A9D9-37B3067ED028}" type="presParOf" srcId="{81C77540-0413-4F47-A99D-756F68859B8D}" destId="{8C90A41D-925B-490C-B03F-ADAAA7330786}" srcOrd="0" destOrd="0" presId="urn:microsoft.com/office/officeart/2008/layout/HalfCircleOrganizationChart"/>
    <dgm:cxn modelId="{D6138641-4C33-44A7-A34F-2BA15A5C8C67}" type="presParOf" srcId="{81C77540-0413-4F47-A99D-756F68859B8D}" destId="{0C843B47-8E9C-4788-86A9-82EA75A18012}" srcOrd="1" destOrd="0" presId="urn:microsoft.com/office/officeart/2008/layout/HalfCircleOrganizationChart"/>
    <dgm:cxn modelId="{8E35EFF3-12BF-48E0-B8C2-744F4EAF9E6D}" type="presParOf" srcId="{81C77540-0413-4F47-A99D-756F68859B8D}" destId="{DCCEDF3C-D51E-4982-8D32-FF56F1548FAB}" srcOrd="2" destOrd="0" presId="urn:microsoft.com/office/officeart/2008/layout/HalfCircleOrganizationChart"/>
    <dgm:cxn modelId="{A7DC06AB-0775-4D29-84C5-0BB4BB466579}" type="presParOf" srcId="{81C77540-0413-4F47-A99D-756F68859B8D}" destId="{3F61031C-D0D0-4C46-84C3-54A6F15F6236}" srcOrd="3" destOrd="0" presId="urn:microsoft.com/office/officeart/2008/layout/HalfCircleOrganizationChart"/>
    <dgm:cxn modelId="{D806202A-E1E9-4362-B713-B27C596A43B8}" type="presParOf" srcId="{E829577E-C1FF-4897-9386-5808FCBE22F6}" destId="{FAAFE89C-A996-4F7F-8A96-010F51FCB61A}" srcOrd="1" destOrd="0" presId="urn:microsoft.com/office/officeart/2008/layout/HalfCircleOrganizationChart"/>
    <dgm:cxn modelId="{C99A694A-3381-4849-8C07-292A1C0A61C8}" type="presParOf" srcId="{FAAFE89C-A996-4F7F-8A96-010F51FCB61A}" destId="{8F0F6BD4-5A20-4884-8DCC-04082A9A98D6}" srcOrd="0" destOrd="0" presId="urn:microsoft.com/office/officeart/2008/layout/HalfCircleOrganizationChart"/>
    <dgm:cxn modelId="{C0289231-47B1-4179-8DA9-419A8CC0C84C}" type="presParOf" srcId="{FAAFE89C-A996-4F7F-8A96-010F51FCB61A}" destId="{70567169-215C-4CAB-881E-61A64B966EC5}" srcOrd="1" destOrd="0" presId="urn:microsoft.com/office/officeart/2008/layout/HalfCircleOrganizationChart"/>
    <dgm:cxn modelId="{CE3E9E2D-C9F4-4A2B-9CA0-5EDD8D3802AF}" type="presParOf" srcId="{70567169-215C-4CAB-881E-61A64B966EC5}" destId="{9F5A10B5-1425-4F40-8AE8-BFE96EFF8A0B}" srcOrd="0" destOrd="0" presId="urn:microsoft.com/office/officeart/2008/layout/HalfCircleOrganizationChart"/>
    <dgm:cxn modelId="{EC65FDB8-8F62-4A52-9FA1-2CDF549F5235}" type="presParOf" srcId="{9F5A10B5-1425-4F40-8AE8-BFE96EFF8A0B}" destId="{32F7D3C9-3EB0-4665-8E54-87009482ACA8}" srcOrd="0" destOrd="0" presId="urn:microsoft.com/office/officeart/2008/layout/HalfCircleOrganizationChart"/>
    <dgm:cxn modelId="{402434B7-1B86-46ED-A85C-2DE65475CC16}" type="presParOf" srcId="{9F5A10B5-1425-4F40-8AE8-BFE96EFF8A0B}" destId="{DE10830F-3802-466C-A378-D75B574E9704}" srcOrd="1" destOrd="0" presId="urn:microsoft.com/office/officeart/2008/layout/HalfCircleOrganizationChart"/>
    <dgm:cxn modelId="{D05F75D8-2DC6-4B4F-A7C5-E14FF1F42749}" type="presParOf" srcId="{9F5A10B5-1425-4F40-8AE8-BFE96EFF8A0B}" destId="{7DF0F6A0-A239-4B03-8726-094D518CB350}" srcOrd="2" destOrd="0" presId="urn:microsoft.com/office/officeart/2008/layout/HalfCircleOrganizationChart"/>
    <dgm:cxn modelId="{AAF386BA-0F5B-41E8-A9E0-B0053DB4B665}" type="presParOf" srcId="{9F5A10B5-1425-4F40-8AE8-BFE96EFF8A0B}" destId="{5CB0C941-3668-4E08-A616-F68C7B36FBF3}" srcOrd="3" destOrd="0" presId="urn:microsoft.com/office/officeart/2008/layout/HalfCircleOrganizationChart"/>
    <dgm:cxn modelId="{0E05734B-747E-4B4A-8CB0-53EC289066ED}" type="presParOf" srcId="{70567169-215C-4CAB-881E-61A64B966EC5}" destId="{E3791108-A403-48B6-981B-C93AFE72405E}" srcOrd="1" destOrd="0" presId="urn:microsoft.com/office/officeart/2008/layout/HalfCircleOrganizationChart"/>
    <dgm:cxn modelId="{C879FD1D-8D10-4A87-8220-F7016F372286}" type="presParOf" srcId="{70567169-215C-4CAB-881E-61A64B966EC5}" destId="{FDFB5317-1DAB-4773-ADBC-62D3C96F8CA2}" srcOrd="2" destOrd="0" presId="urn:microsoft.com/office/officeart/2008/layout/HalfCircleOrganizationChart"/>
    <dgm:cxn modelId="{770D94E3-5BB3-45DC-985B-09448C51298C}" type="presParOf" srcId="{FAAFE89C-A996-4F7F-8A96-010F51FCB61A}" destId="{3D1FC7C6-9112-4CFB-8043-7E4E569B8043}" srcOrd="2" destOrd="0" presId="urn:microsoft.com/office/officeart/2008/layout/HalfCircleOrganizationChart"/>
    <dgm:cxn modelId="{CA7232C7-C300-4CDC-B2FB-66CF0CFDDE36}" type="presParOf" srcId="{FAAFE89C-A996-4F7F-8A96-010F51FCB61A}" destId="{F1A5509F-8F56-4F9B-B690-D4198C1520B8}" srcOrd="3" destOrd="0" presId="urn:microsoft.com/office/officeart/2008/layout/HalfCircleOrganizationChart"/>
    <dgm:cxn modelId="{FC93B053-1B31-49FB-BDF2-C662D549FD70}" type="presParOf" srcId="{F1A5509F-8F56-4F9B-B690-D4198C1520B8}" destId="{13496817-8B52-4837-A4C9-900EBD49E652}" srcOrd="0" destOrd="0" presId="urn:microsoft.com/office/officeart/2008/layout/HalfCircleOrganizationChart"/>
    <dgm:cxn modelId="{94C0068F-B8B2-460F-AD1D-9D58C819E9E3}" type="presParOf" srcId="{13496817-8B52-4837-A4C9-900EBD49E652}" destId="{BF07EA43-8CE5-4690-8814-2A090EE1787D}" srcOrd="0" destOrd="0" presId="urn:microsoft.com/office/officeart/2008/layout/HalfCircleOrganizationChart"/>
    <dgm:cxn modelId="{408BD9D6-6658-449C-8CFF-D830686C9DA6}" type="presParOf" srcId="{13496817-8B52-4837-A4C9-900EBD49E652}" destId="{BAE523C6-5058-47C9-8EE1-D497E1B026D3}" srcOrd="1" destOrd="0" presId="urn:microsoft.com/office/officeart/2008/layout/HalfCircleOrganizationChart"/>
    <dgm:cxn modelId="{B4F02F59-CF87-42C7-B227-A3B1E2DC9A70}" type="presParOf" srcId="{13496817-8B52-4837-A4C9-900EBD49E652}" destId="{FD8970C2-C9BB-472C-A555-838E1FB59D22}" srcOrd="2" destOrd="0" presId="urn:microsoft.com/office/officeart/2008/layout/HalfCircleOrganizationChart"/>
    <dgm:cxn modelId="{7E1F89EE-4754-4E70-A098-BE147E8FD292}" type="presParOf" srcId="{13496817-8B52-4837-A4C9-900EBD49E652}" destId="{5079A88D-5B8B-4224-8F25-840B7B56F650}" srcOrd="3" destOrd="0" presId="urn:microsoft.com/office/officeart/2008/layout/HalfCircleOrganizationChart"/>
    <dgm:cxn modelId="{831458A7-812F-4E49-AA6B-524C1275DCBB}" type="presParOf" srcId="{F1A5509F-8F56-4F9B-B690-D4198C1520B8}" destId="{77F81101-982E-438F-B7C2-9F00515FA5B3}" srcOrd="1" destOrd="0" presId="urn:microsoft.com/office/officeart/2008/layout/HalfCircleOrganizationChart"/>
    <dgm:cxn modelId="{7A58EEE5-55C8-4452-A67E-8D089295AF7F}" type="presParOf" srcId="{F1A5509F-8F56-4F9B-B690-D4198C1520B8}" destId="{BE973203-9FC3-4194-B226-C33C20DD0A2A}" srcOrd="2" destOrd="0" presId="urn:microsoft.com/office/officeart/2008/layout/HalfCircleOrganizationChart"/>
    <dgm:cxn modelId="{711CFFD7-4F94-4067-A3A8-5BB781A5C970}" type="presParOf" srcId="{FAAFE89C-A996-4F7F-8A96-010F51FCB61A}" destId="{438C231C-0300-4A2D-A697-857E0A1E8D8E}" srcOrd="4" destOrd="0" presId="urn:microsoft.com/office/officeart/2008/layout/HalfCircleOrganizationChart"/>
    <dgm:cxn modelId="{5649D8DA-7AB0-4CF7-AFF5-0902173731FD}" type="presParOf" srcId="{FAAFE89C-A996-4F7F-8A96-010F51FCB61A}" destId="{8E4C53AA-1CF6-4559-AA7F-736E5B979F65}" srcOrd="5" destOrd="0" presId="urn:microsoft.com/office/officeart/2008/layout/HalfCircleOrganizationChart"/>
    <dgm:cxn modelId="{7D2D7E83-073D-45AD-A216-57B0331332AB}" type="presParOf" srcId="{8E4C53AA-1CF6-4559-AA7F-736E5B979F65}" destId="{8954F3C8-1FCB-4990-AE39-63CE958A434A}" srcOrd="0" destOrd="0" presId="urn:microsoft.com/office/officeart/2008/layout/HalfCircleOrganizationChart"/>
    <dgm:cxn modelId="{8BE78DD7-F253-48EA-97B6-9397F1BA1EF2}" type="presParOf" srcId="{8954F3C8-1FCB-4990-AE39-63CE958A434A}" destId="{CFF061C3-666D-4FF3-A11D-312B2E80D846}" srcOrd="0" destOrd="0" presId="urn:microsoft.com/office/officeart/2008/layout/HalfCircleOrganizationChart"/>
    <dgm:cxn modelId="{20170276-E2E1-4CDE-BECD-A3A9CB286DA2}" type="presParOf" srcId="{8954F3C8-1FCB-4990-AE39-63CE958A434A}" destId="{277AABC9-CC12-4F24-9221-2106A57916AC}" srcOrd="1" destOrd="0" presId="urn:microsoft.com/office/officeart/2008/layout/HalfCircleOrganizationChart"/>
    <dgm:cxn modelId="{87F3C037-CA60-448E-AEDC-F1B470C38457}" type="presParOf" srcId="{8954F3C8-1FCB-4990-AE39-63CE958A434A}" destId="{564BDAF2-B1B4-4454-A063-D02AA143D28C}" srcOrd="2" destOrd="0" presId="urn:microsoft.com/office/officeart/2008/layout/HalfCircleOrganizationChart"/>
    <dgm:cxn modelId="{12BFCEEA-3ACC-4382-9CBB-03987D5BD5BA}" type="presParOf" srcId="{8954F3C8-1FCB-4990-AE39-63CE958A434A}" destId="{E1B1FF37-4327-4734-8949-5D6632321653}" srcOrd="3" destOrd="0" presId="urn:microsoft.com/office/officeart/2008/layout/HalfCircleOrganizationChart"/>
    <dgm:cxn modelId="{F674DE2B-33A1-4E12-8E5C-5F31F90879D4}" type="presParOf" srcId="{8E4C53AA-1CF6-4559-AA7F-736E5B979F65}" destId="{113FB28E-E55E-48B2-9344-736CA461DB8A}" srcOrd="1" destOrd="0" presId="urn:microsoft.com/office/officeart/2008/layout/HalfCircleOrganizationChart"/>
    <dgm:cxn modelId="{FD83B556-AEA5-409F-B9B0-ED9B31B313F0}" type="presParOf" srcId="{8E4C53AA-1CF6-4559-AA7F-736E5B979F65}" destId="{46934965-480C-449F-AFAE-0D3AF7916F66}" srcOrd="2" destOrd="0" presId="urn:microsoft.com/office/officeart/2008/layout/HalfCircleOrganizationChart"/>
    <dgm:cxn modelId="{C82B88FC-73EA-4670-9EC7-B941ECEFE672}" type="presParOf" srcId="{E829577E-C1FF-4897-9386-5808FCBE22F6}" destId="{7EE1FDA6-7B80-4BE2-BBBD-BCA9F52A5D06}" srcOrd="2" destOrd="0" presId="urn:microsoft.com/office/officeart/2008/layout/HalfCircleOrganizationChart"/>
    <dgm:cxn modelId="{9A78A0D1-39CF-49F8-B729-B9EF7638E1A6}" type="presParOf" srcId="{11CC9006-AA5E-45F4-9288-523FC01D7ECA}" destId="{9A7D8C97-FC2E-4F2A-85D6-4AFE2F8DB527}" srcOrd="2" destOrd="0" presId="urn:microsoft.com/office/officeart/2008/layout/HalfCircleOrganizationChart"/>
    <dgm:cxn modelId="{9534F14E-972D-49A5-97D8-CF514B60DF89}" type="presParOf" srcId="{11CC9006-AA5E-45F4-9288-523FC01D7ECA}" destId="{A2F6E35B-0F15-4358-9E69-57F208A11ACD}" srcOrd="3" destOrd="0" presId="urn:microsoft.com/office/officeart/2008/layout/HalfCircleOrganizationChart"/>
    <dgm:cxn modelId="{7F4496DE-C791-4A47-A436-7FD881002AA3}" type="presParOf" srcId="{A2F6E35B-0F15-4358-9E69-57F208A11ACD}" destId="{92B12FAE-CB5E-4FFB-A6DF-AA911B5DA0B7}" srcOrd="0" destOrd="0" presId="urn:microsoft.com/office/officeart/2008/layout/HalfCircleOrganizationChart"/>
    <dgm:cxn modelId="{A612FA02-EEDA-44E4-AAC3-524A9DAD2C63}" type="presParOf" srcId="{92B12FAE-CB5E-4FFB-A6DF-AA911B5DA0B7}" destId="{7A273C52-1615-40C4-A6F1-4EA9620B29EB}" srcOrd="0" destOrd="0" presId="urn:microsoft.com/office/officeart/2008/layout/HalfCircleOrganizationChart"/>
    <dgm:cxn modelId="{06A02895-65DB-4AE1-B837-66C8D7FA2779}" type="presParOf" srcId="{92B12FAE-CB5E-4FFB-A6DF-AA911B5DA0B7}" destId="{01343F61-BAD8-4E64-A75D-75A61A96FAA0}" srcOrd="1" destOrd="0" presId="urn:microsoft.com/office/officeart/2008/layout/HalfCircleOrganizationChart"/>
    <dgm:cxn modelId="{732D6E7C-E069-4E16-BB6D-02EC7437A97C}" type="presParOf" srcId="{92B12FAE-CB5E-4FFB-A6DF-AA911B5DA0B7}" destId="{40455F3C-2DC4-46D8-9AAC-BCBE21C9F50E}" srcOrd="2" destOrd="0" presId="urn:microsoft.com/office/officeart/2008/layout/HalfCircleOrganizationChart"/>
    <dgm:cxn modelId="{1D52DFAE-5B8D-4386-AC13-BDAA077D323E}" type="presParOf" srcId="{92B12FAE-CB5E-4FFB-A6DF-AA911B5DA0B7}" destId="{86C3BC59-8853-497B-B2B7-D849826362CD}" srcOrd="3" destOrd="0" presId="urn:microsoft.com/office/officeart/2008/layout/HalfCircleOrganizationChart"/>
    <dgm:cxn modelId="{DFE8E98E-92ED-48CB-B925-EBCD3A58FF3C}" type="presParOf" srcId="{A2F6E35B-0F15-4358-9E69-57F208A11ACD}" destId="{7EDF7E26-44A5-4F60-83FA-07BE7BDF98BD}" srcOrd="1" destOrd="0" presId="urn:microsoft.com/office/officeart/2008/layout/HalfCircleOrganizationChart"/>
    <dgm:cxn modelId="{7D6EB1DC-AED6-4B4B-A845-78D760DA62CD}" type="presParOf" srcId="{7EDF7E26-44A5-4F60-83FA-07BE7BDF98BD}" destId="{777AB8B1-B4E4-40E7-9662-9D369F289A48}" srcOrd="0" destOrd="0" presId="urn:microsoft.com/office/officeart/2008/layout/HalfCircleOrganizationChart"/>
    <dgm:cxn modelId="{FB312140-B5AA-4FDC-BE92-A1EBF2E2E806}" type="presParOf" srcId="{7EDF7E26-44A5-4F60-83FA-07BE7BDF98BD}" destId="{DA671CEB-33DD-41A4-9766-01C7BD750CA1}" srcOrd="1" destOrd="0" presId="urn:microsoft.com/office/officeart/2008/layout/HalfCircleOrganizationChart"/>
    <dgm:cxn modelId="{273C4B1C-5CDA-4C5A-9DF7-6DADA966F37D}" type="presParOf" srcId="{DA671CEB-33DD-41A4-9766-01C7BD750CA1}" destId="{2C3544FB-3A16-4DCD-A6B5-A6C0A7E9127A}" srcOrd="0" destOrd="0" presId="urn:microsoft.com/office/officeart/2008/layout/HalfCircleOrganizationChart"/>
    <dgm:cxn modelId="{837EC2C9-5853-4A76-84EB-6C378F4FDFD5}" type="presParOf" srcId="{2C3544FB-3A16-4DCD-A6B5-A6C0A7E9127A}" destId="{B2DBC0FE-BB27-456B-A2AD-3DBCD4AFB181}" srcOrd="0" destOrd="0" presId="urn:microsoft.com/office/officeart/2008/layout/HalfCircleOrganizationChart"/>
    <dgm:cxn modelId="{D937E468-F17E-4D29-BACB-6605B1321C16}" type="presParOf" srcId="{2C3544FB-3A16-4DCD-A6B5-A6C0A7E9127A}" destId="{C5D92771-A90C-4AC8-B276-831E04A63718}" srcOrd="1" destOrd="0" presId="urn:microsoft.com/office/officeart/2008/layout/HalfCircleOrganizationChart"/>
    <dgm:cxn modelId="{23E64BC3-2041-48C3-BA79-7906231F3B10}" type="presParOf" srcId="{2C3544FB-3A16-4DCD-A6B5-A6C0A7E9127A}" destId="{64E6B2FB-1416-40CF-BFE6-62A3B55D3104}" srcOrd="2" destOrd="0" presId="urn:microsoft.com/office/officeart/2008/layout/HalfCircleOrganizationChart"/>
    <dgm:cxn modelId="{1B553457-F9AF-40EA-BEF0-A39D148E63CD}" type="presParOf" srcId="{2C3544FB-3A16-4DCD-A6B5-A6C0A7E9127A}" destId="{E9577ACD-F567-4AF1-B5B1-CD7F51D7CCE1}" srcOrd="3" destOrd="0" presId="urn:microsoft.com/office/officeart/2008/layout/HalfCircleOrganizationChart"/>
    <dgm:cxn modelId="{6D0A64D9-2D5B-4A6C-B589-16621339F417}" type="presParOf" srcId="{DA671CEB-33DD-41A4-9766-01C7BD750CA1}" destId="{7A1FDE6A-787A-49E8-A019-B65AE65F3F42}" srcOrd="1" destOrd="0" presId="urn:microsoft.com/office/officeart/2008/layout/HalfCircleOrganizationChart"/>
    <dgm:cxn modelId="{0598C9DC-F1A7-48BF-8DFB-267BD412DD21}" type="presParOf" srcId="{DA671CEB-33DD-41A4-9766-01C7BD750CA1}" destId="{964611CB-485D-4C3D-AC6D-B2EE58F56B6D}" srcOrd="2" destOrd="0" presId="urn:microsoft.com/office/officeart/2008/layout/HalfCircleOrganizationChart"/>
    <dgm:cxn modelId="{9A6B3476-D817-4559-84A3-A6087F68C07D}" type="presParOf" srcId="{7EDF7E26-44A5-4F60-83FA-07BE7BDF98BD}" destId="{7D750F40-9187-42C5-A091-08D3FD77A21F}" srcOrd="2" destOrd="0" presId="urn:microsoft.com/office/officeart/2008/layout/HalfCircleOrganizationChart"/>
    <dgm:cxn modelId="{B6D0278C-9DEC-4715-A86C-CDBB5FBE06CC}" type="presParOf" srcId="{7EDF7E26-44A5-4F60-83FA-07BE7BDF98BD}" destId="{ED8FCE19-1A6B-4AD3-B674-1BD6642B8194}" srcOrd="3" destOrd="0" presId="urn:microsoft.com/office/officeart/2008/layout/HalfCircleOrganizationChart"/>
    <dgm:cxn modelId="{2044BB87-A9A3-4477-8F79-D398017CE1E5}" type="presParOf" srcId="{ED8FCE19-1A6B-4AD3-B674-1BD6642B8194}" destId="{E03BFB3F-0691-40E3-80B1-71B0DEA7D776}" srcOrd="0" destOrd="0" presId="urn:microsoft.com/office/officeart/2008/layout/HalfCircleOrganizationChart"/>
    <dgm:cxn modelId="{2202B2DB-5A73-44BC-859A-BE83E4979C91}" type="presParOf" srcId="{E03BFB3F-0691-40E3-80B1-71B0DEA7D776}" destId="{7D89C567-3BC9-4364-962B-25FA32E7660A}" srcOrd="0" destOrd="0" presId="urn:microsoft.com/office/officeart/2008/layout/HalfCircleOrganizationChart"/>
    <dgm:cxn modelId="{5805897B-03A1-4ECD-A6DD-E841A76513B7}" type="presParOf" srcId="{E03BFB3F-0691-40E3-80B1-71B0DEA7D776}" destId="{C97C24B4-4FBA-4314-B9D8-BB982518B69C}" srcOrd="1" destOrd="0" presId="urn:microsoft.com/office/officeart/2008/layout/HalfCircleOrganizationChart"/>
    <dgm:cxn modelId="{F87CE173-4633-4D92-84A4-046C1B578A1B}" type="presParOf" srcId="{E03BFB3F-0691-40E3-80B1-71B0DEA7D776}" destId="{A6337479-6B2C-4579-9D8C-D9493C3189D9}" srcOrd="2" destOrd="0" presId="urn:microsoft.com/office/officeart/2008/layout/HalfCircleOrganizationChart"/>
    <dgm:cxn modelId="{C9DBDA54-E840-45D5-A3D3-BC6D5C6DE3FB}" type="presParOf" srcId="{E03BFB3F-0691-40E3-80B1-71B0DEA7D776}" destId="{589B8DFA-1918-43A1-A07A-F62FA8224206}" srcOrd="3" destOrd="0" presId="urn:microsoft.com/office/officeart/2008/layout/HalfCircleOrganizationChart"/>
    <dgm:cxn modelId="{359E0B25-D626-4764-B7D5-F058CE6B186D}" type="presParOf" srcId="{ED8FCE19-1A6B-4AD3-B674-1BD6642B8194}" destId="{57877437-26F6-4593-B751-9250BC458F90}" srcOrd="1" destOrd="0" presId="urn:microsoft.com/office/officeart/2008/layout/HalfCircleOrganizationChart"/>
    <dgm:cxn modelId="{D4398697-0F1B-4DED-AD04-CEAFAB232FC3}" type="presParOf" srcId="{ED8FCE19-1A6B-4AD3-B674-1BD6642B8194}" destId="{28217AD2-8471-4884-8649-13F863361CDC}" srcOrd="2" destOrd="0" presId="urn:microsoft.com/office/officeart/2008/layout/HalfCircleOrganizationChart"/>
    <dgm:cxn modelId="{3A895E81-29C1-463C-875C-86AF301A5507}" type="presParOf" srcId="{A2F6E35B-0F15-4358-9E69-57F208A11ACD}" destId="{59373BA2-9D20-4C44-9BD6-69F0444E9611}" srcOrd="2" destOrd="0" presId="urn:microsoft.com/office/officeart/2008/layout/HalfCircleOrganizationChart"/>
    <dgm:cxn modelId="{DCE37BE4-6B11-4428-A7C9-29AFCD76B378}" type="presParOf" srcId="{11CC9006-AA5E-45F4-9288-523FC01D7ECA}" destId="{2F32A8A8-558C-4CB4-BD10-7E5D467D03CA}" srcOrd="4" destOrd="0" presId="urn:microsoft.com/office/officeart/2008/layout/HalfCircleOrganizationChart"/>
    <dgm:cxn modelId="{4762BBDD-1E3A-486D-9024-C0BB1093964E}" type="presParOf" srcId="{11CC9006-AA5E-45F4-9288-523FC01D7ECA}" destId="{7CCD9C65-DCD8-4731-A3C5-8FC335253E69}" srcOrd="5" destOrd="0" presId="urn:microsoft.com/office/officeart/2008/layout/HalfCircleOrganizationChart"/>
    <dgm:cxn modelId="{C3372DBF-2244-4432-A445-3C6257075F8D}" type="presParOf" srcId="{7CCD9C65-DCD8-4731-A3C5-8FC335253E69}" destId="{DCAFEF92-296B-4BF4-A637-BBA34EED32C6}" srcOrd="0" destOrd="0" presId="urn:microsoft.com/office/officeart/2008/layout/HalfCircleOrganizationChart"/>
    <dgm:cxn modelId="{2B6C35E8-98D8-4F0B-B0E7-9849F23A9CA9}" type="presParOf" srcId="{DCAFEF92-296B-4BF4-A637-BBA34EED32C6}" destId="{D2B5CEF5-6ECD-4F1A-A497-03A534FAB37B}" srcOrd="0" destOrd="0" presId="urn:microsoft.com/office/officeart/2008/layout/HalfCircleOrganizationChart"/>
    <dgm:cxn modelId="{777598BE-CFD5-4044-BFBB-36FC6ED5A93A}" type="presParOf" srcId="{DCAFEF92-296B-4BF4-A637-BBA34EED32C6}" destId="{4347B81D-D943-44DC-A6EB-BCD480CA8493}" srcOrd="1" destOrd="0" presId="urn:microsoft.com/office/officeart/2008/layout/HalfCircleOrganizationChart"/>
    <dgm:cxn modelId="{95C0DFF1-6510-4ED6-87BB-1189B6CBADE6}" type="presParOf" srcId="{DCAFEF92-296B-4BF4-A637-BBA34EED32C6}" destId="{4480C54E-5AF8-4B33-8B4E-E72FD422A784}" srcOrd="2" destOrd="0" presId="urn:microsoft.com/office/officeart/2008/layout/HalfCircleOrganizationChart"/>
    <dgm:cxn modelId="{7A52ADED-A280-43DC-8290-59E316D387B8}" type="presParOf" srcId="{DCAFEF92-296B-4BF4-A637-BBA34EED32C6}" destId="{85D4EDD1-9938-499B-9272-C7A44E15387B}" srcOrd="3" destOrd="0" presId="urn:microsoft.com/office/officeart/2008/layout/HalfCircleOrganizationChart"/>
    <dgm:cxn modelId="{CC63A2F9-DAA0-4423-BE97-00CAB84B84EA}" type="presParOf" srcId="{7CCD9C65-DCD8-4731-A3C5-8FC335253E69}" destId="{0D27DE63-7F78-4462-A5DC-2124047DB2B3}" srcOrd="1" destOrd="0" presId="urn:microsoft.com/office/officeart/2008/layout/HalfCircleOrganizationChart"/>
    <dgm:cxn modelId="{069915BA-8425-4787-928F-5149E2DDC895}" type="presParOf" srcId="{0D27DE63-7F78-4462-A5DC-2124047DB2B3}" destId="{EAA2458B-3AEA-47A7-BFD4-47E154615F17}" srcOrd="0" destOrd="0" presId="urn:microsoft.com/office/officeart/2008/layout/HalfCircleOrganizationChart"/>
    <dgm:cxn modelId="{75C6959F-4ECF-4AAC-9788-1DD590B1DB33}" type="presParOf" srcId="{0D27DE63-7F78-4462-A5DC-2124047DB2B3}" destId="{0969C97E-2095-447A-8800-5122A2E35B22}" srcOrd="1" destOrd="0" presId="urn:microsoft.com/office/officeart/2008/layout/HalfCircleOrganizationChart"/>
    <dgm:cxn modelId="{7778A04C-FA0B-4733-AC00-F06C77376860}" type="presParOf" srcId="{0969C97E-2095-447A-8800-5122A2E35B22}" destId="{CEA96E37-70DF-47FD-9193-B916998B5C02}" srcOrd="0" destOrd="0" presId="urn:microsoft.com/office/officeart/2008/layout/HalfCircleOrganizationChart"/>
    <dgm:cxn modelId="{C9E7B743-20F7-482C-8A91-89701C29779C}" type="presParOf" srcId="{CEA96E37-70DF-47FD-9193-B916998B5C02}" destId="{04BA6BB6-A643-4BCF-9196-417DA0574EE8}" srcOrd="0" destOrd="0" presId="urn:microsoft.com/office/officeart/2008/layout/HalfCircleOrganizationChart"/>
    <dgm:cxn modelId="{32FD2FD6-CE3C-4882-9D09-7031A90B2B13}" type="presParOf" srcId="{CEA96E37-70DF-47FD-9193-B916998B5C02}" destId="{E846A677-643E-4828-9798-A02EC11AB272}" srcOrd="1" destOrd="0" presId="urn:microsoft.com/office/officeart/2008/layout/HalfCircleOrganizationChart"/>
    <dgm:cxn modelId="{28260A31-F72D-49E9-880B-46558F2C20D2}" type="presParOf" srcId="{CEA96E37-70DF-47FD-9193-B916998B5C02}" destId="{5B174019-ED84-4FAE-AA06-C9AFC39D0871}" srcOrd="2" destOrd="0" presId="urn:microsoft.com/office/officeart/2008/layout/HalfCircleOrganizationChart"/>
    <dgm:cxn modelId="{D1A9B6D2-3722-42AB-AEDC-29AD1D6C3EE9}" type="presParOf" srcId="{CEA96E37-70DF-47FD-9193-B916998B5C02}" destId="{C5766EAE-5792-4459-B190-C9CF5FD368A6}" srcOrd="3" destOrd="0" presId="urn:microsoft.com/office/officeart/2008/layout/HalfCircleOrganizationChart"/>
    <dgm:cxn modelId="{DC55BADD-819A-46F6-A7DA-A5BFB74DEC51}" type="presParOf" srcId="{0969C97E-2095-447A-8800-5122A2E35B22}" destId="{EC2340A5-987A-4F94-8D1D-C358F2BCDA31}" srcOrd="1" destOrd="0" presId="urn:microsoft.com/office/officeart/2008/layout/HalfCircleOrganizationChart"/>
    <dgm:cxn modelId="{03F16AF5-3085-479D-80E7-61805275E979}" type="presParOf" srcId="{0969C97E-2095-447A-8800-5122A2E35B22}" destId="{E5E8B179-E2CC-45ED-9432-ADE85067652A}" srcOrd="2" destOrd="0" presId="urn:microsoft.com/office/officeart/2008/layout/HalfCircleOrganizationChart"/>
    <dgm:cxn modelId="{0306D749-41E2-4C7D-AFE7-6F66F89FA214}" type="presParOf" srcId="{0D27DE63-7F78-4462-A5DC-2124047DB2B3}" destId="{5FBA200F-19D4-4399-A095-42EBF6C2C697}" srcOrd="2" destOrd="0" presId="urn:microsoft.com/office/officeart/2008/layout/HalfCircleOrganizationChart"/>
    <dgm:cxn modelId="{0915AA69-6F1E-477C-87AF-DDC198BB9DBA}" type="presParOf" srcId="{0D27DE63-7F78-4462-A5DC-2124047DB2B3}" destId="{21D9123B-1185-4C9A-816B-C9A3B6BE2778}" srcOrd="3" destOrd="0" presId="urn:microsoft.com/office/officeart/2008/layout/HalfCircleOrganizationChart"/>
    <dgm:cxn modelId="{F3A66544-B9B8-4412-BEB2-4FA3BC8E8166}" type="presParOf" srcId="{21D9123B-1185-4C9A-816B-C9A3B6BE2778}" destId="{685B891A-29CD-4D48-A76D-3CD8CAB78C78}" srcOrd="0" destOrd="0" presId="urn:microsoft.com/office/officeart/2008/layout/HalfCircleOrganizationChart"/>
    <dgm:cxn modelId="{CC6FF663-8727-402D-A3DB-05B9089D84B3}" type="presParOf" srcId="{685B891A-29CD-4D48-A76D-3CD8CAB78C78}" destId="{C12D15C3-FF30-479D-9832-0E33BD473279}" srcOrd="0" destOrd="0" presId="urn:microsoft.com/office/officeart/2008/layout/HalfCircleOrganizationChart"/>
    <dgm:cxn modelId="{6FDF3207-F91E-4BAB-8325-E4494CD9B52E}" type="presParOf" srcId="{685B891A-29CD-4D48-A76D-3CD8CAB78C78}" destId="{49DE27FE-88E9-42D1-A70E-F642790C1DE4}" srcOrd="1" destOrd="0" presId="urn:microsoft.com/office/officeart/2008/layout/HalfCircleOrganizationChart"/>
    <dgm:cxn modelId="{4F782C98-0980-43E4-B694-0E72AC028B60}" type="presParOf" srcId="{685B891A-29CD-4D48-A76D-3CD8CAB78C78}" destId="{AD26DCB4-881E-4E28-A84E-8EF3EAEDF022}" srcOrd="2" destOrd="0" presId="urn:microsoft.com/office/officeart/2008/layout/HalfCircleOrganizationChart"/>
    <dgm:cxn modelId="{9DE10799-8087-4BEC-9D5A-3024BB45D3E3}" type="presParOf" srcId="{685B891A-29CD-4D48-A76D-3CD8CAB78C78}" destId="{E19634D7-7E1C-4662-A590-9F94641D1109}" srcOrd="3" destOrd="0" presId="urn:microsoft.com/office/officeart/2008/layout/HalfCircleOrganizationChart"/>
    <dgm:cxn modelId="{7D2E282D-FB4B-41C4-A0B4-EF42DEA28C20}" type="presParOf" srcId="{21D9123B-1185-4C9A-816B-C9A3B6BE2778}" destId="{CB9482B6-54D3-43C2-B2C7-717C915FF5C0}" srcOrd="1" destOrd="0" presId="urn:microsoft.com/office/officeart/2008/layout/HalfCircleOrganizationChart"/>
    <dgm:cxn modelId="{E072632B-E080-494C-9D48-FD1715B03D1A}" type="presParOf" srcId="{21D9123B-1185-4C9A-816B-C9A3B6BE2778}" destId="{601C9E87-28C2-4B69-B11C-632B6016C36D}" srcOrd="2" destOrd="0" presId="urn:microsoft.com/office/officeart/2008/layout/HalfCircleOrganizationChart"/>
    <dgm:cxn modelId="{55EABC27-DDCA-41C7-9364-92EE1771A55F}" type="presParOf" srcId="{7CCD9C65-DCD8-4731-A3C5-8FC335253E69}" destId="{85641DF3-A7D9-4B10-99FA-A1E2EF381ACD}" srcOrd="2" destOrd="0" presId="urn:microsoft.com/office/officeart/2008/layout/HalfCircleOrganizationChart"/>
    <dgm:cxn modelId="{A82B56F2-014C-48B4-B12C-93C88D29F72C}" type="presParOf" srcId="{11CC9006-AA5E-45F4-9288-523FC01D7ECA}" destId="{984F9450-5964-49A8-B791-E25C58CD4449}" srcOrd="6" destOrd="0" presId="urn:microsoft.com/office/officeart/2008/layout/HalfCircleOrganizationChart"/>
    <dgm:cxn modelId="{E886E855-3C06-4AEB-8E7A-F207E78A0324}" type="presParOf" srcId="{11CC9006-AA5E-45F4-9288-523FC01D7ECA}" destId="{DD73C714-E93F-4CB0-AABD-174F2E72274C}" srcOrd="7" destOrd="0" presId="urn:microsoft.com/office/officeart/2008/layout/HalfCircleOrganizationChart"/>
    <dgm:cxn modelId="{251C8A6B-35CA-4CB5-8564-AE7F9B57D2F7}" type="presParOf" srcId="{DD73C714-E93F-4CB0-AABD-174F2E72274C}" destId="{30DF8BAE-E29A-4663-98E0-97597C0D5C32}" srcOrd="0" destOrd="0" presId="urn:microsoft.com/office/officeart/2008/layout/HalfCircleOrganizationChart"/>
    <dgm:cxn modelId="{B7CF89E4-BF64-4859-B8A2-4828A60FE12E}" type="presParOf" srcId="{30DF8BAE-E29A-4663-98E0-97597C0D5C32}" destId="{4C5ADBEE-12F1-4190-8373-7F30FB5338B0}" srcOrd="0" destOrd="0" presId="urn:microsoft.com/office/officeart/2008/layout/HalfCircleOrganizationChart"/>
    <dgm:cxn modelId="{DC3031D2-C3B0-4B2E-B571-84ADDE125B33}" type="presParOf" srcId="{30DF8BAE-E29A-4663-98E0-97597C0D5C32}" destId="{44C62CE7-F2C7-4060-8066-3506F368A537}" srcOrd="1" destOrd="0" presId="urn:microsoft.com/office/officeart/2008/layout/HalfCircleOrganizationChart"/>
    <dgm:cxn modelId="{A506100C-8296-4DCD-9214-379B690AE5D3}" type="presParOf" srcId="{30DF8BAE-E29A-4663-98E0-97597C0D5C32}" destId="{FF8E0C39-D7D5-42E1-ADC1-79C30599FF7D}" srcOrd="2" destOrd="0" presId="urn:microsoft.com/office/officeart/2008/layout/HalfCircleOrganizationChart"/>
    <dgm:cxn modelId="{144483CF-6D3F-4DC8-8778-4F46A3117DE6}" type="presParOf" srcId="{30DF8BAE-E29A-4663-98E0-97597C0D5C32}" destId="{922ACFF5-5A1B-4042-B2A5-E0C6AACEEE95}" srcOrd="3" destOrd="0" presId="urn:microsoft.com/office/officeart/2008/layout/HalfCircleOrganizationChart"/>
    <dgm:cxn modelId="{3A2BF356-2888-48F8-AAB3-AFA8689462A2}" type="presParOf" srcId="{DD73C714-E93F-4CB0-AABD-174F2E72274C}" destId="{8FE96A82-53CA-4366-9F5D-C8ED21E6D64E}" srcOrd="1" destOrd="0" presId="urn:microsoft.com/office/officeart/2008/layout/HalfCircleOrganizationChart"/>
    <dgm:cxn modelId="{4D7BE7EB-6364-4ACE-BC30-05B9C3EA503B}" type="presParOf" srcId="{8FE96A82-53CA-4366-9F5D-C8ED21E6D64E}" destId="{E6B68900-C9F4-40E8-A1E8-9D979486958A}" srcOrd="0" destOrd="0" presId="urn:microsoft.com/office/officeart/2008/layout/HalfCircleOrganizationChart"/>
    <dgm:cxn modelId="{B85EB632-4E99-45B1-AB54-8F6D5CDAC1D8}" type="presParOf" srcId="{8FE96A82-53CA-4366-9F5D-C8ED21E6D64E}" destId="{E8BF7F37-0890-4644-8B32-0A72DEFC69E9}" srcOrd="1" destOrd="0" presId="urn:microsoft.com/office/officeart/2008/layout/HalfCircleOrganizationChart"/>
    <dgm:cxn modelId="{4E48BA00-C5BB-427D-984A-238A7DA70D48}" type="presParOf" srcId="{E8BF7F37-0890-4644-8B32-0A72DEFC69E9}" destId="{D0E884D6-BE68-49BD-8ADE-714C0CC7B9DB}" srcOrd="0" destOrd="0" presId="urn:microsoft.com/office/officeart/2008/layout/HalfCircleOrganizationChart"/>
    <dgm:cxn modelId="{5EAAF213-F105-4D0C-AF5F-D7BD07AF163D}" type="presParOf" srcId="{D0E884D6-BE68-49BD-8ADE-714C0CC7B9DB}" destId="{44A7D7E2-F2B5-43AC-813A-DB8C58E8FDDB}" srcOrd="0" destOrd="0" presId="urn:microsoft.com/office/officeart/2008/layout/HalfCircleOrganizationChart"/>
    <dgm:cxn modelId="{6065F0F0-2E77-4355-A351-6F0C0E2FF45F}" type="presParOf" srcId="{D0E884D6-BE68-49BD-8ADE-714C0CC7B9DB}" destId="{7DD1B35F-7BC1-4A34-9700-82923330B7AE}" srcOrd="1" destOrd="0" presId="urn:microsoft.com/office/officeart/2008/layout/HalfCircleOrganizationChart"/>
    <dgm:cxn modelId="{77D9B6A0-D34E-4608-A1CE-BD9180FC9AB3}" type="presParOf" srcId="{D0E884D6-BE68-49BD-8ADE-714C0CC7B9DB}" destId="{8BAD85D1-FE7D-432E-8C77-3C22F589EE7A}" srcOrd="2" destOrd="0" presId="urn:microsoft.com/office/officeart/2008/layout/HalfCircleOrganizationChart"/>
    <dgm:cxn modelId="{ABEF5A5E-87AB-4E61-8C7E-F8C820F6A64E}" type="presParOf" srcId="{D0E884D6-BE68-49BD-8ADE-714C0CC7B9DB}" destId="{797A3F78-632C-483C-921F-1807237B44E9}" srcOrd="3" destOrd="0" presId="urn:microsoft.com/office/officeart/2008/layout/HalfCircleOrganizationChart"/>
    <dgm:cxn modelId="{847505EE-9B4C-489A-B3D8-04B34B599203}" type="presParOf" srcId="{E8BF7F37-0890-4644-8B32-0A72DEFC69E9}" destId="{7ED52516-DEAA-48AF-9F2D-A41EAF869574}" srcOrd="1" destOrd="0" presId="urn:microsoft.com/office/officeart/2008/layout/HalfCircleOrganizationChart"/>
    <dgm:cxn modelId="{1698D94D-DA81-402A-BEA4-217FB2F8B9B8}" type="presParOf" srcId="{E8BF7F37-0890-4644-8B32-0A72DEFC69E9}" destId="{B392B3F0-94DE-4277-ADDE-D665748D26B4}" srcOrd="2" destOrd="0" presId="urn:microsoft.com/office/officeart/2008/layout/HalfCircleOrganizationChart"/>
    <dgm:cxn modelId="{9C639052-6F49-4639-84BB-B30DF454EFAC}" type="presParOf" srcId="{8FE96A82-53CA-4366-9F5D-C8ED21E6D64E}" destId="{E2DB4C18-1980-4198-BD37-3802C900C3BC}" srcOrd="2" destOrd="0" presId="urn:microsoft.com/office/officeart/2008/layout/HalfCircleOrganizationChart"/>
    <dgm:cxn modelId="{513391AC-1E4D-4B60-BA25-2BFD4B828B1E}" type="presParOf" srcId="{8FE96A82-53CA-4366-9F5D-C8ED21E6D64E}" destId="{3B03DA4A-6E18-41A7-9BDE-97095294133D}" srcOrd="3" destOrd="0" presId="urn:microsoft.com/office/officeart/2008/layout/HalfCircleOrganizationChart"/>
    <dgm:cxn modelId="{2D8E5087-E164-4B9E-A313-35611D9E81E1}" type="presParOf" srcId="{3B03DA4A-6E18-41A7-9BDE-97095294133D}" destId="{73773B44-8D86-4035-A152-633080407A23}" srcOrd="0" destOrd="0" presId="urn:microsoft.com/office/officeart/2008/layout/HalfCircleOrganizationChart"/>
    <dgm:cxn modelId="{ED9E4B45-5A0A-4E2F-9431-17B75CF9F9E6}" type="presParOf" srcId="{73773B44-8D86-4035-A152-633080407A23}" destId="{7FEB6243-E0AF-467F-A7B4-91994E24A748}" srcOrd="0" destOrd="0" presId="urn:microsoft.com/office/officeart/2008/layout/HalfCircleOrganizationChart"/>
    <dgm:cxn modelId="{A570797E-E401-4F47-9EBF-CA0C1D577C9E}" type="presParOf" srcId="{73773B44-8D86-4035-A152-633080407A23}" destId="{14633387-3A77-45CA-8B06-BAA589F5FBEE}" srcOrd="1" destOrd="0" presId="urn:microsoft.com/office/officeart/2008/layout/HalfCircleOrganizationChart"/>
    <dgm:cxn modelId="{E5856E70-0033-4B7E-9648-00693F51AB0D}" type="presParOf" srcId="{73773B44-8D86-4035-A152-633080407A23}" destId="{D7E88FCC-B078-41DE-901B-F34B6C5A79A6}" srcOrd="2" destOrd="0" presId="urn:microsoft.com/office/officeart/2008/layout/HalfCircleOrganizationChart"/>
    <dgm:cxn modelId="{E1F1E130-09A4-43A4-B842-DBDCDCF3B019}" type="presParOf" srcId="{73773B44-8D86-4035-A152-633080407A23}" destId="{B9B0D07B-724D-47F3-AFE6-4D2300D48B2D}" srcOrd="3" destOrd="0" presId="urn:microsoft.com/office/officeart/2008/layout/HalfCircleOrganizationChart"/>
    <dgm:cxn modelId="{9EBACE65-C67F-4649-B855-CB94A0A0EB2E}" type="presParOf" srcId="{3B03DA4A-6E18-41A7-9BDE-97095294133D}" destId="{F8C8A909-669F-449B-A61D-1D8A524B9F4F}" srcOrd="1" destOrd="0" presId="urn:microsoft.com/office/officeart/2008/layout/HalfCircleOrganizationChart"/>
    <dgm:cxn modelId="{B97DDEBB-636D-4D70-A9E8-8F888B6433C2}" type="presParOf" srcId="{3B03DA4A-6E18-41A7-9BDE-97095294133D}" destId="{B049FF0A-8ACC-4E3E-AE7B-9E80A6E90969}" srcOrd="2" destOrd="0" presId="urn:microsoft.com/office/officeart/2008/layout/HalfCircleOrganizationChart"/>
    <dgm:cxn modelId="{74B577BA-63FD-47DC-AC0D-9DB7E7B9872A}" type="presParOf" srcId="{8FE96A82-53CA-4366-9F5D-C8ED21E6D64E}" destId="{E9CBADBB-97F3-45E1-B6B9-5B83CD0E3006}" srcOrd="4" destOrd="0" presId="urn:microsoft.com/office/officeart/2008/layout/HalfCircleOrganizationChart"/>
    <dgm:cxn modelId="{739B02AC-5276-434B-A7AE-7449D8B2D090}" type="presParOf" srcId="{8FE96A82-53CA-4366-9F5D-C8ED21E6D64E}" destId="{F1573FA2-A792-4DDB-8D44-23089CE31B60}" srcOrd="5" destOrd="0" presId="urn:microsoft.com/office/officeart/2008/layout/HalfCircleOrganizationChart"/>
    <dgm:cxn modelId="{BB172A7B-0DB2-4C35-B0D0-DD5231D02AD6}" type="presParOf" srcId="{F1573FA2-A792-4DDB-8D44-23089CE31B60}" destId="{1E811F2A-B941-4FF4-9E4C-39E4FB0DF181}" srcOrd="0" destOrd="0" presId="urn:microsoft.com/office/officeart/2008/layout/HalfCircleOrganizationChart"/>
    <dgm:cxn modelId="{F9AD4560-C53A-49C0-AAA6-C3040C0F33AB}" type="presParOf" srcId="{1E811F2A-B941-4FF4-9E4C-39E4FB0DF181}" destId="{A669DC4B-B5C6-4C38-AE9F-3F5DE4D5E6AD}" srcOrd="0" destOrd="0" presId="urn:microsoft.com/office/officeart/2008/layout/HalfCircleOrganizationChart"/>
    <dgm:cxn modelId="{EA776A23-AF55-49D4-BA3F-DBD58EEA1A35}" type="presParOf" srcId="{1E811F2A-B941-4FF4-9E4C-39E4FB0DF181}" destId="{B3CF2FE9-3EC6-45E2-B2AE-52FFCCBA1CBF}" srcOrd="1" destOrd="0" presId="urn:microsoft.com/office/officeart/2008/layout/HalfCircleOrganizationChart"/>
    <dgm:cxn modelId="{0D7FA4C5-AAC6-46D7-B8AA-BE9580E08C46}" type="presParOf" srcId="{1E811F2A-B941-4FF4-9E4C-39E4FB0DF181}" destId="{A6DC4CA0-F47E-47F3-8586-A6879E2FA187}" srcOrd="2" destOrd="0" presId="urn:microsoft.com/office/officeart/2008/layout/HalfCircleOrganizationChart"/>
    <dgm:cxn modelId="{793E4E1A-B9DB-40F9-88C3-3538C0448E40}" type="presParOf" srcId="{1E811F2A-B941-4FF4-9E4C-39E4FB0DF181}" destId="{101862B4-983E-42DC-BE32-E4535A2632F7}" srcOrd="3" destOrd="0" presId="urn:microsoft.com/office/officeart/2008/layout/HalfCircleOrganizationChart"/>
    <dgm:cxn modelId="{C716DF37-D300-42F3-A979-6B3737CF65CC}" type="presParOf" srcId="{F1573FA2-A792-4DDB-8D44-23089CE31B60}" destId="{82FEBDFD-CA78-4E5A-B13D-DFB2FA6B8506}" srcOrd="1" destOrd="0" presId="urn:microsoft.com/office/officeart/2008/layout/HalfCircleOrganizationChart"/>
    <dgm:cxn modelId="{423A6340-4862-494D-A987-4C69CDA5DCB3}" type="presParOf" srcId="{F1573FA2-A792-4DDB-8D44-23089CE31B60}" destId="{DA72B50C-AC19-43B7-915B-FFBE8B4D8E3C}" srcOrd="2" destOrd="0" presId="urn:microsoft.com/office/officeart/2008/layout/HalfCircleOrganizationChart"/>
    <dgm:cxn modelId="{1D14A21B-87FB-454F-9B9A-4A853929FAE7}" type="presParOf" srcId="{DD73C714-E93F-4CB0-AABD-174F2E72274C}" destId="{10672985-8BA9-4E71-9C15-90D81B3754E7}" srcOrd="2" destOrd="0" presId="urn:microsoft.com/office/officeart/2008/layout/HalfCircleOrganizationChart"/>
    <dgm:cxn modelId="{3EEDE7B4-AE38-4FD2-A646-95575FE438E2}" type="presParOf" srcId="{03206E14-DB68-44CB-8AE5-696A5267F058}" destId="{949B0B7A-0AD2-4B12-A7E3-6B15F46F960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B6F6B6-6C5E-469E-A4B2-F194A5FC9A5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CH"/>
        </a:p>
      </dgm:t>
    </dgm:pt>
    <dgm:pt modelId="{22426D86-7518-46C9-B210-2FD8E3E74755}">
      <dgm:prSet phldrT="[Texte]" custT="1"/>
      <dgm:spPr/>
      <dgm:t>
        <a:bodyPr/>
        <a:lstStyle/>
        <a:p>
          <a:pPr>
            <a:buClrTx/>
            <a:buSzTx/>
            <a:buFontTx/>
            <a:buNone/>
          </a:pPr>
          <a:r>
            <a:rPr lang="en-US" sz="2000" b="1">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a:latin typeface="Open Sans" panose="020B0606030504020204" pitchFamily="34" charset="0"/>
              <a:ea typeface="Open Sans" panose="020B0606030504020204" pitchFamily="34" charset="0"/>
              <a:cs typeface="Open Sans" panose="020B0606030504020204" pitchFamily="34" charset="0"/>
            </a:rPr>
            <a:t>(N=280, 31.8%)</a:t>
          </a:r>
          <a:endParaRPr lang="fr-CH" sz="2000" b="0">
            <a:latin typeface="Open Sans" panose="020B0606030504020204" pitchFamily="34" charset="0"/>
            <a:ea typeface="Open Sans" panose="020B0606030504020204" pitchFamily="34" charset="0"/>
            <a:cs typeface="Open Sans" panose="020B0606030504020204" pitchFamily="34" charset="0"/>
          </a:endParaRPr>
        </a:p>
      </dgm:t>
    </dgm:pt>
    <dgm:pt modelId="{A93D1E34-0906-4F68-AE57-C9F73C7EF743}" type="par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F1317CF-9150-48D9-9370-E42DF7D4CEE4}" type="sib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7AA59EB2-869B-4C69-99B9-1A543CB2C257}">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Question </a:t>
          </a:r>
          <a:r>
            <a:rPr lang="fr-CH" sz="2000" err="1">
              <a:latin typeface="Open Sans" panose="020B0606030504020204" pitchFamily="34" charset="0"/>
              <a:ea typeface="Open Sans" panose="020B0606030504020204" pitchFamily="34" charset="0"/>
              <a:cs typeface="Open Sans" panose="020B0606030504020204" pitchFamily="34" charset="0"/>
            </a:rPr>
            <a:t>Answering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375BF9C-02FE-49EB-9F3B-5DBC6A3568F2}" type="par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64EF8EB-038B-474A-94B4-75A9147C9A63}" type="sib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42851C91-791A-489C-8286-685FD36971DA}">
      <dgm:prSet phldrT="[Texte]"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Assistive</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wearable</a:t>
          </a:r>
          <a:r>
            <a:rPr lang="fr-CH" sz="2000">
              <a:latin typeface="Open Sans" panose="020B0606030504020204" pitchFamily="34" charset="0"/>
              <a:ea typeface="Open Sans" panose="020B0606030504020204" pitchFamily="34" charset="0"/>
              <a:cs typeface="Open Sans" panose="020B0606030504020204" pitchFamily="34" charset="0"/>
            </a:rPr>
            <a:t> and mobile technologies</a:t>
          </a:r>
        </a:p>
      </dgm:t>
    </dgm:pt>
    <dgm:pt modelId="{086B54F6-46A6-4D07-B47D-C5A536D4C12D}" type="par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5B9E66E-0F78-4D77-84CB-13BBEE2FD667}" type="sib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293D16C-CEB0-432C-8204-1B98868C08C4}">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Speech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90CF40A7-5B2D-4CAD-85AE-A286C445729C}" type="par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3D9E68D-F1C9-4752-8ED2-32BA6D6EFAD6}" type="sib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97DD0C4A-77FF-48A1-982C-D622489A06AE}">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Orientation &amp; </a:t>
          </a:r>
          <a:r>
            <a:rPr lang="fr-CH" sz="2000" b="1" err="1">
              <a:latin typeface="Open Sans" panose="020B0606030504020204" pitchFamily="34" charset="0"/>
              <a:ea typeface="Open Sans" panose="020B0606030504020204" pitchFamily="34" charset="0"/>
              <a:cs typeface="Open Sans" panose="020B0606030504020204" pitchFamily="34" charset="0"/>
            </a:rPr>
            <a:t>Mobility</a:t>
          </a:r>
          <a:r>
            <a:rPr lang="fr-CH" sz="2000" b="1">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(N=331, 37.6%)</a:t>
          </a:r>
        </a:p>
      </dgm:t>
    </dgm:pt>
    <dgm:pt modelId="{D40877FE-B56E-42D3-B477-19AE67DEC525}" type="par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DE56FBA-4984-49A7-9AB2-583D6D77787D}" type="sib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658772D-C14F-4304-BEBE-0236356EEE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media description</a:t>
          </a:r>
        </a:p>
      </dgm:t>
    </dgm:pt>
    <dgm:pt modelId="{B26C0B51-DD87-453B-8244-741521CD9DC8}" type="par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0934431-B5F2-4163-BD5A-1821D3E2949D}" type="sib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2073F5B-7827-407B-9EF6-E0D1F8A814E1}">
      <dgm:prSet custT="1"/>
      <dgm:spPr/>
      <dgm:t>
        <a:bodyPr/>
        <a:lstStyle/>
        <a:p>
          <a:r>
            <a:rPr lang="fr-CH" sz="2000" b="1">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a:latin typeface="Open Sans" panose="020B0606030504020204" pitchFamily="34" charset="0"/>
              <a:ea typeface="Open Sans" panose="020B0606030504020204" pitchFamily="34" charset="0"/>
              <a:cs typeface="Open Sans" panose="020B0606030504020204" pitchFamily="34" charset="0"/>
            </a:rPr>
            <a:t>(N=195, 22.2%)</a:t>
          </a:r>
        </a:p>
      </dgm:t>
    </dgm:pt>
    <dgm:pt modelId="{8A84A09E-26D0-4E17-9C98-8E56D9C81449}" type="par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8E3E8E49-E029-40D1-B25E-CEC089913518}" type="sib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BBA64E72-2D2A-49F8-AE8C-E8AA1A2149AF}">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Touch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1AE04FF4-CCF0-4564-B935-DAE2907456B4}" type="par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F5B74BF-9537-4246-A356-995D61F291B4}" type="sib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C7B9F15-1875-4DC2-BECA-13BBE749BA77}">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Education</a:t>
          </a:r>
        </a:p>
        <a:p>
          <a:pPr>
            <a:lnSpc>
              <a:spcPct val="100000"/>
            </a:lnSpc>
            <a:spcAft>
              <a:spcPts val="0"/>
            </a:spcAft>
          </a:pPr>
          <a:r>
            <a:rPr lang="fr-CH" sz="2000" b="0">
              <a:latin typeface="Open Sans" panose="020B0606030504020204" pitchFamily="34" charset="0"/>
              <a:ea typeface="Open Sans" panose="020B0606030504020204" pitchFamily="34" charset="0"/>
              <a:cs typeface="Open Sans" panose="020B0606030504020204" pitchFamily="34" charset="0"/>
            </a:rPr>
            <a:t>(N=54, 6.1%)</a:t>
          </a:r>
        </a:p>
      </dgm:t>
    </dgm:pt>
    <dgm:pt modelId="{39C05ED7-C7FF-46E6-9557-0B1E26905087}" type="par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0DCEEE3F-B062-4C5C-9672-D0C88A42E95F}" type="sib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7BB516D-D784-4AAB-8DC0-D363F72C1F5E}">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Tangibles for STEM</a:t>
          </a:r>
        </a:p>
      </dgm:t>
    </dgm:pt>
    <dgm:pt modelId="{5CE69E87-67EC-49F5-840B-004744AFCBDE}" type="par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92FABA5-22E2-4978-B91A-8B064485502E}" type="sib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CC3BB4-983E-4455-AEB0-A97B1EE23844}">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Localization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detection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pathfinding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449BF82-E176-472F-999D-7FE02A71500C}" type="par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9F5A99-4B6F-49E8-A459-0F7CA14F8790}" type="sib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FFC764C-D743-4D57-9C41-2E5FBAD03224}">
      <dgm:prSet phldrT="[Texte]" custT="1"/>
      <dgm:spPr/>
      <dgm:t>
        <a:bodyPr/>
        <a:lstStyle/>
        <a:p>
          <a:r>
            <a:rPr lang="en-US" sz="2000" b="1" noProof="0">
              <a:latin typeface="Open Sans" panose="020B0606030504020204" pitchFamily="34" charset="0"/>
              <a:ea typeface="Open Sans" panose="020B0606030504020204" pitchFamily="34" charset="0"/>
              <a:cs typeface="Open Sans" panose="020B0606030504020204" pitchFamily="34" charset="0"/>
            </a:rPr>
            <a:t>BLV Research (N=880)</a:t>
          </a:r>
        </a:p>
      </dgm:t>
    </dgm:pt>
    <dgm:pt modelId="{A8F04332-71EA-43CE-9B41-5040BE335ECE}" type="sib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D045C2E-8350-49C2-B933-BCE41525CAAD}" type="par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DC8D629-E9A7-4D01-957E-EF2A9DE897FD}">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err="1">
              <a:latin typeface="Open Sans" panose="020B0606030504020204" pitchFamily="34" charset="0"/>
              <a:ea typeface="Open Sans" panose="020B0606030504020204" pitchFamily="34" charset="0"/>
              <a:cs typeface="Open Sans" panose="020B0606030504020204" pitchFamily="34" charset="0"/>
            </a:rPr>
            <a:t>learning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10CA462-E6C2-4F83-A73F-776AF45684AD}" type="parTrans" cxnId="{2EC1AAB3-94AB-4D52-9AB7-C91578F30069}">
      <dgm:prSet/>
      <dgm:spPr/>
      <dgm:t>
        <a:bodyPr/>
        <a:lstStyle/>
        <a:p>
          <a:endParaRPr lang="fr-CH" sz="3200"/>
        </a:p>
      </dgm:t>
    </dgm:pt>
    <dgm:pt modelId="{AF68511B-D059-4DEE-940D-692C85447C56}" type="sibTrans" cxnId="{2EC1AAB3-94AB-4D52-9AB7-C91578F30069}">
      <dgm:prSet/>
      <dgm:spPr/>
      <dgm:t>
        <a:bodyPr/>
        <a:lstStyle/>
        <a:p>
          <a:endParaRPr lang="fr-CH" sz="3200"/>
        </a:p>
      </dgm:t>
    </dgm:pt>
    <dgm:pt modelId="{580DE34B-5794-4792-B901-CE48AF9013CD}">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Outdoor</a:t>
          </a:r>
          <a:r>
            <a:rPr lang="fr-CH" sz="2000">
              <a:latin typeface="Open Sans" panose="020B0606030504020204" pitchFamily="34" charset="0"/>
              <a:ea typeface="Open Sans" panose="020B0606030504020204" pitchFamily="34" charset="0"/>
              <a:cs typeface="Open Sans" panose="020B0606030504020204" pitchFamily="34" charset="0"/>
            </a:rPr>
            <a:t>/indoor </a:t>
          </a:r>
          <a:r>
            <a:rPr lang="fr-CH" sz="20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5963C3B-4F9D-4386-A75B-298DA00D66C3}" type="parTrans" cxnId="{62923074-9AFD-4711-8552-837957085496}">
      <dgm:prSet/>
      <dgm:spPr/>
      <dgm:t>
        <a:bodyPr/>
        <a:lstStyle/>
        <a:p>
          <a:endParaRPr lang="fr-CH" sz="3200"/>
        </a:p>
      </dgm:t>
    </dgm:pt>
    <dgm:pt modelId="{F12C5C09-0E20-4C51-8A81-25A0AEF850D2}" type="sibTrans" cxnId="{62923074-9AFD-4711-8552-837957085496}">
      <dgm:prSet/>
      <dgm:spPr/>
      <dgm:t>
        <a:bodyPr/>
        <a:lstStyle/>
        <a:p>
          <a:endParaRPr lang="fr-CH" sz="3200"/>
        </a:p>
      </dgm:t>
    </dgm:pt>
    <dgm:pt modelId="{64F69BDE-7F2A-4B6E-A54B-D82DD1A3A950}">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Navigation </a:t>
          </a:r>
          <a:r>
            <a:rPr lang="fr-CH" sz="2000" err="1">
              <a:latin typeface="Open Sans" panose="020B0606030504020204" pitchFamily="34" charset="0"/>
              <a:ea typeface="Open Sans" panose="020B0606030504020204" pitchFamily="34" charset="0"/>
              <a:cs typeface="Open Sans" panose="020B0606030504020204" pitchFamily="34" charset="0"/>
            </a:rPr>
            <a:t>behaviors</a:t>
          </a:r>
          <a:r>
            <a:rPr lang="fr-CH" sz="2000">
              <a:latin typeface="Open Sans" panose="020B0606030504020204" pitchFamily="34" charset="0"/>
              <a:ea typeface="Open Sans" panose="020B0606030504020204" pitchFamily="34" charset="0"/>
              <a:cs typeface="Open Sans" panose="020B0606030504020204" pitchFamily="34" charset="0"/>
            </a:rPr>
            <a:t> and </a:t>
          </a:r>
          <a:r>
            <a:rPr lang="fr-CH" sz="2000" err="1">
              <a:latin typeface="Open Sans" panose="020B0606030504020204" pitchFamily="34" charset="0"/>
              <a:ea typeface="Open Sans" panose="020B0606030504020204" pitchFamily="34" charset="0"/>
              <a:cs typeface="Open Sans" panose="020B0606030504020204" pitchFamily="34" charset="0"/>
            </a:rPr>
            <a:t>preferences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46EFEFD3-0048-42E0-A23D-1811B5DDA36C}" type="parTrans" cxnId="{A9C8CCF2-AC0F-47C2-BA8C-52E86CA94473}">
      <dgm:prSet/>
      <dgm:spPr/>
      <dgm:t>
        <a:bodyPr/>
        <a:lstStyle/>
        <a:p>
          <a:endParaRPr lang="fr-CH" sz="3200"/>
        </a:p>
      </dgm:t>
    </dgm:pt>
    <dgm:pt modelId="{0002D2A1-7F08-4120-8FCB-8B111721D84A}" type="sibTrans" cxnId="{A9C8CCF2-AC0F-47C2-BA8C-52E86CA94473}">
      <dgm:prSet/>
      <dgm:spPr/>
      <dgm:t>
        <a:bodyPr/>
        <a:lstStyle/>
        <a:p>
          <a:endParaRPr lang="fr-CH" sz="3200"/>
        </a:p>
      </dgm:t>
    </dgm:pt>
    <dgm:pt modelId="{710F2F7D-5543-4B55-84D7-2BF4477A284C}" type="pres">
      <dgm:prSet presAssocID="{D4B6F6B6-6C5E-469E-A4B2-F194A5FC9A5A}" presName="Name0" presStyleCnt="0">
        <dgm:presLayoutVars>
          <dgm:orgChart val="1"/>
          <dgm:chPref val="1"/>
          <dgm:dir/>
          <dgm:animOne val="branch"/>
          <dgm:animLvl val="lvl"/>
          <dgm:resizeHandles/>
        </dgm:presLayoutVars>
      </dgm:prSet>
      <dgm:spPr/>
    </dgm:pt>
    <dgm:pt modelId="{03206E14-DB68-44CB-8AE5-696A5267F058}" type="pres">
      <dgm:prSet presAssocID="{1FFC764C-D743-4D57-9C41-2E5FBAD03224}" presName="hierRoot1" presStyleCnt="0">
        <dgm:presLayoutVars>
          <dgm:hierBranch val="init"/>
        </dgm:presLayoutVars>
      </dgm:prSet>
      <dgm:spPr/>
    </dgm:pt>
    <dgm:pt modelId="{958110D5-C349-49DA-9E57-F7738FEEB9D7}" type="pres">
      <dgm:prSet presAssocID="{1FFC764C-D743-4D57-9C41-2E5FBAD03224}" presName="rootComposite1" presStyleCnt="0"/>
      <dgm:spPr/>
    </dgm:pt>
    <dgm:pt modelId="{04BBEF17-65BD-4624-B0A9-25D81BB845F6}" type="pres">
      <dgm:prSet presAssocID="{1FFC764C-D743-4D57-9C41-2E5FBAD03224}" presName="rootText1" presStyleLbl="alignAcc1" presStyleIdx="0" presStyleCnt="0">
        <dgm:presLayoutVars>
          <dgm:chPref val="3"/>
        </dgm:presLayoutVars>
      </dgm:prSet>
      <dgm:spPr/>
    </dgm:pt>
    <dgm:pt modelId="{17DB936A-F763-4EC2-BD71-9F8E206A24B1}" type="pres">
      <dgm:prSet presAssocID="{1FFC764C-D743-4D57-9C41-2E5FBAD03224}" presName="topArc1" presStyleLbl="parChTrans1D1" presStyleIdx="0" presStyleCnt="30"/>
      <dgm:spPr>
        <a:ln>
          <a:noFill/>
        </a:ln>
      </dgm:spPr>
    </dgm:pt>
    <dgm:pt modelId="{EFDB8FFC-B704-4343-960F-72DFA0657CFB}" type="pres">
      <dgm:prSet presAssocID="{1FFC764C-D743-4D57-9C41-2E5FBAD03224}" presName="bottomArc1" presStyleLbl="parChTrans1D1" presStyleIdx="1" presStyleCnt="30"/>
      <dgm:spPr>
        <a:ln>
          <a:noFill/>
        </a:ln>
      </dgm:spPr>
    </dgm:pt>
    <dgm:pt modelId="{308F86C1-0628-4AD2-ACA3-061B8E5F1120}" type="pres">
      <dgm:prSet presAssocID="{1FFC764C-D743-4D57-9C41-2E5FBAD03224}" presName="topConnNode1" presStyleLbl="node1" presStyleIdx="0" presStyleCnt="0"/>
      <dgm:spPr/>
    </dgm:pt>
    <dgm:pt modelId="{11CC9006-AA5E-45F4-9288-523FC01D7ECA}" type="pres">
      <dgm:prSet presAssocID="{1FFC764C-D743-4D57-9C41-2E5FBAD03224}" presName="hierChild2" presStyleCnt="0"/>
      <dgm:spPr/>
    </dgm:pt>
    <dgm:pt modelId="{7C62BF52-C80B-4312-8420-09B79684DF07}" type="pres">
      <dgm:prSet presAssocID="{A93D1E34-0906-4F68-AE57-C9F73C7EF743}" presName="Name28" presStyleLbl="parChTrans1D2" presStyleIdx="0" presStyleCnt="4"/>
      <dgm:spPr/>
    </dgm:pt>
    <dgm:pt modelId="{E829577E-C1FF-4897-9386-5808FCBE22F6}" type="pres">
      <dgm:prSet presAssocID="{22426D86-7518-46C9-B210-2FD8E3E74755}" presName="hierRoot2" presStyleCnt="0">
        <dgm:presLayoutVars>
          <dgm:hierBranch val="init"/>
        </dgm:presLayoutVars>
      </dgm:prSet>
      <dgm:spPr/>
    </dgm:pt>
    <dgm:pt modelId="{81C77540-0413-4F47-A99D-756F68859B8D}" type="pres">
      <dgm:prSet presAssocID="{22426D86-7518-46C9-B210-2FD8E3E74755}" presName="rootComposite2" presStyleCnt="0"/>
      <dgm:spPr/>
    </dgm:pt>
    <dgm:pt modelId="{8C90A41D-925B-490C-B03F-ADAAA7330786}" type="pres">
      <dgm:prSet presAssocID="{22426D86-7518-46C9-B210-2FD8E3E74755}" presName="rootText2" presStyleLbl="alignAcc1" presStyleIdx="0" presStyleCnt="0" custScaleX="144383">
        <dgm:presLayoutVars>
          <dgm:chPref val="3"/>
        </dgm:presLayoutVars>
      </dgm:prSet>
      <dgm:spPr/>
    </dgm:pt>
    <dgm:pt modelId="{0C843B47-8E9C-4788-86A9-82EA75A18012}" type="pres">
      <dgm:prSet presAssocID="{22426D86-7518-46C9-B210-2FD8E3E74755}" presName="topArc2" presStyleLbl="parChTrans1D1" presStyleIdx="2" presStyleCnt="30"/>
      <dgm:spPr>
        <a:ln>
          <a:noFill/>
        </a:ln>
      </dgm:spPr>
    </dgm:pt>
    <dgm:pt modelId="{DCCEDF3C-D51E-4982-8D32-FF56F1548FAB}" type="pres">
      <dgm:prSet presAssocID="{22426D86-7518-46C9-B210-2FD8E3E74755}" presName="bottomArc2" presStyleLbl="parChTrans1D1" presStyleIdx="3" presStyleCnt="30"/>
      <dgm:spPr>
        <a:ln>
          <a:noFill/>
        </a:ln>
      </dgm:spPr>
    </dgm:pt>
    <dgm:pt modelId="{3F61031C-D0D0-4C46-84C3-54A6F15F6236}" type="pres">
      <dgm:prSet presAssocID="{22426D86-7518-46C9-B210-2FD8E3E74755}" presName="topConnNode2" presStyleLbl="node2" presStyleIdx="0" presStyleCnt="0"/>
      <dgm:spPr/>
    </dgm:pt>
    <dgm:pt modelId="{FAAFE89C-A996-4F7F-8A96-010F51FCB61A}" type="pres">
      <dgm:prSet presAssocID="{22426D86-7518-46C9-B210-2FD8E3E74755}" presName="hierChild4" presStyleCnt="0"/>
      <dgm:spPr/>
    </dgm:pt>
    <dgm:pt modelId="{8F0F6BD4-5A20-4884-8DCC-04082A9A98D6}" type="pres">
      <dgm:prSet presAssocID="{9375BF9C-02FE-49EB-9F3B-5DBC6A3568F2}" presName="Name28" presStyleLbl="parChTrans1D3" presStyleIdx="0" presStyleCnt="10"/>
      <dgm:spPr/>
    </dgm:pt>
    <dgm:pt modelId="{70567169-215C-4CAB-881E-61A64B966EC5}" type="pres">
      <dgm:prSet presAssocID="{7AA59EB2-869B-4C69-99B9-1A543CB2C257}" presName="hierRoot2" presStyleCnt="0">
        <dgm:presLayoutVars>
          <dgm:hierBranch val="init"/>
        </dgm:presLayoutVars>
      </dgm:prSet>
      <dgm:spPr/>
    </dgm:pt>
    <dgm:pt modelId="{9F5A10B5-1425-4F40-8AE8-BFE96EFF8A0B}" type="pres">
      <dgm:prSet presAssocID="{7AA59EB2-869B-4C69-99B9-1A543CB2C257}" presName="rootComposite2" presStyleCnt="0"/>
      <dgm:spPr/>
    </dgm:pt>
    <dgm:pt modelId="{32F7D3C9-3EB0-4665-8E54-87009482ACA8}" type="pres">
      <dgm:prSet presAssocID="{7AA59EB2-869B-4C69-99B9-1A543CB2C257}" presName="rootText2" presStyleLbl="alignAcc1" presStyleIdx="0" presStyleCnt="0">
        <dgm:presLayoutVars>
          <dgm:chPref val="3"/>
        </dgm:presLayoutVars>
      </dgm:prSet>
      <dgm:spPr/>
    </dgm:pt>
    <dgm:pt modelId="{DE10830F-3802-466C-A378-D75B574E9704}" type="pres">
      <dgm:prSet presAssocID="{7AA59EB2-869B-4C69-99B9-1A543CB2C257}" presName="topArc2" presStyleLbl="parChTrans1D1" presStyleIdx="4" presStyleCnt="30"/>
      <dgm:spPr>
        <a:ln>
          <a:noFill/>
        </a:ln>
      </dgm:spPr>
    </dgm:pt>
    <dgm:pt modelId="{7DF0F6A0-A239-4B03-8726-094D518CB350}" type="pres">
      <dgm:prSet presAssocID="{7AA59EB2-869B-4C69-99B9-1A543CB2C257}" presName="bottomArc2" presStyleLbl="parChTrans1D1" presStyleIdx="5" presStyleCnt="30"/>
      <dgm:spPr>
        <a:ln>
          <a:noFill/>
        </a:ln>
      </dgm:spPr>
    </dgm:pt>
    <dgm:pt modelId="{5CB0C941-3668-4E08-A616-F68C7B36FBF3}" type="pres">
      <dgm:prSet presAssocID="{7AA59EB2-869B-4C69-99B9-1A543CB2C257}" presName="topConnNode2" presStyleLbl="node3" presStyleIdx="0" presStyleCnt="0"/>
      <dgm:spPr/>
    </dgm:pt>
    <dgm:pt modelId="{E3791108-A403-48B6-981B-C93AFE72405E}" type="pres">
      <dgm:prSet presAssocID="{7AA59EB2-869B-4C69-99B9-1A543CB2C257}" presName="hierChild4" presStyleCnt="0"/>
      <dgm:spPr/>
    </dgm:pt>
    <dgm:pt modelId="{FDFB5317-1DAB-4773-ADBC-62D3C96F8CA2}" type="pres">
      <dgm:prSet presAssocID="{7AA59EB2-869B-4C69-99B9-1A543CB2C257}" presName="hierChild5" presStyleCnt="0"/>
      <dgm:spPr/>
    </dgm:pt>
    <dgm:pt modelId="{3D1FC7C6-9112-4CFB-8043-7E4E569B8043}" type="pres">
      <dgm:prSet presAssocID="{B26C0B51-DD87-453B-8244-741521CD9DC8}" presName="Name28" presStyleLbl="parChTrans1D3" presStyleIdx="1" presStyleCnt="10"/>
      <dgm:spPr/>
    </dgm:pt>
    <dgm:pt modelId="{F1A5509F-8F56-4F9B-B690-D4198C1520B8}" type="pres">
      <dgm:prSet presAssocID="{E658772D-C14F-4304-BEBE-0236356EEEAF}" presName="hierRoot2" presStyleCnt="0">
        <dgm:presLayoutVars>
          <dgm:hierBranch val="init"/>
        </dgm:presLayoutVars>
      </dgm:prSet>
      <dgm:spPr/>
    </dgm:pt>
    <dgm:pt modelId="{13496817-8B52-4837-A4C9-900EBD49E652}" type="pres">
      <dgm:prSet presAssocID="{E658772D-C14F-4304-BEBE-0236356EEEAF}" presName="rootComposite2" presStyleCnt="0"/>
      <dgm:spPr/>
    </dgm:pt>
    <dgm:pt modelId="{BF07EA43-8CE5-4690-8814-2A090EE1787D}" type="pres">
      <dgm:prSet presAssocID="{E658772D-C14F-4304-BEBE-0236356EEEAF}" presName="rootText2" presStyleLbl="alignAcc1" presStyleIdx="0" presStyleCnt="0">
        <dgm:presLayoutVars>
          <dgm:chPref val="3"/>
        </dgm:presLayoutVars>
      </dgm:prSet>
      <dgm:spPr/>
    </dgm:pt>
    <dgm:pt modelId="{BAE523C6-5058-47C9-8EE1-D497E1B026D3}" type="pres">
      <dgm:prSet presAssocID="{E658772D-C14F-4304-BEBE-0236356EEEAF}" presName="topArc2" presStyleLbl="parChTrans1D1" presStyleIdx="6" presStyleCnt="30"/>
      <dgm:spPr>
        <a:ln>
          <a:noFill/>
        </a:ln>
      </dgm:spPr>
    </dgm:pt>
    <dgm:pt modelId="{FD8970C2-C9BB-472C-A555-838E1FB59D22}" type="pres">
      <dgm:prSet presAssocID="{E658772D-C14F-4304-BEBE-0236356EEEAF}" presName="bottomArc2" presStyleLbl="parChTrans1D1" presStyleIdx="7" presStyleCnt="30"/>
      <dgm:spPr>
        <a:ln>
          <a:noFill/>
        </a:ln>
      </dgm:spPr>
    </dgm:pt>
    <dgm:pt modelId="{5079A88D-5B8B-4224-8F25-840B7B56F650}" type="pres">
      <dgm:prSet presAssocID="{E658772D-C14F-4304-BEBE-0236356EEEAF}" presName="topConnNode2" presStyleLbl="node3" presStyleIdx="0" presStyleCnt="0"/>
      <dgm:spPr/>
    </dgm:pt>
    <dgm:pt modelId="{77F81101-982E-438F-B7C2-9F00515FA5B3}" type="pres">
      <dgm:prSet presAssocID="{E658772D-C14F-4304-BEBE-0236356EEEAF}" presName="hierChild4" presStyleCnt="0"/>
      <dgm:spPr/>
    </dgm:pt>
    <dgm:pt modelId="{BE973203-9FC3-4194-B226-C33C20DD0A2A}" type="pres">
      <dgm:prSet presAssocID="{E658772D-C14F-4304-BEBE-0236356EEEAF}" presName="hierChild5" presStyleCnt="0"/>
      <dgm:spPr/>
    </dgm:pt>
    <dgm:pt modelId="{438C231C-0300-4A2D-A697-857E0A1E8D8E}" type="pres">
      <dgm:prSet presAssocID="{086B54F6-46A6-4D07-B47D-C5A536D4C12D}" presName="Name28" presStyleLbl="parChTrans1D3" presStyleIdx="2" presStyleCnt="10"/>
      <dgm:spPr/>
    </dgm:pt>
    <dgm:pt modelId="{8E4C53AA-1CF6-4559-AA7F-736E5B979F65}" type="pres">
      <dgm:prSet presAssocID="{42851C91-791A-489C-8286-685FD36971DA}" presName="hierRoot2" presStyleCnt="0">
        <dgm:presLayoutVars>
          <dgm:hierBranch val="init"/>
        </dgm:presLayoutVars>
      </dgm:prSet>
      <dgm:spPr/>
    </dgm:pt>
    <dgm:pt modelId="{8954F3C8-1FCB-4990-AE39-63CE958A434A}" type="pres">
      <dgm:prSet presAssocID="{42851C91-791A-489C-8286-685FD36971DA}" presName="rootComposite2" presStyleCnt="0"/>
      <dgm:spPr/>
    </dgm:pt>
    <dgm:pt modelId="{CFF061C3-666D-4FF3-A11D-312B2E80D846}" type="pres">
      <dgm:prSet presAssocID="{42851C91-791A-489C-8286-685FD36971DA}" presName="rootText2" presStyleLbl="alignAcc1" presStyleIdx="0" presStyleCnt="0" custScaleX="126335">
        <dgm:presLayoutVars>
          <dgm:chPref val="3"/>
        </dgm:presLayoutVars>
      </dgm:prSet>
      <dgm:spPr/>
    </dgm:pt>
    <dgm:pt modelId="{277AABC9-CC12-4F24-9221-2106A57916AC}" type="pres">
      <dgm:prSet presAssocID="{42851C91-791A-489C-8286-685FD36971DA}" presName="topArc2" presStyleLbl="parChTrans1D1" presStyleIdx="8" presStyleCnt="30"/>
      <dgm:spPr>
        <a:ln>
          <a:noFill/>
        </a:ln>
      </dgm:spPr>
    </dgm:pt>
    <dgm:pt modelId="{564BDAF2-B1B4-4454-A063-D02AA143D28C}" type="pres">
      <dgm:prSet presAssocID="{42851C91-791A-489C-8286-685FD36971DA}" presName="bottomArc2" presStyleLbl="parChTrans1D1" presStyleIdx="9" presStyleCnt="30"/>
      <dgm:spPr>
        <a:ln>
          <a:noFill/>
        </a:ln>
      </dgm:spPr>
    </dgm:pt>
    <dgm:pt modelId="{E1B1FF37-4327-4734-8949-5D6632321653}" type="pres">
      <dgm:prSet presAssocID="{42851C91-791A-489C-8286-685FD36971DA}" presName="topConnNode2" presStyleLbl="node3" presStyleIdx="0" presStyleCnt="0"/>
      <dgm:spPr/>
    </dgm:pt>
    <dgm:pt modelId="{113FB28E-E55E-48B2-9344-736CA461DB8A}" type="pres">
      <dgm:prSet presAssocID="{42851C91-791A-489C-8286-685FD36971DA}" presName="hierChild4" presStyleCnt="0"/>
      <dgm:spPr/>
    </dgm:pt>
    <dgm:pt modelId="{46934965-480C-449F-AFAE-0D3AF7916F66}" type="pres">
      <dgm:prSet presAssocID="{42851C91-791A-489C-8286-685FD36971DA}" presName="hierChild5" presStyleCnt="0"/>
      <dgm:spPr/>
    </dgm:pt>
    <dgm:pt modelId="{7EE1FDA6-7B80-4BE2-BBBD-BCA9F52A5D06}" type="pres">
      <dgm:prSet presAssocID="{22426D86-7518-46C9-B210-2FD8E3E74755}" presName="hierChild5" presStyleCnt="0"/>
      <dgm:spPr/>
    </dgm:pt>
    <dgm:pt modelId="{9A7D8C97-FC2E-4F2A-85D6-4AFE2F8DB527}" type="pres">
      <dgm:prSet presAssocID="{8A84A09E-26D0-4E17-9C98-8E56D9C81449}" presName="Name28" presStyleLbl="parChTrans1D2" presStyleIdx="1" presStyleCnt="4"/>
      <dgm:spPr/>
    </dgm:pt>
    <dgm:pt modelId="{A2F6E35B-0F15-4358-9E69-57F208A11ACD}" type="pres">
      <dgm:prSet presAssocID="{C2073F5B-7827-407B-9EF6-E0D1F8A814E1}" presName="hierRoot2" presStyleCnt="0">
        <dgm:presLayoutVars>
          <dgm:hierBranch val="init"/>
        </dgm:presLayoutVars>
      </dgm:prSet>
      <dgm:spPr/>
    </dgm:pt>
    <dgm:pt modelId="{92B12FAE-CB5E-4FFB-A6DF-AA911B5DA0B7}" type="pres">
      <dgm:prSet presAssocID="{C2073F5B-7827-407B-9EF6-E0D1F8A814E1}" presName="rootComposite2" presStyleCnt="0"/>
      <dgm:spPr/>
    </dgm:pt>
    <dgm:pt modelId="{7A273C52-1615-40C4-A6F1-4EA9620B29EB}" type="pres">
      <dgm:prSet presAssocID="{C2073F5B-7827-407B-9EF6-E0D1F8A814E1}" presName="rootText2" presStyleLbl="alignAcc1" presStyleIdx="0" presStyleCnt="0" custScaleX="134539">
        <dgm:presLayoutVars>
          <dgm:chPref val="3"/>
        </dgm:presLayoutVars>
      </dgm:prSet>
      <dgm:spPr/>
    </dgm:pt>
    <dgm:pt modelId="{01343F61-BAD8-4E64-A75D-75A61A96FAA0}" type="pres">
      <dgm:prSet presAssocID="{C2073F5B-7827-407B-9EF6-E0D1F8A814E1}" presName="topArc2" presStyleLbl="parChTrans1D1" presStyleIdx="10" presStyleCnt="30"/>
      <dgm:spPr>
        <a:ln>
          <a:noFill/>
        </a:ln>
      </dgm:spPr>
    </dgm:pt>
    <dgm:pt modelId="{40455F3C-2DC4-46D8-9AAC-BCBE21C9F50E}" type="pres">
      <dgm:prSet presAssocID="{C2073F5B-7827-407B-9EF6-E0D1F8A814E1}" presName="bottomArc2" presStyleLbl="parChTrans1D1" presStyleIdx="11" presStyleCnt="30"/>
      <dgm:spPr>
        <a:ln>
          <a:noFill/>
        </a:ln>
      </dgm:spPr>
    </dgm:pt>
    <dgm:pt modelId="{86C3BC59-8853-497B-B2B7-D849826362CD}" type="pres">
      <dgm:prSet presAssocID="{C2073F5B-7827-407B-9EF6-E0D1F8A814E1}" presName="topConnNode2" presStyleLbl="node2" presStyleIdx="0" presStyleCnt="0"/>
      <dgm:spPr/>
    </dgm:pt>
    <dgm:pt modelId="{7EDF7E26-44A5-4F60-83FA-07BE7BDF98BD}" type="pres">
      <dgm:prSet presAssocID="{C2073F5B-7827-407B-9EF6-E0D1F8A814E1}" presName="hierChild4" presStyleCnt="0"/>
      <dgm:spPr/>
    </dgm:pt>
    <dgm:pt modelId="{777AB8B1-B4E4-40E7-9662-9D369F289A48}" type="pres">
      <dgm:prSet presAssocID="{90CF40A7-5B2D-4CAD-85AE-A286C445729C}" presName="Name28" presStyleLbl="parChTrans1D3" presStyleIdx="3" presStyleCnt="10"/>
      <dgm:spPr/>
    </dgm:pt>
    <dgm:pt modelId="{DA671CEB-33DD-41A4-9766-01C7BD750CA1}" type="pres">
      <dgm:prSet presAssocID="{3293D16C-CEB0-432C-8204-1B98868C08C4}" presName="hierRoot2" presStyleCnt="0">
        <dgm:presLayoutVars>
          <dgm:hierBranch val="init"/>
        </dgm:presLayoutVars>
      </dgm:prSet>
      <dgm:spPr/>
    </dgm:pt>
    <dgm:pt modelId="{2C3544FB-3A16-4DCD-A6B5-A6C0A7E9127A}" type="pres">
      <dgm:prSet presAssocID="{3293D16C-CEB0-432C-8204-1B98868C08C4}" presName="rootComposite2" presStyleCnt="0"/>
      <dgm:spPr/>
    </dgm:pt>
    <dgm:pt modelId="{B2DBC0FE-BB27-456B-A2AD-3DBCD4AFB181}" type="pres">
      <dgm:prSet presAssocID="{3293D16C-CEB0-432C-8204-1B98868C08C4}" presName="rootText2" presStyleLbl="alignAcc1" presStyleIdx="0" presStyleCnt="0">
        <dgm:presLayoutVars>
          <dgm:chPref val="3"/>
        </dgm:presLayoutVars>
      </dgm:prSet>
      <dgm:spPr/>
    </dgm:pt>
    <dgm:pt modelId="{C5D92771-A90C-4AC8-B276-831E04A63718}" type="pres">
      <dgm:prSet presAssocID="{3293D16C-CEB0-432C-8204-1B98868C08C4}" presName="topArc2" presStyleLbl="parChTrans1D1" presStyleIdx="12" presStyleCnt="30"/>
      <dgm:spPr>
        <a:ln>
          <a:noFill/>
        </a:ln>
      </dgm:spPr>
    </dgm:pt>
    <dgm:pt modelId="{64E6B2FB-1416-40CF-BFE6-62A3B55D3104}" type="pres">
      <dgm:prSet presAssocID="{3293D16C-CEB0-432C-8204-1B98868C08C4}" presName="bottomArc2" presStyleLbl="parChTrans1D1" presStyleIdx="13" presStyleCnt="30"/>
      <dgm:spPr>
        <a:ln>
          <a:noFill/>
        </a:ln>
      </dgm:spPr>
    </dgm:pt>
    <dgm:pt modelId="{E9577ACD-F567-4AF1-B5B1-CD7F51D7CCE1}" type="pres">
      <dgm:prSet presAssocID="{3293D16C-CEB0-432C-8204-1B98868C08C4}" presName="topConnNode2" presStyleLbl="node3" presStyleIdx="0" presStyleCnt="0"/>
      <dgm:spPr/>
    </dgm:pt>
    <dgm:pt modelId="{7A1FDE6A-787A-49E8-A019-B65AE65F3F42}" type="pres">
      <dgm:prSet presAssocID="{3293D16C-CEB0-432C-8204-1B98868C08C4}" presName="hierChild4" presStyleCnt="0"/>
      <dgm:spPr/>
    </dgm:pt>
    <dgm:pt modelId="{964611CB-485D-4C3D-AC6D-B2EE58F56B6D}" type="pres">
      <dgm:prSet presAssocID="{3293D16C-CEB0-432C-8204-1B98868C08C4}" presName="hierChild5" presStyleCnt="0"/>
      <dgm:spPr/>
    </dgm:pt>
    <dgm:pt modelId="{7D750F40-9187-42C5-A091-08D3FD77A21F}" type="pres">
      <dgm:prSet presAssocID="{1AE04FF4-CCF0-4564-B935-DAE2907456B4}" presName="Name28" presStyleLbl="parChTrans1D3" presStyleIdx="4" presStyleCnt="10"/>
      <dgm:spPr/>
    </dgm:pt>
    <dgm:pt modelId="{ED8FCE19-1A6B-4AD3-B674-1BD6642B8194}" type="pres">
      <dgm:prSet presAssocID="{BBA64E72-2D2A-49F8-AE8C-E8AA1A2149AF}" presName="hierRoot2" presStyleCnt="0">
        <dgm:presLayoutVars>
          <dgm:hierBranch val="init"/>
        </dgm:presLayoutVars>
      </dgm:prSet>
      <dgm:spPr/>
    </dgm:pt>
    <dgm:pt modelId="{E03BFB3F-0691-40E3-80B1-71B0DEA7D776}" type="pres">
      <dgm:prSet presAssocID="{BBA64E72-2D2A-49F8-AE8C-E8AA1A2149AF}" presName="rootComposite2" presStyleCnt="0"/>
      <dgm:spPr/>
    </dgm:pt>
    <dgm:pt modelId="{7D89C567-3BC9-4364-962B-25FA32E7660A}" type="pres">
      <dgm:prSet presAssocID="{BBA64E72-2D2A-49F8-AE8C-E8AA1A2149AF}" presName="rootText2" presStyleLbl="alignAcc1" presStyleIdx="0" presStyleCnt="0">
        <dgm:presLayoutVars>
          <dgm:chPref val="3"/>
        </dgm:presLayoutVars>
      </dgm:prSet>
      <dgm:spPr/>
    </dgm:pt>
    <dgm:pt modelId="{C97C24B4-4FBA-4314-B9D8-BB982518B69C}" type="pres">
      <dgm:prSet presAssocID="{BBA64E72-2D2A-49F8-AE8C-E8AA1A2149AF}" presName="topArc2" presStyleLbl="parChTrans1D1" presStyleIdx="14" presStyleCnt="30"/>
      <dgm:spPr>
        <a:solidFill>
          <a:srgbClr val="FFFFFF"/>
        </a:solidFill>
        <a:ln>
          <a:noFill/>
        </a:ln>
      </dgm:spPr>
    </dgm:pt>
    <dgm:pt modelId="{A6337479-6B2C-4579-9D8C-D9493C3189D9}" type="pres">
      <dgm:prSet presAssocID="{BBA64E72-2D2A-49F8-AE8C-E8AA1A2149AF}" presName="bottomArc2" presStyleLbl="parChTrans1D1" presStyleIdx="15" presStyleCnt="30"/>
      <dgm:spPr>
        <a:ln>
          <a:noFill/>
        </a:ln>
      </dgm:spPr>
    </dgm:pt>
    <dgm:pt modelId="{589B8DFA-1918-43A1-A07A-F62FA8224206}" type="pres">
      <dgm:prSet presAssocID="{BBA64E72-2D2A-49F8-AE8C-E8AA1A2149AF}" presName="topConnNode2" presStyleLbl="node3" presStyleIdx="0" presStyleCnt="0"/>
      <dgm:spPr/>
    </dgm:pt>
    <dgm:pt modelId="{57877437-26F6-4593-B751-9250BC458F90}" type="pres">
      <dgm:prSet presAssocID="{BBA64E72-2D2A-49F8-AE8C-E8AA1A2149AF}" presName="hierChild4" presStyleCnt="0"/>
      <dgm:spPr/>
    </dgm:pt>
    <dgm:pt modelId="{28217AD2-8471-4884-8649-13F863361CDC}" type="pres">
      <dgm:prSet presAssocID="{BBA64E72-2D2A-49F8-AE8C-E8AA1A2149AF}" presName="hierChild5" presStyleCnt="0"/>
      <dgm:spPr/>
    </dgm:pt>
    <dgm:pt modelId="{59373BA2-9D20-4C44-9BD6-69F0444E9611}" type="pres">
      <dgm:prSet presAssocID="{C2073F5B-7827-407B-9EF6-E0D1F8A814E1}" presName="hierChild5" presStyleCnt="0"/>
      <dgm:spPr/>
    </dgm:pt>
    <dgm:pt modelId="{2F32A8A8-558C-4CB4-BD10-7E5D467D03CA}" type="pres">
      <dgm:prSet presAssocID="{39C05ED7-C7FF-46E6-9557-0B1E26905087}" presName="Name28" presStyleLbl="parChTrans1D2" presStyleIdx="2" presStyleCnt="4"/>
      <dgm:spPr/>
    </dgm:pt>
    <dgm:pt modelId="{7CCD9C65-DCD8-4731-A3C5-8FC335253E69}" type="pres">
      <dgm:prSet presAssocID="{FC7B9F15-1875-4DC2-BECA-13BBE749BA77}" presName="hierRoot2" presStyleCnt="0">
        <dgm:presLayoutVars>
          <dgm:hierBranch val="init"/>
        </dgm:presLayoutVars>
      </dgm:prSet>
      <dgm:spPr/>
    </dgm:pt>
    <dgm:pt modelId="{DCAFEF92-296B-4BF4-A637-BBA34EED32C6}" type="pres">
      <dgm:prSet presAssocID="{FC7B9F15-1875-4DC2-BECA-13BBE749BA77}" presName="rootComposite2" presStyleCnt="0"/>
      <dgm:spPr/>
    </dgm:pt>
    <dgm:pt modelId="{D2B5CEF5-6ECD-4F1A-A497-03A534FAB37B}" type="pres">
      <dgm:prSet presAssocID="{FC7B9F15-1875-4DC2-BECA-13BBE749BA77}" presName="rootText2" presStyleLbl="alignAcc1" presStyleIdx="0" presStyleCnt="0" custScaleX="101724">
        <dgm:presLayoutVars>
          <dgm:chPref val="3"/>
        </dgm:presLayoutVars>
      </dgm:prSet>
      <dgm:spPr/>
    </dgm:pt>
    <dgm:pt modelId="{4347B81D-D943-44DC-A6EB-BCD480CA8493}" type="pres">
      <dgm:prSet presAssocID="{FC7B9F15-1875-4DC2-BECA-13BBE749BA77}" presName="topArc2" presStyleLbl="parChTrans1D1" presStyleIdx="16" presStyleCnt="30"/>
      <dgm:spPr>
        <a:ln>
          <a:noFill/>
        </a:ln>
      </dgm:spPr>
    </dgm:pt>
    <dgm:pt modelId="{4480C54E-5AF8-4B33-8B4E-E72FD422A784}" type="pres">
      <dgm:prSet presAssocID="{FC7B9F15-1875-4DC2-BECA-13BBE749BA77}" presName="bottomArc2" presStyleLbl="parChTrans1D1" presStyleIdx="17" presStyleCnt="30"/>
      <dgm:spPr>
        <a:ln>
          <a:noFill/>
        </a:ln>
      </dgm:spPr>
    </dgm:pt>
    <dgm:pt modelId="{85D4EDD1-9938-499B-9272-C7A44E15387B}" type="pres">
      <dgm:prSet presAssocID="{FC7B9F15-1875-4DC2-BECA-13BBE749BA77}" presName="topConnNode2" presStyleLbl="node2" presStyleIdx="0" presStyleCnt="0"/>
      <dgm:spPr/>
    </dgm:pt>
    <dgm:pt modelId="{0D27DE63-7F78-4462-A5DC-2124047DB2B3}" type="pres">
      <dgm:prSet presAssocID="{FC7B9F15-1875-4DC2-BECA-13BBE749BA77}" presName="hierChild4" presStyleCnt="0"/>
      <dgm:spPr/>
    </dgm:pt>
    <dgm:pt modelId="{EAA2458B-3AEA-47A7-BFD4-47E154615F17}" type="pres">
      <dgm:prSet presAssocID="{010CA462-E6C2-4F83-A73F-776AF45684AD}" presName="Name28" presStyleLbl="parChTrans1D3" presStyleIdx="5" presStyleCnt="10"/>
      <dgm:spPr/>
    </dgm:pt>
    <dgm:pt modelId="{0969C97E-2095-447A-8800-5122A2E35B22}" type="pres">
      <dgm:prSet presAssocID="{1DC8D629-E9A7-4D01-957E-EF2A9DE897FD}" presName="hierRoot2" presStyleCnt="0">
        <dgm:presLayoutVars>
          <dgm:hierBranch val="init"/>
        </dgm:presLayoutVars>
      </dgm:prSet>
      <dgm:spPr/>
    </dgm:pt>
    <dgm:pt modelId="{CEA96E37-70DF-47FD-9193-B916998B5C02}" type="pres">
      <dgm:prSet presAssocID="{1DC8D629-E9A7-4D01-957E-EF2A9DE897FD}" presName="rootComposite2" presStyleCnt="0"/>
      <dgm:spPr/>
    </dgm:pt>
    <dgm:pt modelId="{04BA6BB6-A643-4BCF-9196-417DA0574EE8}" type="pres">
      <dgm:prSet presAssocID="{1DC8D629-E9A7-4D01-957E-EF2A9DE897FD}" presName="rootText2" presStyleLbl="alignAcc1" presStyleIdx="0" presStyleCnt="0" custScaleX="118132">
        <dgm:presLayoutVars>
          <dgm:chPref val="3"/>
        </dgm:presLayoutVars>
      </dgm:prSet>
      <dgm:spPr/>
    </dgm:pt>
    <dgm:pt modelId="{E846A677-643E-4828-9798-A02EC11AB272}" type="pres">
      <dgm:prSet presAssocID="{1DC8D629-E9A7-4D01-957E-EF2A9DE897FD}" presName="topArc2" presStyleLbl="parChTrans1D1" presStyleIdx="18" presStyleCnt="30"/>
      <dgm:spPr>
        <a:ln>
          <a:noFill/>
        </a:ln>
      </dgm:spPr>
    </dgm:pt>
    <dgm:pt modelId="{5B174019-ED84-4FAE-AA06-C9AFC39D0871}" type="pres">
      <dgm:prSet presAssocID="{1DC8D629-E9A7-4D01-957E-EF2A9DE897FD}" presName="bottomArc2" presStyleLbl="parChTrans1D1" presStyleIdx="19" presStyleCnt="30"/>
      <dgm:spPr>
        <a:ln>
          <a:noFill/>
        </a:ln>
      </dgm:spPr>
    </dgm:pt>
    <dgm:pt modelId="{C5766EAE-5792-4459-B190-C9CF5FD368A6}" type="pres">
      <dgm:prSet presAssocID="{1DC8D629-E9A7-4D01-957E-EF2A9DE897FD}" presName="topConnNode2" presStyleLbl="node3" presStyleIdx="0" presStyleCnt="0"/>
      <dgm:spPr/>
    </dgm:pt>
    <dgm:pt modelId="{EC2340A5-987A-4F94-8D1D-C358F2BCDA31}" type="pres">
      <dgm:prSet presAssocID="{1DC8D629-E9A7-4D01-957E-EF2A9DE897FD}" presName="hierChild4" presStyleCnt="0"/>
      <dgm:spPr/>
    </dgm:pt>
    <dgm:pt modelId="{E5E8B179-E2CC-45ED-9432-ADE85067652A}" type="pres">
      <dgm:prSet presAssocID="{1DC8D629-E9A7-4D01-957E-EF2A9DE897FD}" presName="hierChild5" presStyleCnt="0"/>
      <dgm:spPr/>
    </dgm:pt>
    <dgm:pt modelId="{5FBA200F-19D4-4399-A095-42EBF6C2C697}" type="pres">
      <dgm:prSet presAssocID="{5CE69E87-67EC-49F5-840B-004744AFCBDE}" presName="Name28" presStyleLbl="parChTrans1D3" presStyleIdx="6" presStyleCnt="10"/>
      <dgm:spPr/>
    </dgm:pt>
    <dgm:pt modelId="{21D9123B-1185-4C9A-816B-C9A3B6BE2778}" type="pres">
      <dgm:prSet presAssocID="{57BB516D-D784-4AAB-8DC0-D363F72C1F5E}" presName="hierRoot2" presStyleCnt="0">
        <dgm:presLayoutVars>
          <dgm:hierBranch val="init"/>
        </dgm:presLayoutVars>
      </dgm:prSet>
      <dgm:spPr/>
    </dgm:pt>
    <dgm:pt modelId="{685B891A-29CD-4D48-A76D-3CD8CAB78C78}" type="pres">
      <dgm:prSet presAssocID="{57BB516D-D784-4AAB-8DC0-D363F72C1F5E}" presName="rootComposite2" presStyleCnt="0"/>
      <dgm:spPr/>
    </dgm:pt>
    <dgm:pt modelId="{C12D15C3-FF30-479D-9832-0E33BD473279}" type="pres">
      <dgm:prSet presAssocID="{57BB516D-D784-4AAB-8DC0-D363F72C1F5E}" presName="rootText2" presStyleLbl="alignAcc1" presStyleIdx="0" presStyleCnt="0">
        <dgm:presLayoutVars>
          <dgm:chPref val="3"/>
        </dgm:presLayoutVars>
      </dgm:prSet>
      <dgm:spPr/>
    </dgm:pt>
    <dgm:pt modelId="{49DE27FE-88E9-42D1-A70E-F642790C1DE4}" type="pres">
      <dgm:prSet presAssocID="{57BB516D-D784-4AAB-8DC0-D363F72C1F5E}" presName="topArc2" presStyleLbl="parChTrans1D1" presStyleIdx="20" presStyleCnt="30"/>
      <dgm:spPr>
        <a:ln>
          <a:noFill/>
        </a:ln>
      </dgm:spPr>
    </dgm:pt>
    <dgm:pt modelId="{AD26DCB4-881E-4E28-A84E-8EF3EAEDF022}" type="pres">
      <dgm:prSet presAssocID="{57BB516D-D784-4AAB-8DC0-D363F72C1F5E}" presName="bottomArc2" presStyleLbl="parChTrans1D1" presStyleIdx="21" presStyleCnt="30"/>
      <dgm:spPr>
        <a:ln>
          <a:noFill/>
        </a:ln>
      </dgm:spPr>
    </dgm:pt>
    <dgm:pt modelId="{E19634D7-7E1C-4662-A590-9F94641D1109}" type="pres">
      <dgm:prSet presAssocID="{57BB516D-D784-4AAB-8DC0-D363F72C1F5E}" presName="topConnNode2" presStyleLbl="node3" presStyleIdx="0" presStyleCnt="0"/>
      <dgm:spPr/>
    </dgm:pt>
    <dgm:pt modelId="{CB9482B6-54D3-43C2-B2C7-717C915FF5C0}" type="pres">
      <dgm:prSet presAssocID="{57BB516D-D784-4AAB-8DC0-D363F72C1F5E}" presName="hierChild4" presStyleCnt="0"/>
      <dgm:spPr/>
    </dgm:pt>
    <dgm:pt modelId="{601C9E87-28C2-4B69-B11C-632B6016C36D}" type="pres">
      <dgm:prSet presAssocID="{57BB516D-D784-4AAB-8DC0-D363F72C1F5E}" presName="hierChild5" presStyleCnt="0"/>
      <dgm:spPr/>
    </dgm:pt>
    <dgm:pt modelId="{85641DF3-A7D9-4B10-99FA-A1E2EF381ACD}" type="pres">
      <dgm:prSet presAssocID="{FC7B9F15-1875-4DC2-BECA-13BBE749BA77}" presName="hierChild5" presStyleCnt="0"/>
      <dgm:spPr/>
    </dgm:pt>
    <dgm:pt modelId="{984F9450-5964-49A8-B791-E25C58CD4449}" type="pres">
      <dgm:prSet presAssocID="{D40877FE-B56E-42D3-B477-19AE67DEC525}" presName="Name28" presStyleLbl="parChTrans1D2" presStyleIdx="3" presStyleCnt="4"/>
      <dgm:spPr/>
    </dgm:pt>
    <dgm:pt modelId="{DD73C714-E93F-4CB0-AABD-174F2E72274C}" type="pres">
      <dgm:prSet presAssocID="{97DD0C4A-77FF-48A1-982C-D622489A06AE}" presName="hierRoot2" presStyleCnt="0">
        <dgm:presLayoutVars>
          <dgm:hierBranch val="init"/>
        </dgm:presLayoutVars>
      </dgm:prSet>
      <dgm:spPr/>
    </dgm:pt>
    <dgm:pt modelId="{30DF8BAE-E29A-4663-98E0-97597C0D5C32}" type="pres">
      <dgm:prSet presAssocID="{97DD0C4A-77FF-48A1-982C-D622489A06AE}" presName="rootComposite2" presStyleCnt="0"/>
      <dgm:spPr/>
    </dgm:pt>
    <dgm:pt modelId="{4C5ADBEE-12F1-4190-8373-7F30FB5338B0}" type="pres">
      <dgm:prSet presAssocID="{97DD0C4A-77FF-48A1-982C-D622489A06AE}" presName="rootText2" presStyleLbl="alignAcc1" presStyleIdx="0" presStyleCnt="0" custScaleX="134539">
        <dgm:presLayoutVars>
          <dgm:chPref val="3"/>
        </dgm:presLayoutVars>
      </dgm:prSet>
      <dgm:spPr/>
    </dgm:pt>
    <dgm:pt modelId="{44C62CE7-F2C7-4060-8066-3506F368A537}" type="pres">
      <dgm:prSet presAssocID="{97DD0C4A-77FF-48A1-982C-D622489A06AE}" presName="topArc2" presStyleLbl="parChTrans1D1" presStyleIdx="22" presStyleCnt="30"/>
      <dgm:spPr>
        <a:ln>
          <a:noFill/>
        </a:ln>
      </dgm:spPr>
    </dgm:pt>
    <dgm:pt modelId="{FF8E0C39-D7D5-42E1-ADC1-79C30599FF7D}" type="pres">
      <dgm:prSet presAssocID="{97DD0C4A-77FF-48A1-982C-D622489A06AE}" presName="bottomArc2" presStyleLbl="parChTrans1D1" presStyleIdx="23" presStyleCnt="30"/>
      <dgm:spPr>
        <a:ln>
          <a:noFill/>
        </a:ln>
      </dgm:spPr>
    </dgm:pt>
    <dgm:pt modelId="{922ACFF5-5A1B-4042-B2A5-E0C6AACEEE95}" type="pres">
      <dgm:prSet presAssocID="{97DD0C4A-77FF-48A1-982C-D622489A06AE}" presName="topConnNode2" presStyleLbl="node2" presStyleIdx="0" presStyleCnt="0"/>
      <dgm:spPr/>
    </dgm:pt>
    <dgm:pt modelId="{8FE96A82-53CA-4366-9F5D-C8ED21E6D64E}" type="pres">
      <dgm:prSet presAssocID="{97DD0C4A-77FF-48A1-982C-D622489A06AE}" presName="hierChild4" presStyleCnt="0"/>
      <dgm:spPr/>
    </dgm:pt>
    <dgm:pt modelId="{E6B68900-C9F4-40E8-A1E8-9D979486958A}" type="pres">
      <dgm:prSet presAssocID="{9449BF82-E176-472F-999D-7FE02A71500C}" presName="Name28" presStyleLbl="parChTrans1D3" presStyleIdx="7" presStyleCnt="10"/>
      <dgm:spPr/>
    </dgm:pt>
    <dgm:pt modelId="{E8BF7F37-0890-4644-8B32-0A72DEFC69E9}" type="pres">
      <dgm:prSet presAssocID="{31CC3BB4-983E-4455-AEB0-A97B1EE23844}" presName="hierRoot2" presStyleCnt="0">
        <dgm:presLayoutVars>
          <dgm:hierBranch val="init"/>
        </dgm:presLayoutVars>
      </dgm:prSet>
      <dgm:spPr/>
    </dgm:pt>
    <dgm:pt modelId="{D0E884D6-BE68-49BD-8ADE-714C0CC7B9DB}" type="pres">
      <dgm:prSet presAssocID="{31CC3BB4-983E-4455-AEB0-A97B1EE23844}" presName="rootComposite2" presStyleCnt="0"/>
      <dgm:spPr/>
    </dgm:pt>
    <dgm:pt modelId="{44A7D7E2-F2B5-43AC-813A-DB8C58E8FDDB}" type="pres">
      <dgm:prSet presAssocID="{31CC3BB4-983E-4455-AEB0-A97B1EE23844}" presName="rootText2" presStyleLbl="alignAcc1" presStyleIdx="0" presStyleCnt="0" custScaleX="123054">
        <dgm:presLayoutVars>
          <dgm:chPref val="3"/>
        </dgm:presLayoutVars>
      </dgm:prSet>
      <dgm:spPr/>
    </dgm:pt>
    <dgm:pt modelId="{7DD1B35F-7BC1-4A34-9700-82923330B7AE}" type="pres">
      <dgm:prSet presAssocID="{31CC3BB4-983E-4455-AEB0-A97B1EE23844}" presName="topArc2" presStyleLbl="parChTrans1D1" presStyleIdx="24" presStyleCnt="30"/>
      <dgm:spPr>
        <a:ln>
          <a:noFill/>
        </a:ln>
      </dgm:spPr>
    </dgm:pt>
    <dgm:pt modelId="{8BAD85D1-FE7D-432E-8C77-3C22F589EE7A}" type="pres">
      <dgm:prSet presAssocID="{31CC3BB4-983E-4455-AEB0-A97B1EE23844}" presName="bottomArc2" presStyleLbl="parChTrans1D1" presStyleIdx="25" presStyleCnt="30"/>
      <dgm:spPr>
        <a:ln>
          <a:noFill/>
        </a:ln>
      </dgm:spPr>
    </dgm:pt>
    <dgm:pt modelId="{797A3F78-632C-483C-921F-1807237B44E9}" type="pres">
      <dgm:prSet presAssocID="{31CC3BB4-983E-4455-AEB0-A97B1EE23844}" presName="topConnNode2" presStyleLbl="node3" presStyleIdx="0" presStyleCnt="0"/>
      <dgm:spPr/>
    </dgm:pt>
    <dgm:pt modelId="{7ED52516-DEAA-48AF-9F2D-A41EAF869574}" type="pres">
      <dgm:prSet presAssocID="{31CC3BB4-983E-4455-AEB0-A97B1EE23844}" presName="hierChild4" presStyleCnt="0"/>
      <dgm:spPr/>
    </dgm:pt>
    <dgm:pt modelId="{B392B3F0-94DE-4277-ADDE-D665748D26B4}" type="pres">
      <dgm:prSet presAssocID="{31CC3BB4-983E-4455-AEB0-A97B1EE23844}" presName="hierChild5" presStyleCnt="0"/>
      <dgm:spPr/>
    </dgm:pt>
    <dgm:pt modelId="{E2DB4C18-1980-4198-BD37-3802C900C3BC}" type="pres">
      <dgm:prSet presAssocID="{05963C3B-4F9D-4386-A75B-298DA00D66C3}" presName="Name28" presStyleLbl="parChTrans1D3" presStyleIdx="8" presStyleCnt="10"/>
      <dgm:spPr/>
    </dgm:pt>
    <dgm:pt modelId="{3B03DA4A-6E18-41A7-9BDE-97095294133D}" type="pres">
      <dgm:prSet presAssocID="{580DE34B-5794-4792-B901-CE48AF9013CD}" presName="hierRoot2" presStyleCnt="0">
        <dgm:presLayoutVars>
          <dgm:hierBranch val="init"/>
        </dgm:presLayoutVars>
      </dgm:prSet>
      <dgm:spPr/>
    </dgm:pt>
    <dgm:pt modelId="{73773B44-8D86-4035-A152-633080407A23}" type="pres">
      <dgm:prSet presAssocID="{580DE34B-5794-4792-B901-CE48AF9013CD}" presName="rootComposite2" presStyleCnt="0"/>
      <dgm:spPr/>
    </dgm:pt>
    <dgm:pt modelId="{7FEB6243-E0AF-467F-A7B4-91994E24A748}" type="pres">
      <dgm:prSet presAssocID="{580DE34B-5794-4792-B901-CE48AF9013CD}" presName="rootText2" presStyleLbl="alignAcc1" presStyleIdx="0" presStyleCnt="0" custScaleX="103365">
        <dgm:presLayoutVars>
          <dgm:chPref val="3"/>
        </dgm:presLayoutVars>
      </dgm:prSet>
      <dgm:spPr/>
    </dgm:pt>
    <dgm:pt modelId="{14633387-3A77-45CA-8B06-BAA589F5FBEE}" type="pres">
      <dgm:prSet presAssocID="{580DE34B-5794-4792-B901-CE48AF9013CD}" presName="topArc2" presStyleLbl="parChTrans1D1" presStyleIdx="26" presStyleCnt="30"/>
      <dgm:spPr>
        <a:ln>
          <a:noFill/>
        </a:ln>
      </dgm:spPr>
    </dgm:pt>
    <dgm:pt modelId="{D7E88FCC-B078-41DE-901B-F34B6C5A79A6}" type="pres">
      <dgm:prSet presAssocID="{580DE34B-5794-4792-B901-CE48AF9013CD}" presName="bottomArc2" presStyleLbl="parChTrans1D1" presStyleIdx="27" presStyleCnt="30"/>
      <dgm:spPr>
        <a:ln>
          <a:noFill/>
        </a:ln>
      </dgm:spPr>
    </dgm:pt>
    <dgm:pt modelId="{B9B0D07B-724D-47F3-AFE6-4D2300D48B2D}" type="pres">
      <dgm:prSet presAssocID="{580DE34B-5794-4792-B901-CE48AF9013CD}" presName="topConnNode2" presStyleLbl="node3" presStyleIdx="0" presStyleCnt="0"/>
      <dgm:spPr/>
    </dgm:pt>
    <dgm:pt modelId="{F8C8A909-669F-449B-A61D-1D8A524B9F4F}" type="pres">
      <dgm:prSet presAssocID="{580DE34B-5794-4792-B901-CE48AF9013CD}" presName="hierChild4" presStyleCnt="0"/>
      <dgm:spPr/>
    </dgm:pt>
    <dgm:pt modelId="{B049FF0A-8ACC-4E3E-AE7B-9E80A6E90969}" type="pres">
      <dgm:prSet presAssocID="{580DE34B-5794-4792-B901-CE48AF9013CD}" presName="hierChild5" presStyleCnt="0"/>
      <dgm:spPr/>
    </dgm:pt>
    <dgm:pt modelId="{E9CBADBB-97F3-45E1-B6B9-5B83CD0E3006}" type="pres">
      <dgm:prSet presAssocID="{46EFEFD3-0048-42E0-A23D-1811B5DDA36C}" presName="Name28" presStyleLbl="parChTrans1D3" presStyleIdx="9" presStyleCnt="10"/>
      <dgm:spPr/>
    </dgm:pt>
    <dgm:pt modelId="{F1573FA2-A792-4DDB-8D44-23089CE31B60}" type="pres">
      <dgm:prSet presAssocID="{64F69BDE-7F2A-4B6E-A54B-D82DD1A3A950}" presName="hierRoot2" presStyleCnt="0">
        <dgm:presLayoutVars>
          <dgm:hierBranch val="init"/>
        </dgm:presLayoutVars>
      </dgm:prSet>
      <dgm:spPr/>
    </dgm:pt>
    <dgm:pt modelId="{1E811F2A-B941-4FF4-9E4C-39E4FB0DF181}" type="pres">
      <dgm:prSet presAssocID="{64F69BDE-7F2A-4B6E-A54B-D82DD1A3A950}" presName="rootComposite2" presStyleCnt="0"/>
      <dgm:spPr/>
    </dgm:pt>
    <dgm:pt modelId="{A669DC4B-B5C6-4C38-AE9F-3F5DE4D5E6AD}" type="pres">
      <dgm:prSet presAssocID="{64F69BDE-7F2A-4B6E-A54B-D82DD1A3A950}" presName="rootText2" presStyleLbl="alignAcc1" presStyleIdx="0" presStyleCnt="0" custScaleX="118132">
        <dgm:presLayoutVars>
          <dgm:chPref val="3"/>
        </dgm:presLayoutVars>
      </dgm:prSet>
      <dgm:spPr/>
    </dgm:pt>
    <dgm:pt modelId="{B3CF2FE9-3EC6-45E2-B2AE-52FFCCBA1CBF}" type="pres">
      <dgm:prSet presAssocID="{64F69BDE-7F2A-4B6E-A54B-D82DD1A3A950}" presName="topArc2" presStyleLbl="parChTrans1D1" presStyleIdx="28" presStyleCnt="30"/>
      <dgm:spPr>
        <a:ln>
          <a:noFill/>
        </a:ln>
      </dgm:spPr>
    </dgm:pt>
    <dgm:pt modelId="{A6DC4CA0-F47E-47F3-8586-A6879E2FA187}" type="pres">
      <dgm:prSet presAssocID="{64F69BDE-7F2A-4B6E-A54B-D82DD1A3A950}" presName="bottomArc2" presStyleLbl="parChTrans1D1" presStyleIdx="29" presStyleCnt="30"/>
      <dgm:spPr>
        <a:ln>
          <a:noFill/>
        </a:ln>
      </dgm:spPr>
    </dgm:pt>
    <dgm:pt modelId="{101862B4-983E-42DC-BE32-E4535A2632F7}" type="pres">
      <dgm:prSet presAssocID="{64F69BDE-7F2A-4B6E-A54B-D82DD1A3A950}" presName="topConnNode2" presStyleLbl="node3" presStyleIdx="0" presStyleCnt="0"/>
      <dgm:spPr/>
    </dgm:pt>
    <dgm:pt modelId="{82FEBDFD-CA78-4E5A-B13D-DFB2FA6B8506}" type="pres">
      <dgm:prSet presAssocID="{64F69BDE-7F2A-4B6E-A54B-D82DD1A3A950}" presName="hierChild4" presStyleCnt="0"/>
      <dgm:spPr/>
    </dgm:pt>
    <dgm:pt modelId="{DA72B50C-AC19-43B7-915B-FFBE8B4D8E3C}" type="pres">
      <dgm:prSet presAssocID="{64F69BDE-7F2A-4B6E-A54B-D82DD1A3A950}" presName="hierChild5" presStyleCnt="0"/>
      <dgm:spPr/>
    </dgm:pt>
    <dgm:pt modelId="{10672985-8BA9-4E71-9C15-90D81B3754E7}" type="pres">
      <dgm:prSet presAssocID="{97DD0C4A-77FF-48A1-982C-D622489A06AE}" presName="hierChild5" presStyleCnt="0"/>
      <dgm:spPr/>
    </dgm:pt>
    <dgm:pt modelId="{949B0B7A-0AD2-4B12-A7E3-6B15F46F960E}" type="pres">
      <dgm:prSet presAssocID="{1FFC764C-D743-4D57-9C41-2E5FBAD03224}" presName="hierChild3" presStyleCnt="0"/>
      <dgm:spPr/>
    </dgm:pt>
  </dgm:ptLst>
  <dgm:cxnLst>
    <dgm:cxn modelId="{7CFBC702-9969-4B68-A672-52933C4D60B4}" srcId="{22426D86-7518-46C9-B210-2FD8E3E74755}" destId="{42851C91-791A-489C-8286-685FD36971DA}" srcOrd="2" destOrd="0" parTransId="{086B54F6-46A6-4D07-B47D-C5A536D4C12D}" sibTransId="{C5B9E66E-0F78-4D77-84CB-13BBEE2FD667}"/>
    <dgm:cxn modelId="{2A19E306-6F64-4FC9-8336-44E341ABB3BD}" type="presOf" srcId="{57BB516D-D784-4AAB-8DC0-D363F72C1F5E}" destId="{C12D15C3-FF30-479D-9832-0E33BD473279}" srcOrd="0" destOrd="0" presId="urn:microsoft.com/office/officeart/2008/layout/HalfCircleOrganizationChart"/>
    <dgm:cxn modelId="{89C7F909-B88F-441A-AF55-70C49B635995}" type="presOf" srcId="{9449BF82-E176-472F-999D-7FE02A71500C}" destId="{E6B68900-C9F4-40E8-A1E8-9D979486958A}" srcOrd="0" destOrd="0" presId="urn:microsoft.com/office/officeart/2008/layout/HalfCircleOrganizationChart"/>
    <dgm:cxn modelId="{B444C70F-FA09-472B-A227-F55B343DE781}" type="presOf" srcId="{086B54F6-46A6-4D07-B47D-C5A536D4C12D}" destId="{438C231C-0300-4A2D-A697-857E0A1E8D8E}" srcOrd="0" destOrd="0" presId="urn:microsoft.com/office/officeart/2008/layout/HalfCircleOrganizationChart"/>
    <dgm:cxn modelId="{59C6161A-6535-4532-995C-BB8134EA82B6}" type="presOf" srcId="{1AE04FF4-CCF0-4564-B935-DAE2907456B4}" destId="{7D750F40-9187-42C5-A091-08D3FD77A21F}" srcOrd="0" destOrd="0" presId="urn:microsoft.com/office/officeart/2008/layout/HalfCircleOrganizationChart"/>
    <dgm:cxn modelId="{9F836A27-DB76-43BD-8343-F80AF610F941}" srcId="{1FFC764C-D743-4D57-9C41-2E5FBAD03224}" destId="{22426D86-7518-46C9-B210-2FD8E3E74755}" srcOrd="0" destOrd="0" parTransId="{A93D1E34-0906-4F68-AE57-C9F73C7EF743}" sibTransId="{3F1317CF-9150-48D9-9370-E42DF7D4CEE4}"/>
    <dgm:cxn modelId="{DAFC6229-FDE4-4BE3-8166-71E4B74DF368}" srcId="{C2073F5B-7827-407B-9EF6-E0D1F8A814E1}" destId="{BBA64E72-2D2A-49F8-AE8C-E8AA1A2149AF}" srcOrd="1" destOrd="0" parTransId="{1AE04FF4-CCF0-4564-B935-DAE2907456B4}" sibTransId="{DF5B74BF-9537-4246-A356-995D61F291B4}"/>
    <dgm:cxn modelId="{FEB55A2A-B1D4-4EF7-ADAF-32BE7D8A05EE}" type="presOf" srcId="{22426D86-7518-46C9-B210-2FD8E3E74755}" destId="{8C90A41D-925B-490C-B03F-ADAAA7330786}" srcOrd="0" destOrd="0" presId="urn:microsoft.com/office/officeart/2008/layout/HalfCircleOrganizationChart"/>
    <dgm:cxn modelId="{39976935-2313-4651-A070-DAF2DC7AD801}" type="presOf" srcId="{31CC3BB4-983E-4455-AEB0-A97B1EE23844}" destId="{797A3F78-632C-483C-921F-1807237B44E9}" srcOrd="1" destOrd="0" presId="urn:microsoft.com/office/officeart/2008/layout/HalfCircleOrganizationChart"/>
    <dgm:cxn modelId="{95066B37-3698-4C46-9DF5-5826E39F963F}" srcId="{1FFC764C-D743-4D57-9C41-2E5FBAD03224}" destId="{97DD0C4A-77FF-48A1-982C-D622489A06AE}" srcOrd="3" destOrd="0" parTransId="{D40877FE-B56E-42D3-B477-19AE67DEC525}" sibTransId="{3DE56FBA-4984-49A7-9AB2-583D6D77787D}"/>
    <dgm:cxn modelId="{BBD59837-F7CF-4F17-BE3A-993E9BA25BB6}" type="presOf" srcId="{22426D86-7518-46C9-B210-2FD8E3E74755}" destId="{3F61031C-D0D0-4C46-84C3-54A6F15F6236}" srcOrd="1" destOrd="0" presId="urn:microsoft.com/office/officeart/2008/layout/HalfCircleOrganizationChart"/>
    <dgm:cxn modelId="{533B033A-7996-4264-893C-ED4EE943E58A}" type="presOf" srcId="{C2073F5B-7827-407B-9EF6-E0D1F8A814E1}" destId="{86C3BC59-8853-497B-B2B7-D849826362CD}" srcOrd="1" destOrd="0" presId="urn:microsoft.com/office/officeart/2008/layout/HalfCircleOrganizationChart"/>
    <dgm:cxn modelId="{75C90C3F-E606-4F3D-BE94-45A0EB711613}" type="presOf" srcId="{E658772D-C14F-4304-BEBE-0236356EEEAF}" destId="{5079A88D-5B8B-4224-8F25-840B7B56F650}" srcOrd="1" destOrd="0" presId="urn:microsoft.com/office/officeart/2008/layout/HalfCircleOrganizationChart"/>
    <dgm:cxn modelId="{4DFBD93F-69A7-4456-B7F4-93F27FA8FF93}" srcId="{1FFC764C-D743-4D57-9C41-2E5FBAD03224}" destId="{C2073F5B-7827-407B-9EF6-E0D1F8A814E1}" srcOrd="1" destOrd="0" parTransId="{8A84A09E-26D0-4E17-9C98-8E56D9C81449}" sibTransId="{8E3E8E49-E029-40D1-B25E-CEC089913518}"/>
    <dgm:cxn modelId="{3F470140-9D7F-457A-A640-249E52A999F7}" type="presOf" srcId="{5CE69E87-67EC-49F5-840B-004744AFCBDE}" destId="{5FBA200F-19D4-4399-A095-42EBF6C2C697}" srcOrd="0" destOrd="0" presId="urn:microsoft.com/office/officeart/2008/layout/HalfCircleOrganizationChart"/>
    <dgm:cxn modelId="{EF199640-E692-4C89-8DED-53B1AC7CBC37}" type="presOf" srcId="{8A84A09E-26D0-4E17-9C98-8E56D9C81449}" destId="{9A7D8C97-FC2E-4F2A-85D6-4AFE2F8DB527}" srcOrd="0" destOrd="0" presId="urn:microsoft.com/office/officeart/2008/layout/HalfCircleOrganizationChart"/>
    <dgm:cxn modelId="{A01A0A5B-70E5-463B-B481-6B423E17E1AA}" srcId="{22426D86-7518-46C9-B210-2FD8E3E74755}" destId="{7AA59EB2-869B-4C69-99B9-1A543CB2C257}" srcOrd="0" destOrd="0" parTransId="{9375BF9C-02FE-49EB-9F3B-5DBC6A3568F2}" sibTransId="{F64EF8EB-038B-474A-94B4-75A9147C9A63}"/>
    <dgm:cxn modelId="{EA1A945F-F784-4E6B-93A3-487A61A1CA6C}" type="presOf" srcId="{B26C0B51-DD87-453B-8244-741521CD9DC8}" destId="{3D1FC7C6-9112-4CFB-8043-7E4E569B8043}" srcOrd="0" destOrd="0" presId="urn:microsoft.com/office/officeart/2008/layout/HalfCircleOrganizationChart"/>
    <dgm:cxn modelId="{27325760-FE8F-458E-BFDD-179E1CA88ED8}" srcId="{97DD0C4A-77FF-48A1-982C-D622489A06AE}" destId="{31CC3BB4-983E-4455-AEB0-A97B1EE23844}" srcOrd="0" destOrd="0" parTransId="{9449BF82-E176-472F-999D-7FE02A71500C}" sibTransId="{319F5A99-4B6F-49E8-A459-0F7CA14F8790}"/>
    <dgm:cxn modelId="{D1935862-0C00-4AD7-868F-FC1B6B4D11E1}" type="presOf" srcId="{31CC3BB4-983E-4455-AEB0-A97B1EE23844}" destId="{44A7D7E2-F2B5-43AC-813A-DB8C58E8FDDB}" srcOrd="0" destOrd="0" presId="urn:microsoft.com/office/officeart/2008/layout/HalfCircleOrganizationChart"/>
    <dgm:cxn modelId="{7915314A-0167-4520-8D42-3DB5E151994C}" type="presOf" srcId="{1DC8D629-E9A7-4D01-957E-EF2A9DE897FD}" destId="{C5766EAE-5792-4459-B190-C9CF5FD368A6}" srcOrd="1" destOrd="0" presId="urn:microsoft.com/office/officeart/2008/layout/HalfCircleOrganizationChart"/>
    <dgm:cxn modelId="{FED1386E-3C97-4FC8-9EFE-6DFF4F22832C}" type="presOf" srcId="{E658772D-C14F-4304-BEBE-0236356EEEAF}" destId="{BF07EA43-8CE5-4690-8814-2A090EE1787D}" srcOrd="0" destOrd="0" presId="urn:microsoft.com/office/officeart/2008/layout/HalfCircleOrganizationChart"/>
    <dgm:cxn modelId="{10704871-9899-4597-84D4-261B15E962F6}" srcId="{1FFC764C-D743-4D57-9C41-2E5FBAD03224}" destId="{FC7B9F15-1875-4DC2-BECA-13BBE749BA77}" srcOrd="2" destOrd="0" parTransId="{39C05ED7-C7FF-46E6-9557-0B1E26905087}" sibTransId="{0DCEEE3F-B062-4C5C-9672-D0C88A42E95F}"/>
    <dgm:cxn modelId="{62923074-9AFD-4711-8552-837957085496}" srcId="{97DD0C4A-77FF-48A1-982C-D622489A06AE}" destId="{580DE34B-5794-4792-B901-CE48AF9013CD}" srcOrd="1" destOrd="0" parTransId="{05963C3B-4F9D-4386-A75B-298DA00D66C3}" sibTransId="{F12C5C09-0E20-4C51-8A81-25A0AEF850D2}"/>
    <dgm:cxn modelId="{4F004C75-094A-4C7D-B9FF-5D362048A7D8}" type="presOf" srcId="{010CA462-E6C2-4F83-A73F-776AF45684AD}" destId="{EAA2458B-3AEA-47A7-BFD4-47E154615F17}" srcOrd="0" destOrd="0" presId="urn:microsoft.com/office/officeart/2008/layout/HalfCircleOrganizationChart"/>
    <dgm:cxn modelId="{A030DB76-AACF-4096-932A-BB54B1492AD8}" type="presOf" srcId="{46EFEFD3-0048-42E0-A23D-1811B5DDA36C}" destId="{E9CBADBB-97F3-45E1-B6B9-5B83CD0E3006}" srcOrd="0" destOrd="0" presId="urn:microsoft.com/office/officeart/2008/layout/HalfCircleOrganizationChart"/>
    <dgm:cxn modelId="{D77CF97C-3E11-49AD-B2FC-7CA6BF675463}" type="presOf" srcId="{7AA59EB2-869B-4C69-99B9-1A543CB2C257}" destId="{32F7D3C9-3EB0-4665-8E54-87009482ACA8}" srcOrd="0" destOrd="0" presId="urn:microsoft.com/office/officeart/2008/layout/HalfCircleOrganizationChart"/>
    <dgm:cxn modelId="{F7B34F7D-F33E-47A3-8A37-643CF7AA510C}" type="presOf" srcId="{39C05ED7-C7FF-46E6-9557-0B1E26905087}" destId="{2F32A8A8-558C-4CB4-BD10-7E5D467D03CA}" srcOrd="0" destOrd="0" presId="urn:microsoft.com/office/officeart/2008/layout/HalfCircleOrganizationChart"/>
    <dgm:cxn modelId="{18455680-2720-4E64-9047-5668C66707A4}" type="presOf" srcId="{3293D16C-CEB0-432C-8204-1B98868C08C4}" destId="{E9577ACD-F567-4AF1-B5B1-CD7F51D7CCE1}" srcOrd="1" destOrd="0" presId="urn:microsoft.com/office/officeart/2008/layout/HalfCircleOrganizationChart"/>
    <dgm:cxn modelId="{1F3D9984-6633-426C-A027-25A19E62B2E2}" type="presOf" srcId="{57BB516D-D784-4AAB-8DC0-D363F72C1F5E}" destId="{E19634D7-7E1C-4662-A590-9F94641D1109}" srcOrd="1" destOrd="0" presId="urn:microsoft.com/office/officeart/2008/layout/HalfCircleOrganizationChart"/>
    <dgm:cxn modelId="{22F5F38D-30B4-4CB3-A6B0-3A29B9A859F9}" type="presOf" srcId="{90CF40A7-5B2D-4CAD-85AE-A286C445729C}" destId="{777AB8B1-B4E4-40E7-9662-9D369F289A48}" srcOrd="0" destOrd="0" presId="urn:microsoft.com/office/officeart/2008/layout/HalfCircleOrganizationChart"/>
    <dgm:cxn modelId="{60FABB90-693D-4252-8E21-20F47AD74362}" type="presOf" srcId="{1DC8D629-E9A7-4D01-957E-EF2A9DE897FD}" destId="{04BA6BB6-A643-4BCF-9196-417DA0574EE8}" srcOrd="0" destOrd="0" presId="urn:microsoft.com/office/officeart/2008/layout/HalfCircleOrganizationChart"/>
    <dgm:cxn modelId="{13AB0996-ACA7-4BDE-B35D-4C6B87C4F7E5}" srcId="{D4B6F6B6-6C5E-469E-A4B2-F194A5FC9A5A}" destId="{1FFC764C-D743-4D57-9C41-2E5FBAD03224}" srcOrd="0" destOrd="0" parTransId="{DD045C2E-8350-49C2-B933-BCE41525CAAD}" sibTransId="{A8F04332-71EA-43CE-9B41-5040BE335ECE}"/>
    <dgm:cxn modelId="{EB7B2D9B-0866-4537-971A-EB6B55A4C424}" type="presOf" srcId="{1FFC764C-D743-4D57-9C41-2E5FBAD03224}" destId="{04BBEF17-65BD-4624-B0A9-25D81BB845F6}" srcOrd="0" destOrd="0" presId="urn:microsoft.com/office/officeart/2008/layout/HalfCircleOrganizationChart"/>
    <dgm:cxn modelId="{6B5A849B-6A3E-4D22-8EC0-3A24B524830A}" type="presOf" srcId="{D4B6F6B6-6C5E-469E-A4B2-F194A5FC9A5A}" destId="{710F2F7D-5543-4B55-84D7-2BF4477A284C}" srcOrd="0" destOrd="0" presId="urn:microsoft.com/office/officeart/2008/layout/HalfCircleOrganizationChart"/>
    <dgm:cxn modelId="{B8D1239F-E793-4274-B106-8BFB409EE512}" type="presOf" srcId="{64F69BDE-7F2A-4B6E-A54B-D82DD1A3A950}" destId="{101862B4-983E-42DC-BE32-E4535A2632F7}" srcOrd="1" destOrd="0" presId="urn:microsoft.com/office/officeart/2008/layout/HalfCircleOrganizationChart"/>
    <dgm:cxn modelId="{5E8BC9A0-FEF4-4F4B-9702-B2D223B846E8}" type="presOf" srcId="{580DE34B-5794-4792-B901-CE48AF9013CD}" destId="{B9B0D07B-724D-47F3-AFE6-4D2300D48B2D}" srcOrd="1" destOrd="0" presId="urn:microsoft.com/office/officeart/2008/layout/HalfCircleOrganizationChart"/>
    <dgm:cxn modelId="{1B1C56A3-5D54-416C-87AD-72E4BD30304E}" type="presOf" srcId="{C2073F5B-7827-407B-9EF6-E0D1F8A814E1}" destId="{7A273C52-1615-40C4-A6F1-4EA9620B29EB}" srcOrd="0" destOrd="0" presId="urn:microsoft.com/office/officeart/2008/layout/HalfCircleOrganizationChart"/>
    <dgm:cxn modelId="{09BD93A6-13E2-4095-B75E-70BC3926BC9C}" type="presOf" srcId="{D40877FE-B56E-42D3-B477-19AE67DEC525}" destId="{984F9450-5964-49A8-B791-E25C58CD4449}" srcOrd="0" destOrd="0" presId="urn:microsoft.com/office/officeart/2008/layout/HalfCircleOrganizationChart"/>
    <dgm:cxn modelId="{2B493CA7-A0F9-4DE8-AEF1-BECA0116F9B0}" type="presOf" srcId="{42851C91-791A-489C-8286-685FD36971DA}" destId="{E1B1FF37-4327-4734-8949-5D6632321653}" srcOrd="1" destOrd="0" presId="urn:microsoft.com/office/officeart/2008/layout/HalfCircleOrganizationChart"/>
    <dgm:cxn modelId="{2BB4C1A8-55BB-430F-8B01-59CF1EE0EF7D}" type="presOf" srcId="{05963C3B-4F9D-4386-A75B-298DA00D66C3}" destId="{E2DB4C18-1980-4198-BD37-3802C900C3BC}" srcOrd="0" destOrd="0" presId="urn:microsoft.com/office/officeart/2008/layout/HalfCircleOrganizationChart"/>
    <dgm:cxn modelId="{7CA46CAB-7349-4257-B5B2-FC79DD610345}" type="presOf" srcId="{7AA59EB2-869B-4C69-99B9-1A543CB2C257}" destId="{5CB0C941-3668-4E08-A616-F68C7B36FBF3}" srcOrd="1" destOrd="0" presId="urn:microsoft.com/office/officeart/2008/layout/HalfCircleOrganizationChart"/>
    <dgm:cxn modelId="{C419C5AB-98F0-4C04-9825-B369AB879200}" type="presOf" srcId="{97DD0C4A-77FF-48A1-982C-D622489A06AE}" destId="{922ACFF5-5A1B-4042-B2A5-E0C6AACEEE95}" srcOrd="1" destOrd="0" presId="urn:microsoft.com/office/officeart/2008/layout/HalfCircleOrganizationChart"/>
    <dgm:cxn modelId="{386749AF-A3D5-4366-B40E-ED16D9470943}" type="presOf" srcId="{97DD0C4A-77FF-48A1-982C-D622489A06AE}" destId="{4C5ADBEE-12F1-4190-8373-7F30FB5338B0}" srcOrd="0" destOrd="0" presId="urn:microsoft.com/office/officeart/2008/layout/HalfCircleOrganizationChart"/>
    <dgm:cxn modelId="{2EC1AAB3-94AB-4D52-9AB7-C91578F30069}" srcId="{FC7B9F15-1875-4DC2-BECA-13BBE749BA77}" destId="{1DC8D629-E9A7-4D01-957E-EF2A9DE897FD}" srcOrd="0" destOrd="0" parTransId="{010CA462-E6C2-4F83-A73F-776AF45684AD}" sibTransId="{AF68511B-D059-4DEE-940D-692C85447C56}"/>
    <dgm:cxn modelId="{C891E0B5-CB84-44E6-960A-C083CC5776B5}" type="presOf" srcId="{580DE34B-5794-4792-B901-CE48AF9013CD}" destId="{7FEB6243-E0AF-467F-A7B4-91994E24A748}" srcOrd="0" destOrd="0" presId="urn:microsoft.com/office/officeart/2008/layout/HalfCircleOrganizationChart"/>
    <dgm:cxn modelId="{DFE4B2C2-0868-4646-997D-882A465423A8}" type="presOf" srcId="{BBA64E72-2D2A-49F8-AE8C-E8AA1A2149AF}" destId="{589B8DFA-1918-43A1-A07A-F62FA8224206}" srcOrd="1" destOrd="0" presId="urn:microsoft.com/office/officeart/2008/layout/HalfCircleOrganizationChart"/>
    <dgm:cxn modelId="{CD2475C3-94FA-4CEF-899E-A29CE88AC5B3}" type="presOf" srcId="{9375BF9C-02FE-49EB-9F3B-5DBC6A3568F2}" destId="{8F0F6BD4-5A20-4884-8DCC-04082A9A98D6}" srcOrd="0" destOrd="0" presId="urn:microsoft.com/office/officeart/2008/layout/HalfCircleOrganizationChart"/>
    <dgm:cxn modelId="{2F6263C7-4E7E-420E-9340-3CA64CBE9222}" type="presOf" srcId="{1FFC764C-D743-4D57-9C41-2E5FBAD03224}" destId="{308F86C1-0628-4AD2-ACA3-061B8E5F1120}" srcOrd="1" destOrd="0" presId="urn:microsoft.com/office/officeart/2008/layout/HalfCircleOrganizationChart"/>
    <dgm:cxn modelId="{82EA29CA-D8DE-426B-92E6-A804DA5BD56E}" type="presOf" srcId="{FC7B9F15-1875-4DC2-BECA-13BBE749BA77}" destId="{D2B5CEF5-6ECD-4F1A-A497-03A534FAB37B}" srcOrd="0" destOrd="0" presId="urn:microsoft.com/office/officeart/2008/layout/HalfCircleOrganizationChart"/>
    <dgm:cxn modelId="{9C2D2DCD-1000-42D7-BA7E-3B8A9F53AE6F}" type="presOf" srcId="{BBA64E72-2D2A-49F8-AE8C-E8AA1A2149AF}" destId="{7D89C567-3BC9-4364-962B-25FA32E7660A}" srcOrd="0" destOrd="0" presId="urn:microsoft.com/office/officeart/2008/layout/HalfCircleOrganizationChart"/>
    <dgm:cxn modelId="{685930CD-E7F9-4032-8DC9-990D629DEA12}" srcId="{22426D86-7518-46C9-B210-2FD8E3E74755}" destId="{E658772D-C14F-4304-BEBE-0236356EEEAF}" srcOrd="1" destOrd="0" parTransId="{B26C0B51-DD87-453B-8244-741521CD9DC8}" sibTransId="{E0934431-B5F2-4163-BD5A-1821D3E2949D}"/>
    <dgm:cxn modelId="{85F672DD-01B8-468E-B5E5-33490F1A6CEE}" type="presOf" srcId="{42851C91-791A-489C-8286-685FD36971DA}" destId="{CFF061C3-666D-4FF3-A11D-312B2E80D846}" srcOrd="0" destOrd="0" presId="urn:microsoft.com/office/officeart/2008/layout/HalfCircleOrganizationChart"/>
    <dgm:cxn modelId="{6CC355DD-87EE-476C-A305-E2A7ED63EBBE}" type="presOf" srcId="{64F69BDE-7F2A-4B6E-A54B-D82DD1A3A950}" destId="{A669DC4B-B5C6-4C38-AE9F-3F5DE4D5E6AD}" srcOrd="0" destOrd="0" presId="urn:microsoft.com/office/officeart/2008/layout/HalfCircleOrganizationChart"/>
    <dgm:cxn modelId="{CD7F22E7-04B3-4E59-83F1-9B0D535C6F9B}" type="presOf" srcId="{3293D16C-CEB0-432C-8204-1B98868C08C4}" destId="{B2DBC0FE-BB27-456B-A2AD-3DBCD4AFB181}" srcOrd="0" destOrd="0" presId="urn:microsoft.com/office/officeart/2008/layout/HalfCircleOrganizationChart"/>
    <dgm:cxn modelId="{A9C8CCF2-AC0F-47C2-BA8C-52E86CA94473}" srcId="{97DD0C4A-77FF-48A1-982C-D622489A06AE}" destId="{64F69BDE-7F2A-4B6E-A54B-D82DD1A3A950}" srcOrd="2" destOrd="0" parTransId="{46EFEFD3-0048-42E0-A23D-1811B5DDA36C}" sibTransId="{0002D2A1-7F08-4120-8FCB-8B111721D84A}"/>
    <dgm:cxn modelId="{10FD3AF3-FB40-4A21-B19F-0DE1179912D3}" srcId="{FC7B9F15-1875-4DC2-BECA-13BBE749BA77}" destId="{57BB516D-D784-4AAB-8DC0-D363F72C1F5E}" srcOrd="1" destOrd="0" parTransId="{5CE69E87-67EC-49F5-840B-004744AFCBDE}" sibTransId="{192FABA5-22E2-4978-B91A-8B064485502E}"/>
    <dgm:cxn modelId="{C198F2F6-DCBD-46F7-9657-52F1C913070C}" type="presOf" srcId="{FC7B9F15-1875-4DC2-BECA-13BBE749BA77}" destId="{85D4EDD1-9938-499B-9272-C7A44E15387B}" srcOrd="1" destOrd="0" presId="urn:microsoft.com/office/officeart/2008/layout/HalfCircleOrganizationChart"/>
    <dgm:cxn modelId="{BC10E2FA-02E6-4F94-BBAD-9550D1799F1F}" srcId="{C2073F5B-7827-407B-9EF6-E0D1F8A814E1}" destId="{3293D16C-CEB0-432C-8204-1B98868C08C4}" srcOrd="0" destOrd="0" parTransId="{90CF40A7-5B2D-4CAD-85AE-A286C445729C}" sibTransId="{53D9E68D-F1C9-4752-8ED2-32BA6D6EFAD6}"/>
    <dgm:cxn modelId="{2157CDFC-96C6-464A-B4AA-9832CD3BFCE2}" type="presOf" srcId="{A93D1E34-0906-4F68-AE57-C9F73C7EF743}" destId="{7C62BF52-C80B-4312-8420-09B79684DF07}" srcOrd="0" destOrd="0" presId="urn:microsoft.com/office/officeart/2008/layout/HalfCircleOrganizationChart"/>
    <dgm:cxn modelId="{5CEE4EDC-6F27-4B1A-830D-BFD71CC0A9E1}" type="presParOf" srcId="{710F2F7D-5543-4B55-84D7-2BF4477A284C}" destId="{03206E14-DB68-44CB-8AE5-696A5267F058}" srcOrd="0" destOrd="0" presId="urn:microsoft.com/office/officeart/2008/layout/HalfCircleOrganizationChart"/>
    <dgm:cxn modelId="{052373A2-8BF3-45E0-80EB-441B8F2C6ECF}" type="presParOf" srcId="{03206E14-DB68-44CB-8AE5-696A5267F058}" destId="{958110D5-C349-49DA-9E57-F7738FEEB9D7}" srcOrd="0" destOrd="0" presId="urn:microsoft.com/office/officeart/2008/layout/HalfCircleOrganizationChart"/>
    <dgm:cxn modelId="{5C84482E-F2C2-43D9-AA13-C04427CC37B5}" type="presParOf" srcId="{958110D5-C349-49DA-9E57-F7738FEEB9D7}" destId="{04BBEF17-65BD-4624-B0A9-25D81BB845F6}" srcOrd="0" destOrd="0" presId="urn:microsoft.com/office/officeart/2008/layout/HalfCircleOrganizationChart"/>
    <dgm:cxn modelId="{A04D288A-8E4B-4015-9C86-FEF55876AD59}" type="presParOf" srcId="{958110D5-C349-49DA-9E57-F7738FEEB9D7}" destId="{17DB936A-F763-4EC2-BD71-9F8E206A24B1}" srcOrd="1" destOrd="0" presId="urn:microsoft.com/office/officeart/2008/layout/HalfCircleOrganizationChart"/>
    <dgm:cxn modelId="{39890CDE-3DC6-4037-9BA1-A06EA0D63CF3}" type="presParOf" srcId="{958110D5-C349-49DA-9E57-F7738FEEB9D7}" destId="{EFDB8FFC-B704-4343-960F-72DFA0657CFB}" srcOrd="2" destOrd="0" presId="urn:microsoft.com/office/officeart/2008/layout/HalfCircleOrganizationChart"/>
    <dgm:cxn modelId="{C43C1F74-428D-4BC2-9DBC-3C9A147EE5B7}" type="presParOf" srcId="{958110D5-C349-49DA-9E57-F7738FEEB9D7}" destId="{308F86C1-0628-4AD2-ACA3-061B8E5F1120}" srcOrd="3" destOrd="0" presId="urn:microsoft.com/office/officeart/2008/layout/HalfCircleOrganizationChart"/>
    <dgm:cxn modelId="{FF2D4C2E-FC05-4BD6-8B20-48878A7EDAFF}" type="presParOf" srcId="{03206E14-DB68-44CB-8AE5-696A5267F058}" destId="{11CC9006-AA5E-45F4-9288-523FC01D7ECA}" srcOrd="1" destOrd="0" presId="urn:microsoft.com/office/officeart/2008/layout/HalfCircleOrganizationChart"/>
    <dgm:cxn modelId="{AE033F29-C466-46C7-9874-A215C72549D2}" type="presParOf" srcId="{11CC9006-AA5E-45F4-9288-523FC01D7ECA}" destId="{7C62BF52-C80B-4312-8420-09B79684DF07}" srcOrd="0" destOrd="0" presId="urn:microsoft.com/office/officeart/2008/layout/HalfCircleOrganizationChart"/>
    <dgm:cxn modelId="{64104759-68CC-4E8B-BEC4-A5106F76413B}" type="presParOf" srcId="{11CC9006-AA5E-45F4-9288-523FC01D7ECA}" destId="{E829577E-C1FF-4897-9386-5808FCBE22F6}" srcOrd="1" destOrd="0" presId="urn:microsoft.com/office/officeart/2008/layout/HalfCircleOrganizationChart"/>
    <dgm:cxn modelId="{E3069EB2-A6D0-43D2-8C59-ECF03FF42958}" type="presParOf" srcId="{E829577E-C1FF-4897-9386-5808FCBE22F6}" destId="{81C77540-0413-4F47-A99D-756F68859B8D}" srcOrd="0" destOrd="0" presId="urn:microsoft.com/office/officeart/2008/layout/HalfCircleOrganizationChart"/>
    <dgm:cxn modelId="{CE6B2E3E-CE1F-401B-A9D9-37B3067ED028}" type="presParOf" srcId="{81C77540-0413-4F47-A99D-756F68859B8D}" destId="{8C90A41D-925B-490C-B03F-ADAAA7330786}" srcOrd="0" destOrd="0" presId="urn:microsoft.com/office/officeart/2008/layout/HalfCircleOrganizationChart"/>
    <dgm:cxn modelId="{D6138641-4C33-44A7-A34F-2BA15A5C8C67}" type="presParOf" srcId="{81C77540-0413-4F47-A99D-756F68859B8D}" destId="{0C843B47-8E9C-4788-86A9-82EA75A18012}" srcOrd="1" destOrd="0" presId="urn:microsoft.com/office/officeart/2008/layout/HalfCircleOrganizationChart"/>
    <dgm:cxn modelId="{8E35EFF3-12BF-48E0-B8C2-744F4EAF9E6D}" type="presParOf" srcId="{81C77540-0413-4F47-A99D-756F68859B8D}" destId="{DCCEDF3C-D51E-4982-8D32-FF56F1548FAB}" srcOrd="2" destOrd="0" presId="urn:microsoft.com/office/officeart/2008/layout/HalfCircleOrganizationChart"/>
    <dgm:cxn modelId="{A7DC06AB-0775-4D29-84C5-0BB4BB466579}" type="presParOf" srcId="{81C77540-0413-4F47-A99D-756F68859B8D}" destId="{3F61031C-D0D0-4C46-84C3-54A6F15F6236}" srcOrd="3" destOrd="0" presId="urn:microsoft.com/office/officeart/2008/layout/HalfCircleOrganizationChart"/>
    <dgm:cxn modelId="{D806202A-E1E9-4362-B713-B27C596A43B8}" type="presParOf" srcId="{E829577E-C1FF-4897-9386-5808FCBE22F6}" destId="{FAAFE89C-A996-4F7F-8A96-010F51FCB61A}" srcOrd="1" destOrd="0" presId="urn:microsoft.com/office/officeart/2008/layout/HalfCircleOrganizationChart"/>
    <dgm:cxn modelId="{C99A694A-3381-4849-8C07-292A1C0A61C8}" type="presParOf" srcId="{FAAFE89C-A996-4F7F-8A96-010F51FCB61A}" destId="{8F0F6BD4-5A20-4884-8DCC-04082A9A98D6}" srcOrd="0" destOrd="0" presId="urn:microsoft.com/office/officeart/2008/layout/HalfCircleOrganizationChart"/>
    <dgm:cxn modelId="{C0289231-47B1-4179-8DA9-419A8CC0C84C}" type="presParOf" srcId="{FAAFE89C-A996-4F7F-8A96-010F51FCB61A}" destId="{70567169-215C-4CAB-881E-61A64B966EC5}" srcOrd="1" destOrd="0" presId="urn:microsoft.com/office/officeart/2008/layout/HalfCircleOrganizationChart"/>
    <dgm:cxn modelId="{CE3E9E2D-C9F4-4A2B-9CA0-5EDD8D3802AF}" type="presParOf" srcId="{70567169-215C-4CAB-881E-61A64B966EC5}" destId="{9F5A10B5-1425-4F40-8AE8-BFE96EFF8A0B}" srcOrd="0" destOrd="0" presId="urn:microsoft.com/office/officeart/2008/layout/HalfCircleOrganizationChart"/>
    <dgm:cxn modelId="{EC65FDB8-8F62-4A52-9FA1-2CDF549F5235}" type="presParOf" srcId="{9F5A10B5-1425-4F40-8AE8-BFE96EFF8A0B}" destId="{32F7D3C9-3EB0-4665-8E54-87009482ACA8}" srcOrd="0" destOrd="0" presId="urn:microsoft.com/office/officeart/2008/layout/HalfCircleOrganizationChart"/>
    <dgm:cxn modelId="{402434B7-1B86-46ED-A85C-2DE65475CC16}" type="presParOf" srcId="{9F5A10B5-1425-4F40-8AE8-BFE96EFF8A0B}" destId="{DE10830F-3802-466C-A378-D75B574E9704}" srcOrd="1" destOrd="0" presId="urn:microsoft.com/office/officeart/2008/layout/HalfCircleOrganizationChart"/>
    <dgm:cxn modelId="{D05F75D8-2DC6-4B4F-A7C5-E14FF1F42749}" type="presParOf" srcId="{9F5A10B5-1425-4F40-8AE8-BFE96EFF8A0B}" destId="{7DF0F6A0-A239-4B03-8726-094D518CB350}" srcOrd="2" destOrd="0" presId="urn:microsoft.com/office/officeart/2008/layout/HalfCircleOrganizationChart"/>
    <dgm:cxn modelId="{AAF386BA-0F5B-41E8-A9E0-B0053DB4B665}" type="presParOf" srcId="{9F5A10B5-1425-4F40-8AE8-BFE96EFF8A0B}" destId="{5CB0C941-3668-4E08-A616-F68C7B36FBF3}" srcOrd="3" destOrd="0" presId="urn:microsoft.com/office/officeart/2008/layout/HalfCircleOrganizationChart"/>
    <dgm:cxn modelId="{0E05734B-747E-4B4A-8CB0-53EC289066ED}" type="presParOf" srcId="{70567169-215C-4CAB-881E-61A64B966EC5}" destId="{E3791108-A403-48B6-981B-C93AFE72405E}" srcOrd="1" destOrd="0" presId="urn:microsoft.com/office/officeart/2008/layout/HalfCircleOrganizationChart"/>
    <dgm:cxn modelId="{C879FD1D-8D10-4A87-8220-F7016F372286}" type="presParOf" srcId="{70567169-215C-4CAB-881E-61A64B966EC5}" destId="{FDFB5317-1DAB-4773-ADBC-62D3C96F8CA2}" srcOrd="2" destOrd="0" presId="urn:microsoft.com/office/officeart/2008/layout/HalfCircleOrganizationChart"/>
    <dgm:cxn modelId="{770D94E3-5BB3-45DC-985B-09448C51298C}" type="presParOf" srcId="{FAAFE89C-A996-4F7F-8A96-010F51FCB61A}" destId="{3D1FC7C6-9112-4CFB-8043-7E4E569B8043}" srcOrd="2" destOrd="0" presId="urn:microsoft.com/office/officeart/2008/layout/HalfCircleOrganizationChart"/>
    <dgm:cxn modelId="{CA7232C7-C300-4CDC-B2FB-66CF0CFDDE36}" type="presParOf" srcId="{FAAFE89C-A996-4F7F-8A96-010F51FCB61A}" destId="{F1A5509F-8F56-4F9B-B690-D4198C1520B8}" srcOrd="3" destOrd="0" presId="urn:microsoft.com/office/officeart/2008/layout/HalfCircleOrganizationChart"/>
    <dgm:cxn modelId="{FC93B053-1B31-49FB-BDF2-C662D549FD70}" type="presParOf" srcId="{F1A5509F-8F56-4F9B-B690-D4198C1520B8}" destId="{13496817-8B52-4837-A4C9-900EBD49E652}" srcOrd="0" destOrd="0" presId="urn:microsoft.com/office/officeart/2008/layout/HalfCircleOrganizationChart"/>
    <dgm:cxn modelId="{94C0068F-B8B2-460F-AD1D-9D58C819E9E3}" type="presParOf" srcId="{13496817-8B52-4837-A4C9-900EBD49E652}" destId="{BF07EA43-8CE5-4690-8814-2A090EE1787D}" srcOrd="0" destOrd="0" presId="urn:microsoft.com/office/officeart/2008/layout/HalfCircleOrganizationChart"/>
    <dgm:cxn modelId="{408BD9D6-6658-449C-8CFF-D830686C9DA6}" type="presParOf" srcId="{13496817-8B52-4837-A4C9-900EBD49E652}" destId="{BAE523C6-5058-47C9-8EE1-D497E1B026D3}" srcOrd="1" destOrd="0" presId="urn:microsoft.com/office/officeart/2008/layout/HalfCircleOrganizationChart"/>
    <dgm:cxn modelId="{B4F02F59-CF87-42C7-B227-A3B1E2DC9A70}" type="presParOf" srcId="{13496817-8B52-4837-A4C9-900EBD49E652}" destId="{FD8970C2-C9BB-472C-A555-838E1FB59D22}" srcOrd="2" destOrd="0" presId="urn:microsoft.com/office/officeart/2008/layout/HalfCircleOrganizationChart"/>
    <dgm:cxn modelId="{7E1F89EE-4754-4E70-A098-BE147E8FD292}" type="presParOf" srcId="{13496817-8B52-4837-A4C9-900EBD49E652}" destId="{5079A88D-5B8B-4224-8F25-840B7B56F650}" srcOrd="3" destOrd="0" presId="urn:microsoft.com/office/officeart/2008/layout/HalfCircleOrganizationChart"/>
    <dgm:cxn modelId="{831458A7-812F-4E49-AA6B-524C1275DCBB}" type="presParOf" srcId="{F1A5509F-8F56-4F9B-B690-D4198C1520B8}" destId="{77F81101-982E-438F-B7C2-9F00515FA5B3}" srcOrd="1" destOrd="0" presId="urn:microsoft.com/office/officeart/2008/layout/HalfCircleOrganizationChart"/>
    <dgm:cxn modelId="{7A58EEE5-55C8-4452-A67E-8D089295AF7F}" type="presParOf" srcId="{F1A5509F-8F56-4F9B-B690-D4198C1520B8}" destId="{BE973203-9FC3-4194-B226-C33C20DD0A2A}" srcOrd="2" destOrd="0" presId="urn:microsoft.com/office/officeart/2008/layout/HalfCircleOrganizationChart"/>
    <dgm:cxn modelId="{711CFFD7-4F94-4067-A3A8-5BB781A5C970}" type="presParOf" srcId="{FAAFE89C-A996-4F7F-8A96-010F51FCB61A}" destId="{438C231C-0300-4A2D-A697-857E0A1E8D8E}" srcOrd="4" destOrd="0" presId="urn:microsoft.com/office/officeart/2008/layout/HalfCircleOrganizationChart"/>
    <dgm:cxn modelId="{5649D8DA-7AB0-4CF7-AFF5-0902173731FD}" type="presParOf" srcId="{FAAFE89C-A996-4F7F-8A96-010F51FCB61A}" destId="{8E4C53AA-1CF6-4559-AA7F-736E5B979F65}" srcOrd="5" destOrd="0" presId="urn:microsoft.com/office/officeart/2008/layout/HalfCircleOrganizationChart"/>
    <dgm:cxn modelId="{7D2D7E83-073D-45AD-A216-57B0331332AB}" type="presParOf" srcId="{8E4C53AA-1CF6-4559-AA7F-736E5B979F65}" destId="{8954F3C8-1FCB-4990-AE39-63CE958A434A}" srcOrd="0" destOrd="0" presId="urn:microsoft.com/office/officeart/2008/layout/HalfCircleOrganizationChart"/>
    <dgm:cxn modelId="{8BE78DD7-F253-48EA-97B6-9397F1BA1EF2}" type="presParOf" srcId="{8954F3C8-1FCB-4990-AE39-63CE958A434A}" destId="{CFF061C3-666D-4FF3-A11D-312B2E80D846}" srcOrd="0" destOrd="0" presId="urn:microsoft.com/office/officeart/2008/layout/HalfCircleOrganizationChart"/>
    <dgm:cxn modelId="{20170276-E2E1-4CDE-BECD-A3A9CB286DA2}" type="presParOf" srcId="{8954F3C8-1FCB-4990-AE39-63CE958A434A}" destId="{277AABC9-CC12-4F24-9221-2106A57916AC}" srcOrd="1" destOrd="0" presId="urn:microsoft.com/office/officeart/2008/layout/HalfCircleOrganizationChart"/>
    <dgm:cxn modelId="{87F3C037-CA60-448E-AEDC-F1B470C38457}" type="presParOf" srcId="{8954F3C8-1FCB-4990-AE39-63CE958A434A}" destId="{564BDAF2-B1B4-4454-A063-D02AA143D28C}" srcOrd="2" destOrd="0" presId="urn:microsoft.com/office/officeart/2008/layout/HalfCircleOrganizationChart"/>
    <dgm:cxn modelId="{12BFCEEA-3ACC-4382-9CBB-03987D5BD5BA}" type="presParOf" srcId="{8954F3C8-1FCB-4990-AE39-63CE958A434A}" destId="{E1B1FF37-4327-4734-8949-5D6632321653}" srcOrd="3" destOrd="0" presId="urn:microsoft.com/office/officeart/2008/layout/HalfCircleOrganizationChart"/>
    <dgm:cxn modelId="{F674DE2B-33A1-4E12-8E5C-5F31F90879D4}" type="presParOf" srcId="{8E4C53AA-1CF6-4559-AA7F-736E5B979F65}" destId="{113FB28E-E55E-48B2-9344-736CA461DB8A}" srcOrd="1" destOrd="0" presId="urn:microsoft.com/office/officeart/2008/layout/HalfCircleOrganizationChart"/>
    <dgm:cxn modelId="{FD83B556-AEA5-409F-B9B0-ED9B31B313F0}" type="presParOf" srcId="{8E4C53AA-1CF6-4559-AA7F-736E5B979F65}" destId="{46934965-480C-449F-AFAE-0D3AF7916F66}" srcOrd="2" destOrd="0" presId="urn:microsoft.com/office/officeart/2008/layout/HalfCircleOrganizationChart"/>
    <dgm:cxn modelId="{C82B88FC-73EA-4670-9EC7-B941ECEFE672}" type="presParOf" srcId="{E829577E-C1FF-4897-9386-5808FCBE22F6}" destId="{7EE1FDA6-7B80-4BE2-BBBD-BCA9F52A5D06}" srcOrd="2" destOrd="0" presId="urn:microsoft.com/office/officeart/2008/layout/HalfCircleOrganizationChart"/>
    <dgm:cxn modelId="{9A78A0D1-39CF-49F8-B729-B9EF7638E1A6}" type="presParOf" srcId="{11CC9006-AA5E-45F4-9288-523FC01D7ECA}" destId="{9A7D8C97-FC2E-4F2A-85D6-4AFE2F8DB527}" srcOrd="2" destOrd="0" presId="urn:microsoft.com/office/officeart/2008/layout/HalfCircleOrganizationChart"/>
    <dgm:cxn modelId="{9534F14E-972D-49A5-97D8-CF514B60DF89}" type="presParOf" srcId="{11CC9006-AA5E-45F4-9288-523FC01D7ECA}" destId="{A2F6E35B-0F15-4358-9E69-57F208A11ACD}" srcOrd="3" destOrd="0" presId="urn:microsoft.com/office/officeart/2008/layout/HalfCircleOrganizationChart"/>
    <dgm:cxn modelId="{7F4496DE-C791-4A47-A436-7FD881002AA3}" type="presParOf" srcId="{A2F6E35B-0F15-4358-9E69-57F208A11ACD}" destId="{92B12FAE-CB5E-4FFB-A6DF-AA911B5DA0B7}" srcOrd="0" destOrd="0" presId="urn:microsoft.com/office/officeart/2008/layout/HalfCircleOrganizationChart"/>
    <dgm:cxn modelId="{A612FA02-EEDA-44E4-AAC3-524A9DAD2C63}" type="presParOf" srcId="{92B12FAE-CB5E-4FFB-A6DF-AA911B5DA0B7}" destId="{7A273C52-1615-40C4-A6F1-4EA9620B29EB}" srcOrd="0" destOrd="0" presId="urn:microsoft.com/office/officeart/2008/layout/HalfCircleOrganizationChart"/>
    <dgm:cxn modelId="{06A02895-65DB-4AE1-B837-66C8D7FA2779}" type="presParOf" srcId="{92B12FAE-CB5E-4FFB-A6DF-AA911B5DA0B7}" destId="{01343F61-BAD8-4E64-A75D-75A61A96FAA0}" srcOrd="1" destOrd="0" presId="urn:microsoft.com/office/officeart/2008/layout/HalfCircleOrganizationChart"/>
    <dgm:cxn modelId="{732D6E7C-E069-4E16-BB6D-02EC7437A97C}" type="presParOf" srcId="{92B12FAE-CB5E-4FFB-A6DF-AA911B5DA0B7}" destId="{40455F3C-2DC4-46D8-9AAC-BCBE21C9F50E}" srcOrd="2" destOrd="0" presId="urn:microsoft.com/office/officeart/2008/layout/HalfCircleOrganizationChart"/>
    <dgm:cxn modelId="{1D52DFAE-5B8D-4386-AC13-BDAA077D323E}" type="presParOf" srcId="{92B12FAE-CB5E-4FFB-A6DF-AA911B5DA0B7}" destId="{86C3BC59-8853-497B-B2B7-D849826362CD}" srcOrd="3" destOrd="0" presId="urn:microsoft.com/office/officeart/2008/layout/HalfCircleOrganizationChart"/>
    <dgm:cxn modelId="{DFE8E98E-92ED-48CB-B925-EBCD3A58FF3C}" type="presParOf" srcId="{A2F6E35B-0F15-4358-9E69-57F208A11ACD}" destId="{7EDF7E26-44A5-4F60-83FA-07BE7BDF98BD}" srcOrd="1" destOrd="0" presId="urn:microsoft.com/office/officeart/2008/layout/HalfCircleOrganizationChart"/>
    <dgm:cxn modelId="{7D6EB1DC-AED6-4B4B-A845-78D760DA62CD}" type="presParOf" srcId="{7EDF7E26-44A5-4F60-83FA-07BE7BDF98BD}" destId="{777AB8B1-B4E4-40E7-9662-9D369F289A48}" srcOrd="0" destOrd="0" presId="urn:microsoft.com/office/officeart/2008/layout/HalfCircleOrganizationChart"/>
    <dgm:cxn modelId="{FB312140-B5AA-4FDC-BE92-A1EBF2E2E806}" type="presParOf" srcId="{7EDF7E26-44A5-4F60-83FA-07BE7BDF98BD}" destId="{DA671CEB-33DD-41A4-9766-01C7BD750CA1}" srcOrd="1" destOrd="0" presId="urn:microsoft.com/office/officeart/2008/layout/HalfCircleOrganizationChart"/>
    <dgm:cxn modelId="{273C4B1C-5CDA-4C5A-9DF7-6DADA966F37D}" type="presParOf" srcId="{DA671CEB-33DD-41A4-9766-01C7BD750CA1}" destId="{2C3544FB-3A16-4DCD-A6B5-A6C0A7E9127A}" srcOrd="0" destOrd="0" presId="urn:microsoft.com/office/officeart/2008/layout/HalfCircleOrganizationChart"/>
    <dgm:cxn modelId="{837EC2C9-5853-4A76-84EB-6C378F4FDFD5}" type="presParOf" srcId="{2C3544FB-3A16-4DCD-A6B5-A6C0A7E9127A}" destId="{B2DBC0FE-BB27-456B-A2AD-3DBCD4AFB181}" srcOrd="0" destOrd="0" presId="urn:microsoft.com/office/officeart/2008/layout/HalfCircleOrganizationChart"/>
    <dgm:cxn modelId="{D937E468-F17E-4D29-BACB-6605B1321C16}" type="presParOf" srcId="{2C3544FB-3A16-4DCD-A6B5-A6C0A7E9127A}" destId="{C5D92771-A90C-4AC8-B276-831E04A63718}" srcOrd="1" destOrd="0" presId="urn:microsoft.com/office/officeart/2008/layout/HalfCircleOrganizationChart"/>
    <dgm:cxn modelId="{23E64BC3-2041-48C3-BA79-7906231F3B10}" type="presParOf" srcId="{2C3544FB-3A16-4DCD-A6B5-A6C0A7E9127A}" destId="{64E6B2FB-1416-40CF-BFE6-62A3B55D3104}" srcOrd="2" destOrd="0" presId="urn:microsoft.com/office/officeart/2008/layout/HalfCircleOrganizationChart"/>
    <dgm:cxn modelId="{1B553457-F9AF-40EA-BEF0-A39D148E63CD}" type="presParOf" srcId="{2C3544FB-3A16-4DCD-A6B5-A6C0A7E9127A}" destId="{E9577ACD-F567-4AF1-B5B1-CD7F51D7CCE1}" srcOrd="3" destOrd="0" presId="urn:microsoft.com/office/officeart/2008/layout/HalfCircleOrganizationChart"/>
    <dgm:cxn modelId="{6D0A64D9-2D5B-4A6C-B589-16621339F417}" type="presParOf" srcId="{DA671CEB-33DD-41A4-9766-01C7BD750CA1}" destId="{7A1FDE6A-787A-49E8-A019-B65AE65F3F42}" srcOrd="1" destOrd="0" presId="urn:microsoft.com/office/officeart/2008/layout/HalfCircleOrganizationChart"/>
    <dgm:cxn modelId="{0598C9DC-F1A7-48BF-8DFB-267BD412DD21}" type="presParOf" srcId="{DA671CEB-33DD-41A4-9766-01C7BD750CA1}" destId="{964611CB-485D-4C3D-AC6D-B2EE58F56B6D}" srcOrd="2" destOrd="0" presId="urn:microsoft.com/office/officeart/2008/layout/HalfCircleOrganizationChart"/>
    <dgm:cxn modelId="{9A6B3476-D817-4559-84A3-A6087F68C07D}" type="presParOf" srcId="{7EDF7E26-44A5-4F60-83FA-07BE7BDF98BD}" destId="{7D750F40-9187-42C5-A091-08D3FD77A21F}" srcOrd="2" destOrd="0" presId="urn:microsoft.com/office/officeart/2008/layout/HalfCircleOrganizationChart"/>
    <dgm:cxn modelId="{B6D0278C-9DEC-4715-A86C-CDBB5FBE06CC}" type="presParOf" srcId="{7EDF7E26-44A5-4F60-83FA-07BE7BDF98BD}" destId="{ED8FCE19-1A6B-4AD3-B674-1BD6642B8194}" srcOrd="3" destOrd="0" presId="urn:microsoft.com/office/officeart/2008/layout/HalfCircleOrganizationChart"/>
    <dgm:cxn modelId="{2044BB87-A9A3-4477-8F79-D398017CE1E5}" type="presParOf" srcId="{ED8FCE19-1A6B-4AD3-B674-1BD6642B8194}" destId="{E03BFB3F-0691-40E3-80B1-71B0DEA7D776}" srcOrd="0" destOrd="0" presId="urn:microsoft.com/office/officeart/2008/layout/HalfCircleOrganizationChart"/>
    <dgm:cxn modelId="{2202B2DB-5A73-44BC-859A-BE83E4979C91}" type="presParOf" srcId="{E03BFB3F-0691-40E3-80B1-71B0DEA7D776}" destId="{7D89C567-3BC9-4364-962B-25FA32E7660A}" srcOrd="0" destOrd="0" presId="urn:microsoft.com/office/officeart/2008/layout/HalfCircleOrganizationChart"/>
    <dgm:cxn modelId="{5805897B-03A1-4ECD-A6DD-E841A76513B7}" type="presParOf" srcId="{E03BFB3F-0691-40E3-80B1-71B0DEA7D776}" destId="{C97C24B4-4FBA-4314-B9D8-BB982518B69C}" srcOrd="1" destOrd="0" presId="urn:microsoft.com/office/officeart/2008/layout/HalfCircleOrganizationChart"/>
    <dgm:cxn modelId="{F87CE173-4633-4D92-84A4-046C1B578A1B}" type="presParOf" srcId="{E03BFB3F-0691-40E3-80B1-71B0DEA7D776}" destId="{A6337479-6B2C-4579-9D8C-D9493C3189D9}" srcOrd="2" destOrd="0" presId="urn:microsoft.com/office/officeart/2008/layout/HalfCircleOrganizationChart"/>
    <dgm:cxn modelId="{C9DBDA54-E840-45D5-A3D3-BC6D5C6DE3FB}" type="presParOf" srcId="{E03BFB3F-0691-40E3-80B1-71B0DEA7D776}" destId="{589B8DFA-1918-43A1-A07A-F62FA8224206}" srcOrd="3" destOrd="0" presId="urn:microsoft.com/office/officeart/2008/layout/HalfCircleOrganizationChart"/>
    <dgm:cxn modelId="{359E0B25-D626-4764-B7D5-F058CE6B186D}" type="presParOf" srcId="{ED8FCE19-1A6B-4AD3-B674-1BD6642B8194}" destId="{57877437-26F6-4593-B751-9250BC458F90}" srcOrd="1" destOrd="0" presId="urn:microsoft.com/office/officeart/2008/layout/HalfCircleOrganizationChart"/>
    <dgm:cxn modelId="{D4398697-0F1B-4DED-AD04-CEAFAB232FC3}" type="presParOf" srcId="{ED8FCE19-1A6B-4AD3-B674-1BD6642B8194}" destId="{28217AD2-8471-4884-8649-13F863361CDC}" srcOrd="2" destOrd="0" presId="urn:microsoft.com/office/officeart/2008/layout/HalfCircleOrganizationChart"/>
    <dgm:cxn modelId="{3A895E81-29C1-463C-875C-86AF301A5507}" type="presParOf" srcId="{A2F6E35B-0F15-4358-9E69-57F208A11ACD}" destId="{59373BA2-9D20-4C44-9BD6-69F0444E9611}" srcOrd="2" destOrd="0" presId="urn:microsoft.com/office/officeart/2008/layout/HalfCircleOrganizationChart"/>
    <dgm:cxn modelId="{DCE37BE4-6B11-4428-A7C9-29AFCD76B378}" type="presParOf" srcId="{11CC9006-AA5E-45F4-9288-523FC01D7ECA}" destId="{2F32A8A8-558C-4CB4-BD10-7E5D467D03CA}" srcOrd="4" destOrd="0" presId="urn:microsoft.com/office/officeart/2008/layout/HalfCircleOrganizationChart"/>
    <dgm:cxn modelId="{4762BBDD-1E3A-486D-9024-C0BB1093964E}" type="presParOf" srcId="{11CC9006-AA5E-45F4-9288-523FC01D7ECA}" destId="{7CCD9C65-DCD8-4731-A3C5-8FC335253E69}" srcOrd="5" destOrd="0" presId="urn:microsoft.com/office/officeart/2008/layout/HalfCircleOrganizationChart"/>
    <dgm:cxn modelId="{C3372DBF-2244-4432-A445-3C6257075F8D}" type="presParOf" srcId="{7CCD9C65-DCD8-4731-A3C5-8FC335253E69}" destId="{DCAFEF92-296B-4BF4-A637-BBA34EED32C6}" srcOrd="0" destOrd="0" presId="urn:microsoft.com/office/officeart/2008/layout/HalfCircleOrganizationChart"/>
    <dgm:cxn modelId="{2B6C35E8-98D8-4F0B-B0E7-9849F23A9CA9}" type="presParOf" srcId="{DCAFEF92-296B-4BF4-A637-BBA34EED32C6}" destId="{D2B5CEF5-6ECD-4F1A-A497-03A534FAB37B}" srcOrd="0" destOrd="0" presId="urn:microsoft.com/office/officeart/2008/layout/HalfCircleOrganizationChart"/>
    <dgm:cxn modelId="{777598BE-CFD5-4044-BFBB-36FC6ED5A93A}" type="presParOf" srcId="{DCAFEF92-296B-4BF4-A637-BBA34EED32C6}" destId="{4347B81D-D943-44DC-A6EB-BCD480CA8493}" srcOrd="1" destOrd="0" presId="urn:microsoft.com/office/officeart/2008/layout/HalfCircleOrganizationChart"/>
    <dgm:cxn modelId="{95C0DFF1-6510-4ED6-87BB-1189B6CBADE6}" type="presParOf" srcId="{DCAFEF92-296B-4BF4-A637-BBA34EED32C6}" destId="{4480C54E-5AF8-4B33-8B4E-E72FD422A784}" srcOrd="2" destOrd="0" presId="urn:microsoft.com/office/officeart/2008/layout/HalfCircleOrganizationChart"/>
    <dgm:cxn modelId="{7A52ADED-A280-43DC-8290-59E316D387B8}" type="presParOf" srcId="{DCAFEF92-296B-4BF4-A637-BBA34EED32C6}" destId="{85D4EDD1-9938-499B-9272-C7A44E15387B}" srcOrd="3" destOrd="0" presId="urn:microsoft.com/office/officeart/2008/layout/HalfCircleOrganizationChart"/>
    <dgm:cxn modelId="{CC63A2F9-DAA0-4423-BE97-00CAB84B84EA}" type="presParOf" srcId="{7CCD9C65-DCD8-4731-A3C5-8FC335253E69}" destId="{0D27DE63-7F78-4462-A5DC-2124047DB2B3}" srcOrd="1" destOrd="0" presId="urn:microsoft.com/office/officeart/2008/layout/HalfCircleOrganizationChart"/>
    <dgm:cxn modelId="{069915BA-8425-4787-928F-5149E2DDC895}" type="presParOf" srcId="{0D27DE63-7F78-4462-A5DC-2124047DB2B3}" destId="{EAA2458B-3AEA-47A7-BFD4-47E154615F17}" srcOrd="0" destOrd="0" presId="urn:microsoft.com/office/officeart/2008/layout/HalfCircleOrganizationChart"/>
    <dgm:cxn modelId="{75C6959F-4ECF-4AAC-9788-1DD590B1DB33}" type="presParOf" srcId="{0D27DE63-7F78-4462-A5DC-2124047DB2B3}" destId="{0969C97E-2095-447A-8800-5122A2E35B22}" srcOrd="1" destOrd="0" presId="urn:microsoft.com/office/officeart/2008/layout/HalfCircleOrganizationChart"/>
    <dgm:cxn modelId="{7778A04C-FA0B-4733-AC00-F06C77376860}" type="presParOf" srcId="{0969C97E-2095-447A-8800-5122A2E35B22}" destId="{CEA96E37-70DF-47FD-9193-B916998B5C02}" srcOrd="0" destOrd="0" presId="urn:microsoft.com/office/officeart/2008/layout/HalfCircleOrganizationChart"/>
    <dgm:cxn modelId="{C9E7B743-20F7-482C-8A91-89701C29779C}" type="presParOf" srcId="{CEA96E37-70DF-47FD-9193-B916998B5C02}" destId="{04BA6BB6-A643-4BCF-9196-417DA0574EE8}" srcOrd="0" destOrd="0" presId="urn:microsoft.com/office/officeart/2008/layout/HalfCircleOrganizationChart"/>
    <dgm:cxn modelId="{32FD2FD6-CE3C-4882-9D09-7031A90B2B13}" type="presParOf" srcId="{CEA96E37-70DF-47FD-9193-B916998B5C02}" destId="{E846A677-643E-4828-9798-A02EC11AB272}" srcOrd="1" destOrd="0" presId="urn:microsoft.com/office/officeart/2008/layout/HalfCircleOrganizationChart"/>
    <dgm:cxn modelId="{28260A31-F72D-49E9-880B-46558F2C20D2}" type="presParOf" srcId="{CEA96E37-70DF-47FD-9193-B916998B5C02}" destId="{5B174019-ED84-4FAE-AA06-C9AFC39D0871}" srcOrd="2" destOrd="0" presId="urn:microsoft.com/office/officeart/2008/layout/HalfCircleOrganizationChart"/>
    <dgm:cxn modelId="{D1A9B6D2-3722-42AB-AEDC-29AD1D6C3EE9}" type="presParOf" srcId="{CEA96E37-70DF-47FD-9193-B916998B5C02}" destId="{C5766EAE-5792-4459-B190-C9CF5FD368A6}" srcOrd="3" destOrd="0" presId="urn:microsoft.com/office/officeart/2008/layout/HalfCircleOrganizationChart"/>
    <dgm:cxn modelId="{DC55BADD-819A-46F6-A7DA-A5BFB74DEC51}" type="presParOf" srcId="{0969C97E-2095-447A-8800-5122A2E35B22}" destId="{EC2340A5-987A-4F94-8D1D-C358F2BCDA31}" srcOrd="1" destOrd="0" presId="urn:microsoft.com/office/officeart/2008/layout/HalfCircleOrganizationChart"/>
    <dgm:cxn modelId="{03F16AF5-3085-479D-80E7-61805275E979}" type="presParOf" srcId="{0969C97E-2095-447A-8800-5122A2E35B22}" destId="{E5E8B179-E2CC-45ED-9432-ADE85067652A}" srcOrd="2" destOrd="0" presId="urn:microsoft.com/office/officeart/2008/layout/HalfCircleOrganizationChart"/>
    <dgm:cxn modelId="{0306D749-41E2-4C7D-AFE7-6F66F89FA214}" type="presParOf" srcId="{0D27DE63-7F78-4462-A5DC-2124047DB2B3}" destId="{5FBA200F-19D4-4399-A095-42EBF6C2C697}" srcOrd="2" destOrd="0" presId="urn:microsoft.com/office/officeart/2008/layout/HalfCircleOrganizationChart"/>
    <dgm:cxn modelId="{0915AA69-6F1E-477C-87AF-DDC198BB9DBA}" type="presParOf" srcId="{0D27DE63-7F78-4462-A5DC-2124047DB2B3}" destId="{21D9123B-1185-4C9A-816B-C9A3B6BE2778}" srcOrd="3" destOrd="0" presId="urn:microsoft.com/office/officeart/2008/layout/HalfCircleOrganizationChart"/>
    <dgm:cxn modelId="{F3A66544-B9B8-4412-BEB2-4FA3BC8E8166}" type="presParOf" srcId="{21D9123B-1185-4C9A-816B-C9A3B6BE2778}" destId="{685B891A-29CD-4D48-A76D-3CD8CAB78C78}" srcOrd="0" destOrd="0" presId="urn:microsoft.com/office/officeart/2008/layout/HalfCircleOrganizationChart"/>
    <dgm:cxn modelId="{CC6FF663-8727-402D-A3DB-05B9089D84B3}" type="presParOf" srcId="{685B891A-29CD-4D48-A76D-3CD8CAB78C78}" destId="{C12D15C3-FF30-479D-9832-0E33BD473279}" srcOrd="0" destOrd="0" presId="urn:microsoft.com/office/officeart/2008/layout/HalfCircleOrganizationChart"/>
    <dgm:cxn modelId="{6FDF3207-F91E-4BAB-8325-E4494CD9B52E}" type="presParOf" srcId="{685B891A-29CD-4D48-A76D-3CD8CAB78C78}" destId="{49DE27FE-88E9-42D1-A70E-F642790C1DE4}" srcOrd="1" destOrd="0" presId="urn:microsoft.com/office/officeart/2008/layout/HalfCircleOrganizationChart"/>
    <dgm:cxn modelId="{4F782C98-0980-43E4-B694-0E72AC028B60}" type="presParOf" srcId="{685B891A-29CD-4D48-A76D-3CD8CAB78C78}" destId="{AD26DCB4-881E-4E28-A84E-8EF3EAEDF022}" srcOrd="2" destOrd="0" presId="urn:microsoft.com/office/officeart/2008/layout/HalfCircleOrganizationChart"/>
    <dgm:cxn modelId="{9DE10799-8087-4BEC-9D5A-3024BB45D3E3}" type="presParOf" srcId="{685B891A-29CD-4D48-A76D-3CD8CAB78C78}" destId="{E19634D7-7E1C-4662-A590-9F94641D1109}" srcOrd="3" destOrd="0" presId="urn:microsoft.com/office/officeart/2008/layout/HalfCircleOrganizationChart"/>
    <dgm:cxn modelId="{7D2E282D-FB4B-41C4-A0B4-EF42DEA28C20}" type="presParOf" srcId="{21D9123B-1185-4C9A-816B-C9A3B6BE2778}" destId="{CB9482B6-54D3-43C2-B2C7-717C915FF5C0}" srcOrd="1" destOrd="0" presId="urn:microsoft.com/office/officeart/2008/layout/HalfCircleOrganizationChart"/>
    <dgm:cxn modelId="{E072632B-E080-494C-9D48-FD1715B03D1A}" type="presParOf" srcId="{21D9123B-1185-4C9A-816B-C9A3B6BE2778}" destId="{601C9E87-28C2-4B69-B11C-632B6016C36D}" srcOrd="2" destOrd="0" presId="urn:microsoft.com/office/officeart/2008/layout/HalfCircleOrganizationChart"/>
    <dgm:cxn modelId="{55EABC27-DDCA-41C7-9364-92EE1771A55F}" type="presParOf" srcId="{7CCD9C65-DCD8-4731-A3C5-8FC335253E69}" destId="{85641DF3-A7D9-4B10-99FA-A1E2EF381ACD}" srcOrd="2" destOrd="0" presId="urn:microsoft.com/office/officeart/2008/layout/HalfCircleOrganizationChart"/>
    <dgm:cxn modelId="{A82B56F2-014C-48B4-B12C-93C88D29F72C}" type="presParOf" srcId="{11CC9006-AA5E-45F4-9288-523FC01D7ECA}" destId="{984F9450-5964-49A8-B791-E25C58CD4449}" srcOrd="6" destOrd="0" presId="urn:microsoft.com/office/officeart/2008/layout/HalfCircleOrganizationChart"/>
    <dgm:cxn modelId="{E886E855-3C06-4AEB-8E7A-F207E78A0324}" type="presParOf" srcId="{11CC9006-AA5E-45F4-9288-523FC01D7ECA}" destId="{DD73C714-E93F-4CB0-AABD-174F2E72274C}" srcOrd="7" destOrd="0" presId="urn:microsoft.com/office/officeart/2008/layout/HalfCircleOrganizationChart"/>
    <dgm:cxn modelId="{251C8A6B-35CA-4CB5-8564-AE7F9B57D2F7}" type="presParOf" srcId="{DD73C714-E93F-4CB0-AABD-174F2E72274C}" destId="{30DF8BAE-E29A-4663-98E0-97597C0D5C32}" srcOrd="0" destOrd="0" presId="urn:microsoft.com/office/officeart/2008/layout/HalfCircleOrganizationChart"/>
    <dgm:cxn modelId="{B7CF89E4-BF64-4859-B8A2-4828A60FE12E}" type="presParOf" srcId="{30DF8BAE-E29A-4663-98E0-97597C0D5C32}" destId="{4C5ADBEE-12F1-4190-8373-7F30FB5338B0}" srcOrd="0" destOrd="0" presId="urn:microsoft.com/office/officeart/2008/layout/HalfCircleOrganizationChart"/>
    <dgm:cxn modelId="{DC3031D2-C3B0-4B2E-B571-84ADDE125B33}" type="presParOf" srcId="{30DF8BAE-E29A-4663-98E0-97597C0D5C32}" destId="{44C62CE7-F2C7-4060-8066-3506F368A537}" srcOrd="1" destOrd="0" presId="urn:microsoft.com/office/officeart/2008/layout/HalfCircleOrganizationChart"/>
    <dgm:cxn modelId="{A506100C-8296-4DCD-9214-379B690AE5D3}" type="presParOf" srcId="{30DF8BAE-E29A-4663-98E0-97597C0D5C32}" destId="{FF8E0C39-D7D5-42E1-ADC1-79C30599FF7D}" srcOrd="2" destOrd="0" presId="urn:microsoft.com/office/officeart/2008/layout/HalfCircleOrganizationChart"/>
    <dgm:cxn modelId="{144483CF-6D3F-4DC8-8778-4F46A3117DE6}" type="presParOf" srcId="{30DF8BAE-E29A-4663-98E0-97597C0D5C32}" destId="{922ACFF5-5A1B-4042-B2A5-E0C6AACEEE95}" srcOrd="3" destOrd="0" presId="urn:microsoft.com/office/officeart/2008/layout/HalfCircleOrganizationChart"/>
    <dgm:cxn modelId="{3A2BF356-2888-48F8-AAB3-AFA8689462A2}" type="presParOf" srcId="{DD73C714-E93F-4CB0-AABD-174F2E72274C}" destId="{8FE96A82-53CA-4366-9F5D-C8ED21E6D64E}" srcOrd="1" destOrd="0" presId="urn:microsoft.com/office/officeart/2008/layout/HalfCircleOrganizationChart"/>
    <dgm:cxn modelId="{4D7BE7EB-6364-4ACE-BC30-05B9C3EA503B}" type="presParOf" srcId="{8FE96A82-53CA-4366-9F5D-C8ED21E6D64E}" destId="{E6B68900-C9F4-40E8-A1E8-9D979486958A}" srcOrd="0" destOrd="0" presId="urn:microsoft.com/office/officeart/2008/layout/HalfCircleOrganizationChart"/>
    <dgm:cxn modelId="{B85EB632-4E99-45B1-AB54-8F6D5CDAC1D8}" type="presParOf" srcId="{8FE96A82-53CA-4366-9F5D-C8ED21E6D64E}" destId="{E8BF7F37-0890-4644-8B32-0A72DEFC69E9}" srcOrd="1" destOrd="0" presId="urn:microsoft.com/office/officeart/2008/layout/HalfCircleOrganizationChart"/>
    <dgm:cxn modelId="{4E48BA00-C5BB-427D-984A-238A7DA70D48}" type="presParOf" srcId="{E8BF7F37-0890-4644-8B32-0A72DEFC69E9}" destId="{D0E884D6-BE68-49BD-8ADE-714C0CC7B9DB}" srcOrd="0" destOrd="0" presId="urn:microsoft.com/office/officeart/2008/layout/HalfCircleOrganizationChart"/>
    <dgm:cxn modelId="{5EAAF213-F105-4D0C-AF5F-D7BD07AF163D}" type="presParOf" srcId="{D0E884D6-BE68-49BD-8ADE-714C0CC7B9DB}" destId="{44A7D7E2-F2B5-43AC-813A-DB8C58E8FDDB}" srcOrd="0" destOrd="0" presId="urn:microsoft.com/office/officeart/2008/layout/HalfCircleOrganizationChart"/>
    <dgm:cxn modelId="{6065F0F0-2E77-4355-A351-6F0C0E2FF45F}" type="presParOf" srcId="{D0E884D6-BE68-49BD-8ADE-714C0CC7B9DB}" destId="{7DD1B35F-7BC1-4A34-9700-82923330B7AE}" srcOrd="1" destOrd="0" presId="urn:microsoft.com/office/officeart/2008/layout/HalfCircleOrganizationChart"/>
    <dgm:cxn modelId="{77D9B6A0-D34E-4608-A1CE-BD9180FC9AB3}" type="presParOf" srcId="{D0E884D6-BE68-49BD-8ADE-714C0CC7B9DB}" destId="{8BAD85D1-FE7D-432E-8C77-3C22F589EE7A}" srcOrd="2" destOrd="0" presId="urn:microsoft.com/office/officeart/2008/layout/HalfCircleOrganizationChart"/>
    <dgm:cxn modelId="{ABEF5A5E-87AB-4E61-8C7E-F8C820F6A64E}" type="presParOf" srcId="{D0E884D6-BE68-49BD-8ADE-714C0CC7B9DB}" destId="{797A3F78-632C-483C-921F-1807237B44E9}" srcOrd="3" destOrd="0" presId="urn:microsoft.com/office/officeart/2008/layout/HalfCircleOrganizationChart"/>
    <dgm:cxn modelId="{847505EE-9B4C-489A-B3D8-04B34B599203}" type="presParOf" srcId="{E8BF7F37-0890-4644-8B32-0A72DEFC69E9}" destId="{7ED52516-DEAA-48AF-9F2D-A41EAF869574}" srcOrd="1" destOrd="0" presId="urn:microsoft.com/office/officeart/2008/layout/HalfCircleOrganizationChart"/>
    <dgm:cxn modelId="{1698D94D-DA81-402A-BEA4-217FB2F8B9B8}" type="presParOf" srcId="{E8BF7F37-0890-4644-8B32-0A72DEFC69E9}" destId="{B392B3F0-94DE-4277-ADDE-D665748D26B4}" srcOrd="2" destOrd="0" presId="urn:microsoft.com/office/officeart/2008/layout/HalfCircleOrganizationChart"/>
    <dgm:cxn modelId="{9C639052-6F49-4639-84BB-B30DF454EFAC}" type="presParOf" srcId="{8FE96A82-53CA-4366-9F5D-C8ED21E6D64E}" destId="{E2DB4C18-1980-4198-BD37-3802C900C3BC}" srcOrd="2" destOrd="0" presId="urn:microsoft.com/office/officeart/2008/layout/HalfCircleOrganizationChart"/>
    <dgm:cxn modelId="{513391AC-1E4D-4B60-BA25-2BFD4B828B1E}" type="presParOf" srcId="{8FE96A82-53CA-4366-9F5D-C8ED21E6D64E}" destId="{3B03DA4A-6E18-41A7-9BDE-97095294133D}" srcOrd="3" destOrd="0" presId="urn:microsoft.com/office/officeart/2008/layout/HalfCircleOrganizationChart"/>
    <dgm:cxn modelId="{2D8E5087-E164-4B9E-A313-35611D9E81E1}" type="presParOf" srcId="{3B03DA4A-6E18-41A7-9BDE-97095294133D}" destId="{73773B44-8D86-4035-A152-633080407A23}" srcOrd="0" destOrd="0" presId="urn:microsoft.com/office/officeart/2008/layout/HalfCircleOrganizationChart"/>
    <dgm:cxn modelId="{ED9E4B45-5A0A-4E2F-9431-17B75CF9F9E6}" type="presParOf" srcId="{73773B44-8D86-4035-A152-633080407A23}" destId="{7FEB6243-E0AF-467F-A7B4-91994E24A748}" srcOrd="0" destOrd="0" presId="urn:microsoft.com/office/officeart/2008/layout/HalfCircleOrganizationChart"/>
    <dgm:cxn modelId="{A570797E-E401-4F47-9EBF-CA0C1D577C9E}" type="presParOf" srcId="{73773B44-8D86-4035-A152-633080407A23}" destId="{14633387-3A77-45CA-8B06-BAA589F5FBEE}" srcOrd="1" destOrd="0" presId="urn:microsoft.com/office/officeart/2008/layout/HalfCircleOrganizationChart"/>
    <dgm:cxn modelId="{E5856E70-0033-4B7E-9648-00693F51AB0D}" type="presParOf" srcId="{73773B44-8D86-4035-A152-633080407A23}" destId="{D7E88FCC-B078-41DE-901B-F34B6C5A79A6}" srcOrd="2" destOrd="0" presId="urn:microsoft.com/office/officeart/2008/layout/HalfCircleOrganizationChart"/>
    <dgm:cxn modelId="{E1F1E130-09A4-43A4-B842-DBDCDCF3B019}" type="presParOf" srcId="{73773B44-8D86-4035-A152-633080407A23}" destId="{B9B0D07B-724D-47F3-AFE6-4D2300D48B2D}" srcOrd="3" destOrd="0" presId="urn:microsoft.com/office/officeart/2008/layout/HalfCircleOrganizationChart"/>
    <dgm:cxn modelId="{9EBACE65-C67F-4649-B855-CB94A0A0EB2E}" type="presParOf" srcId="{3B03DA4A-6E18-41A7-9BDE-97095294133D}" destId="{F8C8A909-669F-449B-A61D-1D8A524B9F4F}" srcOrd="1" destOrd="0" presId="urn:microsoft.com/office/officeart/2008/layout/HalfCircleOrganizationChart"/>
    <dgm:cxn modelId="{B97DDEBB-636D-4D70-A9E8-8F888B6433C2}" type="presParOf" srcId="{3B03DA4A-6E18-41A7-9BDE-97095294133D}" destId="{B049FF0A-8ACC-4E3E-AE7B-9E80A6E90969}" srcOrd="2" destOrd="0" presId="urn:microsoft.com/office/officeart/2008/layout/HalfCircleOrganizationChart"/>
    <dgm:cxn modelId="{74B577BA-63FD-47DC-AC0D-9DB7E7B9872A}" type="presParOf" srcId="{8FE96A82-53CA-4366-9F5D-C8ED21E6D64E}" destId="{E9CBADBB-97F3-45E1-B6B9-5B83CD0E3006}" srcOrd="4" destOrd="0" presId="urn:microsoft.com/office/officeart/2008/layout/HalfCircleOrganizationChart"/>
    <dgm:cxn modelId="{739B02AC-5276-434B-A7AE-7449D8B2D090}" type="presParOf" srcId="{8FE96A82-53CA-4366-9F5D-C8ED21E6D64E}" destId="{F1573FA2-A792-4DDB-8D44-23089CE31B60}" srcOrd="5" destOrd="0" presId="urn:microsoft.com/office/officeart/2008/layout/HalfCircleOrganizationChart"/>
    <dgm:cxn modelId="{BB172A7B-0DB2-4C35-B0D0-DD5231D02AD6}" type="presParOf" srcId="{F1573FA2-A792-4DDB-8D44-23089CE31B60}" destId="{1E811F2A-B941-4FF4-9E4C-39E4FB0DF181}" srcOrd="0" destOrd="0" presId="urn:microsoft.com/office/officeart/2008/layout/HalfCircleOrganizationChart"/>
    <dgm:cxn modelId="{F9AD4560-C53A-49C0-AAA6-C3040C0F33AB}" type="presParOf" srcId="{1E811F2A-B941-4FF4-9E4C-39E4FB0DF181}" destId="{A669DC4B-B5C6-4C38-AE9F-3F5DE4D5E6AD}" srcOrd="0" destOrd="0" presId="urn:microsoft.com/office/officeart/2008/layout/HalfCircleOrganizationChart"/>
    <dgm:cxn modelId="{EA776A23-AF55-49D4-BA3F-DBD58EEA1A35}" type="presParOf" srcId="{1E811F2A-B941-4FF4-9E4C-39E4FB0DF181}" destId="{B3CF2FE9-3EC6-45E2-B2AE-52FFCCBA1CBF}" srcOrd="1" destOrd="0" presId="urn:microsoft.com/office/officeart/2008/layout/HalfCircleOrganizationChart"/>
    <dgm:cxn modelId="{0D7FA4C5-AAC6-46D7-B8AA-BE9580E08C46}" type="presParOf" srcId="{1E811F2A-B941-4FF4-9E4C-39E4FB0DF181}" destId="{A6DC4CA0-F47E-47F3-8586-A6879E2FA187}" srcOrd="2" destOrd="0" presId="urn:microsoft.com/office/officeart/2008/layout/HalfCircleOrganizationChart"/>
    <dgm:cxn modelId="{793E4E1A-B9DB-40F9-88C3-3538C0448E40}" type="presParOf" srcId="{1E811F2A-B941-4FF4-9E4C-39E4FB0DF181}" destId="{101862B4-983E-42DC-BE32-E4535A2632F7}" srcOrd="3" destOrd="0" presId="urn:microsoft.com/office/officeart/2008/layout/HalfCircleOrganizationChart"/>
    <dgm:cxn modelId="{C716DF37-D300-42F3-A979-6B3737CF65CC}" type="presParOf" srcId="{F1573FA2-A792-4DDB-8D44-23089CE31B60}" destId="{82FEBDFD-CA78-4E5A-B13D-DFB2FA6B8506}" srcOrd="1" destOrd="0" presId="urn:microsoft.com/office/officeart/2008/layout/HalfCircleOrganizationChart"/>
    <dgm:cxn modelId="{423A6340-4862-494D-A987-4C69CDA5DCB3}" type="presParOf" srcId="{F1573FA2-A792-4DDB-8D44-23089CE31B60}" destId="{DA72B50C-AC19-43B7-915B-FFBE8B4D8E3C}" srcOrd="2" destOrd="0" presId="urn:microsoft.com/office/officeart/2008/layout/HalfCircleOrganizationChart"/>
    <dgm:cxn modelId="{1D14A21B-87FB-454F-9B9A-4A853929FAE7}" type="presParOf" srcId="{DD73C714-E93F-4CB0-AABD-174F2E72274C}" destId="{10672985-8BA9-4E71-9C15-90D81B3754E7}" srcOrd="2" destOrd="0" presId="urn:microsoft.com/office/officeart/2008/layout/HalfCircleOrganizationChart"/>
    <dgm:cxn modelId="{3EEDE7B4-AE38-4FD2-A646-95575FE438E2}" type="presParOf" srcId="{03206E14-DB68-44CB-8AE5-696A5267F058}" destId="{949B0B7A-0AD2-4B12-A7E3-6B15F46F960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B6F6B6-6C5E-469E-A4B2-F194A5FC9A5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fr-CH"/>
        </a:p>
      </dgm:t>
    </dgm:pt>
    <dgm:pt modelId="{22426D86-7518-46C9-B210-2FD8E3E74755}">
      <dgm:prSet phldrT="[Texte]" custT="1"/>
      <dgm:spPr/>
      <dgm:t>
        <a:bodyPr/>
        <a:lstStyle/>
        <a:p>
          <a:pPr>
            <a:buClrTx/>
            <a:buSzTx/>
            <a:buFontTx/>
            <a:buNone/>
          </a:pPr>
          <a:r>
            <a:rPr lang="en-US" sz="2000" b="1">
              <a:latin typeface="Open Sans" panose="020B0606030504020204" pitchFamily="34" charset="0"/>
              <a:ea typeface="Open Sans" panose="020B0606030504020204" pitchFamily="34" charset="0"/>
              <a:cs typeface="Open Sans" panose="020B0606030504020204" pitchFamily="34" charset="0"/>
            </a:rPr>
            <a:t>Accessibility at Home &amp; on the Go (N=280, 31.8%)</a:t>
          </a:r>
          <a:endParaRPr lang="fr-CH" sz="2000" b="1">
            <a:latin typeface="Open Sans" panose="020B0606030504020204" pitchFamily="34" charset="0"/>
            <a:ea typeface="Open Sans" panose="020B0606030504020204" pitchFamily="34" charset="0"/>
            <a:cs typeface="Open Sans" panose="020B0606030504020204" pitchFamily="34" charset="0"/>
          </a:endParaRPr>
        </a:p>
      </dgm:t>
    </dgm:pt>
    <dgm:pt modelId="{A93D1E34-0906-4F68-AE57-C9F73C7EF743}" type="par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F1317CF-9150-48D9-9370-E42DF7D4CEE4}" type="sibTrans" cxnId="{9F836A27-DB76-43BD-8343-F80AF610F941}">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7AA59EB2-869B-4C69-99B9-1A543CB2C257}">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Question </a:t>
          </a:r>
          <a:r>
            <a:rPr lang="fr-CH" sz="2000" err="1">
              <a:latin typeface="Open Sans" panose="020B0606030504020204" pitchFamily="34" charset="0"/>
              <a:ea typeface="Open Sans" panose="020B0606030504020204" pitchFamily="34" charset="0"/>
              <a:cs typeface="Open Sans" panose="020B0606030504020204" pitchFamily="34" charset="0"/>
            </a:rPr>
            <a:t>Answering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375BF9C-02FE-49EB-9F3B-5DBC6A3568F2}" type="par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64EF8EB-038B-474A-94B4-75A9147C9A63}" type="sibTrans" cxnId="{A01A0A5B-70E5-463B-B481-6B423E17E1AA}">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42851C91-791A-489C-8286-685FD36971DA}">
      <dgm:prSet phldrT="[Texte]"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Assistive</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wearable</a:t>
          </a:r>
          <a:r>
            <a:rPr lang="fr-CH" sz="2000">
              <a:latin typeface="Open Sans" panose="020B0606030504020204" pitchFamily="34" charset="0"/>
              <a:ea typeface="Open Sans" panose="020B0606030504020204" pitchFamily="34" charset="0"/>
              <a:cs typeface="Open Sans" panose="020B0606030504020204" pitchFamily="34" charset="0"/>
            </a:rPr>
            <a:t> and mobile technologies</a:t>
          </a:r>
        </a:p>
      </dgm:t>
    </dgm:pt>
    <dgm:pt modelId="{086B54F6-46A6-4D07-B47D-C5A536D4C12D}" type="par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5B9E66E-0F78-4D77-84CB-13BBEE2FD667}" type="sibTrans" cxnId="{7CFBC702-9969-4B68-A672-52933C4D60B4}">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293D16C-CEB0-432C-8204-1B98868C08C4}">
      <dgm:prSet phldrT="[Texte]"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Speech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90CF40A7-5B2D-4CAD-85AE-A286C445729C}" type="par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3D9E68D-F1C9-4752-8ED2-32BA6D6EFAD6}" type="sibTrans" cxnId="{BC10E2FA-02E6-4F94-BBAD-9550D1799F1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97DD0C4A-77FF-48A1-982C-D622489A06AE}">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Orientation &amp; </a:t>
          </a:r>
          <a:r>
            <a:rPr lang="fr-CH" sz="2000" b="1" err="1">
              <a:latin typeface="Open Sans" panose="020B0606030504020204" pitchFamily="34" charset="0"/>
              <a:ea typeface="Open Sans" panose="020B0606030504020204" pitchFamily="34" charset="0"/>
              <a:cs typeface="Open Sans" panose="020B0606030504020204" pitchFamily="34" charset="0"/>
            </a:rPr>
            <a:t>Mobility</a:t>
          </a:r>
          <a:r>
            <a:rPr lang="fr-CH" sz="2000" b="1">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(N=331, 37.6%)</a:t>
          </a:r>
        </a:p>
      </dgm:t>
    </dgm:pt>
    <dgm:pt modelId="{D40877FE-B56E-42D3-B477-19AE67DEC525}" type="par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DE56FBA-4984-49A7-9AB2-583D6D77787D}" type="sibTrans" cxnId="{95066B37-3698-4C46-9DF5-5826E39F963F}">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658772D-C14F-4304-BEBE-0236356EEEAF}">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Visual media description</a:t>
          </a:r>
        </a:p>
      </dgm:t>
    </dgm:pt>
    <dgm:pt modelId="{B26C0B51-DD87-453B-8244-741521CD9DC8}" type="par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E0934431-B5F2-4163-BD5A-1821D3E2949D}" type="sibTrans" cxnId="{685930CD-E7F9-4032-8DC9-990D629DEA12}">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C2073F5B-7827-407B-9EF6-E0D1F8A814E1}">
      <dgm:prSet custT="1"/>
      <dgm:spPr/>
      <dgm:t>
        <a:bodyPr/>
        <a:lstStyle/>
        <a:p>
          <a:r>
            <a:rPr lang="fr-CH" sz="2000" b="1">
              <a:latin typeface="Open Sans" panose="020B0606030504020204" pitchFamily="34" charset="0"/>
              <a:ea typeface="Open Sans" panose="020B0606030504020204" pitchFamily="34" charset="0"/>
              <a:cs typeface="Open Sans" panose="020B0606030504020204" pitchFamily="34" charset="0"/>
            </a:rPr>
            <a:t>Non-Visual Interaction (N=195, 22.2%)</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8A84A09E-26D0-4E17-9C98-8E56D9C81449}" type="par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8E3E8E49-E029-40D1-B25E-CEC089913518}" type="sibTrans" cxnId="{4DFBD93F-69A7-4456-B7F4-93F27FA8FF9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BBA64E72-2D2A-49F8-AE8C-E8AA1A2149AF}">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Touch</a:t>
          </a:r>
          <a:endParaRPr lang="fr-CH" sz="1400">
            <a:latin typeface="Open Sans" panose="020B0606030504020204" pitchFamily="34" charset="0"/>
            <a:ea typeface="Open Sans" panose="020B0606030504020204" pitchFamily="34" charset="0"/>
            <a:cs typeface="Open Sans" panose="020B0606030504020204" pitchFamily="34" charset="0"/>
          </a:endParaRPr>
        </a:p>
      </dgm:t>
    </dgm:pt>
    <dgm:pt modelId="{1AE04FF4-CCF0-4564-B935-DAE2907456B4}" type="par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F5B74BF-9537-4246-A356-995D61F291B4}" type="sibTrans" cxnId="{DAFC6229-FDE4-4BE3-8166-71E4B74DF36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FC7B9F15-1875-4DC2-BECA-13BBE749BA77}">
      <dgm:prSet custT="1"/>
      <dgm:spPr/>
      <dgm:t>
        <a:bodyPr/>
        <a:lstStyle/>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Education</a:t>
          </a:r>
        </a:p>
        <a:p>
          <a:pPr>
            <a:lnSpc>
              <a:spcPct val="100000"/>
            </a:lnSpc>
            <a:spcAft>
              <a:spcPts val="0"/>
            </a:spcAft>
          </a:pPr>
          <a:r>
            <a:rPr lang="fr-CH" sz="2000" b="1">
              <a:latin typeface="Open Sans" panose="020B0606030504020204" pitchFamily="34" charset="0"/>
              <a:ea typeface="Open Sans" panose="020B0606030504020204" pitchFamily="34" charset="0"/>
              <a:cs typeface="Open Sans" panose="020B0606030504020204" pitchFamily="34" charset="0"/>
            </a:rPr>
            <a:t>(N=54, 6.1%)</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39C05ED7-C7FF-46E6-9557-0B1E26905087}" type="par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0DCEEE3F-B062-4C5C-9672-D0C88A42E95F}" type="sibTrans" cxnId="{10704871-9899-4597-84D4-261B15E962F6}">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57BB516D-D784-4AAB-8DC0-D363F72C1F5E}">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Tangibles for STEM</a:t>
          </a:r>
        </a:p>
      </dgm:t>
    </dgm:pt>
    <dgm:pt modelId="{5CE69E87-67EC-49F5-840B-004744AFCBDE}" type="par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92FABA5-22E2-4978-B91A-8B064485502E}" type="sibTrans" cxnId="{10FD3AF3-FB40-4A21-B19F-0DE1179912D3}">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CC3BB4-983E-4455-AEB0-A97B1EE23844}">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Localization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detection</a:t>
          </a:r>
          <a:r>
            <a:rPr lang="fr-CH" sz="2000">
              <a:latin typeface="Open Sans" panose="020B0606030504020204" pitchFamily="34" charset="0"/>
              <a:ea typeface="Open Sans" panose="020B0606030504020204" pitchFamily="34" charset="0"/>
              <a:cs typeface="Open Sans" panose="020B0606030504020204" pitchFamily="34" charset="0"/>
            </a:rPr>
            <a:t>, </a:t>
          </a:r>
          <a:r>
            <a:rPr lang="fr-CH" sz="2000" err="1">
              <a:latin typeface="Open Sans" panose="020B0606030504020204" pitchFamily="34" charset="0"/>
              <a:ea typeface="Open Sans" panose="020B0606030504020204" pitchFamily="34" charset="0"/>
              <a:cs typeface="Open Sans" panose="020B0606030504020204" pitchFamily="34" charset="0"/>
            </a:rPr>
            <a:t>pathfinding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9449BF82-E176-472F-999D-7FE02A71500C}" type="par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319F5A99-4B6F-49E8-A459-0F7CA14F8790}" type="sibTrans" cxnId="{27325760-FE8F-458E-BFDD-179E1CA88ED8}">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FFC764C-D743-4D57-9C41-2E5FBAD03224}">
      <dgm:prSet phldrT="[Texte]" custT="1"/>
      <dgm:spPr/>
      <dgm:t>
        <a:bodyPr/>
        <a:lstStyle/>
        <a:p>
          <a:r>
            <a:rPr lang="en-US" sz="2000" b="1" noProof="0">
              <a:latin typeface="Open Sans" panose="020B0606030504020204" pitchFamily="34" charset="0"/>
              <a:ea typeface="Open Sans" panose="020B0606030504020204" pitchFamily="34" charset="0"/>
              <a:cs typeface="Open Sans" panose="020B0606030504020204" pitchFamily="34" charset="0"/>
            </a:rPr>
            <a:t>BLV Research (N=880)</a:t>
          </a:r>
        </a:p>
      </dgm:t>
    </dgm:pt>
    <dgm:pt modelId="{A8F04332-71EA-43CE-9B41-5040BE335ECE}" type="sib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DD045C2E-8350-49C2-B933-BCE41525CAAD}" type="parTrans" cxnId="{13AB0996-ACA7-4BDE-B35D-4C6B87C4F7E5}">
      <dgm:prSet/>
      <dgm:spPr/>
      <dgm:t>
        <a:bodyPr/>
        <a:lstStyle/>
        <a:p>
          <a:endParaRPr lang="fr-CH" sz="3200">
            <a:latin typeface="Open Sans" panose="020B0606030504020204" pitchFamily="34" charset="0"/>
            <a:ea typeface="Open Sans" panose="020B0606030504020204" pitchFamily="34" charset="0"/>
            <a:cs typeface="Open Sans" panose="020B0606030504020204" pitchFamily="34" charset="0"/>
          </a:endParaRPr>
        </a:p>
      </dgm:t>
    </dgm:pt>
    <dgm:pt modelId="{1DC8D629-E9A7-4D01-957E-EF2A9DE897FD}">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err="1">
              <a:latin typeface="Open Sans" panose="020B0606030504020204" pitchFamily="34" charset="0"/>
              <a:ea typeface="Open Sans" panose="020B0606030504020204" pitchFamily="34" charset="0"/>
              <a:cs typeface="Open Sans" panose="020B0606030504020204" pitchFamily="34" charset="0"/>
            </a:rPr>
            <a:t>learning</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10CA462-E6C2-4F83-A73F-776AF45684AD}" type="parTrans" cxnId="{2EC1AAB3-94AB-4D52-9AB7-C91578F30069}">
      <dgm:prSet/>
      <dgm:spPr/>
      <dgm:t>
        <a:bodyPr/>
        <a:lstStyle/>
        <a:p>
          <a:endParaRPr lang="fr-CH" sz="3200"/>
        </a:p>
      </dgm:t>
    </dgm:pt>
    <dgm:pt modelId="{AF68511B-D059-4DEE-940D-692C85447C56}" type="sibTrans" cxnId="{2EC1AAB3-94AB-4D52-9AB7-C91578F30069}">
      <dgm:prSet/>
      <dgm:spPr/>
      <dgm:t>
        <a:bodyPr/>
        <a:lstStyle/>
        <a:p>
          <a:endParaRPr lang="fr-CH" sz="3200"/>
        </a:p>
      </dgm:t>
    </dgm:pt>
    <dgm:pt modelId="{580DE34B-5794-4792-B901-CE48AF9013CD}">
      <dgm:prSet custT="1"/>
      <dgm:spPr/>
      <dgm:t>
        <a:bodyPr/>
        <a:lstStyle/>
        <a:p>
          <a:pPr algn="l"/>
          <a:r>
            <a:rPr lang="fr-CH" sz="2000" err="1">
              <a:latin typeface="Open Sans" panose="020B0606030504020204" pitchFamily="34" charset="0"/>
              <a:ea typeface="Open Sans" panose="020B0606030504020204" pitchFamily="34" charset="0"/>
              <a:cs typeface="Open Sans" panose="020B0606030504020204" pitchFamily="34" charset="0"/>
            </a:rPr>
            <a:t>Outdoor</a:t>
          </a:r>
          <a:r>
            <a:rPr lang="fr-CH" sz="2000">
              <a:latin typeface="Open Sans" panose="020B0606030504020204" pitchFamily="34" charset="0"/>
              <a:ea typeface="Open Sans" panose="020B0606030504020204" pitchFamily="34" charset="0"/>
              <a:cs typeface="Open Sans" panose="020B0606030504020204" pitchFamily="34" charset="0"/>
            </a:rPr>
            <a:t>/indoor </a:t>
          </a:r>
          <a:r>
            <a:rPr lang="fr-CH" sz="20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05963C3B-4F9D-4386-A75B-298DA00D66C3}" type="parTrans" cxnId="{62923074-9AFD-4711-8552-837957085496}">
      <dgm:prSet/>
      <dgm:spPr/>
      <dgm:t>
        <a:bodyPr/>
        <a:lstStyle/>
        <a:p>
          <a:endParaRPr lang="fr-CH" sz="3200"/>
        </a:p>
      </dgm:t>
    </dgm:pt>
    <dgm:pt modelId="{F12C5C09-0E20-4C51-8A81-25A0AEF850D2}" type="sibTrans" cxnId="{62923074-9AFD-4711-8552-837957085496}">
      <dgm:prSet/>
      <dgm:spPr/>
      <dgm:t>
        <a:bodyPr/>
        <a:lstStyle/>
        <a:p>
          <a:endParaRPr lang="fr-CH" sz="3200"/>
        </a:p>
      </dgm:t>
    </dgm:pt>
    <dgm:pt modelId="{64F69BDE-7F2A-4B6E-A54B-D82DD1A3A950}">
      <dgm:prSet custT="1"/>
      <dgm:spPr/>
      <dgm:t>
        <a:bodyPr/>
        <a:lstStyle/>
        <a:p>
          <a:pPr algn="l"/>
          <a:r>
            <a:rPr lang="fr-CH" sz="2000">
              <a:latin typeface="Open Sans" panose="020B0606030504020204" pitchFamily="34" charset="0"/>
              <a:ea typeface="Open Sans" panose="020B0606030504020204" pitchFamily="34" charset="0"/>
              <a:cs typeface="Open Sans" panose="020B0606030504020204" pitchFamily="34" charset="0"/>
            </a:rPr>
            <a:t>Navigation </a:t>
          </a:r>
          <a:r>
            <a:rPr lang="fr-CH" sz="2000" err="1">
              <a:latin typeface="Open Sans" panose="020B0606030504020204" pitchFamily="34" charset="0"/>
              <a:ea typeface="Open Sans" panose="020B0606030504020204" pitchFamily="34" charset="0"/>
              <a:cs typeface="Open Sans" panose="020B0606030504020204" pitchFamily="34" charset="0"/>
            </a:rPr>
            <a:t>behaviors</a:t>
          </a:r>
          <a:r>
            <a:rPr lang="fr-CH" sz="2000">
              <a:latin typeface="Open Sans" panose="020B0606030504020204" pitchFamily="34" charset="0"/>
              <a:ea typeface="Open Sans" panose="020B0606030504020204" pitchFamily="34" charset="0"/>
              <a:cs typeface="Open Sans" panose="020B0606030504020204" pitchFamily="34" charset="0"/>
            </a:rPr>
            <a:t> and </a:t>
          </a:r>
          <a:r>
            <a:rPr lang="fr-CH" sz="2000" err="1">
              <a:latin typeface="Open Sans" panose="020B0606030504020204" pitchFamily="34" charset="0"/>
              <a:ea typeface="Open Sans" panose="020B0606030504020204" pitchFamily="34" charset="0"/>
              <a:cs typeface="Open Sans" panose="020B0606030504020204" pitchFamily="34" charset="0"/>
            </a:rPr>
            <a:t>preferences</a:t>
          </a:r>
          <a:endParaRPr lang="fr-CH" sz="2000">
            <a:latin typeface="Open Sans" panose="020B0606030504020204" pitchFamily="34" charset="0"/>
            <a:ea typeface="Open Sans" panose="020B0606030504020204" pitchFamily="34" charset="0"/>
            <a:cs typeface="Open Sans" panose="020B0606030504020204" pitchFamily="34" charset="0"/>
          </a:endParaRPr>
        </a:p>
      </dgm:t>
    </dgm:pt>
    <dgm:pt modelId="{46EFEFD3-0048-42E0-A23D-1811B5DDA36C}" type="parTrans" cxnId="{A9C8CCF2-AC0F-47C2-BA8C-52E86CA94473}">
      <dgm:prSet/>
      <dgm:spPr/>
      <dgm:t>
        <a:bodyPr/>
        <a:lstStyle/>
        <a:p>
          <a:endParaRPr lang="fr-CH" sz="3200"/>
        </a:p>
      </dgm:t>
    </dgm:pt>
    <dgm:pt modelId="{0002D2A1-7F08-4120-8FCB-8B111721D84A}" type="sibTrans" cxnId="{A9C8CCF2-AC0F-47C2-BA8C-52E86CA94473}">
      <dgm:prSet/>
      <dgm:spPr/>
      <dgm:t>
        <a:bodyPr/>
        <a:lstStyle/>
        <a:p>
          <a:endParaRPr lang="fr-CH" sz="3200"/>
        </a:p>
      </dgm:t>
    </dgm:pt>
    <dgm:pt modelId="{710F2F7D-5543-4B55-84D7-2BF4477A284C}" type="pres">
      <dgm:prSet presAssocID="{D4B6F6B6-6C5E-469E-A4B2-F194A5FC9A5A}" presName="Name0" presStyleCnt="0">
        <dgm:presLayoutVars>
          <dgm:orgChart val="1"/>
          <dgm:chPref val="1"/>
          <dgm:dir/>
          <dgm:animOne val="branch"/>
          <dgm:animLvl val="lvl"/>
          <dgm:resizeHandles/>
        </dgm:presLayoutVars>
      </dgm:prSet>
      <dgm:spPr/>
    </dgm:pt>
    <dgm:pt modelId="{03206E14-DB68-44CB-8AE5-696A5267F058}" type="pres">
      <dgm:prSet presAssocID="{1FFC764C-D743-4D57-9C41-2E5FBAD03224}" presName="hierRoot1" presStyleCnt="0">
        <dgm:presLayoutVars>
          <dgm:hierBranch val="init"/>
        </dgm:presLayoutVars>
      </dgm:prSet>
      <dgm:spPr/>
    </dgm:pt>
    <dgm:pt modelId="{958110D5-C349-49DA-9E57-F7738FEEB9D7}" type="pres">
      <dgm:prSet presAssocID="{1FFC764C-D743-4D57-9C41-2E5FBAD03224}" presName="rootComposite1" presStyleCnt="0"/>
      <dgm:spPr/>
    </dgm:pt>
    <dgm:pt modelId="{04BBEF17-65BD-4624-B0A9-25D81BB845F6}" type="pres">
      <dgm:prSet presAssocID="{1FFC764C-D743-4D57-9C41-2E5FBAD03224}" presName="rootText1" presStyleLbl="alignAcc1" presStyleIdx="0" presStyleCnt="0">
        <dgm:presLayoutVars>
          <dgm:chPref val="3"/>
        </dgm:presLayoutVars>
      </dgm:prSet>
      <dgm:spPr/>
    </dgm:pt>
    <dgm:pt modelId="{17DB936A-F763-4EC2-BD71-9F8E206A24B1}" type="pres">
      <dgm:prSet presAssocID="{1FFC764C-D743-4D57-9C41-2E5FBAD03224}" presName="topArc1" presStyleLbl="parChTrans1D1" presStyleIdx="0" presStyleCnt="30"/>
      <dgm:spPr>
        <a:ln>
          <a:noFill/>
        </a:ln>
      </dgm:spPr>
    </dgm:pt>
    <dgm:pt modelId="{EFDB8FFC-B704-4343-960F-72DFA0657CFB}" type="pres">
      <dgm:prSet presAssocID="{1FFC764C-D743-4D57-9C41-2E5FBAD03224}" presName="bottomArc1" presStyleLbl="parChTrans1D1" presStyleIdx="1" presStyleCnt="30"/>
      <dgm:spPr>
        <a:ln>
          <a:noFill/>
        </a:ln>
      </dgm:spPr>
    </dgm:pt>
    <dgm:pt modelId="{308F86C1-0628-4AD2-ACA3-061B8E5F1120}" type="pres">
      <dgm:prSet presAssocID="{1FFC764C-D743-4D57-9C41-2E5FBAD03224}" presName="topConnNode1" presStyleLbl="node1" presStyleIdx="0" presStyleCnt="0"/>
      <dgm:spPr/>
    </dgm:pt>
    <dgm:pt modelId="{11CC9006-AA5E-45F4-9288-523FC01D7ECA}" type="pres">
      <dgm:prSet presAssocID="{1FFC764C-D743-4D57-9C41-2E5FBAD03224}" presName="hierChild2" presStyleCnt="0"/>
      <dgm:spPr/>
    </dgm:pt>
    <dgm:pt modelId="{7C62BF52-C80B-4312-8420-09B79684DF07}" type="pres">
      <dgm:prSet presAssocID="{A93D1E34-0906-4F68-AE57-C9F73C7EF743}" presName="Name28" presStyleLbl="parChTrans1D2" presStyleIdx="0" presStyleCnt="4"/>
      <dgm:spPr/>
    </dgm:pt>
    <dgm:pt modelId="{E829577E-C1FF-4897-9386-5808FCBE22F6}" type="pres">
      <dgm:prSet presAssocID="{22426D86-7518-46C9-B210-2FD8E3E74755}" presName="hierRoot2" presStyleCnt="0">
        <dgm:presLayoutVars>
          <dgm:hierBranch val="init"/>
        </dgm:presLayoutVars>
      </dgm:prSet>
      <dgm:spPr/>
    </dgm:pt>
    <dgm:pt modelId="{81C77540-0413-4F47-A99D-756F68859B8D}" type="pres">
      <dgm:prSet presAssocID="{22426D86-7518-46C9-B210-2FD8E3E74755}" presName="rootComposite2" presStyleCnt="0"/>
      <dgm:spPr/>
    </dgm:pt>
    <dgm:pt modelId="{8C90A41D-925B-490C-B03F-ADAAA7330786}" type="pres">
      <dgm:prSet presAssocID="{22426D86-7518-46C9-B210-2FD8E3E74755}" presName="rootText2" presStyleLbl="alignAcc1" presStyleIdx="0" presStyleCnt="0" custScaleX="144383">
        <dgm:presLayoutVars>
          <dgm:chPref val="3"/>
        </dgm:presLayoutVars>
      </dgm:prSet>
      <dgm:spPr/>
    </dgm:pt>
    <dgm:pt modelId="{0C843B47-8E9C-4788-86A9-82EA75A18012}" type="pres">
      <dgm:prSet presAssocID="{22426D86-7518-46C9-B210-2FD8E3E74755}" presName="topArc2" presStyleLbl="parChTrans1D1" presStyleIdx="2" presStyleCnt="30"/>
      <dgm:spPr>
        <a:ln>
          <a:noFill/>
        </a:ln>
      </dgm:spPr>
    </dgm:pt>
    <dgm:pt modelId="{DCCEDF3C-D51E-4982-8D32-FF56F1548FAB}" type="pres">
      <dgm:prSet presAssocID="{22426D86-7518-46C9-B210-2FD8E3E74755}" presName="bottomArc2" presStyleLbl="parChTrans1D1" presStyleIdx="3" presStyleCnt="30"/>
      <dgm:spPr>
        <a:ln>
          <a:noFill/>
        </a:ln>
      </dgm:spPr>
    </dgm:pt>
    <dgm:pt modelId="{3F61031C-D0D0-4C46-84C3-54A6F15F6236}" type="pres">
      <dgm:prSet presAssocID="{22426D86-7518-46C9-B210-2FD8E3E74755}" presName="topConnNode2" presStyleLbl="node2" presStyleIdx="0" presStyleCnt="0"/>
      <dgm:spPr/>
    </dgm:pt>
    <dgm:pt modelId="{FAAFE89C-A996-4F7F-8A96-010F51FCB61A}" type="pres">
      <dgm:prSet presAssocID="{22426D86-7518-46C9-B210-2FD8E3E74755}" presName="hierChild4" presStyleCnt="0"/>
      <dgm:spPr/>
    </dgm:pt>
    <dgm:pt modelId="{8F0F6BD4-5A20-4884-8DCC-04082A9A98D6}" type="pres">
      <dgm:prSet presAssocID="{9375BF9C-02FE-49EB-9F3B-5DBC6A3568F2}" presName="Name28" presStyleLbl="parChTrans1D3" presStyleIdx="0" presStyleCnt="10"/>
      <dgm:spPr/>
    </dgm:pt>
    <dgm:pt modelId="{70567169-215C-4CAB-881E-61A64B966EC5}" type="pres">
      <dgm:prSet presAssocID="{7AA59EB2-869B-4C69-99B9-1A543CB2C257}" presName="hierRoot2" presStyleCnt="0">
        <dgm:presLayoutVars>
          <dgm:hierBranch val="init"/>
        </dgm:presLayoutVars>
      </dgm:prSet>
      <dgm:spPr/>
    </dgm:pt>
    <dgm:pt modelId="{9F5A10B5-1425-4F40-8AE8-BFE96EFF8A0B}" type="pres">
      <dgm:prSet presAssocID="{7AA59EB2-869B-4C69-99B9-1A543CB2C257}" presName="rootComposite2" presStyleCnt="0"/>
      <dgm:spPr/>
    </dgm:pt>
    <dgm:pt modelId="{32F7D3C9-3EB0-4665-8E54-87009482ACA8}" type="pres">
      <dgm:prSet presAssocID="{7AA59EB2-869B-4C69-99B9-1A543CB2C257}" presName="rootText2" presStyleLbl="alignAcc1" presStyleIdx="0" presStyleCnt="0">
        <dgm:presLayoutVars>
          <dgm:chPref val="3"/>
        </dgm:presLayoutVars>
      </dgm:prSet>
      <dgm:spPr/>
    </dgm:pt>
    <dgm:pt modelId="{DE10830F-3802-466C-A378-D75B574E9704}" type="pres">
      <dgm:prSet presAssocID="{7AA59EB2-869B-4C69-99B9-1A543CB2C257}" presName="topArc2" presStyleLbl="parChTrans1D1" presStyleIdx="4" presStyleCnt="30"/>
      <dgm:spPr>
        <a:ln>
          <a:noFill/>
        </a:ln>
      </dgm:spPr>
    </dgm:pt>
    <dgm:pt modelId="{7DF0F6A0-A239-4B03-8726-094D518CB350}" type="pres">
      <dgm:prSet presAssocID="{7AA59EB2-869B-4C69-99B9-1A543CB2C257}" presName="bottomArc2" presStyleLbl="parChTrans1D1" presStyleIdx="5" presStyleCnt="30"/>
      <dgm:spPr>
        <a:ln>
          <a:noFill/>
        </a:ln>
      </dgm:spPr>
    </dgm:pt>
    <dgm:pt modelId="{5CB0C941-3668-4E08-A616-F68C7B36FBF3}" type="pres">
      <dgm:prSet presAssocID="{7AA59EB2-869B-4C69-99B9-1A543CB2C257}" presName="topConnNode2" presStyleLbl="node3" presStyleIdx="0" presStyleCnt="0"/>
      <dgm:spPr/>
    </dgm:pt>
    <dgm:pt modelId="{E3791108-A403-48B6-981B-C93AFE72405E}" type="pres">
      <dgm:prSet presAssocID="{7AA59EB2-869B-4C69-99B9-1A543CB2C257}" presName="hierChild4" presStyleCnt="0"/>
      <dgm:spPr/>
    </dgm:pt>
    <dgm:pt modelId="{FDFB5317-1DAB-4773-ADBC-62D3C96F8CA2}" type="pres">
      <dgm:prSet presAssocID="{7AA59EB2-869B-4C69-99B9-1A543CB2C257}" presName="hierChild5" presStyleCnt="0"/>
      <dgm:spPr/>
    </dgm:pt>
    <dgm:pt modelId="{3D1FC7C6-9112-4CFB-8043-7E4E569B8043}" type="pres">
      <dgm:prSet presAssocID="{B26C0B51-DD87-453B-8244-741521CD9DC8}" presName="Name28" presStyleLbl="parChTrans1D3" presStyleIdx="1" presStyleCnt="10"/>
      <dgm:spPr/>
    </dgm:pt>
    <dgm:pt modelId="{F1A5509F-8F56-4F9B-B690-D4198C1520B8}" type="pres">
      <dgm:prSet presAssocID="{E658772D-C14F-4304-BEBE-0236356EEEAF}" presName="hierRoot2" presStyleCnt="0">
        <dgm:presLayoutVars>
          <dgm:hierBranch val="init"/>
        </dgm:presLayoutVars>
      </dgm:prSet>
      <dgm:spPr/>
    </dgm:pt>
    <dgm:pt modelId="{13496817-8B52-4837-A4C9-900EBD49E652}" type="pres">
      <dgm:prSet presAssocID="{E658772D-C14F-4304-BEBE-0236356EEEAF}" presName="rootComposite2" presStyleCnt="0"/>
      <dgm:spPr/>
    </dgm:pt>
    <dgm:pt modelId="{BF07EA43-8CE5-4690-8814-2A090EE1787D}" type="pres">
      <dgm:prSet presAssocID="{E658772D-C14F-4304-BEBE-0236356EEEAF}" presName="rootText2" presStyleLbl="alignAcc1" presStyleIdx="0" presStyleCnt="0">
        <dgm:presLayoutVars>
          <dgm:chPref val="3"/>
        </dgm:presLayoutVars>
      </dgm:prSet>
      <dgm:spPr/>
    </dgm:pt>
    <dgm:pt modelId="{BAE523C6-5058-47C9-8EE1-D497E1B026D3}" type="pres">
      <dgm:prSet presAssocID="{E658772D-C14F-4304-BEBE-0236356EEEAF}" presName="topArc2" presStyleLbl="parChTrans1D1" presStyleIdx="6" presStyleCnt="30"/>
      <dgm:spPr>
        <a:ln>
          <a:noFill/>
        </a:ln>
      </dgm:spPr>
    </dgm:pt>
    <dgm:pt modelId="{FD8970C2-C9BB-472C-A555-838E1FB59D22}" type="pres">
      <dgm:prSet presAssocID="{E658772D-C14F-4304-BEBE-0236356EEEAF}" presName="bottomArc2" presStyleLbl="parChTrans1D1" presStyleIdx="7" presStyleCnt="30"/>
      <dgm:spPr>
        <a:ln>
          <a:noFill/>
        </a:ln>
      </dgm:spPr>
    </dgm:pt>
    <dgm:pt modelId="{5079A88D-5B8B-4224-8F25-840B7B56F650}" type="pres">
      <dgm:prSet presAssocID="{E658772D-C14F-4304-BEBE-0236356EEEAF}" presName="topConnNode2" presStyleLbl="node3" presStyleIdx="0" presStyleCnt="0"/>
      <dgm:spPr/>
    </dgm:pt>
    <dgm:pt modelId="{77F81101-982E-438F-B7C2-9F00515FA5B3}" type="pres">
      <dgm:prSet presAssocID="{E658772D-C14F-4304-BEBE-0236356EEEAF}" presName="hierChild4" presStyleCnt="0"/>
      <dgm:spPr/>
    </dgm:pt>
    <dgm:pt modelId="{BE973203-9FC3-4194-B226-C33C20DD0A2A}" type="pres">
      <dgm:prSet presAssocID="{E658772D-C14F-4304-BEBE-0236356EEEAF}" presName="hierChild5" presStyleCnt="0"/>
      <dgm:spPr/>
    </dgm:pt>
    <dgm:pt modelId="{438C231C-0300-4A2D-A697-857E0A1E8D8E}" type="pres">
      <dgm:prSet presAssocID="{086B54F6-46A6-4D07-B47D-C5A536D4C12D}" presName="Name28" presStyleLbl="parChTrans1D3" presStyleIdx="2" presStyleCnt="10"/>
      <dgm:spPr/>
    </dgm:pt>
    <dgm:pt modelId="{8E4C53AA-1CF6-4559-AA7F-736E5B979F65}" type="pres">
      <dgm:prSet presAssocID="{42851C91-791A-489C-8286-685FD36971DA}" presName="hierRoot2" presStyleCnt="0">
        <dgm:presLayoutVars>
          <dgm:hierBranch val="init"/>
        </dgm:presLayoutVars>
      </dgm:prSet>
      <dgm:spPr/>
    </dgm:pt>
    <dgm:pt modelId="{8954F3C8-1FCB-4990-AE39-63CE958A434A}" type="pres">
      <dgm:prSet presAssocID="{42851C91-791A-489C-8286-685FD36971DA}" presName="rootComposite2" presStyleCnt="0"/>
      <dgm:spPr/>
    </dgm:pt>
    <dgm:pt modelId="{CFF061C3-666D-4FF3-A11D-312B2E80D846}" type="pres">
      <dgm:prSet presAssocID="{42851C91-791A-489C-8286-685FD36971DA}" presName="rootText2" presStyleLbl="alignAcc1" presStyleIdx="0" presStyleCnt="0" custScaleX="126335">
        <dgm:presLayoutVars>
          <dgm:chPref val="3"/>
        </dgm:presLayoutVars>
      </dgm:prSet>
      <dgm:spPr/>
    </dgm:pt>
    <dgm:pt modelId="{277AABC9-CC12-4F24-9221-2106A57916AC}" type="pres">
      <dgm:prSet presAssocID="{42851C91-791A-489C-8286-685FD36971DA}" presName="topArc2" presStyleLbl="parChTrans1D1" presStyleIdx="8" presStyleCnt="30"/>
      <dgm:spPr>
        <a:ln>
          <a:noFill/>
        </a:ln>
      </dgm:spPr>
    </dgm:pt>
    <dgm:pt modelId="{564BDAF2-B1B4-4454-A063-D02AA143D28C}" type="pres">
      <dgm:prSet presAssocID="{42851C91-791A-489C-8286-685FD36971DA}" presName="bottomArc2" presStyleLbl="parChTrans1D1" presStyleIdx="9" presStyleCnt="30"/>
      <dgm:spPr>
        <a:ln>
          <a:noFill/>
        </a:ln>
      </dgm:spPr>
    </dgm:pt>
    <dgm:pt modelId="{E1B1FF37-4327-4734-8949-5D6632321653}" type="pres">
      <dgm:prSet presAssocID="{42851C91-791A-489C-8286-685FD36971DA}" presName="topConnNode2" presStyleLbl="node3" presStyleIdx="0" presStyleCnt="0"/>
      <dgm:spPr/>
    </dgm:pt>
    <dgm:pt modelId="{113FB28E-E55E-48B2-9344-736CA461DB8A}" type="pres">
      <dgm:prSet presAssocID="{42851C91-791A-489C-8286-685FD36971DA}" presName="hierChild4" presStyleCnt="0"/>
      <dgm:spPr/>
    </dgm:pt>
    <dgm:pt modelId="{46934965-480C-449F-AFAE-0D3AF7916F66}" type="pres">
      <dgm:prSet presAssocID="{42851C91-791A-489C-8286-685FD36971DA}" presName="hierChild5" presStyleCnt="0"/>
      <dgm:spPr/>
    </dgm:pt>
    <dgm:pt modelId="{7EE1FDA6-7B80-4BE2-BBBD-BCA9F52A5D06}" type="pres">
      <dgm:prSet presAssocID="{22426D86-7518-46C9-B210-2FD8E3E74755}" presName="hierChild5" presStyleCnt="0"/>
      <dgm:spPr/>
    </dgm:pt>
    <dgm:pt modelId="{9A7D8C97-FC2E-4F2A-85D6-4AFE2F8DB527}" type="pres">
      <dgm:prSet presAssocID="{8A84A09E-26D0-4E17-9C98-8E56D9C81449}" presName="Name28" presStyleLbl="parChTrans1D2" presStyleIdx="1" presStyleCnt="4"/>
      <dgm:spPr/>
    </dgm:pt>
    <dgm:pt modelId="{A2F6E35B-0F15-4358-9E69-57F208A11ACD}" type="pres">
      <dgm:prSet presAssocID="{C2073F5B-7827-407B-9EF6-E0D1F8A814E1}" presName="hierRoot2" presStyleCnt="0">
        <dgm:presLayoutVars>
          <dgm:hierBranch val="init"/>
        </dgm:presLayoutVars>
      </dgm:prSet>
      <dgm:spPr/>
    </dgm:pt>
    <dgm:pt modelId="{92B12FAE-CB5E-4FFB-A6DF-AA911B5DA0B7}" type="pres">
      <dgm:prSet presAssocID="{C2073F5B-7827-407B-9EF6-E0D1F8A814E1}" presName="rootComposite2" presStyleCnt="0"/>
      <dgm:spPr/>
    </dgm:pt>
    <dgm:pt modelId="{7A273C52-1615-40C4-A6F1-4EA9620B29EB}" type="pres">
      <dgm:prSet presAssocID="{C2073F5B-7827-407B-9EF6-E0D1F8A814E1}" presName="rootText2" presStyleLbl="alignAcc1" presStyleIdx="0" presStyleCnt="0" custScaleX="134539">
        <dgm:presLayoutVars>
          <dgm:chPref val="3"/>
        </dgm:presLayoutVars>
      </dgm:prSet>
      <dgm:spPr/>
    </dgm:pt>
    <dgm:pt modelId="{01343F61-BAD8-4E64-A75D-75A61A96FAA0}" type="pres">
      <dgm:prSet presAssocID="{C2073F5B-7827-407B-9EF6-E0D1F8A814E1}" presName="topArc2" presStyleLbl="parChTrans1D1" presStyleIdx="10" presStyleCnt="30"/>
      <dgm:spPr>
        <a:ln>
          <a:noFill/>
        </a:ln>
      </dgm:spPr>
    </dgm:pt>
    <dgm:pt modelId="{40455F3C-2DC4-46D8-9AAC-BCBE21C9F50E}" type="pres">
      <dgm:prSet presAssocID="{C2073F5B-7827-407B-9EF6-E0D1F8A814E1}" presName="bottomArc2" presStyleLbl="parChTrans1D1" presStyleIdx="11" presStyleCnt="30"/>
      <dgm:spPr>
        <a:ln>
          <a:noFill/>
        </a:ln>
      </dgm:spPr>
    </dgm:pt>
    <dgm:pt modelId="{86C3BC59-8853-497B-B2B7-D849826362CD}" type="pres">
      <dgm:prSet presAssocID="{C2073F5B-7827-407B-9EF6-E0D1F8A814E1}" presName="topConnNode2" presStyleLbl="node2" presStyleIdx="0" presStyleCnt="0"/>
      <dgm:spPr/>
    </dgm:pt>
    <dgm:pt modelId="{7EDF7E26-44A5-4F60-83FA-07BE7BDF98BD}" type="pres">
      <dgm:prSet presAssocID="{C2073F5B-7827-407B-9EF6-E0D1F8A814E1}" presName="hierChild4" presStyleCnt="0"/>
      <dgm:spPr/>
    </dgm:pt>
    <dgm:pt modelId="{777AB8B1-B4E4-40E7-9662-9D369F289A48}" type="pres">
      <dgm:prSet presAssocID="{90CF40A7-5B2D-4CAD-85AE-A286C445729C}" presName="Name28" presStyleLbl="parChTrans1D3" presStyleIdx="3" presStyleCnt="10"/>
      <dgm:spPr/>
    </dgm:pt>
    <dgm:pt modelId="{DA671CEB-33DD-41A4-9766-01C7BD750CA1}" type="pres">
      <dgm:prSet presAssocID="{3293D16C-CEB0-432C-8204-1B98868C08C4}" presName="hierRoot2" presStyleCnt="0">
        <dgm:presLayoutVars>
          <dgm:hierBranch val="init"/>
        </dgm:presLayoutVars>
      </dgm:prSet>
      <dgm:spPr/>
    </dgm:pt>
    <dgm:pt modelId="{2C3544FB-3A16-4DCD-A6B5-A6C0A7E9127A}" type="pres">
      <dgm:prSet presAssocID="{3293D16C-CEB0-432C-8204-1B98868C08C4}" presName="rootComposite2" presStyleCnt="0"/>
      <dgm:spPr/>
    </dgm:pt>
    <dgm:pt modelId="{B2DBC0FE-BB27-456B-A2AD-3DBCD4AFB181}" type="pres">
      <dgm:prSet presAssocID="{3293D16C-CEB0-432C-8204-1B98868C08C4}" presName="rootText2" presStyleLbl="alignAcc1" presStyleIdx="0" presStyleCnt="0">
        <dgm:presLayoutVars>
          <dgm:chPref val="3"/>
        </dgm:presLayoutVars>
      </dgm:prSet>
      <dgm:spPr/>
    </dgm:pt>
    <dgm:pt modelId="{C5D92771-A90C-4AC8-B276-831E04A63718}" type="pres">
      <dgm:prSet presAssocID="{3293D16C-CEB0-432C-8204-1B98868C08C4}" presName="topArc2" presStyleLbl="parChTrans1D1" presStyleIdx="12" presStyleCnt="30"/>
      <dgm:spPr>
        <a:ln>
          <a:noFill/>
        </a:ln>
      </dgm:spPr>
    </dgm:pt>
    <dgm:pt modelId="{64E6B2FB-1416-40CF-BFE6-62A3B55D3104}" type="pres">
      <dgm:prSet presAssocID="{3293D16C-CEB0-432C-8204-1B98868C08C4}" presName="bottomArc2" presStyleLbl="parChTrans1D1" presStyleIdx="13" presStyleCnt="30"/>
      <dgm:spPr>
        <a:ln>
          <a:noFill/>
        </a:ln>
      </dgm:spPr>
    </dgm:pt>
    <dgm:pt modelId="{E9577ACD-F567-4AF1-B5B1-CD7F51D7CCE1}" type="pres">
      <dgm:prSet presAssocID="{3293D16C-CEB0-432C-8204-1B98868C08C4}" presName="topConnNode2" presStyleLbl="node3" presStyleIdx="0" presStyleCnt="0"/>
      <dgm:spPr/>
    </dgm:pt>
    <dgm:pt modelId="{7A1FDE6A-787A-49E8-A019-B65AE65F3F42}" type="pres">
      <dgm:prSet presAssocID="{3293D16C-CEB0-432C-8204-1B98868C08C4}" presName="hierChild4" presStyleCnt="0"/>
      <dgm:spPr/>
    </dgm:pt>
    <dgm:pt modelId="{964611CB-485D-4C3D-AC6D-B2EE58F56B6D}" type="pres">
      <dgm:prSet presAssocID="{3293D16C-CEB0-432C-8204-1B98868C08C4}" presName="hierChild5" presStyleCnt="0"/>
      <dgm:spPr/>
    </dgm:pt>
    <dgm:pt modelId="{7D750F40-9187-42C5-A091-08D3FD77A21F}" type="pres">
      <dgm:prSet presAssocID="{1AE04FF4-CCF0-4564-B935-DAE2907456B4}" presName="Name28" presStyleLbl="parChTrans1D3" presStyleIdx="4" presStyleCnt="10"/>
      <dgm:spPr/>
    </dgm:pt>
    <dgm:pt modelId="{ED8FCE19-1A6B-4AD3-B674-1BD6642B8194}" type="pres">
      <dgm:prSet presAssocID="{BBA64E72-2D2A-49F8-AE8C-E8AA1A2149AF}" presName="hierRoot2" presStyleCnt="0">
        <dgm:presLayoutVars>
          <dgm:hierBranch val="init"/>
        </dgm:presLayoutVars>
      </dgm:prSet>
      <dgm:spPr/>
    </dgm:pt>
    <dgm:pt modelId="{E03BFB3F-0691-40E3-80B1-71B0DEA7D776}" type="pres">
      <dgm:prSet presAssocID="{BBA64E72-2D2A-49F8-AE8C-E8AA1A2149AF}" presName="rootComposite2" presStyleCnt="0"/>
      <dgm:spPr/>
    </dgm:pt>
    <dgm:pt modelId="{7D89C567-3BC9-4364-962B-25FA32E7660A}" type="pres">
      <dgm:prSet presAssocID="{BBA64E72-2D2A-49F8-AE8C-E8AA1A2149AF}" presName="rootText2" presStyleLbl="alignAcc1" presStyleIdx="0" presStyleCnt="0">
        <dgm:presLayoutVars>
          <dgm:chPref val="3"/>
        </dgm:presLayoutVars>
      </dgm:prSet>
      <dgm:spPr/>
    </dgm:pt>
    <dgm:pt modelId="{C97C24B4-4FBA-4314-B9D8-BB982518B69C}" type="pres">
      <dgm:prSet presAssocID="{BBA64E72-2D2A-49F8-AE8C-E8AA1A2149AF}" presName="topArc2" presStyleLbl="parChTrans1D1" presStyleIdx="14" presStyleCnt="30"/>
      <dgm:spPr>
        <a:solidFill>
          <a:srgbClr val="FFFFFF"/>
        </a:solidFill>
        <a:ln>
          <a:noFill/>
        </a:ln>
      </dgm:spPr>
    </dgm:pt>
    <dgm:pt modelId="{A6337479-6B2C-4579-9D8C-D9493C3189D9}" type="pres">
      <dgm:prSet presAssocID="{BBA64E72-2D2A-49F8-AE8C-E8AA1A2149AF}" presName="bottomArc2" presStyleLbl="parChTrans1D1" presStyleIdx="15" presStyleCnt="30"/>
      <dgm:spPr>
        <a:ln>
          <a:noFill/>
        </a:ln>
      </dgm:spPr>
    </dgm:pt>
    <dgm:pt modelId="{589B8DFA-1918-43A1-A07A-F62FA8224206}" type="pres">
      <dgm:prSet presAssocID="{BBA64E72-2D2A-49F8-AE8C-E8AA1A2149AF}" presName="topConnNode2" presStyleLbl="node3" presStyleIdx="0" presStyleCnt="0"/>
      <dgm:spPr/>
    </dgm:pt>
    <dgm:pt modelId="{57877437-26F6-4593-B751-9250BC458F90}" type="pres">
      <dgm:prSet presAssocID="{BBA64E72-2D2A-49F8-AE8C-E8AA1A2149AF}" presName="hierChild4" presStyleCnt="0"/>
      <dgm:spPr/>
    </dgm:pt>
    <dgm:pt modelId="{28217AD2-8471-4884-8649-13F863361CDC}" type="pres">
      <dgm:prSet presAssocID="{BBA64E72-2D2A-49F8-AE8C-E8AA1A2149AF}" presName="hierChild5" presStyleCnt="0"/>
      <dgm:spPr/>
    </dgm:pt>
    <dgm:pt modelId="{59373BA2-9D20-4C44-9BD6-69F0444E9611}" type="pres">
      <dgm:prSet presAssocID="{C2073F5B-7827-407B-9EF6-E0D1F8A814E1}" presName="hierChild5" presStyleCnt="0"/>
      <dgm:spPr/>
    </dgm:pt>
    <dgm:pt modelId="{2F32A8A8-558C-4CB4-BD10-7E5D467D03CA}" type="pres">
      <dgm:prSet presAssocID="{39C05ED7-C7FF-46E6-9557-0B1E26905087}" presName="Name28" presStyleLbl="parChTrans1D2" presStyleIdx="2" presStyleCnt="4"/>
      <dgm:spPr/>
    </dgm:pt>
    <dgm:pt modelId="{7CCD9C65-DCD8-4731-A3C5-8FC335253E69}" type="pres">
      <dgm:prSet presAssocID="{FC7B9F15-1875-4DC2-BECA-13BBE749BA77}" presName="hierRoot2" presStyleCnt="0">
        <dgm:presLayoutVars>
          <dgm:hierBranch val="init"/>
        </dgm:presLayoutVars>
      </dgm:prSet>
      <dgm:spPr/>
    </dgm:pt>
    <dgm:pt modelId="{DCAFEF92-296B-4BF4-A637-BBA34EED32C6}" type="pres">
      <dgm:prSet presAssocID="{FC7B9F15-1875-4DC2-BECA-13BBE749BA77}" presName="rootComposite2" presStyleCnt="0"/>
      <dgm:spPr/>
    </dgm:pt>
    <dgm:pt modelId="{D2B5CEF5-6ECD-4F1A-A497-03A534FAB37B}" type="pres">
      <dgm:prSet presAssocID="{FC7B9F15-1875-4DC2-BECA-13BBE749BA77}" presName="rootText2" presStyleLbl="alignAcc1" presStyleIdx="0" presStyleCnt="0" custScaleX="101724">
        <dgm:presLayoutVars>
          <dgm:chPref val="3"/>
        </dgm:presLayoutVars>
      </dgm:prSet>
      <dgm:spPr/>
    </dgm:pt>
    <dgm:pt modelId="{4347B81D-D943-44DC-A6EB-BCD480CA8493}" type="pres">
      <dgm:prSet presAssocID="{FC7B9F15-1875-4DC2-BECA-13BBE749BA77}" presName="topArc2" presStyleLbl="parChTrans1D1" presStyleIdx="16" presStyleCnt="30"/>
      <dgm:spPr>
        <a:ln>
          <a:noFill/>
        </a:ln>
      </dgm:spPr>
    </dgm:pt>
    <dgm:pt modelId="{4480C54E-5AF8-4B33-8B4E-E72FD422A784}" type="pres">
      <dgm:prSet presAssocID="{FC7B9F15-1875-4DC2-BECA-13BBE749BA77}" presName="bottomArc2" presStyleLbl="parChTrans1D1" presStyleIdx="17" presStyleCnt="30"/>
      <dgm:spPr>
        <a:ln>
          <a:noFill/>
        </a:ln>
      </dgm:spPr>
    </dgm:pt>
    <dgm:pt modelId="{85D4EDD1-9938-499B-9272-C7A44E15387B}" type="pres">
      <dgm:prSet presAssocID="{FC7B9F15-1875-4DC2-BECA-13BBE749BA77}" presName="topConnNode2" presStyleLbl="node2" presStyleIdx="0" presStyleCnt="0"/>
      <dgm:spPr/>
    </dgm:pt>
    <dgm:pt modelId="{0D27DE63-7F78-4462-A5DC-2124047DB2B3}" type="pres">
      <dgm:prSet presAssocID="{FC7B9F15-1875-4DC2-BECA-13BBE749BA77}" presName="hierChild4" presStyleCnt="0"/>
      <dgm:spPr/>
    </dgm:pt>
    <dgm:pt modelId="{EAA2458B-3AEA-47A7-BFD4-47E154615F17}" type="pres">
      <dgm:prSet presAssocID="{010CA462-E6C2-4F83-A73F-776AF45684AD}" presName="Name28" presStyleLbl="parChTrans1D3" presStyleIdx="5" presStyleCnt="10"/>
      <dgm:spPr/>
    </dgm:pt>
    <dgm:pt modelId="{0969C97E-2095-447A-8800-5122A2E35B22}" type="pres">
      <dgm:prSet presAssocID="{1DC8D629-E9A7-4D01-957E-EF2A9DE897FD}" presName="hierRoot2" presStyleCnt="0">
        <dgm:presLayoutVars>
          <dgm:hierBranch val="init"/>
        </dgm:presLayoutVars>
      </dgm:prSet>
      <dgm:spPr/>
    </dgm:pt>
    <dgm:pt modelId="{CEA96E37-70DF-47FD-9193-B916998B5C02}" type="pres">
      <dgm:prSet presAssocID="{1DC8D629-E9A7-4D01-957E-EF2A9DE897FD}" presName="rootComposite2" presStyleCnt="0"/>
      <dgm:spPr/>
    </dgm:pt>
    <dgm:pt modelId="{04BA6BB6-A643-4BCF-9196-417DA0574EE8}" type="pres">
      <dgm:prSet presAssocID="{1DC8D629-E9A7-4D01-957E-EF2A9DE897FD}" presName="rootText2" presStyleLbl="alignAcc1" presStyleIdx="0" presStyleCnt="0" custScaleX="118132">
        <dgm:presLayoutVars>
          <dgm:chPref val="3"/>
        </dgm:presLayoutVars>
      </dgm:prSet>
      <dgm:spPr/>
    </dgm:pt>
    <dgm:pt modelId="{E846A677-643E-4828-9798-A02EC11AB272}" type="pres">
      <dgm:prSet presAssocID="{1DC8D629-E9A7-4D01-957E-EF2A9DE897FD}" presName="topArc2" presStyleLbl="parChTrans1D1" presStyleIdx="18" presStyleCnt="30"/>
      <dgm:spPr>
        <a:ln>
          <a:noFill/>
        </a:ln>
      </dgm:spPr>
    </dgm:pt>
    <dgm:pt modelId="{5B174019-ED84-4FAE-AA06-C9AFC39D0871}" type="pres">
      <dgm:prSet presAssocID="{1DC8D629-E9A7-4D01-957E-EF2A9DE897FD}" presName="bottomArc2" presStyleLbl="parChTrans1D1" presStyleIdx="19" presStyleCnt="30"/>
      <dgm:spPr>
        <a:ln>
          <a:noFill/>
        </a:ln>
      </dgm:spPr>
    </dgm:pt>
    <dgm:pt modelId="{C5766EAE-5792-4459-B190-C9CF5FD368A6}" type="pres">
      <dgm:prSet presAssocID="{1DC8D629-E9A7-4D01-957E-EF2A9DE897FD}" presName="topConnNode2" presStyleLbl="node3" presStyleIdx="0" presStyleCnt="0"/>
      <dgm:spPr/>
    </dgm:pt>
    <dgm:pt modelId="{EC2340A5-987A-4F94-8D1D-C358F2BCDA31}" type="pres">
      <dgm:prSet presAssocID="{1DC8D629-E9A7-4D01-957E-EF2A9DE897FD}" presName="hierChild4" presStyleCnt="0"/>
      <dgm:spPr/>
    </dgm:pt>
    <dgm:pt modelId="{E5E8B179-E2CC-45ED-9432-ADE85067652A}" type="pres">
      <dgm:prSet presAssocID="{1DC8D629-E9A7-4D01-957E-EF2A9DE897FD}" presName="hierChild5" presStyleCnt="0"/>
      <dgm:spPr/>
    </dgm:pt>
    <dgm:pt modelId="{5FBA200F-19D4-4399-A095-42EBF6C2C697}" type="pres">
      <dgm:prSet presAssocID="{5CE69E87-67EC-49F5-840B-004744AFCBDE}" presName="Name28" presStyleLbl="parChTrans1D3" presStyleIdx="6" presStyleCnt="10"/>
      <dgm:spPr/>
    </dgm:pt>
    <dgm:pt modelId="{21D9123B-1185-4C9A-816B-C9A3B6BE2778}" type="pres">
      <dgm:prSet presAssocID="{57BB516D-D784-4AAB-8DC0-D363F72C1F5E}" presName="hierRoot2" presStyleCnt="0">
        <dgm:presLayoutVars>
          <dgm:hierBranch val="init"/>
        </dgm:presLayoutVars>
      </dgm:prSet>
      <dgm:spPr/>
    </dgm:pt>
    <dgm:pt modelId="{685B891A-29CD-4D48-A76D-3CD8CAB78C78}" type="pres">
      <dgm:prSet presAssocID="{57BB516D-D784-4AAB-8DC0-D363F72C1F5E}" presName="rootComposite2" presStyleCnt="0"/>
      <dgm:spPr/>
    </dgm:pt>
    <dgm:pt modelId="{C12D15C3-FF30-479D-9832-0E33BD473279}" type="pres">
      <dgm:prSet presAssocID="{57BB516D-D784-4AAB-8DC0-D363F72C1F5E}" presName="rootText2" presStyleLbl="alignAcc1" presStyleIdx="0" presStyleCnt="0">
        <dgm:presLayoutVars>
          <dgm:chPref val="3"/>
        </dgm:presLayoutVars>
      </dgm:prSet>
      <dgm:spPr/>
    </dgm:pt>
    <dgm:pt modelId="{49DE27FE-88E9-42D1-A70E-F642790C1DE4}" type="pres">
      <dgm:prSet presAssocID="{57BB516D-D784-4AAB-8DC0-D363F72C1F5E}" presName="topArc2" presStyleLbl="parChTrans1D1" presStyleIdx="20" presStyleCnt="30"/>
      <dgm:spPr>
        <a:ln>
          <a:noFill/>
        </a:ln>
      </dgm:spPr>
    </dgm:pt>
    <dgm:pt modelId="{AD26DCB4-881E-4E28-A84E-8EF3EAEDF022}" type="pres">
      <dgm:prSet presAssocID="{57BB516D-D784-4AAB-8DC0-D363F72C1F5E}" presName="bottomArc2" presStyleLbl="parChTrans1D1" presStyleIdx="21" presStyleCnt="30"/>
      <dgm:spPr>
        <a:ln>
          <a:noFill/>
        </a:ln>
      </dgm:spPr>
    </dgm:pt>
    <dgm:pt modelId="{E19634D7-7E1C-4662-A590-9F94641D1109}" type="pres">
      <dgm:prSet presAssocID="{57BB516D-D784-4AAB-8DC0-D363F72C1F5E}" presName="topConnNode2" presStyleLbl="node3" presStyleIdx="0" presStyleCnt="0"/>
      <dgm:spPr/>
    </dgm:pt>
    <dgm:pt modelId="{CB9482B6-54D3-43C2-B2C7-717C915FF5C0}" type="pres">
      <dgm:prSet presAssocID="{57BB516D-D784-4AAB-8DC0-D363F72C1F5E}" presName="hierChild4" presStyleCnt="0"/>
      <dgm:spPr/>
    </dgm:pt>
    <dgm:pt modelId="{601C9E87-28C2-4B69-B11C-632B6016C36D}" type="pres">
      <dgm:prSet presAssocID="{57BB516D-D784-4AAB-8DC0-D363F72C1F5E}" presName="hierChild5" presStyleCnt="0"/>
      <dgm:spPr/>
    </dgm:pt>
    <dgm:pt modelId="{85641DF3-A7D9-4B10-99FA-A1E2EF381ACD}" type="pres">
      <dgm:prSet presAssocID="{FC7B9F15-1875-4DC2-BECA-13BBE749BA77}" presName="hierChild5" presStyleCnt="0"/>
      <dgm:spPr/>
    </dgm:pt>
    <dgm:pt modelId="{984F9450-5964-49A8-B791-E25C58CD4449}" type="pres">
      <dgm:prSet presAssocID="{D40877FE-B56E-42D3-B477-19AE67DEC525}" presName="Name28" presStyleLbl="parChTrans1D2" presStyleIdx="3" presStyleCnt="4"/>
      <dgm:spPr/>
    </dgm:pt>
    <dgm:pt modelId="{DD73C714-E93F-4CB0-AABD-174F2E72274C}" type="pres">
      <dgm:prSet presAssocID="{97DD0C4A-77FF-48A1-982C-D622489A06AE}" presName="hierRoot2" presStyleCnt="0">
        <dgm:presLayoutVars>
          <dgm:hierBranch val="init"/>
        </dgm:presLayoutVars>
      </dgm:prSet>
      <dgm:spPr/>
    </dgm:pt>
    <dgm:pt modelId="{30DF8BAE-E29A-4663-98E0-97597C0D5C32}" type="pres">
      <dgm:prSet presAssocID="{97DD0C4A-77FF-48A1-982C-D622489A06AE}" presName="rootComposite2" presStyleCnt="0"/>
      <dgm:spPr/>
    </dgm:pt>
    <dgm:pt modelId="{4C5ADBEE-12F1-4190-8373-7F30FB5338B0}" type="pres">
      <dgm:prSet presAssocID="{97DD0C4A-77FF-48A1-982C-D622489A06AE}" presName="rootText2" presStyleLbl="alignAcc1" presStyleIdx="0" presStyleCnt="0" custScaleX="134539">
        <dgm:presLayoutVars>
          <dgm:chPref val="3"/>
        </dgm:presLayoutVars>
      </dgm:prSet>
      <dgm:spPr/>
    </dgm:pt>
    <dgm:pt modelId="{44C62CE7-F2C7-4060-8066-3506F368A537}" type="pres">
      <dgm:prSet presAssocID="{97DD0C4A-77FF-48A1-982C-D622489A06AE}" presName="topArc2" presStyleLbl="parChTrans1D1" presStyleIdx="22" presStyleCnt="30"/>
      <dgm:spPr>
        <a:ln>
          <a:noFill/>
        </a:ln>
      </dgm:spPr>
    </dgm:pt>
    <dgm:pt modelId="{FF8E0C39-D7D5-42E1-ADC1-79C30599FF7D}" type="pres">
      <dgm:prSet presAssocID="{97DD0C4A-77FF-48A1-982C-D622489A06AE}" presName="bottomArc2" presStyleLbl="parChTrans1D1" presStyleIdx="23" presStyleCnt="30"/>
      <dgm:spPr>
        <a:ln>
          <a:noFill/>
        </a:ln>
      </dgm:spPr>
    </dgm:pt>
    <dgm:pt modelId="{922ACFF5-5A1B-4042-B2A5-E0C6AACEEE95}" type="pres">
      <dgm:prSet presAssocID="{97DD0C4A-77FF-48A1-982C-D622489A06AE}" presName="topConnNode2" presStyleLbl="node2" presStyleIdx="0" presStyleCnt="0"/>
      <dgm:spPr/>
    </dgm:pt>
    <dgm:pt modelId="{8FE96A82-53CA-4366-9F5D-C8ED21E6D64E}" type="pres">
      <dgm:prSet presAssocID="{97DD0C4A-77FF-48A1-982C-D622489A06AE}" presName="hierChild4" presStyleCnt="0"/>
      <dgm:spPr/>
    </dgm:pt>
    <dgm:pt modelId="{E6B68900-C9F4-40E8-A1E8-9D979486958A}" type="pres">
      <dgm:prSet presAssocID="{9449BF82-E176-472F-999D-7FE02A71500C}" presName="Name28" presStyleLbl="parChTrans1D3" presStyleIdx="7" presStyleCnt="10"/>
      <dgm:spPr/>
    </dgm:pt>
    <dgm:pt modelId="{E8BF7F37-0890-4644-8B32-0A72DEFC69E9}" type="pres">
      <dgm:prSet presAssocID="{31CC3BB4-983E-4455-AEB0-A97B1EE23844}" presName="hierRoot2" presStyleCnt="0">
        <dgm:presLayoutVars>
          <dgm:hierBranch val="init"/>
        </dgm:presLayoutVars>
      </dgm:prSet>
      <dgm:spPr/>
    </dgm:pt>
    <dgm:pt modelId="{D0E884D6-BE68-49BD-8ADE-714C0CC7B9DB}" type="pres">
      <dgm:prSet presAssocID="{31CC3BB4-983E-4455-AEB0-A97B1EE23844}" presName="rootComposite2" presStyleCnt="0"/>
      <dgm:spPr/>
    </dgm:pt>
    <dgm:pt modelId="{44A7D7E2-F2B5-43AC-813A-DB8C58E8FDDB}" type="pres">
      <dgm:prSet presAssocID="{31CC3BB4-983E-4455-AEB0-A97B1EE23844}" presName="rootText2" presStyleLbl="alignAcc1" presStyleIdx="0" presStyleCnt="0" custScaleX="123054">
        <dgm:presLayoutVars>
          <dgm:chPref val="3"/>
        </dgm:presLayoutVars>
      </dgm:prSet>
      <dgm:spPr/>
    </dgm:pt>
    <dgm:pt modelId="{7DD1B35F-7BC1-4A34-9700-82923330B7AE}" type="pres">
      <dgm:prSet presAssocID="{31CC3BB4-983E-4455-AEB0-A97B1EE23844}" presName="topArc2" presStyleLbl="parChTrans1D1" presStyleIdx="24" presStyleCnt="30"/>
      <dgm:spPr>
        <a:ln>
          <a:noFill/>
        </a:ln>
      </dgm:spPr>
    </dgm:pt>
    <dgm:pt modelId="{8BAD85D1-FE7D-432E-8C77-3C22F589EE7A}" type="pres">
      <dgm:prSet presAssocID="{31CC3BB4-983E-4455-AEB0-A97B1EE23844}" presName="bottomArc2" presStyleLbl="parChTrans1D1" presStyleIdx="25" presStyleCnt="30"/>
      <dgm:spPr>
        <a:ln>
          <a:noFill/>
        </a:ln>
      </dgm:spPr>
    </dgm:pt>
    <dgm:pt modelId="{797A3F78-632C-483C-921F-1807237B44E9}" type="pres">
      <dgm:prSet presAssocID="{31CC3BB4-983E-4455-AEB0-A97B1EE23844}" presName="topConnNode2" presStyleLbl="node3" presStyleIdx="0" presStyleCnt="0"/>
      <dgm:spPr/>
    </dgm:pt>
    <dgm:pt modelId="{7ED52516-DEAA-48AF-9F2D-A41EAF869574}" type="pres">
      <dgm:prSet presAssocID="{31CC3BB4-983E-4455-AEB0-A97B1EE23844}" presName="hierChild4" presStyleCnt="0"/>
      <dgm:spPr/>
    </dgm:pt>
    <dgm:pt modelId="{B392B3F0-94DE-4277-ADDE-D665748D26B4}" type="pres">
      <dgm:prSet presAssocID="{31CC3BB4-983E-4455-AEB0-A97B1EE23844}" presName="hierChild5" presStyleCnt="0"/>
      <dgm:spPr/>
    </dgm:pt>
    <dgm:pt modelId="{E2DB4C18-1980-4198-BD37-3802C900C3BC}" type="pres">
      <dgm:prSet presAssocID="{05963C3B-4F9D-4386-A75B-298DA00D66C3}" presName="Name28" presStyleLbl="parChTrans1D3" presStyleIdx="8" presStyleCnt="10"/>
      <dgm:spPr/>
    </dgm:pt>
    <dgm:pt modelId="{3B03DA4A-6E18-41A7-9BDE-97095294133D}" type="pres">
      <dgm:prSet presAssocID="{580DE34B-5794-4792-B901-CE48AF9013CD}" presName="hierRoot2" presStyleCnt="0">
        <dgm:presLayoutVars>
          <dgm:hierBranch val="init"/>
        </dgm:presLayoutVars>
      </dgm:prSet>
      <dgm:spPr/>
    </dgm:pt>
    <dgm:pt modelId="{73773B44-8D86-4035-A152-633080407A23}" type="pres">
      <dgm:prSet presAssocID="{580DE34B-5794-4792-B901-CE48AF9013CD}" presName="rootComposite2" presStyleCnt="0"/>
      <dgm:spPr/>
    </dgm:pt>
    <dgm:pt modelId="{7FEB6243-E0AF-467F-A7B4-91994E24A748}" type="pres">
      <dgm:prSet presAssocID="{580DE34B-5794-4792-B901-CE48AF9013CD}" presName="rootText2" presStyleLbl="alignAcc1" presStyleIdx="0" presStyleCnt="0" custScaleX="103365">
        <dgm:presLayoutVars>
          <dgm:chPref val="3"/>
        </dgm:presLayoutVars>
      </dgm:prSet>
      <dgm:spPr/>
    </dgm:pt>
    <dgm:pt modelId="{14633387-3A77-45CA-8B06-BAA589F5FBEE}" type="pres">
      <dgm:prSet presAssocID="{580DE34B-5794-4792-B901-CE48AF9013CD}" presName="topArc2" presStyleLbl="parChTrans1D1" presStyleIdx="26" presStyleCnt="30"/>
      <dgm:spPr>
        <a:ln>
          <a:noFill/>
        </a:ln>
      </dgm:spPr>
    </dgm:pt>
    <dgm:pt modelId="{D7E88FCC-B078-41DE-901B-F34B6C5A79A6}" type="pres">
      <dgm:prSet presAssocID="{580DE34B-5794-4792-B901-CE48AF9013CD}" presName="bottomArc2" presStyleLbl="parChTrans1D1" presStyleIdx="27" presStyleCnt="30"/>
      <dgm:spPr>
        <a:ln>
          <a:noFill/>
        </a:ln>
      </dgm:spPr>
    </dgm:pt>
    <dgm:pt modelId="{B9B0D07B-724D-47F3-AFE6-4D2300D48B2D}" type="pres">
      <dgm:prSet presAssocID="{580DE34B-5794-4792-B901-CE48AF9013CD}" presName="topConnNode2" presStyleLbl="node3" presStyleIdx="0" presStyleCnt="0"/>
      <dgm:spPr/>
    </dgm:pt>
    <dgm:pt modelId="{F8C8A909-669F-449B-A61D-1D8A524B9F4F}" type="pres">
      <dgm:prSet presAssocID="{580DE34B-5794-4792-B901-CE48AF9013CD}" presName="hierChild4" presStyleCnt="0"/>
      <dgm:spPr/>
    </dgm:pt>
    <dgm:pt modelId="{B049FF0A-8ACC-4E3E-AE7B-9E80A6E90969}" type="pres">
      <dgm:prSet presAssocID="{580DE34B-5794-4792-B901-CE48AF9013CD}" presName="hierChild5" presStyleCnt="0"/>
      <dgm:spPr/>
    </dgm:pt>
    <dgm:pt modelId="{E9CBADBB-97F3-45E1-B6B9-5B83CD0E3006}" type="pres">
      <dgm:prSet presAssocID="{46EFEFD3-0048-42E0-A23D-1811B5DDA36C}" presName="Name28" presStyleLbl="parChTrans1D3" presStyleIdx="9" presStyleCnt="10"/>
      <dgm:spPr/>
    </dgm:pt>
    <dgm:pt modelId="{F1573FA2-A792-4DDB-8D44-23089CE31B60}" type="pres">
      <dgm:prSet presAssocID="{64F69BDE-7F2A-4B6E-A54B-D82DD1A3A950}" presName="hierRoot2" presStyleCnt="0">
        <dgm:presLayoutVars>
          <dgm:hierBranch val="init"/>
        </dgm:presLayoutVars>
      </dgm:prSet>
      <dgm:spPr/>
    </dgm:pt>
    <dgm:pt modelId="{1E811F2A-B941-4FF4-9E4C-39E4FB0DF181}" type="pres">
      <dgm:prSet presAssocID="{64F69BDE-7F2A-4B6E-A54B-D82DD1A3A950}" presName="rootComposite2" presStyleCnt="0"/>
      <dgm:spPr/>
    </dgm:pt>
    <dgm:pt modelId="{A669DC4B-B5C6-4C38-AE9F-3F5DE4D5E6AD}" type="pres">
      <dgm:prSet presAssocID="{64F69BDE-7F2A-4B6E-A54B-D82DD1A3A950}" presName="rootText2" presStyleLbl="alignAcc1" presStyleIdx="0" presStyleCnt="0" custScaleX="118132">
        <dgm:presLayoutVars>
          <dgm:chPref val="3"/>
        </dgm:presLayoutVars>
      </dgm:prSet>
      <dgm:spPr/>
    </dgm:pt>
    <dgm:pt modelId="{B3CF2FE9-3EC6-45E2-B2AE-52FFCCBA1CBF}" type="pres">
      <dgm:prSet presAssocID="{64F69BDE-7F2A-4B6E-A54B-D82DD1A3A950}" presName="topArc2" presStyleLbl="parChTrans1D1" presStyleIdx="28" presStyleCnt="30"/>
      <dgm:spPr>
        <a:ln>
          <a:noFill/>
        </a:ln>
      </dgm:spPr>
    </dgm:pt>
    <dgm:pt modelId="{A6DC4CA0-F47E-47F3-8586-A6879E2FA187}" type="pres">
      <dgm:prSet presAssocID="{64F69BDE-7F2A-4B6E-A54B-D82DD1A3A950}" presName="bottomArc2" presStyleLbl="parChTrans1D1" presStyleIdx="29" presStyleCnt="30"/>
      <dgm:spPr>
        <a:ln>
          <a:noFill/>
        </a:ln>
      </dgm:spPr>
    </dgm:pt>
    <dgm:pt modelId="{101862B4-983E-42DC-BE32-E4535A2632F7}" type="pres">
      <dgm:prSet presAssocID="{64F69BDE-7F2A-4B6E-A54B-D82DD1A3A950}" presName="topConnNode2" presStyleLbl="node3" presStyleIdx="0" presStyleCnt="0"/>
      <dgm:spPr/>
    </dgm:pt>
    <dgm:pt modelId="{82FEBDFD-CA78-4E5A-B13D-DFB2FA6B8506}" type="pres">
      <dgm:prSet presAssocID="{64F69BDE-7F2A-4B6E-A54B-D82DD1A3A950}" presName="hierChild4" presStyleCnt="0"/>
      <dgm:spPr/>
    </dgm:pt>
    <dgm:pt modelId="{DA72B50C-AC19-43B7-915B-FFBE8B4D8E3C}" type="pres">
      <dgm:prSet presAssocID="{64F69BDE-7F2A-4B6E-A54B-D82DD1A3A950}" presName="hierChild5" presStyleCnt="0"/>
      <dgm:spPr/>
    </dgm:pt>
    <dgm:pt modelId="{10672985-8BA9-4E71-9C15-90D81B3754E7}" type="pres">
      <dgm:prSet presAssocID="{97DD0C4A-77FF-48A1-982C-D622489A06AE}" presName="hierChild5" presStyleCnt="0"/>
      <dgm:spPr/>
    </dgm:pt>
    <dgm:pt modelId="{949B0B7A-0AD2-4B12-A7E3-6B15F46F960E}" type="pres">
      <dgm:prSet presAssocID="{1FFC764C-D743-4D57-9C41-2E5FBAD03224}" presName="hierChild3" presStyleCnt="0"/>
      <dgm:spPr/>
    </dgm:pt>
  </dgm:ptLst>
  <dgm:cxnLst>
    <dgm:cxn modelId="{7CFBC702-9969-4B68-A672-52933C4D60B4}" srcId="{22426D86-7518-46C9-B210-2FD8E3E74755}" destId="{42851C91-791A-489C-8286-685FD36971DA}" srcOrd="2" destOrd="0" parTransId="{086B54F6-46A6-4D07-B47D-C5A536D4C12D}" sibTransId="{C5B9E66E-0F78-4D77-84CB-13BBEE2FD667}"/>
    <dgm:cxn modelId="{2A19E306-6F64-4FC9-8336-44E341ABB3BD}" type="presOf" srcId="{57BB516D-D784-4AAB-8DC0-D363F72C1F5E}" destId="{C12D15C3-FF30-479D-9832-0E33BD473279}" srcOrd="0" destOrd="0" presId="urn:microsoft.com/office/officeart/2008/layout/HalfCircleOrganizationChart"/>
    <dgm:cxn modelId="{89C7F909-B88F-441A-AF55-70C49B635995}" type="presOf" srcId="{9449BF82-E176-472F-999D-7FE02A71500C}" destId="{E6B68900-C9F4-40E8-A1E8-9D979486958A}" srcOrd="0" destOrd="0" presId="urn:microsoft.com/office/officeart/2008/layout/HalfCircleOrganizationChart"/>
    <dgm:cxn modelId="{B444C70F-FA09-472B-A227-F55B343DE781}" type="presOf" srcId="{086B54F6-46A6-4D07-B47D-C5A536D4C12D}" destId="{438C231C-0300-4A2D-A697-857E0A1E8D8E}" srcOrd="0" destOrd="0" presId="urn:microsoft.com/office/officeart/2008/layout/HalfCircleOrganizationChart"/>
    <dgm:cxn modelId="{59C6161A-6535-4532-995C-BB8134EA82B6}" type="presOf" srcId="{1AE04FF4-CCF0-4564-B935-DAE2907456B4}" destId="{7D750F40-9187-42C5-A091-08D3FD77A21F}" srcOrd="0" destOrd="0" presId="urn:microsoft.com/office/officeart/2008/layout/HalfCircleOrganizationChart"/>
    <dgm:cxn modelId="{9F836A27-DB76-43BD-8343-F80AF610F941}" srcId="{1FFC764C-D743-4D57-9C41-2E5FBAD03224}" destId="{22426D86-7518-46C9-B210-2FD8E3E74755}" srcOrd="0" destOrd="0" parTransId="{A93D1E34-0906-4F68-AE57-C9F73C7EF743}" sibTransId="{3F1317CF-9150-48D9-9370-E42DF7D4CEE4}"/>
    <dgm:cxn modelId="{DAFC6229-FDE4-4BE3-8166-71E4B74DF368}" srcId="{C2073F5B-7827-407B-9EF6-E0D1F8A814E1}" destId="{BBA64E72-2D2A-49F8-AE8C-E8AA1A2149AF}" srcOrd="1" destOrd="0" parTransId="{1AE04FF4-CCF0-4564-B935-DAE2907456B4}" sibTransId="{DF5B74BF-9537-4246-A356-995D61F291B4}"/>
    <dgm:cxn modelId="{FEB55A2A-B1D4-4EF7-ADAF-32BE7D8A05EE}" type="presOf" srcId="{22426D86-7518-46C9-B210-2FD8E3E74755}" destId="{8C90A41D-925B-490C-B03F-ADAAA7330786}" srcOrd="0" destOrd="0" presId="urn:microsoft.com/office/officeart/2008/layout/HalfCircleOrganizationChart"/>
    <dgm:cxn modelId="{39976935-2313-4651-A070-DAF2DC7AD801}" type="presOf" srcId="{31CC3BB4-983E-4455-AEB0-A97B1EE23844}" destId="{797A3F78-632C-483C-921F-1807237B44E9}" srcOrd="1" destOrd="0" presId="urn:microsoft.com/office/officeart/2008/layout/HalfCircleOrganizationChart"/>
    <dgm:cxn modelId="{95066B37-3698-4C46-9DF5-5826E39F963F}" srcId="{1FFC764C-D743-4D57-9C41-2E5FBAD03224}" destId="{97DD0C4A-77FF-48A1-982C-D622489A06AE}" srcOrd="3" destOrd="0" parTransId="{D40877FE-B56E-42D3-B477-19AE67DEC525}" sibTransId="{3DE56FBA-4984-49A7-9AB2-583D6D77787D}"/>
    <dgm:cxn modelId="{BBD59837-F7CF-4F17-BE3A-993E9BA25BB6}" type="presOf" srcId="{22426D86-7518-46C9-B210-2FD8E3E74755}" destId="{3F61031C-D0D0-4C46-84C3-54A6F15F6236}" srcOrd="1" destOrd="0" presId="urn:microsoft.com/office/officeart/2008/layout/HalfCircleOrganizationChart"/>
    <dgm:cxn modelId="{533B033A-7996-4264-893C-ED4EE943E58A}" type="presOf" srcId="{C2073F5B-7827-407B-9EF6-E0D1F8A814E1}" destId="{86C3BC59-8853-497B-B2B7-D849826362CD}" srcOrd="1" destOrd="0" presId="urn:microsoft.com/office/officeart/2008/layout/HalfCircleOrganizationChart"/>
    <dgm:cxn modelId="{75C90C3F-E606-4F3D-BE94-45A0EB711613}" type="presOf" srcId="{E658772D-C14F-4304-BEBE-0236356EEEAF}" destId="{5079A88D-5B8B-4224-8F25-840B7B56F650}" srcOrd="1" destOrd="0" presId="urn:microsoft.com/office/officeart/2008/layout/HalfCircleOrganizationChart"/>
    <dgm:cxn modelId="{4DFBD93F-69A7-4456-B7F4-93F27FA8FF93}" srcId="{1FFC764C-D743-4D57-9C41-2E5FBAD03224}" destId="{C2073F5B-7827-407B-9EF6-E0D1F8A814E1}" srcOrd="1" destOrd="0" parTransId="{8A84A09E-26D0-4E17-9C98-8E56D9C81449}" sibTransId="{8E3E8E49-E029-40D1-B25E-CEC089913518}"/>
    <dgm:cxn modelId="{3F470140-9D7F-457A-A640-249E52A999F7}" type="presOf" srcId="{5CE69E87-67EC-49F5-840B-004744AFCBDE}" destId="{5FBA200F-19D4-4399-A095-42EBF6C2C697}" srcOrd="0" destOrd="0" presId="urn:microsoft.com/office/officeart/2008/layout/HalfCircleOrganizationChart"/>
    <dgm:cxn modelId="{EF199640-E692-4C89-8DED-53B1AC7CBC37}" type="presOf" srcId="{8A84A09E-26D0-4E17-9C98-8E56D9C81449}" destId="{9A7D8C97-FC2E-4F2A-85D6-4AFE2F8DB527}" srcOrd="0" destOrd="0" presId="urn:microsoft.com/office/officeart/2008/layout/HalfCircleOrganizationChart"/>
    <dgm:cxn modelId="{A01A0A5B-70E5-463B-B481-6B423E17E1AA}" srcId="{22426D86-7518-46C9-B210-2FD8E3E74755}" destId="{7AA59EB2-869B-4C69-99B9-1A543CB2C257}" srcOrd="0" destOrd="0" parTransId="{9375BF9C-02FE-49EB-9F3B-5DBC6A3568F2}" sibTransId="{F64EF8EB-038B-474A-94B4-75A9147C9A63}"/>
    <dgm:cxn modelId="{EA1A945F-F784-4E6B-93A3-487A61A1CA6C}" type="presOf" srcId="{B26C0B51-DD87-453B-8244-741521CD9DC8}" destId="{3D1FC7C6-9112-4CFB-8043-7E4E569B8043}" srcOrd="0" destOrd="0" presId="urn:microsoft.com/office/officeart/2008/layout/HalfCircleOrganizationChart"/>
    <dgm:cxn modelId="{27325760-FE8F-458E-BFDD-179E1CA88ED8}" srcId="{97DD0C4A-77FF-48A1-982C-D622489A06AE}" destId="{31CC3BB4-983E-4455-AEB0-A97B1EE23844}" srcOrd="0" destOrd="0" parTransId="{9449BF82-E176-472F-999D-7FE02A71500C}" sibTransId="{319F5A99-4B6F-49E8-A459-0F7CA14F8790}"/>
    <dgm:cxn modelId="{D1935862-0C00-4AD7-868F-FC1B6B4D11E1}" type="presOf" srcId="{31CC3BB4-983E-4455-AEB0-A97B1EE23844}" destId="{44A7D7E2-F2B5-43AC-813A-DB8C58E8FDDB}" srcOrd="0" destOrd="0" presId="urn:microsoft.com/office/officeart/2008/layout/HalfCircleOrganizationChart"/>
    <dgm:cxn modelId="{7915314A-0167-4520-8D42-3DB5E151994C}" type="presOf" srcId="{1DC8D629-E9A7-4D01-957E-EF2A9DE897FD}" destId="{C5766EAE-5792-4459-B190-C9CF5FD368A6}" srcOrd="1" destOrd="0" presId="urn:microsoft.com/office/officeart/2008/layout/HalfCircleOrganizationChart"/>
    <dgm:cxn modelId="{FED1386E-3C97-4FC8-9EFE-6DFF4F22832C}" type="presOf" srcId="{E658772D-C14F-4304-BEBE-0236356EEEAF}" destId="{BF07EA43-8CE5-4690-8814-2A090EE1787D}" srcOrd="0" destOrd="0" presId="urn:microsoft.com/office/officeart/2008/layout/HalfCircleOrganizationChart"/>
    <dgm:cxn modelId="{10704871-9899-4597-84D4-261B15E962F6}" srcId="{1FFC764C-D743-4D57-9C41-2E5FBAD03224}" destId="{FC7B9F15-1875-4DC2-BECA-13BBE749BA77}" srcOrd="2" destOrd="0" parTransId="{39C05ED7-C7FF-46E6-9557-0B1E26905087}" sibTransId="{0DCEEE3F-B062-4C5C-9672-D0C88A42E95F}"/>
    <dgm:cxn modelId="{62923074-9AFD-4711-8552-837957085496}" srcId="{97DD0C4A-77FF-48A1-982C-D622489A06AE}" destId="{580DE34B-5794-4792-B901-CE48AF9013CD}" srcOrd="1" destOrd="0" parTransId="{05963C3B-4F9D-4386-A75B-298DA00D66C3}" sibTransId="{F12C5C09-0E20-4C51-8A81-25A0AEF850D2}"/>
    <dgm:cxn modelId="{4F004C75-094A-4C7D-B9FF-5D362048A7D8}" type="presOf" srcId="{010CA462-E6C2-4F83-A73F-776AF45684AD}" destId="{EAA2458B-3AEA-47A7-BFD4-47E154615F17}" srcOrd="0" destOrd="0" presId="urn:microsoft.com/office/officeart/2008/layout/HalfCircleOrganizationChart"/>
    <dgm:cxn modelId="{A030DB76-AACF-4096-932A-BB54B1492AD8}" type="presOf" srcId="{46EFEFD3-0048-42E0-A23D-1811B5DDA36C}" destId="{E9CBADBB-97F3-45E1-B6B9-5B83CD0E3006}" srcOrd="0" destOrd="0" presId="urn:microsoft.com/office/officeart/2008/layout/HalfCircleOrganizationChart"/>
    <dgm:cxn modelId="{D77CF97C-3E11-49AD-B2FC-7CA6BF675463}" type="presOf" srcId="{7AA59EB2-869B-4C69-99B9-1A543CB2C257}" destId="{32F7D3C9-3EB0-4665-8E54-87009482ACA8}" srcOrd="0" destOrd="0" presId="urn:microsoft.com/office/officeart/2008/layout/HalfCircleOrganizationChart"/>
    <dgm:cxn modelId="{F7B34F7D-F33E-47A3-8A37-643CF7AA510C}" type="presOf" srcId="{39C05ED7-C7FF-46E6-9557-0B1E26905087}" destId="{2F32A8A8-558C-4CB4-BD10-7E5D467D03CA}" srcOrd="0" destOrd="0" presId="urn:microsoft.com/office/officeart/2008/layout/HalfCircleOrganizationChart"/>
    <dgm:cxn modelId="{18455680-2720-4E64-9047-5668C66707A4}" type="presOf" srcId="{3293D16C-CEB0-432C-8204-1B98868C08C4}" destId="{E9577ACD-F567-4AF1-B5B1-CD7F51D7CCE1}" srcOrd="1" destOrd="0" presId="urn:microsoft.com/office/officeart/2008/layout/HalfCircleOrganizationChart"/>
    <dgm:cxn modelId="{1F3D9984-6633-426C-A027-25A19E62B2E2}" type="presOf" srcId="{57BB516D-D784-4AAB-8DC0-D363F72C1F5E}" destId="{E19634D7-7E1C-4662-A590-9F94641D1109}" srcOrd="1" destOrd="0" presId="urn:microsoft.com/office/officeart/2008/layout/HalfCircleOrganizationChart"/>
    <dgm:cxn modelId="{22F5F38D-30B4-4CB3-A6B0-3A29B9A859F9}" type="presOf" srcId="{90CF40A7-5B2D-4CAD-85AE-A286C445729C}" destId="{777AB8B1-B4E4-40E7-9662-9D369F289A48}" srcOrd="0" destOrd="0" presId="urn:microsoft.com/office/officeart/2008/layout/HalfCircleOrganizationChart"/>
    <dgm:cxn modelId="{60FABB90-693D-4252-8E21-20F47AD74362}" type="presOf" srcId="{1DC8D629-E9A7-4D01-957E-EF2A9DE897FD}" destId="{04BA6BB6-A643-4BCF-9196-417DA0574EE8}" srcOrd="0" destOrd="0" presId="urn:microsoft.com/office/officeart/2008/layout/HalfCircleOrganizationChart"/>
    <dgm:cxn modelId="{13AB0996-ACA7-4BDE-B35D-4C6B87C4F7E5}" srcId="{D4B6F6B6-6C5E-469E-A4B2-F194A5FC9A5A}" destId="{1FFC764C-D743-4D57-9C41-2E5FBAD03224}" srcOrd="0" destOrd="0" parTransId="{DD045C2E-8350-49C2-B933-BCE41525CAAD}" sibTransId="{A8F04332-71EA-43CE-9B41-5040BE335ECE}"/>
    <dgm:cxn modelId="{EB7B2D9B-0866-4537-971A-EB6B55A4C424}" type="presOf" srcId="{1FFC764C-D743-4D57-9C41-2E5FBAD03224}" destId="{04BBEF17-65BD-4624-B0A9-25D81BB845F6}" srcOrd="0" destOrd="0" presId="urn:microsoft.com/office/officeart/2008/layout/HalfCircleOrganizationChart"/>
    <dgm:cxn modelId="{6B5A849B-6A3E-4D22-8EC0-3A24B524830A}" type="presOf" srcId="{D4B6F6B6-6C5E-469E-A4B2-F194A5FC9A5A}" destId="{710F2F7D-5543-4B55-84D7-2BF4477A284C}" srcOrd="0" destOrd="0" presId="urn:microsoft.com/office/officeart/2008/layout/HalfCircleOrganizationChart"/>
    <dgm:cxn modelId="{B8D1239F-E793-4274-B106-8BFB409EE512}" type="presOf" srcId="{64F69BDE-7F2A-4B6E-A54B-D82DD1A3A950}" destId="{101862B4-983E-42DC-BE32-E4535A2632F7}" srcOrd="1" destOrd="0" presId="urn:microsoft.com/office/officeart/2008/layout/HalfCircleOrganizationChart"/>
    <dgm:cxn modelId="{5E8BC9A0-FEF4-4F4B-9702-B2D223B846E8}" type="presOf" srcId="{580DE34B-5794-4792-B901-CE48AF9013CD}" destId="{B9B0D07B-724D-47F3-AFE6-4D2300D48B2D}" srcOrd="1" destOrd="0" presId="urn:microsoft.com/office/officeart/2008/layout/HalfCircleOrganizationChart"/>
    <dgm:cxn modelId="{1B1C56A3-5D54-416C-87AD-72E4BD30304E}" type="presOf" srcId="{C2073F5B-7827-407B-9EF6-E0D1F8A814E1}" destId="{7A273C52-1615-40C4-A6F1-4EA9620B29EB}" srcOrd="0" destOrd="0" presId="urn:microsoft.com/office/officeart/2008/layout/HalfCircleOrganizationChart"/>
    <dgm:cxn modelId="{09BD93A6-13E2-4095-B75E-70BC3926BC9C}" type="presOf" srcId="{D40877FE-B56E-42D3-B477-19AE67DEC525}" destId="{984F9450-5964-49A8-B791-E25C58CD4449}" srcOrd="0" destOrd="0" presId="urn:microsoft.com/office/officeart/2008/layout/HalfCircleOrganizationChart"/>
    <dgm:cxn modelId="{2B493CA7-A0F9-4DE8-AEF1-BECA0116F9B0}" type="presOf" srcId="{42851C91-791A-489C-8286-685FD36971DA}" destId="{E1B1FF37-4327-4734-8949-5D6632321653}" srcOrd="1" destOrd="0" presId="urn:microsoft.com/office/officeart/2008/layout/HalfCircleOrganizationChart"/>
    <dgm:cxn modelId="{2BB4C1A8-55BB-430F-8B01-59CF1EE0EF7D}" type="presOf" srcId="{05963C3B-4F9D-4386-A75B-298DA00D66C3}" destId="{E2DB4C18-1980-4198-BD37-3802C900C3BC}" srcOrd="0" destOrd="0" presId="urn:microsoft.com/office/officeart/2008/layout/HalfCircleOrganizationChart"/>
    <dgm:cxn modelId="{7CA46CAB-7349-4257-B5B2-FC79DD610345}" type="presOf" srcId="{7AA59EB2-869B-4C69-99B9-1A543CB2C257}" destId="{5CB0C941-3668-4E08-A616-F68C7B36FBF3}" srcOrd="1" destOrd="0" presId="urn:microsoft.com/office/officeart/2008/layout/HalfCircleOrganizationChart"/>
    <dgm:cxn modelId="{C419C5AB-98F0-4C04-9825-B369AB879200}" type="presOf" srcId="{97DD0C4A-77FF-48A1-982C-D622489A06AE}" destId="{922ACFF5-5A1B-4042-B2A5-E0C6AACEEE95}" srcOrd="1" destOrd="0" presId="urn:microsoft.com/office/officeart/2008/layout/HalfCircleOrganizationChart"/>
    <dgm:cxn modelId="{386749AF-A3D5-4366-B40E-ED16D9470943}" type="presOf" srcId="{97DD0C4A-77FF-48A1-982C-D622489A06AE}" destId="{4C5ADBEE-12F1-4190-8373-7F30FB5338B0}" srcOrd="0" destOrd="0" presId="urn:microsoft.com/office/officeart/2008/layout/HalfCircleOrganizationChart"/>
    <dgm:cxn modelId="{2EC1AAB3-94AB-4D52-9AB7-C91578F30069}" srcId="{FC7B9F15-1875-4DC2-BECA-13BBE749BA77}" destId="{1DC8D629-E9A7-4D01-957E-EF2A9DE897FD}" srcOrd="0" destOrd="0" parTransId="{010CA462-E6C2-4F83-A73F-776AF45684AD}" sibTransId="{AF68511B-D059-4DEE-940D-692C85447C56}"/>
    <dgm:cxn modelId="{C891E0B5-CB84-44E6-960A-C083CC5776B5}" type="presOf" srcId="{580DE34B-5794-4792-B901-CE48AF9013CD}" destId="{7FEB6243-E0AF-467F-A7B4-91994E24A748}" srcOrd="0" destOrd="0" presId="urn:microsoft.com/office/officeart/2008/layout/HalfCircleOrganizationChart"/>
    <dgm:cxn modelId="{DFE4B2C2-0868-4646-997D-882A465423A8}" type="presOf" srcId="{BBA64E72-2D2A-49F8-AE8C-E8AA1A2149AF}" destId="{589B8DFA-1918-43A1-A07A-F62FA8224206}" srcOrd="1" destOrd="0" presId="urn:microsoft.com/office/officeart/2008/layout/HalfCircleOrganizationChart"/>
    <dgm:cxn modelId="{CD2475C3-94FA-4CEF-899E-A29CE88AC5B3}" type="presOf" srcId="{9375BF9C-02FE-49EB-9F3B-5DBC6A3568F2}" destId="{8F0F6BD4-5A20-4884-8DCC-04082A9A98D6}" srcOrd="0" destOrd="0" presId="urn:microsoft.com/office/officeart/2008/layout/HalfCircleOrganizationChart"/>
    <dgm:cxn modelId="{2F6263C7-4E7E-420E-9340-3CA64CBE9222}" type="presOf" srcId="{1FFC764C-D743-4D57-9C41-2E5FBAD03224}" destId="{308F86C1-0628-4AD2-ACA3-061B8E5F1120}" srcOrd="1" destOrd="0" presId="urn:microsoft.com/office/officeart/2008/layout/HalfCircleOrganizationChart"/>
    <dgm:cxn modelId="{82EA29CA-D8DE-426B-92E6-A804DA5BD56E}" type="presOf" srcId="{FC7B9F15-1875-4DC2-BECA-13BBE749BA77}" destId="{D2B5CEF5-6ECD-4F1A-A497-03A534FAB37B}" srcOrd="0" destOrd="0" presId="urn:microsoft.com/office/officeart/2008/layout/HalfCircleOrganizationChart"/>
    <dgm:cxn modelId="{9C2D2DCD-1000-42D7-BA7E-3B8A9F53AE6F}" type="presOf" srcId="{BBA64E72-2D2A-49F8-AE8C-E8AA1A2149AF}" destId="{7D89C567-3BC9-4364-962B-25FA32E7660A}" srcOrd="0" destOrd="0" presId="urn:microsoft.com/office/officeart/2008/layout/HalfCircleOrganizationChart"/>
    <dgm:cxn modelId="{685930CD-E7F9-4032-8DC9-990D629DEA12}" srcId="{22426D86-7518-46C9-B210-2FD8E3E74755}" destId="{E658772D-C14F-4304-BEBE-0236356EEEAF}" srcOrd="1" destOrd="0" parTransId="{B26C0B51-DD87-453B-8244-741521CD9DC8}" sibTransId="{E0934431-B5F2-4163-BD5A-1821D3E2949D}"/>
    <dgm:cxn modelId="{85F672DD-01B8-468E-B5E5-33490F1A6CEE}" type="presOf" srcId="{42851C91-791A-489C-8286-685FD36971DA}" destId="{CFF061C3-666D-4FF3-A11D-312B2E80D846}" srcOrd="0" destOrd="0" presId="urn:microsoft.com/office/officeart/2008/layout/HalfCircleOrganizationChart"/>
    <dgm:cxn modelId="{6CC355DD-87EE-476C-A305-E2A7ED63EBBE}" type="presOf" srcId="{64F69BDE-7F2A-4B6E-A54B-D82DD1A3A950}" destId="{A669DC4B-B5C6-4C38-AE9F-3F5DE4D5E6AD}" srcOrd="0" destOrd="0" presId="urn:microsoft.com/office/officeart/2008/layout/HalfCircleOrganizationChart"/>
    <dgm:cxn modelId="{CD7F22E7-04B3-4E59-83F1-9B0D535C6F9B}" type="presOf" srcId="{3293D16C-CEB0-432C-8204-1B98868C08C4}" destId="{B2DBC0FE-BB27-456B-A2AD-3DBCD4AFB181}" srcOrd="0" destOrd="0" presId="urn:microsoft.com/office/officeart/2008/layout/HalfCircleOrganizationChart"/>
    <dgm:cxn modelId="{A9C8CCF2-AC0F-47C2-BA8C-52E86CA94473}" srcId="{97DD0C4A-77FF-48A1-982C-D622489A06AE}" destId="{64F69BDE-7F2A-4B6E-A54B-D82DD1A3A950}" srcOrd="2" destOrd="0" parTransId="{46EFEFD3-0048-42E0-A23D-1811B5DDA36C}" sibTransId="{0002D2A1-7F08-4120-8FCB-8B111721D84A}"/>
    <dgm:cxn modelId="{10FD3AF3-FB40-4A21-B19F-0DE1179912D3}" srcId="{FC7B9F15-1875-4DC2-BECA-13BBE749BA77}" destId="{57BB516D-D784-4AAB-8DC0-D363F72C1F5E}" srcOrd="1" destOrd="0" parTransId="{5CE69E87-67EC-49F5-840B-004744AFCBDE}" sibTransId="{192FABA5-22E2-4978-B91A-8B064485502E}"/>
    <dgm:cxn modelId="{C198F2F6-DCBD-46F7-9657-52F1C913070C}" type="presOf" srcId="{FC7B9F15-1875-4DC2-BECA-13BBE749BA77}" destId="{85D4EDD1-9938-499B-9272-C7A44E15387B}" srcOrd="1" destOrd="0" presId="urn:microsoft.com/office/officeart/2008/layout/HalfCircleOrganizationChart"/>
    <dgm:cxn modelId="{BC10E2FA-02E6-4F94-BBAD-9550D1799F1F}" srcId="{C2073F5B-7827-407B-9EF6-E0D1F8A814E1}" destId="{3293D16C-CEB0-432C-8204-1B98868C08C4}" srcOrd="0" destOrd="0" parTransId="{90CF40A7-5B2D-4CAD-85AE-A286C445729C}" sibTransId="{53D9E68D-F1C9-4752-8ED2-32BA6D6EFAD6}"/>
    <dgm:cxn modelId="{2157CDFC-96C6-464A-B4AA-9832CD3BFCE2}" type="presOf" srcId="{A93D1E34-0906-4F68-AE57-C9F73C7EF743}" destId="{7C62BF52-C80B-4312-8420-09B79684DF07}" srcOrd="0" destOrd="0" presId="urn:microsoft.com/office/officeart/2008/layout/HalfCircleOrganizationChart"/>
    <dgm:cxn modelId="{5CEE4EDC-6F27-4B1A-830D-BFD71CC0A9E1}" type="presParOf" srcId="{710F2F7D-5543-4B55-84D7-2BF4477A284C}" destId="{03206E14-DB68-44CB-8AE5-696A5267F058}" srcOrd="0" destOrd="0" presId="urn:microsoft.com/office/officeart/2008/layout/HalfCircleOrganizationChart"/>
    <dgm:cxn modelId="{052373A2-8BF3-45E0-80EB-441B8F2C6ECF}" type="presParOf" srcId="{03206E14-DB68-44CB-8AE5-696A5267F058}" destId="{958110D5-C349-49DA-9E57-F7738FEEB9D7}" srcOrd="0" destOrd="0" presId="urn:microsoft.com/office/officeart/2008/layout/HalfCircleOrganizationChart"/>
    <dgm:cxn modelId="{5C84482E-F2C2-43D9-AA13-C04427CC37B5}" type="presParOf" srcId="{958110D5-C349-49DA-9E57-F7738FEEB9D7}" destId="{04BBEF17-65BD-4624-B0A9-25D81BB845F6}" srcOrd="0" destOrd="0" presId="urn:microsoft.com/office/officeart/2008/layout/HalfCircleOrganizationChart"/>
    <dgm:cxn modelId="{A04D288A-8E4B-4015-9C86-FEF55876AD59}" type="presParOf" srcId="{958110D5-C349-49DA-9E57-F7738FEEB9D7}" destId="{17DB936A-F763-4EC2-BD71-9F8E206A24B1}" srcOrd="1" destOrd="0" presId="urn:microsoft.com/office/officeart/2008/layout/HalfCircleOrganizationChart"/>
    <dgm:cxn modelId="{39890CDE-3DC6-4037-9BA1-A06EA0D63CF3}" type="presParOf" srcId="{958110D5-C349-49DA-9E57-F7738FEEB9D7}" destId="{EFDB8FFC-B704-4343-960F-72DFA0657CFB}" srcOrd="2" destOrd="0" presId="urn:microsoft.com/office/officeart/2008/layout/HalfCircleOrganizationChart"/>
    <dgm:cxn modelId="{C43C1F74-428D-4BC2-9DBC-3C9A147EE5B7}" type="presParOf" srcId="{958110D5-C349-49DA-9E57-F7738FEEB9D7}" destId="{308F86C1-0628-4AD2-ACA3-061B8E5F1120}" srcOrd="3" destOrd="0" presId="urn:microsoft.com/office/officeart/2008/layout/HalfCircleOrganizationChart"/>
    <dgm:cxn modelId="{FF2D4C2E-FC05-4BD6-8B20-48878A7EDAFF}" type="presParOf" srcId="{03206E14-DB68-44CB-8AE5-696A5267F058}" destId="{11CC9006-AA5E-45F4-9288-523FC01D7ECA}" srcOrd="1" destOrd="0" presId="urn:microsoft.com/office/officeart/2008/layout/HalfCircleOrganizationChart"/>
    <dgm:cxn modelId="{AE033F29-C466-46C7-9874-A215C72549D2}" type="presParOf" srcId="{11CC9006-AA5E-45F4-9288-523FC01D7ECA}" destId="{7C62BF52-C80B-4312-8420-09B79684DF07}" srcOrd="0" destOrd="0" presId="urn:microsoft.com/office/officeart/2008/layout/HalfCircleOrganizationChart"/>
    <dgm:cxn modelId="{64104759-68CC-4E8B-BEC4-A5106F76413B}" type="presParOf" srcId="{11CC9006-AA5E-45F4-9288-523FC01D7ECA}" destId="{E829577E-C1FF-4897-9386-5808FCBE22F6}" srcOrd="1" destOrd="0" presId="urn:microsoft.com/office/officeart/2008/layout/HalfCircleOrganizationChart"/>
    <dgm:cxn modelId="{E3069EB2-A6D0-43D2-8C59-ECF03FF42958}" type="presParOf" srcId="{E829577E-C1FF-4897-9386-5808FCBE22F6}" destId="{81C77540-0413-4F47-A99D-756F68859B8D}" srcOrd="0" destOrd="0" presId="urn:microsoft.com/office/officeart/2008/layout/HalfCircleOrganizationChart"/>
    <dgm:cxn modelId="{CE6B2E3E-CE1F-401B-A9D9-37B3067ED028}" type="presParOf" srcId="{81C77540-0413-4F47-A99D-756F68859B8D}" destId="{8C90A41D-925B-490C-B03F-ADAAA7330786}" srcOrd="0" destOrd="0" presId="urn:microsoft.com/office/officeart/2008/layout/HalfCircleOrganizationChart"/>
    <dgm:cxn modelId="{D6138641-4C33-44A7-A34F-2BA15A5C8C67}" type="presParOf" srcId="{81C77540-0413-4F47-A99D-756F68859B8D}" destId="{0C843B47-8E9C-4788-86A9-82EA75A18012}" srcOrd="1" destOrd="0" presId="urn:microsoft.com/office/officeart/2008/layout/HalfCircleOrganizationChart"/>
    <dgm:cxn modelId="{8E35EFF3-12BF-48E0-B8C2-744F4EAF9E6D}" type="presParOf" srcId="{81C77540-0413-4F47-A99D-756F68859B8D}" destId="{DCCEDF3C-D51E-4982-8D32-FF56F1548FAB}" srcOrd="2" destOrd="0" presId="urn:microsoft.com/office/officeart/2008/layout/HalfCircleOrganizationChart"/>
    <dgm:cxn modelId="{A7DC06AB-0775-4D29-84C5-0BB4BB466579}" type="presParOf" srcId="{81C77540-0413-4F47-A99D-756F68859B8D}" destId="{3F61031C-D0D0-4C46-84C3-54A6F15F6236}" srcOrd="3" destOrd="0" presId="urn:microsoft.com/office/officeart/2008/layout/HalfCircleOrganizationChart"/>
    <dgm:cxn modelId="{D806202A-E1E9-4362-B713-B27C596A43B8}" type="presParOf" srcId="{E829577E-C1FF-4897-9386-5808FCBE22F6}" destId="{FAAFE89C-A996-4F7F-8A96-010F51FCB61A}" srcOrd="1" destOrd="0" presId="urn:microsoft.com/office/officeart/2008/layout/HalfCircleOrganizationChart"/>
    <dgm:cxn modelId="{C99A694A-3381-4849-8C07-292A1C0A61C8}" type="presParOf" srcId="{FAAFE89C-A996-4F7F-8A96-010F51FCB61A}" destId="{8F0F6BD4-5A20-4884-8DCC-04082A9A98D6}" srcOrd="0" destOrd="0" presId="urn:microsoft.com/office/officeart/2008/layout/HalfCircleOrganizationChart"/>
    <dgm:cxn modelId="{C0289231-47B1-4179-8DA9-419A8CC0C84C}" type="presParOf" srcId="{FAAFE89C-A996-4F7F-8A96-010F51FCB61A}" destId="{70567169-215C-4CAB-881E-61A64B966EC5}" srcOrd="1" destOrd="0" presId="urn:microsoft.com/office/officeart/2008/layout/HalfCircleOrganizationChart"/>
    <dgm:cxn modelId="{CE3E9E2D-C9F4-4A2B-9CA0-5EDD8D3802AF}" type="presParOf" srcId="{70567169-215C-4CAB-881E-61A64B966EC5}" destId="{9F5A10B5-1425-4F40-8AE8-BFE96EFF8A0B}" srcOrd="0" destOrd="0" presId="urn:microsoft.com/office/officeart/2008/layout/HalfCircleOrganizationChart"/>
    <dgm:cxn modelId="{EC65FDB8-8F62-4A52-9FA1-2CDF549F5235}" type="presParOf" srcId="{9F5A10B5-1425-4F40-8AE8-BFE96EFF8A0B}" destId="{32F7D3C9-3EB0-4665-8E54-87009482ACA8}" srcOrd="0" destOrd="0" presId="urn:microsoft.com/office/officeart/2008/layout/HalfCircleOrganizationChart"/>
    <dgm:cxn modelId="{402434B7-1B86-46ED-A85C-2DE65475CC16}" type="presParOf" srcId="{9F5A10B5-1425-4F40-8AE8-BFE96EFF8A0B}" destId="{DE10830F-3802-466C-A378-D75B574E9704}" srcOrd="1" destOrd="0" presId="urn:microsoft.com/office/officeart/2008/layout/HalfCircleOrganizationChart"/>
    <dgm:cxn modelId="{D05F75D8-2DC6-4B4F-A7C5-E14FF1F42749}" type="presParOf" srcId="{9F5A10B5-1425-4F40-8AE8-BFE96EFF8A0B}" destId="{7DF0F6A0-A239-4B03-8726-094D518CB350}" srcOrd="2" destOrd="0" presId="urn:microsoft.com/office/officeart/2008/layout/HalfCircleOrganizationChart"/>
    <dgm:cxn modelId="{AAF386BA-0F5B-41E8-A9E0-B0053DB4B665}" type="presParOf" srcId="{9F5A10B5-1425-4F40-8AE8-BFE96EFF8A0B}" destId="{5CB0C941-3668-4E08-A616-F68C7B36FBF3}" srcOrd="3" destOrd="0" presId="urn:microsoft.com/office/officeart/2008/layout/HalfCircleOrganizationChart"/>
    <dgm:cxn modelId="{0E05734B-747E-4B4A-8CB0-53EC289066ED}" type="presParOf" srcId="{70567169-215C-4CAB-881E-61A64B966EC5}" destId="{E3791108-A403-48B6-981B-C93AFE72405E}" srcOrd="1" destOrd="0" presId="urn:microsoft.com/office/officeart/2008/layout/HalfCircleOrganizationChart"/>
    <dgm:cxn modelId="{C879FD1D-8D10-4A87-8220-F7016F372286}" type="presParOf" srcId="{70567169-215C-4CAB-881E-61A64B966EC5}" destId="{FDFB5317-1DAB-4773-ADBC-62D3C96F8CA2}" srcOrd="2" destOrd="0" presId="urn:microsoft.com/office/officeart/2008/layout/HalfCircleOrganizationChart"/>
    <dgm:cxn modelId="{770D94E3-5BB3-45DC-985B-09448C51298C}" type="presParOf" srcId="{FAAFE89C-A996-4F7F-8A96-010F51FCB61A}" destId="{3D1FC7C6-9112-4CFB-8043-7E4E569B8043}" srcOrd="2" destOrd="0" presId="urn:microsoft.com/office/officeart/2008/layout/HalfCircleOrganizationChart"/>
    <dgm:cxn modelId="{CA7232C7-C300-4CDC-B2FB-66CF0CFDDE36}" type="presParOf" srcId="{FAAFE89C-A996-4F7F-8A96-010F51FCB61A}" destId="{F1A5509F-8F56-4F9B-B690-D4198C1520B8}" srcOrd="3" destOrd="0" presId="urn:microsoft.com/office/officeart/2008/layout/HalfCircleOrganizationChart"/>
    <dgm:cxn modelId="{FC93B053-1B31-49FB-BDF2-C662D549FD70}" type="presParOf" srcId="{F1A5509F-8F56-4F9B-B690-D4198C1520B8}" destId="{13496817-8B52-4837-A4C9-900EBD49E652}" srcOrd="0" destOrd="0" presId="urn:microsoft.com/office/officeart/2008/layout/HalfCircleOrganizationChart"/>
    <dgm:cxn modelId="{94C0068F-B8B2-460F-AD1D-9D58C819E9E3}" type="presParOf" srcId="{13496817-8B52-4837-A4C9-900EBD49E652}" destId="{BF07EA43-8CE5-4690-8814-2A090EE1787D}" srcOrd="0" destOrd="0" presId="urn:microsoft.com/office/officeart/2008/layout/HalfCircleOrganizationChart"/>
    <dgm:cxn modelId="{408BD9D6-6658-449C-8CFF-D830686C9DA6}" type="presParOf" srcId="{13496817-8B52-4837-A4C9-900EBD49E652}" destId="{BAE523C6-5058-47C9-8EE1-D497E1B026D3}" srcOrd="1" destOrd="0" presId="urn:microsoft.com/office/officeart/2008/layout/HalfCircleOrganizationChart"/>
    <dgm:cxn modelId="{B4F02F59-CF87-42C7-B227-A3B1E2DC9A70}" type="presParOf" srcId="{13496817-8B52-4837-A4C9-900EBD49E652}" destId="{FD8970C2-C9BB-472C-A555-838E1FB59D22}" srcOrd="2" destOrd="0" presId="urn:microsoft.com/office/officeart/2008/layout/HalfCircleOrganizationChart"/>
    <dgm:cxn modelId="{7E1F89EE-4754-4E70-A098-BE147E8FD292}" type="presParOf" srcId="{13496817-8B52-4837-A4C9-900EBD49E652}" destId="{5079A88D-5B8B-4224-8F25-840B7B56F650}" srcOrd="3" destOrd="0" presId="urn:microsoft.com/office/officeart/2008/layout/HalfCircleOrganizationChart"/>
    <dgm:cxn modelId="{831458A7-812F-4E49-AA6B-524C1275DCBB}" type="presParOf" srcId="{F1A5509F-8F56-4F9B-B690-D4198C1520B8}" destId="{77F81101-982E-438F-B7C2-9F00515FA5B3}" srcOrd="1" destOrd="0" presId="urn:microsoft.com/office/officeart/2008/layout/HalfCircleOrganizationChart"/>
    <dgm:cxn modelId="{7A58EEE5-55C8-4452-A67E-8D089295AF7F}" type="presParOf" srcId="{F1A5509F-8F56-4F9B-B690-D4198C1520B8}" destId="{BE973203-9FC3-4194-B226-C33C20DD0A2A}" srcOrd="2" destOrd="0" presId="urn:microsoft.com/office/officeart/2008/layout/HalfCircleOrganizationChart"/>
    <dgm:cxn modelId="{711CFFD7-4F94-4067-A3A8-5BB781A5C970}" type="presParOf" srcId="{FAAFE89C-A996-4F7F-8A96-010F51FCB61A}" destId="{438C231C-0300-4A2D-A697-857E0A1E8D8E}" srcOrd="4" destOrd="0" presId="urn:microsoft.com/office/officeart/2008/layout/HalfCircleOrganizationChart"/>
    <dgm:cxn modelId="{5649D8DA-7AB0-4CF7-AFF5-0902173731FD}" type="presParOf" srcId="{FAAFE89C-A996-4F7F-8A96-010F51FCB61A}" destId="{8E4C53AA-1CF6-4559-AA7F-736E5B979F65}" srcOrd="5" destOrd="0" presId="urn:microsoft.com/office/officeart/2008/layout/HalfCircleOrganizationChart"/>
    <dgm:cxn modelId="{7D2D7E83-073D-45AD-A216-57B0331332AB}" type="presParOf" srcId="{8E4C53AA-1CF6-4559-AA7F-736E5B979F65}" destId="{8954F3C8-1FCB-4990-AE39-63CE958A434A}" srcOrd="0" destOrd="0" presId="urn:microsoft.com/office/officeart/2008/layout/HalfCircleOrganizationChart"/>
    <dgm:cxn modelId="{8BE78DD7-F253-48EA-97B6-9397F1BA1EF2}" type="presParOf" srcId="{8954F3C8-1FCB-4990-AE39-63CE958A434A}" destId="{CFF061C3-666D-4FF3-A11D-312B2E80D846}" srcOrd="0" destOrd="0" presId="urn:microsoft.com/office/officeart/2008/layout/HalfCircleOrganizationChart"/>
    <dgm:cxn modelId="{20170276-E2E1-4CDE-BECD-A3A9CB286DA2}" type="presParOf" srcId="{8954F3C8-1FCB-4990-AE39-63CE958A434A}" destId="{277AABC9-CC12-4F24-9221-2106A57916AC}" srcOrd="1" destOrd="0" presId="urn:microsoft.com/office/officeart/2008/layout/HalfCircleOrganizationChart"/>
    <dgm:cxn modelId="{87F3C037-CA60-448E-AEDC-F1B470C38457}" type="presParOf" srcId="{8954F3C8-1FCB-4990-AE39-63CE958A434A}" destId="{564BDAF2-B1B4-4454-A063-D02AA143D28C}" srcOrd="2" destOrd="0" presId="urn:microsoft.com/office/officeart/2008/layout/HalfCircleOrganizationChart"/>
    <dgm:cxn modelId="{12BFCEEA-3ACC-4382-9CBB-03987D5BD5BA}" type="presParOf" srcId="{8954F3C8-1FCB-4990-AE39-63CE958A434A}" destId="{E1B1FF37-4327-4734-8949-5D6632321653}" srcOrd="3" destOrd="0" presId="urn:microsoft.com/office/officeart/2008/layout/HalfCircleOrganizationChart"/>
    <dgm:cxn modelId="{F674DE2B-33A1-4E12-8E5C-5F31F90879D4}" type="presParOf" srcId="{8E4C53AA-1CF6-4559-AA7F-736E5B979F65}" destId="{113FB28E-E55E-48B2-9344-736CA461DB8A}" srcOrd="1" destOrd="0" presId="urn:microsoft.com/office/officeart/2008/layout/HalfCircleOrganizationChart"/>
    <dgm:cxn modelId="{FD83B556-AEA5-409F-B9B0-ED9B31B313F0}" type="presParOf" srcId="{8E4C53AA-1CF6-4559-AA7F-736E5B979F65}" destId="{46934965-480C-449F-AFAE-0D3AF7916F66}" srcOrd="2" destOrd="0" presId="urn:microsoft.com/office/officeart/2008/layout/HalfCircleOrganizationChart"/>
    <dgm:cxn modelId="{C82B88FC-73EA-4670-9EC7-B941ECEFE672}" type="presParOf" srcId="{E829577E-C1FF-4897-9386-5808FCBE22F6}" destId="{7EE1FDA6-7B80-4BE2-BBBD-BCA9F52A5D06}" srcOrd="2" destOrd="0" presId="urn:microsoft.com/office/officeart/2008/layout/HalfCircleOrganizationChart"/>
    <dgm:cxn modelId="{9A78A0D1-39CF-49F8-B729-B9EF7638E1A6}" type="presParOf" srcId="{11CC9006-AA5E-45F4-9288-523FC01D7ECA}" destId="{9A7D8C97-FC2E-4F2A-85D6-4AFE2F8DB527}" srcOrd="2" destOrd="0" presId="urn:microsoft.com/office/officeart/2008/layout/HalfCircleOrganizationChart"/>
    <dgm:cxn modelId="{9534F14E-972D-49A5-97D8-CF514B60DF89}" type="presParOf" srcId="{11CC9006-AA5E-45F4-9288-523FC01D7ECA}" destId="{A2F6E35B-0F15-4358-9E69-57F208A11ACD}" srcOrd="3" destOrd="0" presId="urn:microsoft.com/office/officeart/2008/layout/HalfCircleOrganizationChart"/>
    <dgm:cxn modelId="{7F4496DE-C791-4A47-A436-7FD881002AA3}" type="presParOf" srcId="{A2F6E35B-0F15-4358-9E69-57F208A11ACD}" destId="{92B12FAE-CB5E-4FFB-A6DF-AA911B5DA0B7}" srcOrd="0" destOrd="0" presId="urn:microsoft.com/office/officeart/2008/layout/HalfCircleOrganizationChart"/>
    <dgm:cxn modelId="{A612FA02-EEDA-44E4-AAC3-524A9DAD2C63}" type="presParOf" srcId="{92B12FAE-CB5E-4FFB-A6DF-AA911B5DA0B7}" destId="{7A273C52-1615-40C4-A6F1-4EA9620B29EB}" srcOrd="0" destOrd="0" presId="urn:microsoft.com/office/officeart/2008/layout/HalfCircleOrganizationChart"/>
    <dgm:cxn modelId="{06A02895-65DB-4AE1-B837-66C8D7FA2779}" type="presParOf" srcId="{92B12FAE-CB5E-4FFB-A6DF-AA911B5DA0B7}" destId="{01343F61-BAD8-4E64-A75D-75A61A96FAA0}" srcOrd="1" destOrd="0" presId="urn:microsoft.com/office/officeart/2008/layout/HalfCircleOrganizationChart"/>
    <dgm:cxn modelId="{732D6E7C-E069-4E16-BB6D-02EC7437A97C}" type="presParOf" srcId="{92B12FAE-CB5E-4FFB-A6DF-AA911B5DA0B7}" destId="{40455F3C-2DC4-46D8-9AAC-BCBE21C9F50E}" srcOrd="2" destOrd="0" presId="urn:microsoft.com/office/officeart/2008/layout/HalfCircleOrganizationChart"/>
    <dgm:cxn modelId="{1D52DFAE-5B8D-4386-AC13-BDAA077D323E}" type="presParOf" srcId="{92B12FAE-CB5E-4FFB-A6DF-AA911B5DA0B7}" destId="{86C3BC59-8853-497B-B2B7-D849826362CD}" srcOrd="3" destOrd="0" presId="urn:microsoft.com/office/officeart/2008/layout/HalfCircleOrganizationChart"/>
    <dgm:cxn modelId="{DFE8E98E-92ED-48CB-B925-EBCD3A58FF3C}" type="presParOf" srcId="{A2F6E35B-0F15-4358-9E69-57F208A11ACD}" destId="{7EDF7E26-44A5-4F60-83FA-07BE7BDF98BD}" srcOrd="1" destOrd="0" presId="urn:microsoft.com/office/officeart/2008/layout/HalfCircleOrganizationChart"/>
    <dgm:cxn modelId="{7D6EB1DC-AED6-4B4B-A845-78D760DA62CD}" type="presParOf" srcId="{7EDF7E26-44A5-4F60-83FA-07BE7BDF98BD}" destId="{777AB8B1-B4E4-40E7-9662-9D369F289A48}" srcOrd="0" destOrd="0" presId="urn:microsoft.com/office/officeart/2008/layout/HalfCircleOrganizationChart"/>
    <dgm:cxn modelId="{FB312140-B5AA-4FDC-BE92-A1EBF2E2E806}" type="presParOf" srcId="{7EDF7E26-44A5-4F60-83FA-07BE7BDF98BD}" destId="{DA671CEB-33DD-41A4-9766-01C7BD750CA1}" srcOrd="1" destOrd="0" presId="urn:microsoft.com/office/officeart/2008/layout/HalfCircleOrganizationChart"/>
    <dgm:cxn modelId="{273C4B1C-5CDA-4C5A-9DF7-6DADA966F37D}" type="presParOf" srcId="{DA671CEB-33DD-41A4-9766-01C7BD750CA1}" destId="{2C3544FB-3A16-4DCD-A6B5-A6C0A7E9127A}" srcOrd="0" destOrd="0" presId="urn:microsoft.com/office/officeart/2008/layout/HalfCircleOrganizationChart"/>
    <dgm:cxn modelId="{837EC2C9-5853-4A76-84EB-6C378F4FDFD5}" type="presParOf" srcId="{2C3544FB-3A16-4DCD-A6B5-A6C0A7E9127A}" destId="{B2DBC0FE-BB27-456B-A2AD-3DBCD4AFB181}" srcOrd="0" destOrd="0" presId="urn:microsoft.com/office/officeart/2008/layout/HalfCircleOrganizationChart"/>
    <dgm:cxn modelId="{D937E468-F17E-4D29-BACB-6605B1321C16}" type="presParOf" srcId="{2C3544FB-3A16-4DCD-A6B5-A6C0A7E9127A}" destId="{C5D92771-A90C-4AC8-B276-831E04A63718}" srcOrd="1" destOrd="0" presId="urn:microsoft.com/office/officeart/2008/layout/HalfCircleOrganizationChart"/>
    <dgm:cxn modelId="{23E64BC3-2041-48C3-BA79-7906231F3B10}" type="presParOf" srcId="{2C3544FB-3A16-4DCD-A6B5-A6C0A7E9127A}" destId="{64E6B2FB-1416-40CF-BFE6-62A3B55D3104}" srcOrd="2" destOrd="0" presId="urn:microsoft.com/office/officeart/2008/layout/HalfCircleOrganizationChart"/>
    <dgm:cxn modelId="{1B553457-F9AF-40EA-BEF0-A39D148E63CD}" type="presParOf" srcId="{2C3544FB-3A16-4DCD-A6B5-A6C0A7E9127A}" destId="{E9577ACD-F567-4AF1-B5B1-CD7F51D7CCE1}" srcOrd="3" destOrd="0" presId="urn:microsoft.com/office/officeart/2008/layout/HalfCircleOrganizationChart"/>
    <dgm:cxn modelId="{6D0A64D9-2D5B-4A6C-B589-16621339F417}" type="presParOf" srcId="{DA671CEB-33DD-41A4-9766-01C7BD750CA1}" destId="{7A1FDE6A-787A-49E8-A019-B65AE65F3F42}" srcOrd="1" destOrd="0" presId="urn:microsoft.com/office/officeart/2008/layout/HalfCircleOrganizationChart"/>
    <dgm:cxn modelId="{0598C9DC-F1A7-48BF-8DFB-267BD412DD21}" type="presParOf" srcId="{DA671CEB-33DD-41A4-9766-01C7BD750CA1}" destId="{964611CB-485D-4C3D-AC6D-B2EE58F56B6D}" srcOrd="2" destOrd="0" presId="urn:microsoft.com/office/officeart/2008/layout/HalfCircleOrganizationChart"/>
    <dgm:cxn modelId="{9A6B3476-D817-4559-84A3-A6087F68C07D}" type="presParOf" srcId="{7EDF7E26-44A5-4F60-83FA-07BE7BDF98BD}" destId="{7D750F40-9187-42C5-A091-08D3FD77A21F}" srcOrd="2" destOrd="0" presId="urn:microsoft.com/office/officeart/2008/layout/HalfCircleOrganizationChart"/>
    <dgm:cxn modelId="{B6D0278C-9DEC-4715-A86C-CDBB5FBE06CC}" type="presParOf" srcId="{7EDF7E26-44A5-4F60-83FA-07BE7BDF98BD}" destId="{ED8FCE19-1A6B-4AD3-B674-1BD6642B8194}" srcOrd="3" destOrd="0" presId="urn:microsoft.com/office/officeart/2008/layout/HalfCircleOrganizationChart"/>
    <dgm:cxn modelId="{2044BB87-A9A3-4477-8F79-D398017CE1E5}" type="presParOf" srcId="{ED8FCE19-1A6B-4AD3-B674-1BD6642B8194}" destId="{E03BFB3F-0691-40E3-80B1-71B0DEA7D776}" srcOrd="0" destOrd="0" presId="urn:microsoft.com/office/officeart/2008/layout/HalfCircleOrganizationChart"/>
    <dgm:cxn modelId="{2202B2DB-5A73-44BC-859A-BE83E4979C91}" type="presParOf" srcId="{E03BFB3F-0691-40E3-80B1-71B0DEA7D776}" destId="{7D89C567-3BC9-4364-962B-25FA32E7660A}" srcOrd="0" destOrd="0" presId="urn:microsoft.com/office/officeart/2008/layout/HalfCircleOrganizationChart"/>
    <dgm:cxn modelId="{5805897B-03A1-4ECD-A6DD-E841A76513B7}" type="presParOf" srcId="{E03BFB3F-0691-40E3-80B1-71B0DEA7D776}" destId="{C97C24B4-4FBA-4314-B9D8-BB982518B69C}" srcOrd="1" destOrd="0" presId="urn:microsoft.com/office/officeart/2008/layout/HalfCircleOrganizationChart"/>
    <dgm:cxn modelId="{F87CE173-4633-4D92-84A4-046C1B578A1B}" type="presParOf" srcId="{E03BFB3F-0691-40E3-80B1-71B0DEA7D776}" destId="{A6337479-6B2C-4579-9D8C-D9493C3189D9}" srcOrd="2" destOrd="0" presId="urn:microsoft.com/office/officeart/2008/layout/HalfCircleOrganizationChart"/>
    <dgm:cxn modelId="{C9DBDA54-E840-45D5-A3D3-BC6D5C6DE3FB}" type="presParOf" srcId="{E03BFB3F-0691-40E3-80B1-71B0DEA7D776}" destId="{589B8DFA-1918-43A1-A07A-F62FA8224206}" srcOrd="3" destOrd="0" presId="urn:microsoft.com/office/officeart/2008/layout/HalfCircleOrganizationChart"/>
    <dgm:cxn modelId="{359E0B25-D626-4764-B7D5-F058CE6B186D}" type="presParOf" srcId="{ED8FCE19-1A6B-4AD3-B674-1BD6642B8194}" destId="{57877437-26F6-4593-B751-9250BC458F90}" srcOrd="1" destOrd="0" presId="urn:microsoft.com/office/officeart/2008/layout/HalfCircleOrganizationChart"/>
    <dgm:cxn modelId="{D4398697-0F1B-4DED-AD04-CEAFAB232FC3}" type="presParOf" srcId="{ED8FCE19-1A6B-4AD3-B674-1BD6642B8194}" destId="{28217AD2-8471-4884-8649-13F863361CDC}" srcOrd="2" destOrd="0" presId="urn:microsoft.com/office/officeart/2008/layout/HalfCircleOrganizationChart"/>
    <dgm:cxn modelId="{3A895E81-29C1-463C-875C-86AF301A5507}" type="presParOf" srcId="{A2F6E35B-0F15-4358-9E69-57F208A11ACD}" destId="{59373BA2-9D20-4C44-9BD6-69F0444E9611}" srcOrd="2" destOrd="0" presId="urn:microsoft.com/office/officeart/2008/layout/HalfCircleOrganizationChart"/>
    <dgm:cxn modelId="{DCE37BE4-6B11-4428-A7C9-29AFCD76B378}" type="presParOf" srcId="{11CC9006-AA5E-45F4-9288-523FC01D7ECA}" destId="{2F32A8A8-558C-4CB4-BD10-7E5D467D03CA}" srcOrd="4" destOrd="0" presId="urn:microsoft.com/office/officeart/2008/layout/HalfCircleOrganizationChart"/>
    <dgm:cxn modelId="{4762BBDD-1E3A-486D-9024-C0BB1093964E}" type="presParOf" srcId="{11CC9006-AA5E-45F4-9288-523FC01D7ECA}" destId="{7CCD9C65-DCD8-4731-A3C5-8FC335253E69}" srcOrd="5" destOrd="0" presId="urn:microsoft.com/office/officeart/2008/layout/HalfCircleOrganizationChart"/>
    <dgm:cxn modelId="{C3372DBF-2244-4432-A445-3C6257075F8D}" type="presParOf" srcId="{7CCD9C65-DCD8-4731-A3C5-8FC335253E69}" destId="{DCAFEF92-296B-4BF4-A637-BBA34EED32C6}" srcOrd="0" destOrd="0" presId="urn:microsoft.com/office/officeart/2008/layout/HalfCircleOrganizationChart"/>
    <dgm:cxn modelId="{2B6C35E8-98D8-4F0B-B0E7-9849F23A9CA9}" type="presParOf" srcId="{DCAFEF92-296B-4BF4-A637-BBA34EED32C6}" destId="{D2B5CEF5-6ECD-4F1A-A497-03A534FAB37B}" srcOrd="0" destOrd="0" presId="urn:microsoft.com/office/officeart/2008/layout/HalfCircleOrganizationChart"/>
    <dgm:cxn modelId="{777598BE-CFD5-4044-BFBB-36FC6ED5A93A}" type="presParOf" srcId="{DCAFEF92-296B-4BF4-A637-BBA34EED32C6}" destId="{4347B81D-D943-44DC-A6EB-BCD480CA8493}" srcOrd="1" destOrd="0" presId="urn:microsoft.com/office/officeart/2008/layout/HalfCircleOrganizationChart"/>
    <dgm:cxn modelId="{95C0DFF1-6510-4ED6-87BB-1189B6CBADE6}" type="presParOf" srcId="{DCAFEF92-296B-4BF4-A637-BBA34EED32C6}" destId="{4480C54E-5AF8-4B33-8B4E-E72FD422A784}" srcOrd="2" destOrd="0" presId="urn:microsoft.com/office/officeart/2008/layout/HalfCircleOrganizationChart"/>
    <dgm:cxn modelId="{7A52ADED-A280-43DC-8290-59E316D387B8}" type="presParOf" srcId="{DCAFEF92-296B-4BF4-A637-BBA34EED32C6}" destId="{85D4EDD1-9938-499B-9272-C7A44E15387B}" srcOrd="3" destOrd="0" presId="urn:microsoft.com/office/officeart/2008/layout/HalfCircleOrganizationChart"/>
    <dgm:cxn modelId="{CC63A2F9-DAA0-4423-BE97-00CAB84B84EA}" type="presParOf" srcId="{7CCD9C65-DCD8-4731-A3C5-8FC335253E69}" destId="{0D27DE63-7F78-4462-A5DC-2124047DB2B3}" srcOrd="1" destOrd="0" presId="urn:microsoft.com/office/officeart/2008/layout/HalfCircleOrganizationChart"/>
    <dgm:cxn modelId="{069915BA-8425-4787-928F-5149E2DDC895}" type="presParOf" srcId="{0D27DE63-7F78-4462-A5DC-2124047DB2B3}" destId="{EAA2458B-3AEA-47A7-BFD4-47E154615F17}" srcOrd="0" destOrd="0" presId="urn:microsoft.com/office/officeart/2008/layout/HalfCircleOrganizationChart"/>
    <dgm:cxn modelId="{75C6959F-4ECF-4AAC-9788-1DD590B1DB33}" type="presParOf" srcId="{0D27DE63-7F78-4462-A5DC-2124047DB2B3}" destId="{0969C97E-2095-447A-8800-5122A2E35B22}" srcOrd="1" destOrd="0" presId="urn:microsoft.com/office/officeart/2008/layout/HalfCircleOrganizationChart"/>
    <dgm:cxn modelId="{7778A04C-FA0B-4733-AC00-F06C77376860}" type="presParOf" srcId="{0969C97E-2095-447A-8800-5122A2E35B22}" destId="{CEA96E37-70DF-47FD-9193-B916998B5C02}" srcOrd="0" destOrd="0" presId="urn:microsoft.com/office/officeart/2008/layout/HalfCircleOrganizationChart"/>
    <dgm:cxn modelId="{C9E7B743-20F7-482C-8A91-89701C29779C}" type="presParOf" srcId="{CEA96E37-70DF-47FD-9193-B916998B5C02}" destId="{04BA6BB6-A643-4BCF-9196-417DA0574EE8}" srcOrd="0" destOrd="0" presId="urn:microsoft.com/office/officeart/2008/layout/HalfCircleOrganizationChart"/>
    <dgm:cxn modelId="{32FD2FD6-CE3C-4882-9D09-7031A90B2B13}" type="presParOf" srcId="{CEA96E37-70DF-47FD-9193-B916998B5C02}" destId="{E846A677-643E-4828-9798-A02EC11AB272}" srcOrd="1" destOrd="0" presId="urn:microsoft.com/office/officeart/2008/layout/HalfCircleOrganizationChart"/>
    <dgm:cxn modelId="{28260A31-F72D-49E9-880B-46558F2C20D2}" type="presParOf" srcId="{CEA96E37-70DF-47FD-9193-B916998B5C02}" destId="{5B174019-ED84-4FAE-AA06-C9AFC39D0871}" srcOrd="2" destOrd="0" presId="urn:microsoft.com/office/officeart/2008/layout/HalfCircleOrganizationChart"/>
    <dgm:cxn modelId="{D1A9B6D2-3722-42AB-AEDC-29AD1D6C3EE9}" type="presParOf" srcId="{CEA96E37-70DF-47FD-9193-B916998B5C02}" destId="{C5766EAE-5792-4459-B190-C9CF5FD368A6}" srcOrd="3" destOrd="0" presId="urn:microsoft.com/office/officeart/2008/layout/HalfCircleOrganizationChart"/>
    <dgm:cxn modelId="{DC55BADD-819A-46F6-A7DA-A5BFB74DEC51}" type="presParOf" srcId="{0969C97E-2095-447A-8800-5122A2E35B22}" destId="{EC2340A5-987A-4F94-8D1D-C358F2BCDA31}" srcOrd="1" destOrd="0" presId="urn:microsoft.com/office/officeart/2008/layout/HalfCircleOrganizationChart"/>
    <dgm:cxn modelId="{03F16AF5-3085-479D-80E7-61805275E979}" type="presParOf" srcId="{0969C97E-2095-447A-8800-5122A2E35B22}" destId="{E5E8B179-E2CC-45ED-9432-ADE85067652A}" srcOrd="2" destOrd="0" presId="urn:microsoft.com/office/officeart/2008/layout/HalfCircleOrganizationChart"/>
    <dgm:cxn modelId="{0306D749-41E2-4C7D-AFE7-6F66F89FA214}" type="presParOf" srcId="{0D27DE63-7F78-4462-A5DC-2124047DB2B3}" destId="{5FBA200F-19D4-4399-A095-42EBF6C2C697}" srcOrd="2" destOrd="0" presId="urn:microsoft.com/office/officeart/2008/layout/HalfCircleOrganizationChart"/>
    <dgm:cxn modelId="{0915AA69-6F1E-477C-87AF-DDC198BB9DBA}" type="presParOf" srcId="{0D27DE63-7F78-4462-A5DC-2124047DB2B3}" destId="{21D9123B-1185-4C9A-816B-C9A3B6BE2778}" srcOrd="3" destOrd="0" presId="urn:microsoft.com/office/officeart/2008/layout/HalfCircleOrganizationChart"/>
    <dgm:cxn modelId="{F3A66544-B9B8-4412-BEB2-4FA3BC8E8166}" type="presParOf" srcId="{21D9123B-1185-4C9A-816B-C9A3B6BE2778}" destId="{685B891A-29CD-4D48-A76D-3CD8CAB78C78}" srcOrd="0" destOrd="0" presId="urn:microsoft.com/office/officeart/2008/layout/HalfCircleOrganizationChart"/>
    <dgm:cxn modelId="{CC6FF663-8727-402D-A3DB-05B9089D84B3}" type="presParOf" srcId="{685B891A-29CD-4D48-A76D-3CD8CAB78C78}" destId="{C12D15C3-FF30-479D-9832-0E33BD473279}" srcOrd="0" destOrd="0" presId="urn:microsoft.com/office/officeart/2008/layout/HalfCircleOrganizationChart"/>
    <dgm:cxn modelId="{6FDF3207-F91E-4BAB-8325-E4494CD9B52E}" type="presParOf" srcId="{685B891A-29CD-4D48-A76D-3CD8CAB78C78}" destId="{49DE27FE-88E9-42D1-A70E-F642790C1DE4}" srcOrd="1" destOrd="0" presId="urn:microsoft.com/office/officeart/2008/layout/HalfCircleOrganizationChart"/>
    <dgm:cxn modelId="{4F782C98-0980-43E4-B694-0E72AC028B60}" type="presParOf" srcId="{685B891A-29CD-4D48-A76D-3CD8CAB78C78}" destId="{AD26DCB4-881E-4E28-A84E-8EF3EAEDF022}" srcOrd="2" destOrd="0" presId="urn:microsoft.com/office/officeart/2008/layout/HalfCircleOrganizationChart"/>
    <dgm:cxn modelId="{9DE10799-8087-4BEC-9D5A-3024BB45D3E3}" type="presParOf" srcId="{685B891A-29CD-4D48-A76D-3CD8CAB78C78}" destId="{E19634D7-7E1C-4662-A590-9F94641D1109}" srcOrd="3" destOrd="0" presId="urn:microsoft.com/office/officeart/2008/layout/HalfCircleOrganizationChart"/>
    <dgm:cxn modelId="{7D2E282D-FB4B-41C4-A0B4-EF42DEA28C20}" type="presParOf" srcId="{21D9123B-1185-4C9A-816B-C9A3B6BE2778}" destId="{CB9482B6-54D3-43C2-B2C7-717C915FF5C0}" srcOrd="1" destOrd="0" presId="urn:microsoft.com/office/officeart/2008/layout/HalfCircleOrganizationChart"/>
    <dgm:cxn modelId="{E072632B-E080-494C-9D48-FD1715B03D1A}" type="presParOf" srcId="{21D9123B-1185-4C9A-816B-C9A3B6BE2778}" destId="{601C9E87-28C2-4B69-B11C-632B6016C36D}" srcOrd="2" destOrd="0" presId="urn:microsoft.com/office/officeart/2008/layout/HalfCircleOrganizationChart"/>
    <dgm:cxn modelId="{55EABC27-DDCA-41C7-9364-92EE1771A55F}" type="presParOf" srcId="{7CCD9C65-DCD8-4731-A3C5-8FC335253E69}" destId="{85641DF3-A7D9-4B10-99FA-A1E2EF381ACD}" srcOrd="2" destOrd="0" presId="urn:microsoft.com/office/officeart/2008/layout/HalfCircleOrganizationChart"/>
    <dgm:cxn modelId="{A82B56F2-014C-48B4-B12C-93C88D29F72C}" type="presParOf" srcId="{11CC9006-AA5E-45F4-9288-523FC01D7ECA}" destId="{984F9450-5964-49A8-B791-E25C58CD4449}" srcOrd="6" destOrd="0" presId="urn:microsoft.com/office/officeart/2008/layout/HalfCircleOrganizationChart"/>
    <dgm:cxn modelId="{E886E855-3C06-4AEB-8E7A-F207E78A0324}" type="presParOf" srcId="{11CC9006-AA5E-45F4-9288-523FC01D7ECA}" destId="{DD73C714-E93F-4CB0-AABD-174F2E72274C}" srcOrd="7" destOrd="0" presId="urn:microsoft.com/office/officeart/2008/layout/HalfCircleOrganizationChart"/>
    <dgm:cxn modelId="{251C8A6B-35CA-4CB5-8564-AE7F9B57D2F7}" type="presParOf" srcId="{DD73C714-E93F-4CB0-AABD-174F2E72274C}" destId="{30DF8BAE-E29A-4663-98E0-97597C0D5C32}" srcOrd="0" destOrd="0" presId="urn:microsoft.com/office/officeart/2008/layout/HalfCircleOrganizationChart"/>
    <dgm:cxn modelId="{B7CF89E4-BF64-4859-B8A2-4828A60FE12E}" type="presParOf" srcId="{30DF8BAE-E29A-4663-98E0-97597C0D5C32}" destId="{4C5ADBEE-12F1-4190-8373-7F30FB5338B0}" srcOrd="0" destOrd="0" presId="urn:microsoft.com/office/officeart/2008/layout/HalfCircleOrganizationChart"/>
    <dgm:cxn modelId="{DC3031D2-C3B0-4B2E-B571-84ADDE125B33}" type="presParOf" srcId="{30DF8BAE-E29A-4663-98E0-97597C0D5C32}" destId="{44C62CE7-F2C7-4060-8066-3506F368A537}" srcOrd="1" destOrd="0" presId="urn:microsoft.com/office/officeart/2008/layout/HalfCircleOrganizationChart"/>
    <dgm:cxn modelId="{A506100C-8296-4DCD-9214-379B690AE5D3}" type="presParOf" srcId="{30DF8BAE-E29A-4663-98E0-97597C0D5C32}" destId="{FF8E0C39-D7D5-42E1-ADC1-79C30599FF7D}" srcOrd="2" destOrd="0" presId="urn:microsoft.com/office/officeart/2008/layout/HalfCircleOrganizationChart"/>
    <dgm:cxn modelId="{144483CF-6D3F-4DC8-8778-4F46A3117DE6}" type="presParOf" srcId="{30DF8BAE-E29A-4663-98E0-97597C0D5C32}" destId="{922ACFF5-5A1B-4042-B2A5-E0C6AACEEE95}" srcOrd="3" destOrd="0" presId="urn:microsoft.com/office/officeart/2008/layout/HalfCircleOrganizationChart"/>
    <dgm:cxn modelId="{3A2BF356-2888-48F8-AAB3-AFA8689462A2}" type="presParOf" srcId="{DD73C714-E93F-4CB0-AABD-174F2E72274C}" destId="{8FE96A82-53CA-4366-9F5D-C8ED21E6D64E}" srcOrd="1" destOrd="0" presId="urn:microsoft.com/office/officeart/2008/layout/HalfCircleOrganizationChart"/>
    <dgm:cxn modelId="{4D7BE7EB-6364-4ACE-BC30-05B9C3EA503B}" type="presParOf" srcId="{8FE96A82-53CA-4366-9F5D-C8ED21E6D64E}" destId="{E6B68900-C9F4-40E8-A1E8-9D979486958A}" srcOrd="0" destOrd="0" presId="urn:microsoft.com/office/officeart/2008/layout/HalfCircleOrganizationChart"/>
    <dgm:cxn modelId="{B85EB632-4E99-45B1-AB54-8F6D5CDAC1D8}" type="presParOf" srcId="{8FE96A82-53CA-4366-9F5D-C8ED21E6D64E}" destId="{E8BF7F37-0890-4644-8B32-0A72DEFC69E9}" srcOrd="1" destOrd="0" presId="urn:microsoft.com/office/officeart/2008/layout/HalfCircleOrganizationChart"/>
    <dgm:cxn modelId="{4E48BA00-C5BB-427D-984A-238A7DA70D48}" type="presParOf" srcId="{E8BF7F37-0890-4644-8B32-0A72DEFC69E9}" destId="{D0E884D6-BE68-49BD-8ADE-714C0CC7B9DB}" srcOrd="0" destOrd="0" presId="urn:microsoft.com/office/officeart/2008/layout/HalfCircleOrganizationChart"/>
    <dgm:cxn modelId="{5EAAF213-F105-4D0C-AF5F-D7BD07AF163D}" type="presParOf" srcId="{D0E884D6-BE68-49BD-8ADE-714C0CC7B9DB}" destId="{44A7D7E2-F2B5-43AC-813A-DB8C58E8FDDB}" srcOrd="0" destOrd="0" presId="urn:microsoft.com/office/officeart/2008/layout/HalfCircleOrganizationChart"/>
    <dgm:cxn modelId="{6065F0F0-2E77-4355-A351-6F0C0E2FF45F}" type="presParOf" srcId="{D0E884D6-BE68-49BD-8ADE-714C0CC7B9DB}" destId="{7DD1B35F-7BC1-4A34-9700-82923330B7AE}" srcOrd="1" destOrd="0" presId="urn:microsoft.com/office/officeart/2008/layout/HalfCircleOrganizationChart"/>
    <dgm:cxn modelId="{77D9B6A0-D34E-4608-A1CE-BD9180FC9AB3}" type="presParOf" srcId="{D0E884D6-BE68-49BD-8ADE-714C0CC7B9DB}" destId="{8BAD85D1-FE7D-432E-8C77-3C22F589EE7A}" srcOrd="2" destOrd="0" presId="urn:microsoft.com/office/officeart/2008/layout/HalfCircleOrganizationChart"/>
    <dgm:cxn modelId="{ABEF5A5E-87AB-4E61-8C7E-F8C820F6A64E}" type="presParOf" srcId="{D0E884D6-BE68-49BD-8ADE-714C0CC7B9DB}" destId="{797A3F78-632C-483C-921F-1807237B44E9}" srcOrd="3" destOrd="0" presId="urn:microsoft.com/office/officeart/2008/layout/HalfCircleOrganizationChart"/>
    <dgm:cxn modelId="{847505EE-9B4C-489A-B3D8-04B34B599203}" type="presParOf" srcId="{E8BF7F37-0890-4644-8B32-0A72DEFC69E9}" destId="{7ED52516-DEAA-48AF-9F2D-A41EAF869574}" srcOrd="1" destOrd="0" presId="urn:microsoft.com/office/officeart/2008/layout/HalfCircleOrganizationChart"/>
    <dgm:cxn modelId="{1698D94D-DA81-402A-BEA4-217FB2F8B9B8}" type="presParOf" srcId="{E8BF7F37-0890-4644-8B32-0A72DEFC69E9}" destId="{B392B3F0-94DE-4277-ADDE-D665748D26B4}" srcOrd="2" destOrd="0" presId="urn:microsoft.com/office/officeart/2008/layout/HalfCircleOrganizationChart"/>
    <dgm:cxn modelId="{9C639052-6F49-4639-84BB-B30DF454EFAC}" type="presParOf" srcId="{8FE96A82-53CA-4366-9F5D-C8ED21E6D64E}" destId="{E2DB4C18-1980-4198-BD37-3802C900C3BC}" srcOrd="2" destOrd="0" presId="urn:microsoft.com/office/officeart/2008/layout/HalfCircleOrganizationChart"/>
    <dgm:cxn modelId="{513391AC-1E4D-4B60-BA25-2BFD4B828B1E}" type="presParOf" srcId="{8FE96A82-53CA-4366-9F5D-C8ED21E6D64E}" destId="{3B03DA4A-6E18-41A7-9BDE-97095294133D}" srcOrd="3" destOrd="0" presId="urn:microsoft.com/office/officeart/2008/layout/HalfCircleOrganizationChart"/>
    <dgm:cxn modelId="{2D8E5087-E164-4B9E-A313-35611D9E81E1}" type="presParOf" srcId="{3B03DA4A-6E18-41A7-9BDE-97095294133D}" destId="{73773B44-8D86-4035-A152-633080407A23}" srcOrd="0" destOrd="0" presId="urn:microsoft.com/office/officeart/2008/layout/HalfCircleOrganizationChart"/>
    <dgm:cxn modelId="{ED9E4B45-5A0A-4E2F-9431-17B75CF9F9E6}" type="presParOf" srcId="{73773B44-8D86-4035-A152-633080407A23}" destId="{7FEB6243-E0AF-467F-A7B4-91994E24A748}" srcOrd="0" destOrd="0" presId="urn:microsoft.com/office/officeart/2008/layout/HalfCircleOrganizationChart"/>
    <dgm:cxn modelId="{A570797E-E401-4F47-9EBF-CA0C1D577C9E}" type="presParOf" srcId="{73773B44-8D86-4035-A152-633080407A23}" destId="{14633387-3A77-45CA-8B06-BAA589F5FBEE}" srcOrd="1" destOrd="0" presId="urn:microsoft.com/office/officeart/2008/layout/HalfCircleOrganizationChart"/>
    <dgm:cxn modelId="{E5856E70-0033-4B7E-9648-00693F51AB0D}" type="presParOf" srcId="{73773B44-8D86-4035-A152-633080407A23}" destId="{D7E88FCC-B078-41DE-901B-F34B6C5A79A6}" srcOrd="2" destOrd="0" presId="urn:microsoft.com/office/officeart/2008/layout/HalfCircleOrganizationChart"/>
    <dgm:cxn modelId="{E1F1E130-09A4-43A4-B842-DBDCDCF3B019}" type="presParOf" srcId="{73773B44-8D86-4035-A152-633080407A23}" destId="{B9B0D07B-724D-47F3-AFE6-4D2300D48B2D}" srcOrd="3" destOrd="0" presId="urn:microsoft.com/office/officeart/2008/layout/HalfCircleOrganizationChart"/>
    <dgm:cxn modelId="{9EBACE65-C67F-4649-B855-CB94A0A0EB2E}" type="presParOf" srcId="{3B03DA4A-6E18-41A7-9BDE-97095294133D}" destId="{F8C8A909-669F-449B-A61D-1D8A524B9F4F}" srcOrd="1" destOrd="0" presId="urn:microsoft.com/office/officeart/2008/layout/HalfCircleOrganizationChart"/>
    <dgm:cxn modelId="{B97DDEBB-636D-4D70-A9E8-8F888B6433C2}" type="presParOf" srcId="{3B03DA4A-6E18-41A7-9BDE-97095294133D}" destId="{B049FF0A-8ACC-4E3E-AE7B-9E80A6E90969}" srcOrd="2" destOrd="0" presId="urn:microsoft.com/office/officeart/2008/layout/HalfCircleOrganizationChart"/>
    <dgm:cxn modelId="{74B577BA-63FD-47DC-AC0D-9DB7E7B9872A}" type="presParOf" srcId="{8FE96A82-53CA-4366-9F5D-C8ED21E6D64E}" destId="{E9CBADBB-97F3-45E1-B6B9-5B83CD0E3006}" srcOrd="4" destOrd="0" presId="urn:microsoft.com/office/officeart/2008/layout/HalfCircleOrganizationChart"/>
    <dgm:cxn modelId="{739B02AC-5276-434B-A7AE-7449D8B2D090}" type="presParOf" srcId="{8FE96A82-53CA-4366-9F5D-C8ED21E6D64E}" destId="{F1573FA2-A792-4DDB-8D44-23089CE31B60}" srcOrd="5" destOrd="0" presId="urn:microsoft.com/office/officeart/2008/layout/HalfCircleOrganizationChart"/>
    <dgm:cxn modelId="{BB172A7B-0DB2-4C35-B0D0-DD5231D02AD6}" type="presParOf" srcId="{F1573FA2-A792-4DDB-8D44-23089CE31B60}" destId="{1E811F2A-B941-4FF4-9E4C-39E4FB0DF181}" srcOrd="0" destOrd="0" presId="urn:microsoft.com/office/officeart/2008/layout/HalfCircleOrganizationChart"/>
    <dgm:cxn modelId="{F9AD4560-C53A-49C0-AAA6-C3040C0F33AB}" type="presParOf" srcId="{1E811F2A-B941-4FF4-9E4C-39E4FB0DF181}" destId="{A669DC4B-B5C6-4C38-AE9F-3F5DE4D5E6AD}" srcOrd="0" destOrd="0" presId="urn:microsoft.com/office/officeart/2008/layout/HalfCircleOrganizationChart"/>
    <dgm:cxn modelId="{EA776A23-AF55-49D4-BA3F-DBD58EEA1A35}" type="presParOf" srcId="{1E811F2A-B941-4FF4-9E4C-39E4FB0DF181}" destId="{B3CF2FE9-3EC6-45E2-B2AE-52FFCCBA1CBF}" srcOrd="1" destOrd="0" presId="urn:microsoft.com/office/officeart/2008/layout/HalfCircleOrganizationChart"/>
    <dgm:cxn modelId="{0D7FA4C5-AAC6-46D7-B8AA-BE9580E08C46}" type="presParOf" srcId="{1E811F2A-B941-4FF4-9E4C-39E4FB0DF181}" destId="{A6DC4CA0-F47E-47F3-8586-A6879E2FA187}" srcOrd="2" destOrd="0" presId="urn:microsoft.com/office/officeart/2008/layout/HalfCircleOrganizationChart"/>
    <dgm:cxn modelId="{793E4E1A-B9DB-40F9-88C3-3538C0448E40}" type="presParOf" srcId="{1E811F2A-B941-4FF4-9E4C-39E4FB0DF181}" destId="{101862B4-983E-42DC-BE32-E4535A2632F7}" srcOrd="3" destOrd="0" presId="urn:microsoft.com/office/officeart/2008/layout/HalfCircleOrganizationChart"/>
    <dgm:cxn modelId="{C716DF37-D300-42F3-A979-6B3737CF65CC}" type="presParOf" srcId="{F1573FA2-A792-4DDB-8D44-23089CE31B60}" destId="{82FEBDFD-CA78-4E5A-B13D-DFB2FA6B8506}" srcOrd="1" destOrd="0" presId="urn:microsoft.com/office/officeart/2008/layout/HalfCircleOrganizationChart"/>
    <dgm:cxn modelId="{423A6340-4862-494D-A987-4C69CDA5DCB3}" type="presParOf" srcId="{F1573FA2-A792-4DDB-8D44-23089CE31B60}" destId="{DA72B50C-AC19-43B7-915B-FFBE8B4D8E3C}" srcOrd="2" destOrd="0" presId="urn:microsoft.com/office/officeart/2008/layout/HalfCircleOrganizationChart"/>
    <dgm:cxn modelId="{1D14A21B-87FB-454F-9B9A-4A853929FAE7}" type="presParOf" srcId="{DD73C714-E93F-4CB0-AABD-174F2E72274C}" destId="{10672985-8BA9-4E71-9C15-90D81B3754E7}" srcOrd="2" destOrd="0" presId="urn:microsoft.com/office/officeart/2008/layout/HalfCircleOrganizationChart"/>
    <dgm:cxn modelId="{3EEDE7B4-AE38-4FD2-A646-95575FE438E2}" type="presParOf" srcId="{03206E14-DB68-44CB-8AE5-696A5267F058}" destId="{949B0B7A-0AD2-4B12-A7E3-6B15F46F960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DA69-1D36-4044-AE98-085DB4F63392}">
      <dsp:nvSpPr>
        <dsp:cNvPr id="0" name=""/>
        <dsp:cNvSpPr/>
      </dsp:nvSpPr>
      <dsp:spPr>
        <a:xfrm>
          <a:off x="1977" y="532493"/>
          <a:ext cx="3856201" cy="1542480"/>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fr-CH" sz="6500" kern="1200"/>
        </a:p>
      </dsp:txBody>
      <dsp:txXfrm>
        <a:off x="1977" y="532493"/>
        <a:ext cx="3470581" cy="1542480"/>
      </dsp:txXfrm>
    </dsp:sp>
    <dsp:sp modelId="{E5639427-CFA8-4E34-ADF4-4ADA0CA228C9}">
      <dsp:nvSpPr>
        <dsp:cNvPr id="0" name=""/>
        <dsp:cNvSpPr/>
      </dsp:nvSpPr>
      <dsp:spPr>
        <a:xfrm>
          <a:off x="3086938" y="532493"/>
          <a:ext cx="3856201" cy="154248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fr-CH" sz="6500" kern="1200"/>
        </a:p>
      </dsp:txBody>
      <dsp:txXfrm>
        <a:off x="3858178" y="532493"/>
        <a:ext cx="2313721" cy="1542480"/>
      </dsp:txXfrm>
    </dsp:sp>
    <dsp:sp modelId="{211B7FC8-06B0-4307-A2B5-2974B8DDA8C7}">
      <dsp:nvSpPr>
        <dsp:cNvPr id="0" name=""/>
        <dsp:cNvSpPr/>
      </dsp:nvSpPr>
      <dsp:spPr>
        <a:xfrm>
          <a:off x="6171899" y="532493"/>
          <a:ext cx="3856201" cy="154248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fr-CH" sz="6500" kern="1200"/>
        </a:p>
      </dsp:txBody>
      <dsp:txXfrm>
        <a:off x="6943139" y="532493"/>
        <a:ext cx="2313721" cy="1542480"/>
      </dsp:txXfrm>
    </dsp:sp>
    <dsp:sp modelId="{493090E7-4A0E-4726-A43E-F31C61FC52E5}">
      <dsp:nvSpPr>
        <dsp:cNvPr id="0" name=""/>
        <dsp:cNvSpPr/>
      </dsp:nvSpPr>
      <dsp:spPr>
        <a:xfrm>
          <a:off x="9256860" y="532493"/>
          <a:ext cx="3856201" cy="154248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fr-CH" sz="6500" b="1" kern="1200">
            <a:latin typeface="Open Sans" panose="020B0606030504020204" pitchFamily="34" charset="0"/>
            <a:ea typeface="Open Sans" panose="020B0606030504020204" pitchFamily="34" charset="0"/>
            <a:cs typeface="Open Sans" panose="020B0606030504020204" pitchFamily="34" charset="0"/>
          </a:endParaRPr>
        </a:p>
      </dsp:txBody>
      <dsp:txXfrm>
        <a:off x="10028100" y="532493"/>
        <a:ext cx="2313721" cy="1542480"/>
      </dsp:txXfrm>
    </dsp:sp>
    <dsp:sp modelId="{1ECBB1F6-9F2B-43BB-B194-9EF6885774B4}">
      <dsp:nvSpPr>
        <dsp:cNvPr id="0" name=""/>
        <dsp:cNvSpPr/>
      </dsp:nvSpPr>
      <dsp:spPr>
        <a:xfrm>
          <a:off x="12341821" y="532493"/>
          <a:ext cx="3856201" cy="154248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fr-CH" sz="6500" b="1" kern="1200">
            <a:latin typeface="Open Sans" panose="020B0606030504020204" pitchFamily="34" charset="0"/>
            <a:ea typeface="Open Sans" panose="020B0606030504020204" pitchFamily="34" charset="0"/>
            <a:cs typeface="Open Sans" panose="020B0606030504020204" pitchFamily="34" charset="0"/>
          </a:endParaRPr>
        </a:p>
      </dsp:txBody>
      <dsp:txXfrm>
        <a:off x="13113061" y="532493"/>
        <a:ext cx="2313721" cy="154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5EABB-9E0A-43C3-81BD-C04B34B6A02B}">
      <dsp:nvSpPr>
        <dsp:cNvPr id="0" name=""/>
        <dsp:cNvSpPr/>
      </dsp:nvSpPr>
      <dsp:spPr>
        <a:xfrm>
          <a:off x="0" y="355796"/>
          <a:ext cx="4805957" cy="129600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noProof="0">
              <a:latin typeface="Open Sans" panose="020B0606030504020204" pitchFamily="34" charset="0"/>
              <a:ea typeface="Open Sans" panose="020B0606030504020204" pitchFamily="34" charset="0"/>
              <a:cs typeface="Open Sans" panose="020B0606030504020204" pitchFamily="34" charset="0"/>
            </a:rPr>
            <a:t>Bibliometric</a:t>
          </a:r>
        </a:p>
      </dsp:txBody>
      <dsp:txXfrm>
        <a:off x="0" y="355796"/>
        <a:ext cx="4805957" cy="1296009"/>
      </dsp:txXfrm>
    </dsp:sp>
    <dsp:sp modelId="{38773A72-80A2-4B2E-9A7D-4B60EDC6F675}">
      <dsp:nvSpPr>
        <dsp:cNvPr id="0" name=""/>
        <dsp:cNvSpPr/>
      </dsp:nvSpPr>
      <dsp:spPr>
        <a:xfrm>
          <a:off x="0" y="1661581"/>
          <a:ext cx="4805957" cy="4140004"/>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None/>
          </a:pPr>
          <a:r>
            <a:rPr lang="en-US" sz="2800" kern="1200" noProof="0">
              <a:latin typeface="Open Sans" panose="020B0606030504020204" pitchFamily="34" charset="0"/>
              <a:ea typeface="Open Sans" panose="020B0606030504020204" pitchFamily="34" charset="0"/>
              <a:cs typeface="Open Sans" panose="020B0606030504020204" pitchFamily="34" charset="0"/>
            </a:rPr>
            <a:t>Documents Bibliographic Coupling Analysis (DBCA)</a:t>
          </a:r>
        </a:p>
      </dsp:txBody>
      <dsp:txXfrm>
        <a:off x="0" y="1661581"/>
        <a:ext cx="4805957" cy="4140004"/>
      </dsp:txXfrm>
    </dsp:sp>
    <dsp:sp modelId="{1D07DA92-EBDE-4B5C-8ADC-CE77262C6359}">
      <dsp:nvSpPr>
        <dsp:cNvPr id="0" name=""/>
        <dsp:cNvSpPr/>
      </dsp:nvSpPr>
      <dsp:spPr>
        <a:xfrm>
          <a:off x="5499772" y="375445"/>
          <a:ext cx="4805957" cy="1296009"/>
        </a:xfrm>
        <a:prstGeom prst="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noProof="0">
              <a:latin typeface="Open Sans" panose="020B0606030504020204" pitchFamily="34" charset="0"/>
              <a:ea typeface="Open Sans" panose="020B0606030504020204" pitchFamily="34" charset="0"/>
              <a:cs typeface="Open Sans" panose="020B0606030504020204" pitchFamily="34" charset="0"/>
            </a:rPr>
            <a:t>Programmatic</a:t>
          </a:r>
        </a:p>
      </dsp:txBody>
      <dsp:txXfrm>
        <a:off x="5499772" y="375445"/>
        <a:ext cx="4805957" cy="1296009"/>
      </dsp:txXfrm>
    </dsp:sp>
    <dsp:sp modelId="{5B4E394B-6674-4863-A0E3-5E3F569BBA8B}">
      <dsp:nvSpPr>
        <dsp:cNvPr id="0" name=""/>
        <dsp:cNvSpPr/>
      </dsp:nvSpPr>
      <dsp:spPr>
        <a:xfrm>
          <a:off x="5499772" y="1669508"/>
          <a:ext cx="4805957" cy="4140004"/>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None/>
          </a:pPr>
          <a:r>
            <a:rPr lang="en-US" sz="2800" kern="1200" noProof="0">
              <a:latin typeface="Open Sans" panose="020B0606030504020204" pitchFamily="34" charset="0"/>
              <a:ea typeface="Open Sans" panose="020B0606030504020204" pitchFamily="34" charset="0"/>
              <a:cs typeface="Open Sans" panose="020B0606030504020204" pitchFamily="34" charset="0"/>
            </a:rPr>
            <a:t>Frequency counting of terms</a:t>
          </a:r>
        </a:p>
      </dsp:txBody>
      <dsp:txXfrm>
        <a:off x="5499772" y="1669508"/>
        <a:ext cx="4805957" cy="4140004"/>
      </dsp:txXfrm>
    </dsp:sp>
    <dsp:sp modelId="{3BD87999-2338-46DA-B292-CA59898BAC00}">
      <dsp:nvSpPr>
        <dsp:cNvPr id="0" name=""/>
        <dsp:cNvSpPr/>
      </dsp:nvSpPr>
      <dsp:spPr>
        <a:xfrm>
          <a:off x="10967442" y="363812"/>
          <a:ext cx="4805957" cy="1296009"/>
        </a:xfrm>
        <a:prstGeom prst="rect">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noProof="0">
              <a:latin typeface="Open Sans" panose="020B0606030504020204" pitchFamily="34" charset="0"/>
              <a:ea typeface="Open Sans" panose="020B0606030504020204" pitchFamily="34" charset="0"/>
              <a:cs typeface="Open Sans" panose="020B0606030504020204" pitchFamily="34" charset="0"/>
            </a:rPr>
            <a:t>Conceptual framework</a:t>
          </a:r>
          <a:endParaRPr lang="fr-CH" sz="3200" kern="1200">
            <a:latin typeface="Open Sans" panose="020B0606030504020204" pitchFamily="34" charset="0"/>
            <a:ea typeface="Open Sans" panose="020B0606030504020204" pitchFamily="34" charset="0"/>
            <a:cs typeface="Open Sans" panose="020B0606030504020204" pitchFamily="34" charset="0"/>
          </a:endParaRPr>
        </a:p>
      </dsp:txBody>
      <dsp:txXfrm>
        <a:off x="10967442" y="363812"/>
        <a:ext cx="4805957" cy="1296009"/>
      </dsp:txXfrm>
    </dsp:sp>
    <dsp:sp modelId="{C0FA7A4E-0C71-4164-A799-148A7D17BC25}">
      <dsp:nvSpPr>
        <dsp:cNvPr id="0" name=""/>
        <dsp:cNvSpPr/>
      </dsp:nvSpPr>
      <dsp:spPr>
        <a:xfrm>
          <a:off x="10967442" y="1672726"/>
          <a:ext cx="4805957" cy="64265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None/>
          </a:pPr>
          <a:r>
            <a:rPr lang="en-US" sz="2800" kern="1200" noProof="0">
              <a:latin typeface="Open Sans" panose="020B0606030504020204" pitchFamily="34" charset="0"/>
              <a:ea typeface="Open Sans" panose="020B0606030504020204" pitchFamily="34" charset="0"/>
              <a:cs typeface="Open Sans" panose="020B0606030504020204" pitchFamily="34" charset="0"/>
            </a:rPr>
            <a:t>Deductive and inductive</a:t>
          </a:r>
        </a:p>
      </dsp:txBody>
      <dsp:txXfrm>
        <a:off x="10967442" y="1672726"/>
        <a:ext cx="4805957" cy="642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ADBB-97F3-45E1-B6B9-5B83CD0E3006}">
      <dsp:nvSpPr>
        <dsp:cNvPr id="0" name=""/>
        <dsp:cNvSpPr/>
      </dsp:nvSpPr>
      <dsp:spPr>
        <a:xfrm>
          <a:off x="12403754" y="2658833"/>
          <a:ext cx="1246322" cy="3773958"/>
        </a:xfrm>
        <a:custGeom>
          <a:avLst/>
          <a:gdLst/>
          <a:ahLst/>
          <a:cxnLst/>
          <a:rect l="0" t="0" r="0" b="0"/>
          <a:pathLst>
            <a:path>
              <a:moveTo>
                <a:pt x="0" y="0"/>
              </a:moveTo>
              <a:lnTo>
                <a:pt x="0" y="3773958"/>
              </a:lnTo>
              <a:lnTo>
                <a:pt x="1246322"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B4C18-1980-4198-BD37-3802C900C3BC}">
      <dsp:nvSpPr>
        <dsp:cNvPr id="0" name=""/>
        <dsp:cNvSpPr/>
      </dsp:nvSpPr>
      <dsp:spPr>
        <a:xfrm>
          <a:off x="12403754" y="2658833"/>
          <a:ext cx="1145879" cy="2216103"/>
        </a:xfrm>
        <a:custGeom>
          <a:avLst/>
          <a:gdLst/>
          <a:ahLst/>
          <a:cxnLst/>
          <a:rect l="0" t="0" r="0" b="0"/>
          <a:pathLst>
            <a:path>
              <a:moveTo>
                <a:pt x="0" y="0"/>
              </a:moveTo>
              <a:lnTo>
                <a:pt x="0" y="2216103"/>
              </a:lnTo>
              <a:lnTo>
                <a:pt x="114587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68900-C9F4-40E8-A1E8-9D979486958A}">
      <dsp:nvSpPr>
        <dsp:cNvPr id="0" name=""/>
        <dsp:cNvSpPr/>
      </dsp:nvSpPr>
      <dsp:spPr>
        <a:xfrm>
          <a:off x="12403754" y="2658833"/>
          <a:ext cx="1279801" cy="658248"/>
        </a:xfrm>
        <a:custGeom>
          <a:avLst/>
          <a:gdLst/>
          <a:ahLst/>
          <a:cxnLst/>
          <a:rect l="0" t="0" r="0" b="0"/>
          <a:pathLst>
            <a:path>
              <a:moveTo>
                <a:pt x="0" y="0"/>
              </a:moveTo>
              <a:lnTo>
                <a:pt x="0" y="658248"/>
              </a:lnTo>
              <a:lnTo>
                <a:pt x="1279801"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9450-5964-49A8-B791-E25C58CD4449}">
      <dsp:nvSpPr>
        <dsp:cNvPr id="0" name=""/>
        <dsp:cNvSpPr/>
      </dsp:nvSpPr>
      <dsp:spPr>
        <a:xfrm>
          <a:off x="7536598" y="1100978"/>
          <a:ext cx="4867155" cy="460774"/>
        </a:xfrm>
        <a:custGeom>
          <a:avLst/>
          <a:gdLst/>
          <a:ahLst/>
          <a:cxnLst/>
          <a:rect l="0" t="0" r="0" b="0"/>
          <a:pathLst>
            <a:path>
              <a:moveTo>
                <a:pt x="0" y="0"/>
              </a:moveTo>
              <a:lnTo>
                <a:pt x="0" y="230387"/>
              </a:lnTo>
              <a:lnTo>
                <a:pt x="4867155" y="230387"/>
              </a:lnTo>
              <a:lnTo>
                <a:pt x="486715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A200F-19D4-4399-A095-42EBF6C2C697}">
      <dsp:nvSpPr>
        <dsp:cNvPr id="0" name=""/>
        <dsp:cNvSpPr/>
      </dsp:nvSpPr>
      <dsp:spPr>
        <a:xfrm>
          <a:off x="9350984" y="2658833"/>
          <a:ext cx="1014988" cy="2216103"/>
        </a:xfrm>
        <a:custGeom>
          <a:avLst/>
          <a:gdLst/>
          <a:ahLst/>
          <a:cxnLst/>
          <a:rect l="0" t="0" r="0" b="0"/>
          <a:pathLst>
            <a:path>
              <a:moveTo>
                <a:pt x="0" y="0"/>
              </a:moveTo>
              <a:lnTo>
                <a:pt x="0" y="2216103"/>
              </a:lnTo>
              <a:lnTo>
                <a:pt x="1014988"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458B-3AEA-47A7-BFD4-47E154615F17}">
      <dsp:nvSpPr>
        <dsp:cNvPr id="0" name=""/>
        <dsp:cNvSpPr/>
      </dsp:nvSpPr>
      <dsp:spPr>
        <a:xfrm>
          <a:off x="9350984" y="2658833"/>
          <a:ext cx="1138320" cy="658248"/>
        </a:xfrm>
        <a:custGeom>
          <a:avLst/>
          <a:gdLst/>
          <a:ahLst/>
          <a:cxnLst/>
          <a:rect l="0" t="0" r="0" b="0"/>
          <a:pathLst>
            <a:path>
              <a:moveTo>
                <a:pt x="0" y="0"/>
              </a:moveTo>
              <a:lnTo>
                <a:pt x="0" y="658248"/>
              </a:lnTo>
              <a:lnTo>
                <a:pt x="113832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2A8A8-558C-4CB4-BD10-7E5D467D03CA}">
      <dsp:nvSpPr>
        <dsp:cNvPr id="0" name=""/>
        <dsp:cNvSpPr/>
      </dsp:nvSpPr>
      <dsp:spPr>
        <a:xfrm>
          <a:off x="7536598" y="1100978"/>
          <a:ext cx="1814385" cy="460774"/>
        </a:xfrm>
        <a:custGeom>
          <a:avLst/>
          <a:gdLst/>
          <a:ahLst/>
          <a:cxnLst/>
          <a:rect l="0" t="0" r="0" b="0"/>
          <a:pathLst>
            <a:path>
              <a:moveTo>
                <a:pt x="0" y="0"/>
              </a:moveTo>
              <a:lnTo>
                <a:pt x="0" y="230387"/>
              </a:lnTo>
              <a:lnTo>
                <a:pt x="1814385" y="230387"/>
              </a:lnTo>
              <a:lnTo>
                <a:pt x="181438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0F40-9187-42C5-A091-08D3FD77A21F}">
      <dsp:nvSpPr>
        <dsp:cNvPr id="0" name=""/>
        <dsp:cNvSpPr/>
      </dsp:nvSpPr>
      <dsp:spPr>
        <a:xfrm>
          <a:off x="6298213" y="2658833"/>
          <a:ext cx="1122990" cy="2216103"/>
        </a:xfrm>
        <a:custGeom>
          <a:avLst/>
          <a:gdLst/>
          <a:ahLst/>
          <a:cxnLst/>
          <a:rect l="0" t="0" r="0" b="0"/>
          <a:pathLst>
            <a:path>
              <a:moveTo>
                <a:pt x="0" y="0"/>
              </a:moveTo>
              <a:lnTo>
                <a:pt x="0" y="2216103"/>
              </a:lnTo>
              <a:lnTo>
                <a:pt x="1122990"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B8B1-B4E4-40E7-9662-9D369F289A48}">
      <dsp:nvSpPr>
        <dsp:cNvPr id="0" name=""/>
        <dsp:cNvSpPr/>
      </dsp:nvSpPr>
      <dsp:spPr>
        <a:xfrm>
          <a:off x="6298213" y="2658833"/>
          <a:ext cx="1122990" cy="658248"/>
        </a:xfrm>
        <a:custGeom>
          <a:avLst/>
          <a:gdLst/>
          <a:ahLst/>
          <a:cxnLst/>
          <a:rect l="0" t="0" r="0" b="0"/>
          <a:pathLst>
            <a:path>
              <a:moveTo>
                <a:pt x="0" y="0"/>
              </a:moveTo>
              <a:lnTo>
                <a:pt x="0" y="658248"/>
              </a:lnTo>
              <a:lnTo>
                <a:pt x="112299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C97-FC2E-4F2A-85D6-4AFE2F8DB527}">
      <dsp:nvSpPr>
        <dsp:cNvPr id="0" name=""/>
        <dsp:cNvSpPr/>
      </dsp:nvSpPr>
      <dsp:spPr>
        <a:xfrm>
          <a:off x="6298213" y="1100978"/>
          <a:ext cx="1238385" cy="460774"/>
        </a:xfrm>
        <a:custGeom>
          <a:avLst/>
          <a:gdLst/>
          <a:ahLst/>
          <a:cxnLst/>
          <a:rect l="0" t="0" r="0" b="0"/>
          <a:pathLst>
            <a:path>
              <a:moveTo>
                <a:pt x="1238385" y="0"/>
              </a:moveTo>
              <a:lnTo>
                <a:pt x="1238385"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C231C-0300-4A2D-A697-857E0A1E8D8E}">
      <dsp:nvSpPr>
        <dsp:cNvPr id="0" name=""/>
        <dsp:cNvSpPr/>
      </dsp:nvSpPr>
      <dsp:spPr>
        <a:xfrm>
          <a:off x="2777439" y="2658833"/>
          <a:ext cx="1334517" cy="3773958"/>
        </a:xfrm>
        <a:custGeom>
          <a:avLst/>
          <a:gdLst/>
          <a:ahLst/>
          <a:cxnLst/>
          <a:rect l="0" t="0" r="0" b="0"/>
          <a:pathLst>
            <a:path>
              <a:moveTo>
                <a:pt x="0" y="0"/>
              </a:moveTo>
              <a:lnTo>
                <a:pt x="0" y="3773958"/>
              </a:lnTo>
              <a:lnTo>
                <a:pt x="1334517"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FC7C6-9112-4CFB-8043-7E4E569B8043}">
      <dsp:nvSpPr>
        <dsp:cNvPr id="0" name=""/>
        <dsp:cNvSpPr/>
      </dsp:nvSpPr>
      <dsp:spPr>
        <a:xfrm>
          <a:off x="2777439" y="2658833"/>
          <a:ext cx="1155389" cy="2216103"/>
        </a:xfrm>
        <a:custGeom>
          <a:avLst/>
          <a:gdLst/>
          <a:ahLst/>
          <a:cxnLst/>
          <a:rect l="0" t="0" r="0" b="0"/>
          <a:pathLst>
            <a:path>
              <a:moveTo>
                <a:pt x="0" y="0"/>
              </a:moveTo>
              <a:lnTo>
                <a:pt x="0" y="2216103"/>
              </a:lnTo>
              <a:lnTo>
                <a:pt x="115538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F6BD4-5A20-4884-8DCC-04082A9A98D6}">
      <dsp:nvSpPr>
        <dsp:cNvPr id="0" name=""/>
        <dsp:cNvSpPr/>
      </dsp:nvSpPr>
      <dsp:spPr>
        <a:xfrm>
          <a:off x="2777439" y="2658833"/>
          <a:ext cx="1155389" cy="658248"/>
        </a:xfrm>
        <a:custGeom>
          <a:avLst/>
          <a:gdLst/>
          <a:ahLst/>
          <a:cxnLst/>
          <a:rect l="0" t="0" r="0" b="0"/>
          <a:pathLst>
            <a:path>
              <a:moveTo>
                <a:pt x="0" y="0"/>
              </a:moveTo>
              <a:lnTo>
                <a:pt x="0" y="658248"/>
              </a:lnTo>
              <a:lnTo>
                <a:pt x="1155389"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2BF52-C80B-4312-8420-09B79684DF07}">
      <dsp:nvSpPr>
        <dsp:cNvPr id="0" name=""/>
        <dsp:cNvSpPr/>
      </dsp:nvSpPr>
      <dsp:spPr>
        <a:xfrm>
          <a:off x="2777439" y="1100978"/>
          <a:ext cx="4759159" cy="460774"/>
        </a:xfrm>
        <a:custGeom>
          <a:avLst/>
          <a:gdLst/>
          <a:ahLst/>
          <a:cxnLst/>
          <a:rect l="0" t="0" r="0" b="0"/>
          <a:pathLst>
            <a:path>
              <a:moveTo>
                <a:pt x="4759159" y="0"/>
              </a:moveTo>
              <a:lnTo>
                <a:pt x="4759159"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B936A-F763-4EC2-BD71-9F8E206A24B1}">
      <dsp:nvSpPr>
        <dsp:cNvPr id="0" name=""/>
        <dsp:cNvSpPr/>
      </dsp:nvSpPr>
      <dsp:spPr>
        <a:xfrm>
          <a:off x="6988058" y="389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DB8FFC-B704-4343-960F-72DFA0657CFB}">
      <dsp:nvSpPr>
        <dsp:cNvPr id="0" name=""/>
        <dsp:cNvSpPr/>
      </dsp:nvSpPr>
      <dsp:spPr>
        <a:xfrm>
          <a:off x="6988058" y="389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BEF17-65BD-4624-B0A9-25D81BB845F6}">
      <dsp:nvSpPr>
        <dsp:cNvPr id="0" name=""/>
        <dsp:cNvSpPr/>
      </dsp:nvSpPr>
      <dsp:spPr>
        <a:xfrm>
          <a:off x="6439517" y="20137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panose="020B0606030504020204" pitchFamily="34" charset="0"/>
              <a:ea typeface="Open Sans" panose="020B0606030504020204" pitchFamily="34" charset="0"/>
              <a:cs typeface="Open Sans" panose="020B0606030504020204" pitchFamily="34" charset="0"/>
            </a:rPr>
            <a:t>BLV Research (N=880)</a:t>
          </a:r>
        </a:p>
      </dsp:txBody>
      <dsp:txXfrm>
        <a:off x="6439517" y="201372"/>
        <a:ext cx="2194161" cy="702131"/>
      </dsp:txXfrm>
    </dsp:sp>
    <dsp:sp modelId="{0C843B47-8E9C-4788-86A9-82EA75A18012}">
      <dsp:nvSpPr>
        <dsp:cNvPr id="0" name=""/>
        <dsp:cNvSpPr/>
      </dsp:nvSpPr>
      <dsp:spPr>
        <a:xfrm>
          <a:off x="1985440" y="1561752"/>
          <a:ext cx="1583998"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CCEDF3C-D51E-4982-8D32-FF56F1548FAB}">
      <dsp:nvSpPr>
        <dsp:cNvPr id="0" name=""/>
        <dsp:cNvSpPr/>
      </dsp:nvSpPr>
      <dsp:spPr>
        <a:xfrm>
          <a:off x="1985440" y="1561752"/>
          <a:ext cx="1583998"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C90A41D-925B-490C-B03F-ADAAA7330786}">
      <dsp:nvSpPr>
        <dsp:cNvPr id="0" name=""/>
        <dsp:cNvSpPr/>
      </dsp:nvSpPr>
      <dsp:spPr>
        <a:xfrm>
          <a:off x="1193440" y="1759227"/>
          <a:ext cx="3167996"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Tx/>
            <a:buSzTx/>
            <a:buFontTx/>
            <a:buNone/>
          </a:pPr>
          <a:r>
            <a:rPr lang="en-US" sz="2000" b="1" kern="1200">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kern="1200">
              <a:latin typeface="Open Sans" panose="020B0606030504020204" pitchFamily="34" charset="0"/>
              <a:ea typeface="Open Sans" panose="020B0606030504020204" pitchFamily="34" charset="0"/>
              <a:cs typeface="Open Sans" panose="020B0606030504020204" pitchFamily="34" charset="0"/>
            </a:rPr>
            <a:t>(N=280, 31.8%)</a:t>
          </a:r>
          <a:endParaRPr lang="fr-CH" sz="2000" b="0" kern="1200">
            <a:latin typeface="Open Sans" panose="020B0606030504020204" pitchFamily="34" charset="0"/>
            <a:ea typeface="Open Sans" panose="020B0606030504020204" pitchFamily="34" charset="0"/>
            <a:cs typeface="Open Sans" panose="020B0606030504020204" pitchFamily="34" charset="0"/>
          </a:endParaRPr>
        </a:p>
      </dsp:txBody>
      <dsp:txXfrm>
        <a:off x="1193440" y="1759227"/>
        <a:ext cx="3167996" cy="702131"/>
      </dsp:txXfrm>
    </dsp:sp>
    <dsp:sp modelId="{DE10830F-3802-466C-A378-D75B574E9704}">
      <dsp:nvSpPr>
        <dsp:cNvPr id="0" name=""/>
        <dsp:cNvSpPr/>
      </dsp:nvSpPr>
      <dsp:spPr>
        <a:xfrm>
          <a:off x="3801179"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F0F6A0-A239-4B03-8726-094D518CB350}">
      <dsp:nvSpPr>
        <dsp:cNvPr id="0" name=""/>
        <dsp:cNvSpPr/>
      </dsp:nvSpPr>
      <dsp:spPr>
        <a:xfrm>
          <a:off x="3801179"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2F7D3C9-3EB0-4665-8E54-87009482ACA8}">
      <dsp:nvSpPr>
        <dsp:cNvPr id="0" name=""/>
        <dsp:cNvSpPr/>
      </dsp:nvSpPr>
      <dsp:spPr>
        <a:xfrm>
          <a:off x="3252638"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Question Answering</a:t>
          </a:r>
          <a:r>
            <a:rPr lang="fr-CH" sz="2000" kern="1200" baseline="30000">
              <a:latin typeface="Open Sans" panose="020B0606030504020204" pitchFamily="34" charset="0"/>
              <a:ea typeface="Open Sans" panose="020B0606030504020204" pitchFamily="34" charset="0"/>
              <a:cs typeface="Open Sans" panose="020B0606030504020204" pitchFamily="34" charset="0"/>
            </a:rPr>
            <a:t>1</a:t>
          </a:r>
        </a:p>
      </dsp:txBody>
      <dsp:txXfrm>
        <a:off x="3252638" y="3317082"/>
        <a:ext cx="2194161" cy="702131"/>
      </dsp:txXfrm>
    </dsp:sp>
    <dsp:sp modelId="{BAE523C6-5058-47C9-8EE1-D497E1B026D3}">
      <dsp:nvSpPr>
        <dsp:cNvPr id="0" name=""/>
        <dsp:cNvSpPr/>
      </dsp:nvSpPr>
      <dsp:spPr>
        <a:xfrm>
          <a:off x="3801179"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D8970C2-C9BB-472C-A555-838E1FB59D22}">
      <dsp:nvSpPr>
        <dsp:cNvPr id="0" name=""/>
        <dsp:cNvSpPr/>
      </dsp:nvSpPr>
      <dsp:spPr>
        <a:xfrm>
          <a:off x="3801179"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07EA43-8CE5-4690-8814-2A090EE1787D}">
      <dsp:nvSpPr>
        <dsp:cNvPr id="0" name=""/>
        <dsp:cNvSpPr/>
      </dsp:nvSpPr>
      <dsp:spPr>
        <a:xfrm>
          <a:off x="3252638"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media description</a:t>
          </a:r>
          <a:r>
            <a:rPr lang="fr-CH" sz="2000" kern="1200" baseline="30000">
              <a:latin typeface="Open Sans" panose="020B0606030504020204" pitchFamily="34" charset="0"/>
              <a:ea typeface="Open Sans" panose="020B0606030504020204" pitchFamily="34" charset="0"/>
              <a:cs typeface="Open Sans" panose="020B0606030504020204" pitchFamily="34" charset="0"/>
            </a:rPr>
            <a:t>2</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3252638" y="4874937"/>
        <a:ext cx="2194161" cy="702131"/>
      </dsp:txXfrm>
    </dsp:sp>
    <dsp:sp modelId="{277AABC9-CC12-4F24-9221-2106A57916AC}">
      <dsp:nvSpPr>
        <dsp:cNvPr id="0" name=""/>
        <dsp:cNvSpPr/>
      </dsp:nvSpPr>
      <dsp:spPr>
        <a:xfrm>
          <a:off x="3945637" y="6235317"/>
          <a:ext cx="1385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4BDAF2-B1B4-4454-A063-D02AA143D28C}">
      <dsp:nvSpPr>
        <dsp:cNvPr id="0" name=""/>
        <dsp:cNvSpPr/>
      </dsp:nvSpPr>
      <dsp:spPr>
        <a:xfrm>
          <a:off x="3945637" y="6235317"/>
          <a:ext cx="1385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FF061C3-666D-4FF3-A11D-312B2E80D846}">
      <dsp:nvSpPr>
        <dsp:cNvPr id="0" name=""/>
        <dsp:cNvSpPr/>
      </dsp:nvSpPr>
      <dsp:spPr>
        <a:xfrm>
          <a:off x="3252638" y="6432792"/>
          <a:ext cx="277199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Assistive</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wearable</a:t>
          </a:r>
          <a:r>
            <a:rPr lang="fr-CH" sz="2000" kern="1200">
              <a:latin typeface="Open Sans" panose="020B0606030504020204" pitchFamily="34" charset="0"/>
              <a:ea typeface="Open Sans" panose="020B0606030504020204" pitchFamily="34" charset="0"/>
              <a:cs typeface="Open Sans" panose="020B0606030504020204" pitchFamily="34" charset="0"/>
            </a:rPr>
            <a:t> and mobile technologies</a:t>
          </a:r>
          <a:r>
            <a:rPr lang="fr-CH" sz="2000" kern="1200" baseline="30000">
              <a:latin typeface="Open Sans" panose="020B0606030504020204" pitchFamily="34" charset="0"/>
              <a:ea typeface="Open Sans" panose="020B0606030504020204" pitchFamily="34" charset="0"/>
              <a:cs typeface="Open Sans" panose="020B0606030504020204" pitchFamily="34" charset="0"/>
            </a:rPr>
            <a:t>3</a:t>
          </a:r>
        </a:p>
      </dsp:txBody>
      <dsp:txXfrm>
        <a:off x="3252638" y="6432792"/>
        <a:ext cx="2771994" cy="702131"/>
      </dsp:txXfrm>
    </dsp:sp>
    <dsp:sp modelId="{01343F61-BAD8-4E64-A75D-75A61A96FAA0}">
      <dsp:nvSpPr>
        <dsp:cNvPr id="0" name=""/>
        <dsp:cNvSpPr/>
      </dsp:nvSpPr>
      <dsp:spPr>
        <a:xfrm>
          <a:off x="5560212"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0455F3C-2DC4-46D8-9AAC-BCBE21C9F50E}">
      <dsp:nvSpPr>
        <dsp:cNvPr id="0" name=""/>
        <dsp:cNvSpPr/>
      </dsp:nvSpPr>
      <dsp:spPr>
        <a:xfrm>
          <a:off x="5560212"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273C52-1615-40C4-A6F1-4EA9620B29EB}">
      <dsp:nvSpPr>
        <dsp:cNvPr id="0" name=""/>
        <dsp:cNvSpPr/>
      </dsp:nvSpPr>
      <dsp:spPr>
        <a:xfrm>
          <a:off x="4822211"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kern="1200">
              <a:latin typeface="Open Sans" panose="020B0606030504020204" pitchFamily="34" charset="0"/>
              <a:ea typeface="Open Sans" panose="020B0606030504020204" pitchFamily="34" charset="0"/>
              <a:cs typeface="Open Sans" panose="020B0606030504020204" pitchFamily="34" charset="0"/>
            </a:rPr>
            <a:t>(N=195, 22.2%)</a:t>
          </a:r>
        </a:p>
      </dsp:txBody>
      <dsp:txXfrm>
        <a:off x="4822211" y="1759227"/>
        <a:ext cx="2952003" cy="702131"/>
      </dsp:txXfrm>
    </dsp:sp>
    <dsp:sp modelId="{C5D92771-A90C-4AC8-B276-831E04A63718}">
      <dsp:nvSpPr>
        <dsp:cNvPr id="0" name=""/>
        <dsp:cNvSpPr/>
      </dsp:nvSpPr>
      <dsp:spPr>
        <a:xfrm>
          <a:off x="7289554"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6B2FB-1416-40CF-BFE6-62A3B55D3104}">
      <dsp:nvSpPr>
        <dsp:cNvPr id="0" name=""/>
        <dsp:cNvSpPr/>
      </dsp:nvSpPr>
      <dsp:spPr>
        <a:xfrm>
          <a:off x="7289554"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DBC0FE-BB27-456B-A2AD-3DBCD4AFB181}">
      <dsp:nvSpPr>
        <dsp:cNvPr id="0" name=""/>
        <dsp:cNvSpPr/>
      </dsp:nvSpPr>
      <dsp:spPr>
        <a:xfrm>
          <a:off x="6741014"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Speech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3317082"/>
        <a:ext cx="2194161" cy="702131"/>
      </dsp:txXfrm>
    </dsp:sp>
    <dsp:sp modelId="{C97C24B4-4FBA-4314-B9D8-BB982518B69C}">
      <dsp:nvSpPr>
        <dsp:cNvPr id="0" name=""/>
        <dsp:cNvSpPr/>
      </dsp:nvSpPr>
      <dsp:spPr>
        <a:xfrm>
          <a:off x="7289554" y="4677462"/>
          <a:ext cx="1097080" cy="1097080"/>
        </a:xfrm>
        <a:prstGeom prst="arc">
          <a:avLst>
            <a:gd name="adj1" fmla="val 13200000"/>
            <a:gd name="adj2" fmla="val 19200000"/>
          </a:avLst>
        </a:prstGeom>
        <a:solidFill>
          <a:srgbClr val="FFFFFF"/>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337479-6B2C-4579-9D8C-D9493C3189D9}">
      <dsp:nvSpPr>
        <dsp:cNvPr id="0" name=""/>
        <dsp:cNvSpPr/>
      </dsp:nvSpPr>
      <dsp:spPr>
        <a:xfrm>
          <a:off x="7289554"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89C567-3BC9-4364-962B-25FA32E7660A}">
      <dsp:nvSpPr>
        <dsp:cNvPr id="0" name=""/>
        <dsp:cNvSpPr/>
      </dsp:nvSpPr>
      <dsp:spPr>
        <a:xfrm>
          <a:off x="6741014"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Touch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4874937"/>
        <a:ext cx="2194161" cy="702131"/>
      </dsp:txXfrm>
    </dsp:sp>
    <dsp:sp modelId="{4347B81D-D943-44DC-A6EB-BCD480CA8493}">
      <dsp:nvSpPr>
        <dsp:cNvPr id="0" name=""/>
        <dsp:cNvSpPr/>
      </dsp:nvSpPr>
      <dsp:spPr>
        <a:xfrm>
          <a:off x="8792986" y="1561752"/>
          <a:ext cx="1115994"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80C54E-5AF8-4B33-8B4E-E72FD422A784}">
      <dsp:nvSpPr>
        <dsp:cNvPr id="0" name=""/>
        <dsp:cNvSpPr/>
      </dsp:nvSpPr>
      <dsp:spPr>
        <a:xfrm>
          <a:off x="8792986" y="1561752"/>
          <a:ext cx="1115994"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B5CEF5-6ECD-4F1A-A497-03A534FAB37B}">
      <dsp:nvSpPr>
        <dsp:cNvPr id="0" name=""/>
        <dsp:cNvSpPr/>
      </dsp:nvSpPr>
      <dsp:spPr>
        <a:xfrm>
          <a:off x="8234989" y="1759227"/>
          <a:ext cx="2231989"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Education</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(N=54, 6.1%)</a:t>
          </a:r>
        </a:p>
      </dsp:txBody>
      <dsp:txXfrm>
        <a:off x="8234989" y="1759227"/>
        <a:ext cx="2231989" cy="702131"/>
      </dsp:txXfrm>
    </dsp:sp>
    <dsp:sp modelId="{E846A677-643E-4828-9798-A02EC11AB272}">
      <dsp:nvSpPr>
        <dsp:cNvPr id="0" name=""/>
        <dsp:cNvSpPr/>
      </dsp:nvSpPr>
      <dsp:spPr>
        <a:xfrm>
          <a:off x="10333784" y="311960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B174019-ED84-4FAE-AA06-C9AFC39D0871}">
      <dsp:nvSpPr>
        <dsp:cNvPr id="0" name=""/>
        <dsp:cNvSpPr/>
      </dsp:nvSpPr>
      <dsp:spPr>
        <a:xfrm>
          <a:off x="10333784" y="311960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A6BB6-A643-4BCF-9196-417DA0574EE8}">
      <dsp:nvSpPr>
        <dsp:cNvPr id="0" name=""/>
        <dsp:cNvSpPr/>
      </dsp:nvSpPr>
      <dsp:spPr>
        <a:xfrm>
          <a:off x="9685782" y="331708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kern="1200" err="1">
              <a:latin typeface="Open Sans" panose="020B0606030504020204" pitchFamily="34" charset="0"/>
              <a:ea typeface="Open Sans" panose="020B0606030504020204" pitchFamily="34" charset="0"/>
              <a:cs typeface="Open Sans" panose="020B0606030504020204" pitchFamily="34" charset="0"/>
            </a:rPr>
            <a:t>learning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9685782" y="3317082"/>
        <a:ext cx="2592007" cy="702131"/>
      </dsp:txXfrm>
    </dsp:sp>
    <dsp:sp modelId="{49DE27FE-88E9-42D1-A70E-F642790C1DE4}">
      <dsp:nvSpPr>
        <dsp:cNvPr id="0" name=""/>
        <dsp:cNvSpPr/>
      </dsp:nvSpPr>
      <dsp:spPr>
        <a:xfrm>
          <a:off x="10234322"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6DCB4-881E-4E28-A84E-8EF3EAEDF022}">
      <dsp:nvSpPr>
        <dsp:cNvPr id="0" name=""/>
        <dsp:cNvSpPr/>
      </dsp:nvSpPr>
      <dsp:spPr>
        <a:xfrm>
          <a:off x="10234322"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2D15C3-FF30-479D-9832-0E33BD473279}">
      <dsp:nvSpPr>
        <dsp:cNvPr id="0" name=""/>
        <dsp:cNvSpPr/>
      </dsp:nvSpPr>
      <dsp:spPr>
        <a:xfrm>
          <a:off x="9685782"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Tangibles for STEM</a:t>
          </a:r>
        </a:p>
      </dsp:txBody>
      <dsp:txXfrm>
        <a:off x="9685782" y="4874937"/>
        <a:ext cx="2194161" cy="702131"/>
      </dsp:txXfrm>
    </dsp:sp>
    <dsp:sp modelId="{44C62CE7-F2C7-4060-8066-3506F368A537}">
      <dsp:nvSpPr>
        <dsp:cNvPr id="0" name=""/>
        <dsp:cNvSpPr/>
      </dsp:nvSpPr>
      <dsp:spPr>
        <a:xfrm>
          <a:off x="11665753"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F8E0C39-D7D5-42E1-ADC1-79C30599FF7D}">
      <dsp:nvSpPr>
        <dsp:cNvPr id="0" name=""/>
        <dsp:cNvSpPr/>
      </dsp:nvSpPr>
      <dsp:spPr>
        <a:xfrm>
          <a:off x="11665753"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5ADBEE-12F1-4190-8373-7F30FB5338B0}">
      <dsp:nvSpPr>
        <dsp:cNvPr id="0" name=""/>
        <dsp:cNvSpPr/>
      </dsp:nvSpPr>
      <dsp:spPr>
        <a:xfrm>
          <a:off x="10927752"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Orientation &amp; </a:t>
          </a:r>
          <a:r>
            <a:rPr lang="fr-CH" sz="2000" b="1" kern="1200" err="1">
              <a:latin typeface="Open Sans" panose="020B0606030504020204" pitchFamily="34" charset="0"/>
              <a:ea typeface="Open Sans" panose="020B0606030504020204" pitchFamily="34" charset="0"/>
              <a:cs typeface="Open Sans" panose="020B0606030504020204" pitchFamily="34" charset="0"/>
            </a:rPr>
            <a:t>Mobility</a:t>
          </a:r>
          <a:r>
            <a:rPr lang="fr-CH" sz="2000" b="1" kern="120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(N=331, 37.6%)</a:t>
          </a:r>
        </a:p>
      </dsp:txBody>
      <dsp:txXfrm>
        <a:off x="10927752" y="1759227"/>
        <a:ext cx="2952003" cy="702131"/>
      </dsp:txXfrm>
    </dsp:sp>
    <dsp:sp modelId="{7DD1B35F-7BC1-4A34-9700-82923330B7AE}">
      <dsp:nvSpPr>
        <dsp:cNvPr id="0" name=""/>
        <dsp:cNvSpPr/>
      </dsp:nvSpPr>
      <dsp:spPr>
        <a:xfrm>
          <a:off x="13521556" y="3119607"/>
          <a:ext cx="1350002"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AD85D1-FE7D-432E-8C77-3C22F589EE7A}">
      <dsp:nvSpPr>
        <dsp:cNvPr id="0" name=""/>
        <dsp:cNvSpPr/>
      </dsp:nvSpPr>
      <dsp:spPr>
        <a:xfrm>
          <a:off x="13521556" y="3119607"/>
          <a:ext cx="1350002"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A7D7E2-F2B5-43AC-813A-DB8C58E8FDDB}">
      <dsp:nvSpPr>
        <dsp:cNvPr id="0" name=""/>
        <dsp:cNvSpPr/>
      </dsp:nvSpPr>
      <dsp:spPr>
        <a:xfrm>
          <a:off x="12846555" y="3317082"/>
          <a:ext cx="270000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Localization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detection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pathfinding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3317082"/>
        <a:ext cx="2700004" cy="702131"/>
      </dsp:txXfrm>
    </dsp:sp>
    <dsp:sp modelId="{14633387-3A77-45CA-8B06-BAA589F5FBEE}">
      <dsp:nvSpPr>
        <dsp:cNvPr id="0" name=""/>
        <dsp:cNvSpPr/>
      </dsp:nvSpPr>
      <dsp:spPr>
        <a:xfrm>
          <a:off x="13413553" y="4677462"/>
          <a:ext cx="1133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E88FCC-B078-41DE-901B-F34B6C5A79A6}">
      <dsp:nvSpPr>
        <dsp:cNvPr id="0" name=""/>
        <dsp:cNvSpPr/>
      </dsp:nvSpPr>
      <dsp:spPr>
        <a:xfrm>
          <a:off x="13413553" y="4677462"/>
          <a:ext cx="1133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FEB6243-E0AF-467F-A7B4-91994E24A748}">
      <dsp:nvSpPr>
        <dsp:cNvPr id="0" name=""/>
        <dsp:cNvSpPr/>
      </dsp:nvSpPr>
      <dsp:spPr>
        <a:xfrm>
          <a:off x="12846555" y="4874937"/>
          <a:ext cx="2267995"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Outdoor</a:t>
          </a:r>
          <a:r>
            <a:rPr lang="fr-CH" sz="2000" kern="1200">
              <a:latin typeface="Open Sans" panose="020B0606030504020204" pitchFamily="34" charset="0"/>
              <a:ea typeface="Open Sans" panose="020B0606030504020204" pitchFamily="34" charset="0"/>
              <a:cs typeface="Open Sans" panose="020B0606030504020204" pitchFamily="34" charset="0"/>
            </a:rPr>
            <a:t>/indoor </a:t>
          </a:r>
          <a:r>
            <a:rPr lang="fr-CH" sz="2000" kern="12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4874937"/>
        <a:ext cx="2267995" cy="702131"/>
      </dsp:txXfrm>
    </dsp:sp>
    <dsp:sp modelId="{B3CF2FE9-3EC6-45E2-B2AE-52FFCCBA1CBF}">
      <dsp:nvSpPr>
        <dsp:cNvPr id="0" name=""/>
        <dsp:cNvSpPr/>
      </dsp:nvSpPr>
      <dsp:spPr>
        <a:xfrm>
          <a:off x="13494556" y="623531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DC4CA0-F47E-47F3-8586-A6879E2FA187}">
      <dsp:nvSpPr>
        <dsp:cNvPr id="0" name=""/>
        <dsp:cNvSpPr/>
      </dsp:nvSpPr>
      <dsp:spPr>
        <a:xfrm>
          <a:off x="13494556" y="623531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69DC4B-B5C6-4C38-AE9F-3F5DE4D5E6AD}">
      <dsp:nvSpPr>
        <dsp:cNvPr id="0" name=""/>
        <dsp:cNvSpPr/>
      </dsp:nvSpPr>
      <dsp:spPr>
        <a:xfrm>
          <a:off x="12846555" y="643279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Navigation </a:t>
          </a:r>
          <a:r>
            <a:rPr lang="fr-CH" sz="2000" kern="1200" err="1">
              <a:latin typeface="Open Sans" panose="020B0606030504020204" pitchFamily="34" charset="0"/>
              <a:ea typeface="Open Sans" panose="020B0606030504020204" pitchFamily="34" charset="0"/>
              <a:cs typeface="Open Sans" panose="020B0606030504020204" pitchFamily="34" charset="0"/>
            </a:rPr>
            <a:t>behaviors</a:t>
          </a:r>
          <a:r>
            <a:rPr lang="fr-CH" sz="2000" kern="1200">
              <a:latin typeface="Open Sans" panose="020B0606030504020204" pitchFamily="34" charset="0"/>
              <a:ea typeface="Open Sans" panose="020B0606030504020204" pitchFamily="34" charset="0"/>
              <a:cs typeface="Open Sans" panose="020B0606030504020204" pitchFamily="34" charset="0"/>
            </a:rPr>
            <a:t> and </a:t>
          </a:r>
          <a:r>
            <a:rPr lang="fr-CH" sz="2000" kern="1200" err="1">
              <a:latin typeface="Open Sans" panose="020B0606030504020204" pitchFamily="34" charset="0"/>
              <a:ea typeface="Open Sans" panose="020B0606030504020204" pitchFamily="34" charset="0"/>
              <a:cs typeface="Open Sans" panose="020B0606030504020204" pitchFamily="34" charset="0"/>
            </a:rPr>
            <a:t>preferences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6432792"/>
        <a:ext cx="2592007" cy="702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ADBB-97F3-45E1-B6B9-5B83CD0E3006}">
      <dsp:nvSpPr>
        <dsp:cNvPr id="0" name=""/>
        <dsp:cNvSpPr/>
      </dsp:nvSpPr>
      <dsp:spPr>
        <a:xfrm>
          <a:off x="12403754" y="2658833"/>
          <a:ext cx="1246322" cy="3773958"/>
        </a:xfrm>
        <a:custGeom>
          <a:avLst/>
          <a:gdLst/>
          <a:ahLst/>
          <a:cxnLst/>
          <a:rect l="0" t="0" r="0" b="0"/>
          <a:pathLst>
            <a:path>
              <a:moveTo>
                <a:pt x="0" y="0"/>
              </a:moveTo>
              <a:lnTo>
                <a:pt x="0" y="3773958"/>
              </a:lnTo>
              <a:lnTo>
                <a:pt x="1246322"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B4C18-1980-4198-BD37-3802C900C3BC}">
      <dsp:nvSpPr>
        <dsp:cNvPr id="0" name=""/>
        <dsp:cNvSpPr/>
      </dsp:nvSpPr>
      <dsp:spPr>
        <a:xfrm>
          <a:off x="12403754" y="2658833"/>
          <a:ext cx="1145879" cy="2216103"/>
        </a:xfrm>
        <a:custGeom>
          <a:avLst/>
          <a:gdLst/>
          <a:ahLst/>
          <a:cxnLst/>
          <a:rect l="0" t="0" r="0" b="0"/>
          <a:pathLst>
            <a:path>
              <a:moveTo>
                <a:pt x="0" y="0"/>
              </a:moveTo>
              <a:lnTo>
                <a:pt x="0" y="2216103"/>
              </a:lnTo>
              <a:lnTo>
                <a:pt x="114587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68900-C9F4-40E8-A1E8-9D979486958A}">
      <dsp:nvSpPr>
        <dsp:cNvPr id="0" name=""/>
        <dsp:cNvSpPr/>
      </dsp:nvSpPr>
      <dsp:spPr>
        <a:xfrm>
          <a:off x="12403754" y="2658833"/>
          <a:ext cx="1279801" cy="658248"/>
        </a:xfrm>
        <a:custGeom>
          <a:avLst/>
          <a:gdLst/>
          <a:ahLst/>
          <a:cxnLst/>
          <a:rect l="0" t="0" r="0" b="0"/>
          <a:pathLst>
            <a:path>
              <a:moveTo>
                <a:pt x="0" y="0"/>
              </a:moveTo>
              <a:lnTo>
                <a:pt x="0" y="658248"/>
              </a:lnTo>
              <a:lnTo>
                <a:pt x="1279801"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9450-5964-49A8-B791-E25C58CD4449}">
      <dsp:nvSpPr>
        <dsp:cNvPr id="0" name=""/>
        <dsp:cNvSpPr/>
      </dsp:nvSpPr>
      <dsp:spPr>
        <a:xfrm>
          <a:off x="7536598" y="1100978"/>
          <a:ext cx="4867155" cy="460774"/>
        </a:xfrm>
        <a:custGeom>
          <a:avLst/>
          <a:gdLst/>
          <a:ahLst/>
          <a:cxnLst/>
          <a:rect l="0" t="0" r="0" b="0"/>
          <a:pathLst>
            <a:path>
              <a:moveTo>
                <a:pt x="0" y="0"/>
              </a:moveTo>
              <a:lnTo>
                <a:pt x="0" y="230387"/>
              </a:lnTo>
              <a:lnTo>
                <a:pt x="4867155" y="230387"/>
              </a:lnTo>
              <a:lnTo>
                <a:pt x="486715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A200F-19D4-4399-A095-42EBF6C2C697}">
      <dsp:nvSpPr>
        <dsp:cNvPr id="0" name=""/>
        <dsp:cNvSpPr/>
      </dsp:nvSpPr>
      <dsp:spPr>
        <a:xfrm>
          <a:off x="9350984" y="2658833"/>
          <a:ext cx="1014988" cy="2216103"/>
        </a:xfrm>
        <a:custGeom>
          <a:avLst/>
          <a:gdLst/>
          <a:ahLst/>
          <a:cxnLst/>
          <a:rect l="0" t="0" r="0" b="0"/>
          <a:pathLst>
            <a:path>
              <a:moveTo>
                <a:pt x="0" y="0"/>
              </a:moveTo>
              <a:lnTo>
                <a:pt x="0" y="2216103"/>
              </a:lnTo>
              <a:lnTo>
                <a:pt x="1014988"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458B-3AEA-47A7-BFD4-47E154615F17}">
      <dsp:nvSpPr>
        <dsp:cNvPr id="0" name=""/>
        <dsp:cNvSpPr/>
      </dsp:nvSpPr>
      <dsp:spPr>
        <a:xfrm>
          <a:off x="9350984" y="2658833"/>
          <a:ext cx="1138320" cy="658248"/>
        </a:xfrm>
        <a:custGeom>
          <a:avLst/>
          <a:gdLst/>
          <a:ahLst/>
          <a:cxnLst/>
          <a:rect l="0" t="0" r="0" b="0"/>
          <a:pathLst>
            <a:path>
              <a:moveTo>
                <a:pt x="0" y="0"/>
              </a:moveTo>
              <a:lnTo>
                <a:pt x="0" y="658248"/>
              </a:lnTo>
              <a:lnTo>
                <a:pt x="113832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2A8A8-558C-4CB4-BD10-7E5D467D03CA}">
      <dsp:nvSpPr>
        <dsp:cNvPr id="0" name=""/>
        <dsp:cNvSpPr/>
      </dsp:nvSpPr>
      <dsp:spPr>
        <a:xfrm>
          <a:off x="7536598" y="1100978"/>
          <a:ext cx="1814385" cy="460774"/>
        </a:xfrm>
        <a:custGeom>
          <a:avLst/>
          <a:gdLst/>
          <a:ahLst/>
          <a:cxnLst/>
          <a:rect l="0" t="0" r="0" b="0"/>
          <a:pathLst>
            <a:path>
              <a:moveTo>
                <a:pt x="0" y="0"/>
              </a:moveTo>
              <a:lnTo>
                <a:pt x="0" y="230387"/>
              </a:lnTo>
              <a:lnTo>
                <a:pt x="1814385" y="230387"/>
              </a:lnTo>
              <a:lnTo>
                <a:pt x="181438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0F40-9187-42C5-A091-08D3FD77A21F}">
      <dsp:nvSpPr>
        <dsp:cNvPr id="0" name=""/>
        <dsp:cNvSpPr/>
      </dsp:nvSpPr>
      <dsp:spPr>
        <a:xfrm>
          <a:off x="6298213" y="2658833"/>
          <a:ext cx="1122990" cy="2216103"/>
        </a:xfrm>
        <a:custGeom>
          <a:avLst/>
          <a:gdLst/>
          <a:ahLst/>
          <a:cxnLst/>
          <a:rect l="0" t="0" r="0" b="0"/>
          <a:pathLst>
            <a:path>
              <a:moveTo>
                <a:pt x="0" y="0"/>
              </a:moveTo>
              <a:lnTo>
                <a:pt x="0" y="2216103"/>
              </a:lnTo>
              <a:lnTo>
                <a:pt x="1122990"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B8B1-B4E4-40E7-9662-9D369F289A48}">
      <dsp:nvSpPr>
        <dsp:cNvPr id="0" name=""/>
        <dsp:cNvSpPr/>
      </dsp:nvSpPr>
      <dsp:spPr>
        <a:xfrm>
          <a:off x="6298213" y="2658833"/>
          <a:ext cx="1122990" cy="658248"/>
        </a:xfrm>
        <a:custGeom>
          <a:avLst/>
          <a:gdLst/>
          <a:ahLst/>
          <a:cxnLst/>
          <a:rect l="0" t="0" r="0" b="0"/>
          <a:pathLst>
            <a:path>
              <a:moveTo>
                <a:pt x="0" y="0"/>
              </a:moveTo>
              <a:lnTo>
                <a:pt x="0" y="658248"/>
              </a:lnTo>
              <a:lnTo>
                <a:pt x="112299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C97-FC2E-4F2A-85D6-4AFE2F8DB527}">
      <dsp:nvSpPr>
        <dsp:cNvPr id="0" name=""/>
        <dsp:cNvSpPr/>
      </dsp:nvSpPr>
      <dsp:spPr>
        <a:xfrm>
          <a:off x="6298213" y="1100978"/>
          <a:ext cx="1238385" cy="460774"/>
        </a:xfrm>
        <a:custGeom>
          <a:avLst/>
          <a:gdLst/>
          <a:ahLst/>
          <a:cxnLst/>
          <a:rect l="0" t="0" r="0" b="0"/>
          <a:pathLst>
            <a:path>
              <a:moveTo>
                <a:pt x="1238385" y="0"/>
              </a:moveTo>
              <a:lnTo>
                <a:pt x="1238385"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C231C-0300-4A2D-A697-857E0A1E8D8E}">
      <dsp:nvSpPr>
        <dsp:cNvPr id="0" name=""/>
        <dsp:cNvSpPr/>
      </dsp:nvSpPr>
      <dsp:spPr>
        <a:xfrm>
          <a:off x="2777439" y="2658833"/>
          <a:ext cx="1334517" cy="3773958"/>
        </a:xfrm>
        <a:custGeom>
          <a:avLst/>
          <a:gdLst/>
          <a:ahLst/>
          <a:cxnLst/>
          <a:rect l="0" t="0" r="0" b="0"/>
          <a:pathLst>
            <a:path>
              <a:moveTo>
                <a:pt x="0" y="0"/>
              </a:moveTo>
              <a:lnTo>
                <a:pt x="0" y="3773958"/>
              </a:lnTo>
              <a:lnTo>
                <a:pt x="1334517"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FC7C6-9112-4CFB-8043-7E4E569B8043}">
      <dsp:nvSpPr>
        <dsp:cNvPr id="0" name=""/>
        <dsp:cNvSpPr/>
      </dsp:nvSpPr>
      <dsp:spPr>
        <a:xfrm>
          <a:off x="2777439" y="2658833"/>
          <a:ext cx="1155389" cy="2216103"/>
        </a:xfrm>
        <a:custGeom>
          <a:avLst/>
          <a:gdLst/>
          <a:ahLst/>
          <a:cxnLst/>
          <a:rect l="0" t="0" r="0" b="0"/>
          <a:pathLst>
            <a:path>
              <a:moveTo>
                <a:pt x="0" y="0"/>
              </a:moveTo>
              <a:lnTo>
                <a:pt x="0" y="2216103"/>
              </a:lnTo>
              <a:lnTo>
                <a:pt x="115538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F6BD4-5A20-4884-8DCC-04082A9A98D6}">
      <dsp:nvSpPr>
        <dsp:cNvPr id="0" name=""/>
        <dsp:cNvSpPr/>
      </dsp:nvSpPr>
      <dsp:spPr>
        <a:xfrm>
          <a:off x="2777439" y="2658833"/>
          <a:ext cx="1155389" cy="658248"/>
        </a:xfrm>
        <a:custGeom>
          <a:avLst/>
          <a:gdLst/>
          <a:ahLst/>
          <a:cxnLst/>
          <a:rect l="0" t="0" r="0" b="0"/>
          <a:pathLst>
            <a:path>
              <a:moveTo>
                <a:pt x="0" y="0"/>
              </a:moveTo>
              <a:lnTo>
                <a:pt x="0" y="658248"/>
              </a:lnTo>
              <a:lnTo>
                <a:pt x="1155389"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2BF52-C80B-4312-8420-09B79684DF07}">
      <dsp:nvSpPr>
        <dsp:cNvPr id="0" name=""/>
        <dsp:cNvSpPr/>
      </dsp:nvSpPr>
      <dsp:spPr>
        <a:xfrm>
          <a:off x="2777439" y="1100978"/>
          <a:ext cx="4759159" cy="460774"/>
        </a:xfrm>
        <a:custGeom>
          <a:avLst/>
          <a:gdLst/>
          <a:ahLst/>
          <a:cxnLst/>
          <a:rect l="0" t="0" r="0" b="0"/>
          <a:pathLst>
            <a:path>
              <a:moveTo>
                <a:pt x="4759159" y="0"/>
              </a:moveTo>
              <a:lnTo>
                <a:pt x="4759159"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B936A-F763-4EC2-BD71-9F8E206A24B1}">
      <dsp:nvSpPr>
        <dsp:cNvPr id="0" name=""/>
        <dsp:cNvSpPr/>
      </dsp:nvSpPr>
      <dsp:spPr>
        <a:xfrm>
          <a:off x="6988058" y="389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DB8FFC-B704-4343-960F-72DFA0657CFB}">
      <dsp:nvSpPr>
        <dsp:cNvPr id="0" name=""/>
        <dsp:cNvSpPr/>
      </dsp:nvSpPr>
      <dsp:spPr>
        <a:xfrm>
          <a:off x="6988058" y="389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BEF17-65BD-4624-B0A9-25D81BB845F6}">
      <dsp:nvSpPr>
        <dsp:cNvPr id="0" name=""/>
        <dsp:cNvSpPr/>
      </dsp:nvSpPr>
      <dsp:spPr>
        <a:xfrm>
          <a:off x="6439517" y="20137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panose="020B0606030504020204" pitchFamily="34" charset="0"/>
              <a:ea typeface="Open Sans" panose="020B0606030504020204" pitchFamily="34" charset="0"/>
              <a:cs typeface="Open Sans" panose="020B0606030504020204" pitchFamily="34" charset="0"/>
            </a:rPr>
            <a:t>BLV Research (N=880)</a:t>
          </a:r>
        </a:p>
      </dsp:txBody>
      <dsp:txXfrm>
        <a:off x="6439517" y="201372"/>
        <a:ext cx="2194161" cy="702131"/>
      </dsp:txXfrm>
    </dsp:sp>
    <dsp:sp modelId="{0C843B47-8E9C-4788-86A9-82EA75A18012}">
      <dsp:nvSpPr>
        <dsp:cNvPr id="0" name=""/>
        <dsp:cNvSpPr/>
      </dsp:nvSpPr>
      <dsp:spPr>
        <a:xfrm>
          <a:off x="1985440" y="1561752"/>
          <a:ext cx="1583998"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CCEDF3C-D51E-4982-8D32-FF56F1548FAB}">
      <dsp:nvSpPr>
        <dsp:cNvPr id="0" name=""/>
        <dsp:cNvSpPr/>
      </dsp:nvSpPr>
      <dsp:spPr>
        <a:xfrm>
          <a:off x="1985440" y="1561752"/>
          <a:ext cx="1583998"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C90A41D-925B-490C-B03F-ADAAA7330786}">
      <dsp:nvSpPr>
        <dsp:cNvPr id="0" name=""/>
        <dsp:cNvSpPr/>
      </dsp:nvSpPr>
      <dsp:spPr>
        <a:xfrm>
          <a:off x="1193440" y="1759227"/>
          <a:ext cx="3167996"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Tx/>
            <a:buSzTx/>
            <a:buFontTx/>
            <a:buNone/>
          </a:pPr>
          <a:r>
            <a:rPr lang="en-US" sz="2000" b="1" kern="1200">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kern="1200">
              <a:latin typeface="Open Sans" panose="020B0606030504020204" pitchFamily="34" charset="0"/>
              <a:ea typeface="Open Sans" panose="020B0606030504020204" pitchFamily="34" charset="0"/>
              <a:cs typeface="Open Sans" panose="020B0606030504020204" pitchFamily="34" charset="0"/>
            </a:rPr>
            <a:t>(N=280, 31.8%)</a:t>
          </a:r>
          <a:endParaRPr lang="fr-CH" sz="2000" b="0" kern="1200">
            <a:latin typeface="Open Sans" panose="020B0606030504020204" pitchFamily="34" charset="0"/>
            <a:ea typeface="Open Sans" panose="020B0606030504020204" pitchFamily="34" charset="0"/>
            <a:cs typeface="Open Sans" panose="020B0606030504020204" pitchFamily="34" charset="0"/>
          </a:endParaRPr>
        </a:p>
      </dsp:txBody>
      <dsp:txXfrm>
        <a:off x="1193440" y="1759227"/>
        <a:ext cx="3167996" cy="702131"/>
      </dsp:txXfrm>
    </dsp:sp>
    <dsp:sp modelId="{DE10830F-3802-466C-A378-D75B574E9704}">
      <dsp:nvSpPr>
        <dsp:cNvPr id="0" name=""/>
        <dsp:cNvSpPr/>
      </dsp:nvSpPr>
      <dsp:spPr>
        <a:xfrm>
          <a:off x="3801179"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F0F6A0-A239-4B03-8726-094D518CB350}">
      <dsp:nvSpPr>
        <dsp:cNvPr id="0" name=""/>
        <dsp:cNvSpPr/>
      </dsp:nvSpPr>
      <dsp:spPr>
        <a:xfrm>
          <a:off x="3801179"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2F7D3C9-3EB0-4665-8E54-87009482ACA8}">
      <dsp:nvSpPr>
        <dsp:cNvPr id="0" name=""/>
        <dsp:cNvSpPr/>
      </dsp:nvSpPr>
      <dsp:spPr>
        <a:xfrm>
          <a:off x="3252638"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Question </a:t>
          </a:r>
          <a:r>
            <a:rPr lang="fr-CH" sz="2000" kern="1200" err="1">
              <a:latin typeface="Open Sans" panose="020B0606030504020204" pitchFamily="34" charset="0"/>
              <a:ea typeface="Open Sans" panose="020B0606030504020204" pitchFamily="34" charset="0"/>
              <a:cs typeface="Open Sans" panose="020B0606030504020204" pitchFamily="34" charset="0"/>
            </a:rPr>
            <a:t>Answering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3252638" y="3317082"/>
        <a:ext cx="2194161" cy="702131"/>
      </dsp:txXfrm>
    </dsp:sp>
    <dsp:sp modelId="{BAE523C6-5058-47C9-8EE1-D497E1B026D3}">
      <dsp:nvSpPr>
        <dsp:cNvPr id="0" name=""/>
        <dsp:cNvSpPr/>
      </dsp:nvSpPr>
      <dsp:spPr>
        <a:xfrm>
          <a:off x="3801179"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D8970C2-C9BB-472C-A555-838E1FB59D22}">
      <dsp:nvSpPr>
        <dsp:cNvPr id="0" name=""/>
        <dsp:cNvSpPr/>
      </dsp:nvSpPr>
      <dsp:spPr>
        <a:xfrm>
          <a:off x="3801179"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07EA43-8CE5-4690-8814-2A090EE1787D}">
      <dsp:nvSpPr>
        <dsp:cNvPr id="0" name=""/>
        <dsp:cNvSpPr/>
      </dsp:nvSpPr>
      <dsp:spPr>
        <a:xfrm>
          <a:off x="3252638"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media description</a:t>
          </a:r>
        </a:p>
      </dsp:txBody>
      <dsp:txXfrm>
        <a:off x="3252638" y="4874937"/>
        <a:ext cx="2194161" cy="702131"/>
      </dsp:txXfrm>
    </dsp:sp>
    <dsp:sp modelId="{277AABC9-CC12-4F24-9221-2106A57916AC}">
      <dsp:nvSpPr>
        <dsp:cNvPr id="0" name=""/>
        <dsp:cNvSpPr/>
      </dsp:nvSpPr>
      <dsp:spPr>
        <a:xfrm>
          <a:off x="3945637" y="6235317"/>
          <a:ext cx="1385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4BDAF2-B1B4-4454-A063-D02AA143D28C}">
      <dsp:nvSpPr>
        <dsp:cNvPr id="0" name=""/>
        <dsp:cNvSpPr/>
      </dsp:nvSpPr>
      <dsp:spPr>
        <a:xfrm>
          <a:off x="3945637" y="6235317"/>
          <a:ext cx="1385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FF061C3-666D-4FF3-A11D-312B2E80D846}">
      <dsp:nvSpPr>
        <dsp:cNvPr id="0" name=""/>
        <dsp:cNvSpPr/>
      </dsp:nvSpPr>
      <dsp:spPr>
        <a:xfrm>
          <a:off x="3252638" y="6432792"/>
          <a:ext cx="277199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Assistive</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wearable</a:t>
          </a:r>
          <a:r>
            <a:rPr lang="fr-CH" sz="2000" kern="1200">
              <a:latin typeface="Open Sans" panose="020B0606030504020204" pitchFamily="34" charset="0"/>
              <a:ea typeface="Open Sans" panose="020B0606030504020204" pitchFamily="34" charset="0"/>
              <a:cs typeface="Open Sans" panose="020B0606030504020204" pitchFamily="34" charset="0"/>
            </a:rPr>
            <a:t> and mobile technologies</a:t>
          </a:r>
        </a:p>
      </dsp:txBody>
      <dsp:txXfrm>
        <a:off x="3252638" y="6432792"/>
        <a:ext cx="2771994" cy="702131"/>
      </dsp:txXfrm>
    </dsp:sp>
    <dsp:sp modelId="{01343F61-BAD8-4E64-A75D-75A61A96FAA0}">
      <dsp:nvSpPr>
        <dsp:cNvPr id="0" name=""/>
        <dsp:cNvSpPr/>
      </dsp:nvSpPr>
      <dsp:spPr>
        <a:xfrm>
          <a:off x="5560212"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0455F3C-2DC4-46D8-9AAC-BCBE21C9F50E}">
      <dsp:nvSpPr>
        <dsp:cNvPr id="0" name=""/>
        <dsp:cNvSpPr/>
      </dsp:nvSpPr>
      <dsp:spPr>
        <a:xfrm>
          <a:off x="5560212"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273C52-1615-40C4-A6F1-4EA9620B29EB}">
      <dsp:nvSpPr>
        <dsp:cNvPr id="0" name=""/>
        <dsp:cNvSpPr/>
      </dsp:nvSpPr>
      <dsp:spPr>
        <a:xfrm>
          <a:off x="4822211"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kern="1200">
              <a:latin typeface="Open Sans" panose="020B0606030504020204" pitchFamily="34" charset="0"/>
              <a:ea typeface="Open Sans" panose="020B0606030504020204" pitchFamily="34" charset="0"/>
              <a:cs typeface="Open Sans" panose="020B0606030504020204" pitchFamily="34" charset="0"/>
            </a:rPr>
            <a:t>(N=195, 22.2%)</a:t>
          </a:r>
        </a:p>
      </dsp:txBody>
      <dsp:txXfrm>
        <a:off x="4822211" y="1759227"/>
        <a:ext cx="2952003" cy="702131"/>
      </dsp:txXfrm>
    </dsp:sp>
    <dsp:sp modelId="{C5D92771-A90C-4AC8-B276-831E04A63718}">
      <dsp:nvSpPr>
        <dsp:cNvPr id="0" name=""/>
        <dsp:cNvSpPr/>
      </dsp:nvSpPr>
      <dsp:spPr>
        <a:xfrm>
          <a:off x="7289554"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6B2FB-1416-40CF-BFE6-62A3B55D3104}">
      <dsp:nvSpPr>
        <dsp:cNvPr id="0" name=""/>
        <dsp:cNvSpPr/>
      </dsp:nvSpPr>
      <dsp:spPr>
        <a:xfrm>
          <a:off x="7289554"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DBC0FE-BB27-456B-A2AD-3DBCD4AFB181}">
      <dsp:nvSpPr>
        <dsp:cNvPr id="0" name=""/>
        <dsp:cNvSpPr/>
      </dsp:nvSpPr>
      <dsp:spPr>
        <a:xfrm>
          <a:off x="6741014"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Speech</a:t>
          </a:r>
          <a:r>
            <a:rPr lang="fr-CH" sz="2000" kern="12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3317082"/>
        <a:ext cx="2194161" cy="702131"/>
      </dsp:txXfrm>
    </dsp:sp>
    <dsp:sp modelId="{C97C24B4-4FBA-4314-B9D8-BB982518B69C}">
      <dsp:nvSpPr>
        <dsp:cNvPr id="0" name=""/>
        <dsp:cNvSpPr/>
      </dsp:nvSpPr>
      <dsp:spPr>
        <a:xfrm>
          <a:off x="7289554" y="4677462"/>
          <a:ext cx="1097080" cy="1097080"/>
        </a:xfrm>
        <a:prstGeom prst="arc">
          <a:avLst>
            <a:gd name="adj1" fmla="val 13200000"/>
            <a:gd name="adj2" fmla="val 19200000"/>
          </a:avLst>
        </a:prstGeom>
        <a:solidFill>
          <a:srgbClr val="FFFFFF"/>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337479-6B2C-4579-9D8C-D9493C3189D9}">
      <dsp:nvSpPr>
        <dsp:cNvPr id="0" name=""/>
        <dsp:cNvSpPr/>
      </dsp:nvSpPr>
      <dsp:spPr>
        <a:xfrm>
          <a:off x="7289554"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89C567-3BC9-4364-962B-25FA32E7660A}">
      <dsp:nvSpPr>
        <dsp:cNvPr id="0" name=""/>
        <dsp:cNvSpPr/>
      </dsp:nvSpPr>
      <dsp:spPr>
        <a:xfrm>
          <a:off x="6741014"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Touch</a:t>
          </a:r>
          <a:r>
            <a:rPr lang="fr-CH" sz="2000" kern="1200" baseline="30000">
              <a:latin typeface="Open Sans" panose="020B0606030504020204" pitchFamily="34" charset="0"/>
              <a:ea typeface="Open Sans" panose="020B0606030504020204" pitchFamily="34" charset="0"/>
              <a:cs typeface="Open Sans" panose="020B0606030504020204" pitchFamily="34" charset="0"/>
            </a:rPr>
            <a:t>2</a:t>
          </a:r>
          <a:endParaRPr lang="fr-CH" sz="1400" kern="1200" baseline="30000">
            <a:latin typeface="Open Sans" panose="020B0606030504020204" pitchFamily="34" charset="0"/>
            <a:ea typeface="Open Sans" panose="020B0606030504020204" pitchFamily="34" charset="0"/>
            <a:cs typeface="Open Sans" panose="020B0606030504020204" pitchFamily="34" charset="0"/>
          </a:endParaRPr>
        </a:p>
      </dsp:txBody>
      <dsp:txXfrm>
        <a:off x="6741014" y="4874937"/>
        <a:ext cx="2194161" cy="702131"/>
      </dsp:txXfrm>
    </dsp:sp>
    <dsp:sp modelId="{4347B81D-D943-44DC-A6EB-BCD480CA8493}">
      <dsp:nvSpPr>
        <dsp:cNvPr id="0" name=""/>
        <dsp:cNvSpPr/>
      </dsp:nvSpPr>
      <dsp:spPr>
        <a:xfrm>
          <a:off x="8792986" y="1561752"/>
          <a:ext cx="1115994"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80C54E-5AF8-4B33-8B4E-E72FD422A784}">
      <dsp:nvSpPr>
        <dsp:cNvPr id="0" name=""/>
        <dsp:cNvSpPr/>
      </dsp:nvSpPr>
      <dsp:spPr>
        <a:xfrm>
          <a:off x="8792986" y="1561752"/>
          <a:ext cx="1115994"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B5CEF5-6ECD-4F1A-A497-03A534FAB37B}">
      <dsp:nvSpPr>
        <dsp:cNvPr id="0" name=""/>
        <dsp:cNvSpPr/>
      </dsp:nvSpPr>
      <dsp:spPr>
        <a:xfrm>
          <a:off x="8234989" y="1759227"/>
          <a:ext cx="2231989"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Education</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(N=54, 6.1%)</a:t>
          </a:r>
        </a:p>
      </dsp:txBody>
      <dsp:txXfrm>
        <a:off x="8234989" y="1759227"/>
        <a:ext cx="2231989" cy="702131"/>
      </dsp:txXfrm>
    </dsp:sp>
    <dsp:sp modelId="{E846A677-643E-4828-9798-A02EC11AB272}">
      <dsp:nvSpPr>
        <dsp:cNvPr id="0" name=""/>
        <dsp:cNvSpPr/>
      </dsp:nvSpPr>
      <dsp:spPr>
        <a:xfrm>
          <a:off x="10333784" y="311960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B174019-ED84-4FAE-AA06-C9AFC39D0871}">
      <dsp:nvSpPr>
        <dsp:cNvPr id="0" name=""/>
        <dsp:cNvSpPr/>
      </dsp:nvSpPr>
      <dsp:spPr>
        <a:xfrm>
          <a:off x="10333784" y="311960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A6BB6-A643-4BCF-9196-417DA0574EE8}">
      <dsp:nvSpPr>
        <dsp:cNvPr id="0" name=""/>
        <dsp:cNvSpPr/>
      </dsp:nvSpPr>
      <dsp:spPr>
        <a:xfrm>
          <a:off x="9685782" y="331708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kern="1200" err="1">
              <a:latin typeface="Open Sans" panose="020B0606030504020204" pitchFamily="34" charset="0"/>
              <a:ea typeface="Open Sans" panose="020B0606030504020204" pitchFamily="34" charset="0"/>
              <a:cs typeface="Open Sans" panose="020B0606030504020204" pitchFamily="34" charset="0"/>
            </a:rPr>
            <a:t>learning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9685782" y="3317082"/>
        <a:ext cx="2592007" cy="702131"/>
      </dsp:txXfrm>
    </dsp:sp>
    <dsp:sp modelId="{49DE27FE-88E9-42D1-A70E-F642790C1DE4}">
      <dsp:nvSpPr>
        <dsp:cNvPr id="0" name=""/>
        <dsp:cNvSpPr/>
      </dsp:nvSpPr>
      <dsp:spPr>
        <a:xfrm>
          <a:off x="10234322"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6DCB4-881E-4E28-A84E-8EF3EAEDF022}">
      <dsp:nvSpPr>
        <dsp:cNvPr id="0" name=""/>
        <dsp:cNvSpPr/>
      </dsp:nvSpPr>
      <dsp:spPr>
        <a:xfrm>
          <a:off x="10234322"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2D15C3-FF30-479D-9832-0E33BD473279}">
      <dsp:nvSpPr>
        <dsp:cNvPr id="0" name=""/>
        <dsp:cNvSpPr/>
      </dsp:nvSpPr>
      <dsp:spPr>
        <a:xfrm>
          <a:off x="9685782"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Tangibles for STEM</a:t>
          </a:r>
        </a:p>
      </dsp:txBody>
      <dsp:txXfrm>
        <a:off x="9685782" y="4874937"/>
        <a:ext cx="2194161" cy="702131"/>
      </dsp:txXfrm>
    </dsp:sp>
    <dsp:sp modelId="{44C62CE7-F2C7-4060-8066-3506F368A537}">
      <dsp:nvSpPr>
        <dsp:cNvPr id="0" name=""/>
        <dsp:cNvSpPr/>
      </dsp:nvSpPr>
      <dsp:spPr>
        <a:xfrm>
          <a:off x="11665753"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F8E0C39-D7D5-42E1-ADC1-79C30599FF7D}">
      <dsp:nvSpPr>
        <dsp:cNvPr id="0" name=""/>
        <dsp:cNvSpPr/>
      </dsp:nvSpPr>
      <dsp:spPr>
        <a:xfrm>
          <a:off x="11665753"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5ADBEE-12F1-4190-8373-7F30FB5338B0}">
      <dsp:nvSpPr>
        <dsp:cNvPr id="0" name=""/>
        <dsp:cNvSpPr/>
      </dsp:nvSpPr>
      <dsp:spPr>
        <a:xfrm>
          <a:off x="10927752"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Orientation &amp; </a:t>
          </a:r>
          <a:r>
            <a:rPr lang="fr-CH" sz="2000" b="1" kern="1200" err="1">
              <a:latin typeface="Open Sans" panose="020B0606030504020204" pitchFamily="34" charset="0"/>
              <a:ea typeface="Open Sans" panose="020B0606030504020204" pitchFamily="34" charset="0"/>
              <a:cs typeface="Open Sans" panose="020B0606030504020204" pitchFamily="34" charset="0"/>
            </a:rPr>
            <a:t>Mobility</a:t>
          </a:r>
          <a:r>
            <a:rPr lang="fr-CH" sz="2000" b="1" kern="120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(N=331, 37.6%)</a:t>
          </a:r>
        </a:p>
      </dsp:txBody>
      <dsp:txXfrm>
        <a:off x="10927752" y="1759227"/>
        <a:ext cx="2952003" cy="702131"/>
      </dsp:txXfrm>
    </dsp:sp>
    <dsp:sp modelId="{7DD1B35F-7BC1-4A34-9700-82923330B7AE}">
      <dsp:nvSpPr>
        <dsp:cNvPr id="0" name=""/>
        <dsp:cNvSpPr/>
      </dsp:nvSpPr>
      <dsp:spPr>
        <a:xfrm>
          <a:off x="13521556" y="3119607"/>
          <a:ext cx="1350002"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AD85D1-FE7D-432E-8C77-3C22F589EE7A}">
      <dsp:nvSpPr>
        <dsp:cNvPr id="0" name=""/>
        <dsp:cNvSpPr/>
      </dsp:nvSpPr>
      <dsp:spPr>
        <a:xfrm>
          <a:off x="13521556" y="3119607"/>
          <a:ext cx="1350002"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A7D7E2-F2B5-43AC-813A-DB8C58E8FDDB}">
      <dsp:nvSpPr>
        <dsp:cNvPr id="0" name=""/>
        <dsp:cNvSpPr/>
      </dsp:nvSpPr>
      <dsp:spPr>
        <a:xfrm>
          <a:off x="12846555" y="3317082"/>
          <a:ext cx="270000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Localization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detection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pathfinding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3317082"/>
        <a:ext cx="2700004" cy="702131"/>
      </dsp:txXfrm>
    </dsp:sp>
    <dsp:sp modelId="{14633387-3A77-45CA-8B06-BAA589F5FBEE}">
      <dsp:nvSpPr>
        <dsp:cNvPr id="0" name=""/>
        <dsp:cNvSpPr/>
      </dsp:nvSpPr>
      <dsp:spPr>
        <a:xfrm>
          <a:off x="13413553" y="4677462"/>
          <a:ext cx="1133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E88FCC-B078-41DE-901B-F34B6C5A79A6}">
      <dsp:nvSpPr>
        <dsp:cNvPr id="0" name=""/>
        <dsp:cNvSpPr/>
      </dsp:nvSpPr>
      <dsp:spPr>
        <a:xfrm>
          <a:off x="13413553" y="4677462"/>
          <a:ext cx="1133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FEB6243-E0AF-467F-A7B4-91994E24A748}">
      <dsp:nvSpPr>
        <dsp:cNvPr id="0" name=""/>
        <dsp:cNvSpPr/>
      </dsp:nvSpPr>
      <dsp:spPr>
        <a:xfrm>
          <a:off x="12846555" y="4874937"/>
          <a:ext cx="2267995"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Outdoor</a:t>
          </a:r>
          <a:r>
            <a:rPr lang="fr-CH" sz="2000" kern="1200">
              <a:latin typeface="Open Sans" panose="020B0606030504020204" pitchFamily="34" charset="0"/>
              <a:ea typeface="Open Sans" panose="020B0606030504020204" pitchFamily="34" charset="0"/>
              <a:cs typeface="Open Sans" panose="020B0606030504020204" pitchFamily="34" charset="0"/>
            </a:rPr>
            <a:t>/indoor </a:t>
          </a:r>
          <a:r>
            <a:rPr lang="fr-CH" sz="2000" kern="12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4874937"/>
        <a:ext cx="2267995" cy="702131"/>
      </dsp:txXfrm>
    </dsp:sp>
    <dsp:sp modelId="{B3CF2FE9-3EC6-45E2-B2AE-52FFCCBA1CBF}">
      <dsp:nvSpPr>
        <dsp:cNvPr id="0" name=""/>
        <dsp:cNvSpPr/>
      </dsp:nvSpPr>
      <dsp:spPr>
        <a:xfrm>
          <a:off x="13494556" y="623531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DC4CA0-F47E-47F3-8586-A6879E2FA187}">
      <dsp:nvSpPr>
        <dsp:cNvPr id="0" name=""/>
        <dsp:cNvSpPr/>
      </dsp:nvSpPr>
      <dsp:spPr>
        <a:xfrm>
          <a:off x="13494556" y="623531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69DC4B-B5C6-4C38-AE9F-3F5DE4D5E6AD}">
      <dsp:nvSpPr>
        <dsp:cNvPr id="0" name=""/>
        <dsp:cNvSpPr/>
      </dsp:nvSpPr>
      <dsp:spPr>
        <a:xfrm>
          <a:off x="12846555" y="643279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Navigation </a:t>
          </a:r>
          <a:r>
            <a:rPr lang="fr-CH" sz="2000" kern="1200" err="1">
              <a:latin typeface="Open Sans" panose="020B0606030504020204" pitchFamily="34" charset="0"/>
              <a:ea typeface="Open Sans" panose="020B0606030504020204" pitchFamily="34" charset="0"/>
              <a:cs typeface="Open Sans" panose="020B0606030504020204" pitchFamily="34" charset="0"/>
            </a:rPr>
            <a:t>behaviors</a:t>
          </a:r>
          <a:r>
            <a:rPr lang="fr-CH" sz="2000" kern="1200">
              <a:latin typeface="Open Sans" panose="020B0606030504020204" pitchFamily="34" charset="0"/>
              <a:ea typeface="Open Sans" panose="020B0606030504020204" pitchFamily="34" charset="0"/>
              <a:cs typeface="Open Sans" panose="020B0606030504020204" pitchFamily="34" charset="0"/>
            </a:rPr>
            <a:t> and </a:t>
          </a:r>
          <a:r>
            <a:rPr lang="fr-CH" sz="2000" kern="1200" err="1">
              <a:latin typeface="Open Sans" panose="020B0606030504020204" pitchFamily="34" charset="0"/>
              <a:ea typeface="Open Sans" panose="020B0606030504020204" pitchFamily="34" charset="0"/>
              <a:cs typeface="Open Sans" panose="020B0606030504020204" pitchFamily="34" charset="0"/>
            </a:rPr>
            <a:t>preferences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6432792"/>
        <a:ext cx="2592007" cy="702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ADBB-97F3-45E1-B6B9-5B83CD0E3006}">
      <dsp:nvSpPr>
        <dsp:cNvPr id="0" name=""/>
        <dsp:cNvSpPr/>
      </dsp:nvSpPr>
      <dsp:spPr>
        <a:xfrm>
          <a:off x="12403754" y="2658833"/>
          <a:ext cx="1246322" cy="3773958"/>
        </a:xfrm>
        <a:custGeom>
          <a:avLst/>
          <a:gdLst/>
          <a:ahLst/>
          <a:cxnLst/>
          <a:rect l="0" t="0" r="0" b="0"/>
          <a:pathLst>
            <a:path>
              <a:moveTo>
                <a:pt x="0" y="0"/>
              </a:moveTo>
              <a:lnTo>
                <a:pt x="0" y="3773958"/>
              </a:lnTo>
              <a:lnTo>
                <a:pt x="1246322"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B4C18-1980-4198-BD37-3802C900C3BC}">
      <dsp:nvSpPr>
        <dsp:cNvPr id="0" name=""/>
        <dsp:cNvSpPr/>
      </dsp:nvSpPr>
      <dsp:spPr>
        <a:xfrm>
          <a:off x="12403754" y="2658833"/>
          <a:ext cx="1145879" cy="2216103"/>
        </a:xfrm>
        <a:custGeom>
          <a:avLst/>
          <a:gdLst/>
          <a:ahLst/>
          <a:cxnLst/>
          <a:rect l="0" t="0" r="0" b="0"/>
          <a:pathLst>
            <a:path>
              <a:moveTo>
                <a:pt x="0" y="0"/>
              </a:moveTo>
              <a:lnTo>
                <a:pt x="0" y="2216103"/>
              </a:lnTo>
              <a:lnTo>
                <a:pt x="114587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68900-C9F4-40E8-A1E8-9D979486958A}">
      <dsp:nvSpPr>
        <dsp:cNvPr id="0" name=""/>
        <dsp:cNvSpPr/>
      </dsp:nvSpPr>
      <dsp:spPr>
        <a:xfrm>
          <a:off x="12403754" y="2658833"/>
          <a:ext cx="1279801" cy="658248"/>
        </a:xfrm>
        <a:custGeom>
          <a:avLst/>
          <a:gdLst/>
          <a:ahLst/>
          <a:cxnLst/>
          <a:rect l="0" t="0" r="0" b="0"/>
          <a:pathLst>
            <a:path>
              <a:moveTo>
                <a:pt x="0" y="0"/>
              </a:moveTo>
              <a:lnTo>
                <a:pt x="0" y="658248"/>
              </a:lnTo>
              <a:lnTo>
                <a:pt x="1279801"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9450-5964-49A8-B791-E25C58CD4449}">
      <dsp:nvSpPr>
        <dsp:cNvPr id="0" name=""/>
        <dsp:cNvSpPr/>
      </dsp:nvSpPr>
      <dsp:spPr>
        <a:xfrm>
          <a:off x="7536598" y="1100978"/>
          <a:ext cx="4867155" cy="460774"/>
        </a:xfrm>
        <a:custGeom>
          <a:avLst/>
          <a:gdLst/>
          <a:ahLst/>
          <a:cxnLst/>
          <a:rect l="0" t="0" r="0" b="0"/>
          <a:pathLst>
            <a:path>
              <a:moveTo>
                <a:pt x="0" y="0"/>
              </a:moveTo>
              <a:lnTo>
                <a:pt x="0" y="230387"/>
              </a:lnTo>
              <a:lnTo>
                <a:pt x="4867155" y="230387"/>
              </a:lnTo>
              <a:lnTo>
                <a:pt x="486715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A200F-19D4-4399-A095-42EBF6C2C697}">
      <dsp:nvSpPr>
        <dsp:cNvPr id="0" name=""/>
        <dsp:cNvSpPr/>
      </dsp:nvSpPr>
      <dsp:spPr>
        <a:xfrm>
          <a:off x="9350984" y="2658833"/>
          <a:ext cx="1014988" cy="2216103"/>
        </a:xfrm>
        <a:custGeom>
          <a:avLst/>
          <a:gdLst/>
          <a:ahLst/>
          <a:cxnLst/>
          <a:rect l="0" t="0" r="0" b="0"/>
          <a:pathLst>
            <a:path>
              <a:moveTo>
                <a:pt x="0" y="0"/>
              </a:moveTo>
              <a:lnTo>
                <a:pt x="0" y="2216103"/>
              </a:lnTo>
              <a:lnTo>
                <a:pt x="1014988"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458B-3AEA-47A7-BFD4-47E154615F17}">
      <dsp:nvSpPr>
        <dsp:cNvPr id="0" name=""/>
        <dsp:cNvSpPr/>
      </dsp:nvSpPr>
      <dsp:spPr>
        <a:xfrm>
          <a:off x="9350984" y="2658833"/>
          <a:ext cx="1138320" cy="658248"/>
        </a:xfrm>
        <a:custGeom>
          <a:avLst/>
          <a:gdLst/>
          <a:ahLst/>
          <a:cxnLst/>
          <a:rect l="0" t="0" r="0" b="0"/>
          <a:pathLst>
            <a:path>
              <a:moveTo>
                <a:pt x="0" y="0"/>
              </a:moveTo>
              <a:lnTo>
                <a:pt x="0" y="658248"/>
              </a:lnTo>
              <a:lnTo>
                <a:pt x="113832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2A8A8-558C-4CB4-BD10-7E5D467D03CA}">
      <dsp:nvSpPr>
        <dsp:cNvPr id="0" name=""/>
        <dsp:cNvSpPr/>
      </dsp:nvSpPr>
      <dsp:spPr>
        <a:xfrm>
          <a:off x="7536598" y="1100978"/>
          <a:ext cx="1814385" cy="460774"/>
        </a:xfrm>
        <a:custGeom>
          <a:avLst/>
          <a:gdLst/>
          <a:ahLst/>
          <a:cxnLst/>
          <a:rect l="0" t="0" r="0" b="0"/>
          <a:pathLst>
            <a:path>
              <a:moveTo>
                <a:pt x="0" y="0"/>
              </a:moveTo>
              <a:lnTo>
                <a:pt x="0" y="230387"/>
              </a:lnTo>
              <a:lnTo>
                <a:pt x="1814385" y="230387"/>
              </a:lnTo>
              <a:lnTo>
                <a:pt x="181438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0F40-9187-42C5-A091-08D3FD77A21F}">
      <dsp:nvSpPr>
        <dsp:cNvPr id="0" name=""/>
        <dsp:cNvSpPr/>
      </dsp:nvSpPr>
      <dsp:spPr>
        <a:xfrm>
          <a:off x="6298213" y="2658833"/>
          <a:ext cx="1122990" cy="2216103"/>
        </a:xfrm>
        <a:custGeom>
          <a:avLst/>
          <a:gdLst/>
          <a:ahLst/>
          <a:cxnLst/>
          <a:rect l="0" t="0" r="0" b="0"/>
          <a:pathLst>
            <a:path>
              <a:moveTo>
                <a:pt x="0" y="0"/>
              </a:moveTo>
              <a:lnTo>
                <a:pt x="0" y="2216103"/>
              </a:lnTo>
              <a:lnTo>
                <a:pt x="1122990"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B8B1-B4E4-40E7-9662-9D369F289A48}">
      <dsp:nvSpPr>
        <dsp:cNvPr id="0" name=""/>
        <dsp:cNvSpPr/>
      </dsp:nvSpPr>
      <dsp:spPr>
        <a:xfrm>
          <a:off x="6298213" y="2658833"/>
          <a:ext cx="1122990" cy="658248"/>
        </a:xfrm>
        <a:custGeom>
          <a:avLst/>
          <a:gdLst/>
          <a:ahLst/>
          <a:cxnLst/>
          <a:rect l="0" t="0" r="0" b="0"/>
          <a:pathLst>
            <a:path>
              <a:moveTo>
                <a:pt x="0" y="0"/>
              </a:moveTo>
              <a:lnTo>
                <a:pt x="0" y="658248"/>
              </a:lnTo>
              <a:lnTo>
                <a:pt x="112299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C97-FC2E-4F2A-85D6-4AFE2F8DB527}">
      <dsp:nvSpPr>
        <dsp:cNvPr id="0" name=""/>
        <dsp:cNvSpPr/>
      </dsp:nvSpPr>
      <dsp:spPr>
        <a:xfrm>
          <a:off x="6298213" y="1100978"/>
          <a:ext cx="1238385" cy="460774"/>
        </a:xfrm>
        <a:custGeom>
          <a:avLst/>
          <a:gdLst/>
          <a:ahLst/>
          <a:cxnLst/>
          <a:rect l="0" t="0" r="0" b="0"/>
          <a:pathLst>
            <a:path>
              <a:moveTo>
                <a:pt x="1238385" y="0"/>
              </a:moveTo>
              <a:lnTo>
                <a:pt x="1238385"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C231C-0300-4A2D-A697-857E0A1E8D8E}">
      <dsp:nvSpPr>
        <dsp:cNvPr id="0" name=""/>
        <dsp:cNvSpPr/>
      </dsp:nvSpPr>
      <dsp:spPr>
        <a:xfrm>
          <a:off x="2777439" y="2658833"/>
          <a:ext cx="1334517" cy="3773958"/>
        </a:xfrm>
        <a:custGeom>
          <a:avLst/>
          <a:gdLst/>
          <a:ahLst/>
          <a:cxnLst/>
          <a:rect l="0" t="0" r="0" b="0"/>
          <a:pathLst>
            <a:path>
              <a:moveTo>
                <a:pt x="0" y="0"/>
              </a:moveTo>
              <a:lnTo>
                <a:pt x="0" y="3773958"/>
              </a:lnTo>
              <a:lnTo>
                <a:pt x="1334517"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FC7C6-9112-4CFB-8043-7E4E569B8043}">
      <dsp:nvSpPr>
        <dsp:cNvPr id="0" name=""/>
        <dsp:cNvSpPr/>
      </dsp:nvSpPr>
      <dsp:spPr>
        <a:xfrm>
          <a:off x="2777439" y="2658833"/>
          <a:ext cx="1155389" cy="2216103"/>
        </a:xfrm>
        <a:custGeom>
          <a:avLst/>
          <a:gdLst/>
          <a:ahLst/>
          <a:cxnLst/>
          <a:rect l="0" t="0" r="0" b="0"/>
          <a:pathLst>
            <a:path>
              <a:moveTo>
                <a:pt x="0" y="0"/>
              </a:moveTo>
              <a:lnTo>
                <a:pt x="0" y="2216103"/>
              </a:lnTo>
              <a:lnTo>
                <a:pt x="115538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F6BD4-5A20-4884-8DCC-04082A9A98D6}">
      <dsp:nvSpPr>
        <dsp:cNvPr id="0" name=""/>
        <dsp:cNvSpPr/>
      </dsp:nvSpPr>
      <dsp:spPr>
        <a:xfrm>
          <a:off x="2777439" y="2658833"/>
          <a:ext cx="1155389" cy="658248"/>
        </a:xfrm>
        <a:custGeom>
          <a:avLst/>
          <a:gdLst/>
          <a:ahLst/>
          <a:cxnLst/>
          <a:rect l="0" t="0" r="0" b="0"/>
          <a:pathLst>
            <a:path>
              <a:moveTo>
                <a:pt x="0" y="0"/>
              </a:moveTo>
              <a:lnTo>
                <a:pt x="0" y="658248"/>
              </a:lnTo>
              <a:lnTo>
                <a:pt x="1155389"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2BF52-C80B-4312-8420-09B79684DF07}">
      <dsp:nvSpPr>
        <dsp:cNvPr id="0" name=""/>
        <dsp:cNvSpPr/>
      </dsp:nvSpPr>
      <dsp:spPr>
        <a:xfrm>
          <a:off x="2777439" y="1100978"/>
          <a:ext cx="4759159" cy="460774"/>
        </a:xfrm>
        <a:custGeom>
          <a:avLst/>
          <a:gdLst/>
          <a:ahLst/>
          <a:cxnLst/>
          <a:rect l="0" t="0" r="0" b="0"/>
          <a:pathLst>
            <a:path>
              <a:moveTo>
                <a:pt x="4759159" y="0"/>
              </a:moveTo>
              <a:lnTo>
                <a:pt x="4759159"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B936A-F763-4EC2-BD71-9F8E206A24B1}">
      <dsp:nvSpPr>
        <dsp:cNvPr id="0" name=""/>
        <dsp:cNvSpPr/>
      </dsp:nvSpPr>
      <dsp:spPr>
        <a:xfrm>
          <a:off x="6988058" y="389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DB8FFC-B704-4343-960F-72DFA0657CFB}">
      <dsp:nvSpPr>
        <dsp:cNvPr id="0" name=""/>
        <dsp:cNvSpPr/>
      </dsp:nvSpPr>
      <dsp:spPr>
        <a:xfrm>
          <a:off x="6988058" y="389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BEF17-65BD-4624-B0A9-25D81BB845F6}">
      <dsp:nvSpPr>
        <dsp:cNvPr id="0" name=""/>
        <dsp:cNvSpPr/>
      </dsp:nvSpPr>
      <dsp:spPr>
        <a:xfrm>
          <a:off x="6439517" y="20137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panose="020B0606030504020204" pitchFamily="34" charset="0"/>
              <a:ea typeface="Open Sans" panose="020B0606030504020204" pitchFamily="34" charset="0"/>
              <a:cs typeface="Open Sans" panose="020B0606030504020204" pitchFamily="34" charset="0"/>
            </a:rPr>
            <a:t>BLV Research (N=880)</a:t>
          </a:r>
        </a:p>
      </dsp:txBody>
      <dsp:txXfrm>
        <a:off x="6439517" y="201372"/>
        <a:ext cx="2194161" cy="702131"/>
      </dsp:txXfrm>
    </dsp:sp>
    <dsp:sp modelId="{0C843B47-8E9C-4788-86A9-82EA75A18012}">
      <dsp:nvSpPr>
        <dsp:cNvPr id="0" name=""/>
        <dsp:cNvSpPr/>
      </dsp:nvSpPr>
      <dsp:spPr>
        <a:xfrm>
          <a:off x="1985440" y="1561752"/>
          <a:ext cx="1583998"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CCEDF3C-D51E-4982-8D32-FF56F1548FAB}">
      <dsp:nvSpPr>
        <dsp:cNvPr id="0" name=""/>
        <dsp:cNvSpPr/>
      </dsp:nvSpPr>
      <dsp:spPr>
        <a:xfrm>
          <a:off x="1985440" y="1561752"/>
          <a:ext cx="1583998"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C90A41D-925B-490C-B03F-ADAAA7330786}">
      <dsp:nvSpPr>
        <dsp:cNvPr id="0" name=""/>
        <dsp:cNvSpPr/>
      </dsp:nvSpPr>
      <dsp:spPr>
        <a:xfrm>
          <a:off x="1193440" y="1759227"/>
          <a:ext cx="3167996"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Tx/>
            <a:buSzTx/>
            <a:buFontTx/>
            <a:buNone/>
          </a:pPr>
          <a:r>
            <a:rPr lang="en-US" sz="2000" b="1" kern="1200">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kern="1200">
              <a:latin typeface="Open Sans" panose="020B0606030504020204" pitchFamily="34" charset="0"/>
              <a:ea typeface="Open Sans" panose="020B0606030504020204" pitchFamily="34" charset="0"/>
              <a:cs typeface="Open Sans" panose="020B0606030504020204" pitchFamily="34" charset="0"/>
            </a:rPr>
            <a:t>(N=280, 31.8%)</a:t>
          </a:r>
          <a:endParaRPr lang="fr-CH" sz="2000" b="0" kern="1200">
            <a:latin typeface="Open Sans" panose="020B0606030504020204" pitchFamily="34" charset="0"/>
            <a:ea typeface="Open Sans" panose="020B0606030504020204" pitchFamily="34" charset="0"/>
            <a:cs typeface="Open Sans" panose="020B0606030504020204" pitchFamily="34" charset="0"/>
          </a:endParaRPr>
        </a:p>
      </dsp:txBody>
      <dsp:txXfrm>
        <a:off x="1193440" y="1759227"/>
        <a:ext cx="3167996" cy="702131"/>
      </dsp:txXfrm>
    </dsp:sp>
    <dsp:sp modelId="{DE10830F-3802-466C-A378-D75B574E9704}">
      <dsp:nvSpPr>
        <dsp:cNvPr id="0" name=""/>
        <dsp:cNvSpPr/>
      </dsp:nvSpPr>
      <dsp:spPr>
        <a:xfrm>
          <a:off x="3801179"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F0F6A0-A239-4B03-8726-094D518CB350}">
      <dsp:nvSpPr>
        <dsp:cNvPr id="0" name=""/>
        <dsp:cNvSpPr/>
      </dsp:nvSpPr>
      <dsp:spPr>
        <a:xfrm>
          <a:off x="3801179"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2F7D3C9-3EB0-4665-8E54-87009482ACA8}">
      <dsp:nvSpPr>
        <dsp:cNvPr id="0" name=""/>
        <dsp:cNvSpPr/>
      </dsp:nvSpPr>
      <dsp:spPr>
        <a:xfrm>
          <a:off x="3252638"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Question </a:t>
          </a:r>
          <a:r>
            <a:rPr lang="fr-CH" sz="2000" kern="1200" err="1">
              <a:latin typeface="Open Sans" panose="020B0606030504020204" pitchFamily="34" charset="0"/>
              <a:ea typeface="Open Sans" panose="020B0606030504020204" pitchFamily="34" charset="0"/>
              <a:cs typeface="Open Sans" panose="020B0606030504020204" pitchFamily="34" charset="0"/>
            </a:rPr>
            <a:t>Answering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3252638" y="3317082"/>
        <a:ext cx="2194161" cy="702131"/>
      </dsp:txXfrm>
    </dsp:sp>
    <dsp:sp modelId="{BAE523C6-5058-47C9-8EE1-D497E1B026D3}">
      <dsp:nvSpPr>
        <dsp:cNvPr id="0" name=""/>
        <dsp:cNvSpPr/>
      </dsp:nvSpPr>
      <dsp:spPr>
        <a:xfrm>
          <a:off x="3801179"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D8970C2-C9BB-472C-A555-838E1FB59D22}">
      <dsp:nvSpPr>
        <dsp:cNvPr id="0" name=""/>
        <dsp:cNvSpPr/>
      </dsp:nvSpPr>
      <dsp:spPr>
        <a:xfrm>
          <a:off x="3801179"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07EA43-8CE5-4690-8814-2A090EE1787D}">
      <dsp:nvSpPr>
        <dsp:cNvPr id="0" name=""/>
        <dsp:cNvSpPr/>
      </dsp:nvSpPr>
      <dsp:spPr>
        <a:xfrm>
          <a:off x="3252638"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media description</a:t>
          </a:r>
        </a:p>
      </dsp:txBody>
      <dsp:txXfrm>
        <a:off x="3252638" y="4874937"/>
        <a:ext cx="2194161" cy="702131"/>
      </dsp:txXfrm>
    </dsp:sp>
    <dsp:sp modelId="{277AABC9-CC12-4F24-9221-2106A57916AC}">
      <dsp:nvSpPr>
        <dsp:cNvPr id="0" name=""/>
        <dsp:cNvSpPr/>
      </dsp:nvSpPr>
      <dsp:spPr>
        <a:xfrm>
          <a:off x="3945637" y="6235317"/>
          <a:ext cx="1385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4BDAF2-B1B4-4454-A063-D02AA143D28C}">
      <dsp:nvSpPr>
        <dsp:cNvPr id="0" name=""/>
        <dsp:cNvSpPr/>
      </dsp:nvSpPr>
      <dsp:spPr>
        <a:xfrm>
          <a:off x="3945637" y="6235317"/>
          <a:ext cx="1385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FF061C3-666D-4FF3-A11D-312B2E80D846}">
      <dsp:nvSpPr>
        <dsp:cNvPr id="0" name=""/>
        <dsp:cNvSpPr/>
      </dsp:nvSpPr>
      <dsp:spPr>
        <a:xfrm>
          <a:off x="3252638" y="6432792"/>
          <a:ext cx="277199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Assistive</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wearable</a:t>
          </a:r>
          <a:r>
            <a:rPr lang="fr-CH" sz="2000" kern="1200">
              <a:latin typeface="Open Sans" panose="020B0606030504020204" pitchFamily="34" charset="0"/>
              <a:ea typeface="Open Sans" panose="020B0606030504020204" pitchFamily="34" charset="0"/>
              <a:cs typeface="Open Sans" panose="020B0606030504020204" pitchFamily="34" charset="0"/>
            </a:rPr>
            <a:t> and mobile technologies</a:t>
          </a:r>
        </a:p>
      </dsp:txBody>
      <dsp:txXfrm>
        <a:off x="3252638" y="6432792"/>
        <a:ext cx="2771994" cy="702131"/>
      </dsp:txXfrm>
    </dsp:sp>
    <dsp:sp modelId="{01343F61-BAD8-4E64-A75D-75A61A96FAA0}">
      <dsp:nvSpPr>
        <dsp:cNvPr id="0" name=""/>
        <dsp:cNvSpPr/>
      </dsp:nvSpPr>
      <dsp:spPr>
        <a:xfrm>
          <a:off x="5560212"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0455F3C-2DC4-46D8-9AAC-BCBE21C9F50E}">
      <dsp:nvSpPr>
        <dsp:cNvPr id="0" name=""/>
        <dsp:cNvSpPr/>
      </dsp:nvSpPr>
      <dsp:spPr>
        <a:xfrm>
          <a:off x="5560212"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273C52-1615-40C4-A6F1-4EA9620B29EB}">
      <dsp:nvSpPr>
        <dsp:cNvPr id="0" name=""/>
        <dsp:cNvSpPr/>
      </dsp:nvSpPr>
      <dsp:spPr>
        <a:xfrm>
          <a:off x="4822211"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kern="1200">
              <a:latin typeface="Open Sans" panose="020B0606030504020204" pitchFamily="34" charset="0"/>
              <a:ea typeface="Open Sans" panose="020B0606030504020204" pitchFamily="34" charset="0"/>
              <a:cs typeface="Open Sans" panose="020B0606030504020204" pitchFamily="34" charset="0"/>
            </a:rPr>
            <a:t>(N=195, 22.2%)</a:t>
          </a:r>
        </a:p>
      </dsp:txBody>
      <dsp:txXfrm>
        <a:off x="4822211" y="1759227"/>
        <a:ext cx="2952003" cy="702131"/>
      </dsp:txXfrm>
    </dsp:sp>
    <dsp:sp modelId="{C5D92771-A90C-4AC8-B276-831E04A63718}">
      <dsp:nvSpPr>
        <dsp:cNvPr id="0" name=""/>
        <dsp:cNvSpPr/>
      </dsp:nvSpPr>
      <dsp:spPr>
        <a:xfrm>
          <a:off x="7289554"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6B2FB-1416-40CF-BFE6-62A3B55D3104}">
      <dsp:nvSpPr>
        <dsp:cNvPr id="0" name=""/>
        <dsp:cNvSpPr/>
      </dsp:nvSpPr>
      <dsp:spPr>
        <a:xfrm>
          <a:off x="7289554"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DBC0FE-BB27-456B-A2AD-3DBCD4AFB181}">
      <dsp:nvSpPr>
        <dsp:cNvPr id="0" name=""/>
        <dsp:cNvSpPr/>
      </dsp:nvSpPr>
      <dsp:spPr>
        <a:xfrm>
          <a:off x="6741014"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Speech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3317082"/>
        <a:ext cx="2194161" cy="702131"/>
      </dsp:txXfrm>
    </dsp:sp>
    <dsp:sp modelId="{C97C24B4-4FBA-4314-B9D8-BB982518B69C}">
      <dsp:nvSpPr>
        <dsp:cNvPr id="0" name=""/>
        <dsp:cNvSpPr/>
      </dsp:nvSpPr>
      <dsp:spPr>
        <a:xfrm>
          <a:off x="7289554" y="4677462"/>
          <a:ext cx="1097080" cy="1097080"/>
        </a:xfrm>
        <a:prstGeom prst="arc">
          <a:avLst>
            <a:gd name="adj1" fmla="val 13200000"/>
            <a:gd name="adj2" fmla="val 19200000"/>
          </a:avLst>
        </a:prstGeom>
        <a:solidFill>
          <a:srgbClr val="FFFFFF"/>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337479-6B2C-4579-9D8C-D9493C3189D9}">
      <dsp:nvSpPr>
        <dsp:cNvPr id="0" name=""/>
        <dsp:cNvSpPr/>
      </dsp:nvSpPr>
      <dsp:spPr>
        <a:xfrm>
          <a:off x="7289554"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89C567-3BC9-4364-962B-25FA32E7660A}">
      <dsp:nvSpPr>
        <dsp:cNvPr id="0" name=""/>
        <dsp:cNvSpPr/>
      </dsp:nvSpPr>
      <dsp:spPr>
        <a:xfrm>
          <a:off x="6741014"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Touch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4874937"/>
        <a:ext cx="2194161" cy="702131"/>
      </dsp:txXfrm>
    </dsp:sp>
    <dsp:sp modelId="{4347B81D-D943-44DC-A6EB-BCD480CA8493}">
      <dsp:nvSpPr>
        <dsp:cNvPr id="0" name=""/>
        <dsp:cNvSpPr/>
      </dsp:nvSpPr>
      <dsp:spPr>
        <a:xfrm>
          <a:off x="8792986" y="1561752"/>
          <a:ext cx="1115994"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80C54E-5AF8-4B33-8B4E-E72FD422A784}">
      <dsp:nvSpPr>
        <dsp:cNvPr id="0" name=""/>
        <dsp:cNvSpPr/>
      </dsp:nvSpPr>
      <dsp:spPr>
        <a:xfrm>
          <a:off x="8792986" y="1561752"/>
          <a:ext cx="1115994"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B5CEF5-6ECD-4F1A-A497-03A534FAB37B}">
      <dsp:nvSpPr>
        <dsp:cNvPr id="0" name=""/>
        <dsp:cNvSpPr/>
      </dsp:nvSpPr>
      <dsp:spPr>
        <a:xfrm>
          <a:off x="8234989" y="1759227"/>
          <a:ext cx="2231989"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Education</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(N=54, 6.1%)</a:t>
          </a:r>
        </a:p>
      </dsp:txBody>
      <dsp:txXfrm>
        <a:off x="8234989" y="1759227"/>
        <a:ext cx="2231989" cy="702131"/>
      </dsp:txXfrm>
    </dsp:sp>
    <dsp:sp modelId="{E846A677-643E-4828-9798-A02EC11AB272}">
      <dsp:nvSpPr>
        <dsp:cNvPr id="0" name=""/>
        <dsp:cNvSpPr/>
      </dsp:nvSpPr>
      <dsp:spPr>
        <a:xfrm>
          <a:off x="10333784" y="311960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B174019-ED84-4FAE-AA06-C9AFC39D0871}">
      <dsp:nvSpPr>
        <dsp:cNvPr id="0" name=""/>
        <dsp:cNvSpPr/>
      </dsp:nvSpPr>
      <dsp:spPr>
        <a:xfrm>
          <a:off x="10333784" y="311960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A6BB6-A643-4BCF-9196-417DA0574EE8}">
      <dsp:nvSpPr>
        <dsp:cNvPr id="0" name=""/>
        <dsp:cNvSpPr/>
      </dsp:nvSpPr>
      <dsp:spPr>
        <a:xfrm>
          <a:off x="9685782" y="331708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CH" sz="1800" kern="1200">
              <a:latin typeface="Open Sans" panose="020B0606030504020204" pitchFamily="34" charset="0"/>
              <a:ea typeface="Open Sans" panose="020B0606030504020204" pitchFamily="34" charset="0"/>
              <a:cs typeface="Open Sans" panose="020B0606030504020204" pitchFamily="34" charset="0"/>
            </a:rPr>
            <a:t>Inclusive &amp; collaborative learning</a:t>
          </a:r>
          <a:r>
            <a:rPr lang="fr-CH" sz="1800" kern="1200" baseline="30000">
              <a:latin typeface="Open Sans" panose="020B0606030504020204" pitchFamily="34" charset="0"/>
              <a:ea typeface="Open Sans" panose="020B0606030504020204" pitchFamily="34" charset="0"/>
              <a:cs typeface="Open Sans" panose="020B0606030504020204" pitchFamily="34" charset="0"/>
            </a:rPr>
            <a:t>1</a:t>
          </a:r>
        </a:p>
      </dsp:txBody>
      <dsp:txXfrm>
        <a:off x="9685782" y="3317082"/>
        <a:ext cx="2592007" cy="702131"/>
      </dsp:txXfrm>
    </dsp:sp>
    <dsp:sp modelId="{49DE27FE-88E9-42D1-A70E-F642790C1DE4}">
      <dsp:nvSpPr>
        <dsp:cNvPr id="0" name=""/>
        <dsp:cNvSpPr/>
      </dsp:nvSpPr>
      <dsp:spPr>
        <a:xfrm>
          <a:off x="10234322"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6DCB4-881E-4E28-A84E-8EF3EAEDF022}">
      <dsp:nvSpPr>
        <dsp:cNvPr id="0" name=""/>
        <dsp:cNvSpPr/>
      </dsp:nvSpPr>
      <dsp:spPr>
        <a:xfrm>
          <a:off x="10234322"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2D15C3-FF30-479D-9832-0E33BD473279}">
      <dsp:nvSpPr>
        <dsp:cNvPr id="0" name=""/>
        <dsp:cNvSpPr/>
      </dsp:nvSpPr>
      <dsp:spPr>
        <a:xfrm>
          <a:off x="9685782"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Tangibles for STEM</a:t>
          </a:r>
          <a:r>
            <a:rPr lang="fr-CH" sz="2000" kern="1200" baseline="30000">
              <a:latin typeface="Open Sans" panose="020B0606030504020204" pitchFamily="34" charset="0"/>
              <a:ea typeface="Open Sans" panose="020B0606030504020204" pitchFamily="34" charset="0"/>
              <a:cs typeface="Open Sans" panose="020B0606030504020204" pitchFamily="34" charset="0"/>
            </a:rPr>
            <a:t>2</a:t>
          </a:r>
        </a:p>
      </dsp:txBody>
      <dsp:txXfrm>
        <a:off x="9685782" y="4874937"/>
        <a:ext cx="2194161" cy="702131"/>
      </dsp:txXfrm>
    </dsp:sp>
    <dsp:sp modelId="{44C62CE7-F2C7-4060-8066-3506F368A537}">
      <dsp:nvSpPr>
        <dsp:cNvPr id="0" name=""/>
        <dsp:cNvSpPr/>
      </dsp:nvSpPr>
      <dsp:spPr>
        <a:xfrm>
          <a:off x="11665753"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F8E0C39-D7D5-42E1-ADC1-79C30599FF7D}">
      <dsp:nvSpPr>
        <dsp:cNvPr id="0" name=""/>
        <dsp:cNvSpPr/>
      </dsp:nvSpPr>
      <dsp:spPr>
        <a:xfrm>
          <a:off x="11665753"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5ADBEE-12F1-4190-8373-7F30FB5338B0}">
      <dsp:nvSpPr>
        <dsp:cNvPr id="0" name=""/>
        <dsp:cNvSpPr/>
      </dsp:nvSpPr>
      <dsp:spPr>
        <a:xfrm>
          <a:off x="10927752"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Orientation &amp; </a:t>
          </a:r>
          <a:r>
            <a:rPr lang="fr-CH" sz="2000" b="1" kern="1200" err="1">
              <a:latin typeface="Open Sans" panose="020B0606030504020204" pitchFamily="34" charset="0"/>
              <a:ea typeface="Open Sans" panose="020B0606030504020204" pitchFamily="34" charset="0"/>
              <a:cs typeface="Open Sans" panose="020B0606030504020204" pitchFamily="34" charset="0"/>
            </a:rPr>
            <a:t>Mobility</a:t>
          </a:r>
          <a:r>
            <a:rPr lang="fr-CH" sz="2000" b="1" kern="120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(N=331, 37.6%)</a:t>
          </a:r>
        </a:p>
      </dsp:txBody>
      <dsp:txXfrm>
        <a:off x="10927752" y="1759227"/>
        <a:ext cx="2952003" cy="702131"/>
      </dsp:txXfrm>
    </dsp:sp>
    <dsp:sp modelId="{7DD1B35F-7BC1-4A34-9700-82923330B7AE}">
      <dsp:nvSpPr>
        <dsp:cNvPr id="0" name=""/>
        <dsp:cNvSpPr/>
      </dsp:nvSpPr>
      <dsp:spPr>
        <a:xfrm>
          <a:off x="13521556" y="3119607"/>
          <a:ext cx="1350002"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AD85D1-FE7D-432E-8C77-3C22F589EE7A}">
      <dsp:nvSpPr>
        <dsp:cNvPr id="0" name=""/>
        <dsp:cNvSpPr/>
      </dsp:nvSpPr>
      <dsp:spPr>
        <a:xfrm>
          <a:off x="13521556" y="3119607"/>
          <a:ext cx="1350002"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A7D7E2-F2B5-43AC-813A-DB8C58E8FDDB}">
      <dsp:nvSpPr>
        <dsp:cNvPr id="0" name=""/>
        <dsp:cNvSpPr/>
      </dsp:nvSpPr>
      <dsp:spPr>
        <a:xfrm>
          <a:off x="12846555" y="3317082"/>
          <a:ext cx="270000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Localization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detection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pathfinding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3317082"/>
        <a:ext cx="2700004" cy="702131"/>
      </dsp:txXfrm>
    </dsp:sp>
    <dsp:sp modelId="{14633387-3A77-45CA-8B06-BAA589F5FBEE}">
      <dsp:nvSpPr>
        <dsp:cNvPr id="0" name=""/>
        <dsp:cNvSpPr/>
      </dsp:nvSpPr>
      <dsp:spPr>
        <a:xfrm>
          <a:off x="13413553" y="4677462"/>
          <a:ext cx="1133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E88FCC-B078-41DE-901B-F34B6C5A79A6}">
      <dsp:nvSpPr>
        <dsp:cNvPr id="0" name=""/>
        <dsp:cNvSpPr/>
      </dsp:nvSpPr>
      <dsp:spPr>
        <a:xfrm>
          <a:off x="13413553" y="4677462"/>
          <a:ext cx="1133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FEB6243-E0AF-467F-A7B4-91994E24A748}">
      <dsp:nvSpPr>
        <dsp:cNvPr id="0" name=""/>
        <dsp:cNvSpPr/>
      </dsp:nvSpPr>
      <dsp:spPr>
        <a:xfrm>
          <a:off x="12846555" y="4874937"/>
          <a:ext cx="2267995"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Outdoor</a:t>
          </a:r>
          <a:r>
            <a:rPr lang="fr-CH" sz="2000" kern="1200">
              <a:latin typeface="Open Sans" panose="020B0606030504020204" pitchFamily="34" charset="0"/>
              <a:ea typeface="Open Sans" panose="020B0606030504020204" pitchFamily="34" charset="0"/>
              <a:cs typeface="Open Sans" panose="020B0606030504020204" pitchFamily="34" charset="0"/>
            </a:rPr>
            <a:t>/indoor </a:t>
          </a:r>
          <a:r>
            <a:rPr lang="fr-CH" sz="2000" kern="12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4874937"/>
        <a:ext cx="2267995" cy="702131"/>
      </dsp:txXfrm>
    </dsp:sp>
    <dsp:sp modelId="{B3CF2FE9-3EC6-45E2-B2AE-52FFCCBA1CBF}">
      <dsp:nvSpPr>
        <dsp:cNvPr id="0" name=""/>
        <dsp:cNvSpPr/>
      </dsp:nvSpPr>
      <dsp:spPr>
        <a:xfrm>
          <a:off x="13494556" y="623531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DC4CA0-F47E-47F3-8586-A6879E2FA187}">
      <dsp:nvSpPr>
        <dsp:cNvPr id="0" name=""/>
        <dsp:cNvSpPr/>
      </dsp:nvSpPr>
      <dsp:spPr>
        <a:xfrm>
          <a:off x="13494556" y="623531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69DC4B-B5C6-4C38-AE9F-3F5DE4D5E6AD}">
      <dsp:nvSpPr>
        <dsp:cNvPr id="0" name=""/>
        <dsp:cNvSpPr/>
      </dsp:nvSpPr>
      <dsp:spPr>
        <a:xfrm>
          <a:off x="12846555" y="643279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Navigation </a:t>
          </a:r>
          <a:r>
            <a:rPr lang="fr-CH" sz="2000" kern="1200" err="1">
              <a:latin typeface="Open Sans" panose="020B0606030504020204" pitchFamily="34" charset="0"/>
              <a:ea typeface="Open Sans" panose="020B0606030504020204" pitchFamily="34" charset="0"/>
              <a:cs typeface="Open Sans" panose="020B0606030504020204" pitchFamily="34" charset="0"/>
            </a:rPr>
            <a:t>behaviors</a:t>
          </a:r>
          <a:r>
            <a:rPr lang="fr-CH" sz="2000" kern="1200">
              <a:latin typeface="Open Sans" panose="020B0606030504020204" pitchFamily="34" charset="0"/>
              <a:ea typeface="Open Sans" panose="020B0606030504020204" pitchFamily="34" charset="0"/>
              <a:cs typeface="Open Sans" panose="020B0606030504020204" pitchFamily="34" charset="0"/>
            </a:rPr>
            <a:t> and </a:t>
          </a:r>
          <a:r>
            <a:rPr lang="fr-CH" sz="2000" kern="1200" err="1">
              <a:latin typeface="Open Sans" panose="020B0606030504020204" pitchFamily="34" charset="0"/>
              <a:ea typeface="Open Sans" panose="020B0606030504020204" pitchFamily="34" charset="0"/>
              <a:cs typeface="Open Sans" panose="020B0606030504020204" pitchFamily="34" charset="0"/>
            </a:rPr>
            <a:t>preferences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6432792"/>
        <a:ext cx="2592007" cy="702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ADBB-97F3-45E1-B6B9-5B83CD0E3006}">
      <dsp:nvSpPr>
        <dsp:cNvPr id="0" name=""/>
        <dsp:cNvSpPr/>
      </dsp:nvSpPr>
      <dsp:spPr>
        <a:xfrm>
          <a:off x="12403754" y="2658833"/>
          <a:ext cx="1246322" cy="3773958"/>
        </a:xfrm>
        <a:custGeom>
          <a:avLst/>
          <a:gdLst/>
          <a:ahLst/>
          <a:cxnLst/>
          <a:rect l="0" t="0" r="0" b="0"/>
          <a:pathLst>
            <a:path>
              <a:moveTo>
                <a:pt x="0" y="0"/>
              </a:moveTo>
              <a:lnTo>
                <a:pt x="0" y="3773958"/>
              </a:lnTo>
              <a:lnTo>
                <a:pt x="1246322"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B4C18-1980-4198-BD37-3802C900C3BC}">
      <dsp:nvSpPr>
        <dsp:cNvPr id="0" name=""/>
        <dsp:cNvSpPr/>
      </dsp:nvSpPr>
      <dsp:spPr>
        <a:xfrm>
          <a:off x="12403754" y="2658833"/>
          <a:ext cx="1145879" cy="2216103"/>
        </a:xfrm>
        <a:custGeom>
          <a:avLst/>
          <a:gdLst/>
          <a:ahLst/>
          <a:cxnLst/>
          <a:rect l="0" t="0" r="0" b="0"/>
          <a:pathLst>
            <a:path>
              <a:moveTo>
                <a:pt x="0" y="0"/>
              </a:moveTo>
              <a:lnTo>
                <a:pt x="0" y="2216103"/>
              </a:lnTo>
              <a:lnTo>
                <a:pt x="114587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68900-C9F4-40E8-A1E8-9D979486958A}">
      <dsp:nvSpPr>
        <dsp:cNvPr id="0" name=""/>
        <dsp:cNvSpPr/>
      </dsp:nvSpPr>
      <dsp:spPr>
        <a:xfrm>
          <a:off x="12403754" y="2658833"/>
          <a:ext cx="1279801" cy="658248"/>
        </a:xfrm>
        <a:custGeom>
          <a:avLst/>
          <a:gdLst/>
          <a:ahLst/>
          <a:cxnLst/>
          <a:rect l="0" t="0" r="0" b="0"/>
          <a:pathLst>
            <a:path>
              <a:moveTo>
                <a:pt x="0" y="0"/>
              </a:moveTo>
              <a:lnTo>
                <a:pt x="0" y="658248"/>
              </a:lnTo>
              <a:lnTo>
                <a:pt x="1279801"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9450-5964-49A8-B791-E25C58CD4449}">
      <dsp:nvSpPr>
        <dsp:cNvPr id="0" name=""/>
        <dsp:cNvSpPr/>
      </dsp:nvSpPr>
      <dsp:spPr>
        <a:xfrm>
          <a:off x="7536598" y="1100978"/>
          <a:ext cx="4867155" cy="460774"/>
        </a:xfrm>
        <a:custGeom>
          <a:avLst/>
          <a:gdLst/>
          <a:ahLst/>
          <a:cxnLst/>
          <a:rect l="0" t="0" r="0" b="0"/>
          <a:pathLst>
            <a:path>
              <a:moveTo>
                <a:pt x="0" y="0"/>
              </a:moveTo>
              <a:lnTo>
                <a:pt x="0" y="230387"/>
              </a:lnTo>
              <a:lnTo>
                <a:pt x="4867155" y="230387"/>
              </a:lnTo>
              <a:lnTo>
                <a:pt x="486715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A200F-19D4-4399-A095-42EBF6C2C697}">
      <dsp:nvSpPr>
        <dsp:cNvPr id="0" name=""/>
        <dsp:cNvSpPr/>
      </dsp:nvSpPr>
      <dsp:spPr>
        <a:xfrm>
          <a:off x="9350984" y="2658833"/>
          <a:ext cx="1014988" cy="2216103"/>
        </a:xfrm>
        <a:custGeom>
          <a:avLst/>
          <a:gdLst/>
          <a:ahLst/>
          <a:cxnLst/>
          <a:rect l="0" t="0" r="0" b="0"/>
          <a:pathLst>
            <a:path>
              <a:moveTo>
                <a:pt x="0" y="0"/>
              </a:moveTo>
              <a:lnTo>
                <a:pt x="0" y="2216103"/>
              </a:lnTo>
              <a:lnTo>
                <a:pt x="1014988"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458B-3AEA-47A7-BFD4-47E154615F17}">
      <dsp:nvSpPr>
        <dsp:cNvPr id="0" name=""/>
        <dsp:cNvSpPr/>
      </dsp:nvSpPr>
      <dsp:spPr>
        <a:xfrm>
          <a:off x="9350984" y="2658833"/>
          <a:ext cx="1138320" cy="658248"/>
        </a:xfrm>
        <a:custGeom>
          <a:avLst/>
          <a:gdLst/>
          <a:ahLst/>
          <a:cxnLst/>
          <a:rect l="0" t="0" r="0" b="0"/>
          <a:pathLst>
            <a:path>
              <a:moveTo>
                <a:pt x="0" y="0"/>
              </a:moveTo>
              <a:lnTo>
                <a:pt x="0" y="658248"/>
              </a:lnTo>
              <a:lnTo>
                <a:pt x="113832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2A8A8-558C-4CB4-BD10-7E5D467D03CA}">
      <dsp:nvSpPr>
        <dsp:cNvPr id="0" name=""/>
        <dsp:cNvSpPr/>
      </dsp:nvSpPr>
      <dsp:spPr>
        <a:xfrm>
          <a:off x="7536598" y="1100978"/>
          <a:ext cx="1814385" cy="460774"/>
        </a:xfrm>
        <a:custGeom>
          <a:avLst/>
          <a:gdLst/>
          <a:ahLst/>
          <a:cxnLst/>
          <a:rect l="0" t="0" r="0" b="0"/>
          <a:pathLst>
            <a:path>
              <a:moveTo>
                <a:pt x="0" y="0"/>
              </a:moveTo>
              <a:lnTo>
                <a:pt x="0" y="230387"/>
              </a:lnTo>
              <a:lnTo>
                <a:pt x="1814385" y="230387"/>
              </a:lnTo>
              <a:lnTo>
                <a:pt x="181438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0F40-9187-42C5-A091-08D3FD77A21F}">
      <dsp:nvSpPr>
        <dsp:cNvPr id="0" name=""/>
        <dsp:cNvSpPr/>
      </dsp:nvSpPr>
      <dsp:spPr>
        <a:xfrm>
          <a:off x="6298213" y="2658833"/>
          <a:ext cx="1122990" cy="2216103"/>
        </a:xfrm>
        <a:custGeom>
          <a:avLst/>
          <a:gdLst/>
          <a:ahLst/>
          <a:cxnLst/>
          <a:rect l="0" t="0" r="0" b="0"/>
          <a:pathLst>
            <a:path>
              <a:moveTo>
                <a:pt x="0" y="0"/>
              </a:moveTo>
              <a:lnTo>
                <a:pt x="0" y="2216103"/>
              </a:lnTo>
              <a:lnTo>
                <a:pt x="1122990"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B8B1-B4E4-40E7-9662-9D369F289A48}">
      <dsp:nvSpPr>
        <dsp:cNvPr id="0" name=""/>
        <dsp:cNvSpPr/>
      </dsp:nvSpPr>
      <dsp:spPr>
        <a:xfrm>
          <a:off x="6298213" y="2658833"/>
          <a:ext cx="1122990" cy="658248"/>
        </a:xfrm>
        <a:custGeom>
          <a:avLst/>
          <a:gdLst/>
          <a:ahLst/>
          <a:cxnLst/>
          <a:rect l="0" t="0" r="0" b="0"/>
          <a:pathLst>
            <a:path>
              <a:moveTo>
                <a:pt x="0" y="0"/>
              </a:moveTo>
              <a:lnTo>
                <a:pt x="0" y="658248"/>
              </a:lnTo>
              <a:lnTo>
                <a:pt x="112299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C97-FC2E-4F2A-85D6-4AFE2F8DB527}">
      <dsp:nvSpPr>
        <dsp:cNvPr id="0" name=""/>
        <dsp:cNvSpPr/>
      </dsp:nvSpPr>
      <dsp:spPr>
        <a:xfrm>
          <a:off x="6298213" y="1100978"/>
          <a:ext cx="1238385" cy="460774"/>
        </a:xfrm>
        <a:custGeom>
          <a:avLst/>
          <a:gdLst/>
          <a:ahLst/>
          <a:cxnLst/>
          <a:rect l="0" t="0" r="0" b="0"/>
          <a:pathLst>
            <a:path>
              <a:moveTo>
                <a:pt x="1238385" y="0"/>
              </a:moveTo>
              <a:lnTo>
                <a:pt x="1238385"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C231C-0300-4A2D-A697-857E0A1E8D8E}">
      <dsp:nvSpPr>
        <dsp:cNvPr id="0" name=""/>
        <dsp:cNvSpPr/>
      </dsp:nvSpPr>
      <dsp:spPr>
        <a:xfrm>
          <a:off x="2777439" y="2658833"/>
          <a:ext cx="1334517" cy="3773958"/>
        </a:xfrm>
        <a:custGeom>
          <a:avLst/>
          <a:gdLst/>
          <a:ahLst/>
          <a:cxnLst/>
          <a:rect l="0" t="0" r="0" b="0"/>
          <a:pathLst>
            <a:path>
              <a:moveTo>
                <a:pt x="0" y="0"/>
              </a:moveTo>
              <a:lnTo>
                <a:pt x="0" y="3773958"/>
              </a:lnTo>
              <a:lnTo>
                <a:pt x="1334517"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FC7C6-9112-4CFB-8043-7E4E569B8043}">
      <dsp:nvSpPr>
        <dsp:cNvPr id="0" name=""/>
        <dsp:cNvSpPr/>
      </dsp:nvSpPr>
      <dsp:spPr>
        <a:xfrm>
          <a:off x="2777439" y="2658833"/>
          <a:ext cx="1155389" cy="2216103"/>
        </a:xfrm>
        <a:custGeom>
          <a:avLst/>
          <a:gdLst/>
          <a:ahLst/>
          <a:cxnLst/>
          <a:rect l="0" t="0" r="0" b="0"/>
          <a:pathLst>
            <a:path>
              <a:moveTo>
                <a:pt x="0" y="0"/>
              </a:moveTo>
              <a:lnTo>
                <a:pt x="0" y="2216103"/>
              </a:lnTo>
              <a:lnTo>
                <a:pt x="115538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F6BD4-5A20-4884-8DCC-04082A9A98D6}">
      <dsp:nvSpPr>
        <dsp:cNvPr id="0" name=""/>
        <dsp:cNvSpPr/>
      </dsp:nvSpPr>
      <dsp:spPr>
        <a:xfrm>
          <a:off x="2777439" y="2658833"/>
          <a:ext cx="1155389" cy="658248"/>
        </a:xfrm>
        <a:custGeom>
          <a:avLst/>
          <a:gdLst/>
          <a:ahLst/>
          <a:cxnLst/>
          <a:rect l="0" t="0" r="0" b="0"/>
          <a:pathLst>
            <a:path>
              <a:moveTo>
                <a:pt x="0" y="0"/>
              </a:moveTo>
              <a:lnTo>
                <a:pt x="0" y="658248"/>
              </a:lnTo>
              <a:lnTo>
                <a:pt x="1155389"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2BF52-C80B-4312-8420-09B79684DF07}">
      <dsp:nvSpPr>
        <dsp:cNvPr id="0" name=""/>
        <dsp:cNvSpPr/>
      </dsp:nvSpPr>
      <dsp:spPr>
        <a:xfrm>
          <a:off x="2777439" y="1100978"/>
          <a:ext cx="4759159" cy="460774"/>
        </a:xfrm>
        <a:custGeom>
          <a:avLst/>
          <a:gdLst/>
          <a:ahLst/>
          <a:cxnLst/>
          <a:rect l="0" t="0" r="0" b="0"/>
          <a:pathLst>
            <a:path>
              <a:moveTo>
                <a:pt x="4759159" y="0"/>
              </a:moveTo>
              <a:lnTo>
                <a:pt x="4759159"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B936A-F763-4EC2-BD71-9F8E206A24B1}">
      <dsp:nvSpPr>
        <dsp:cNvPr id="0" name=""/>
        <dsp:cNvSpPr/>
      </dsp:nvSpPr>
      <dsp:spPr>
        <a:xfrm>
          <a:off x="6988058" y="389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DB8FFC-B704-4343-960F-72DFA0657CFB}">
      <dsp:nvSpPr>
        <dsp:cNvPr id="0" name=""/>
        <dsp:cNvSpPr/>
      </dsp:nvSpPr>
      <dsp:spPr>
        <a:xfrm>
          <a:off x="6988058" y="389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BEF17-65BD-4624-B0A9-25D81BB845F6}">
      <dsp:nvSpPr>
        <dsp:cNvPr id="0" name=""/>
        <dsp:cNvSpPr/>
      </dsp:nvSpPr>
      <dsp:spPr>
        <a:xfrm>
          <a:off x="6439517" y="20137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panose="020B0606030504020204" pitchFamily="34" charset="0"/>
              <a:ea typeface="Open Sans" panose="020B0606030504020204" pitchFamily="34" charset="0"/>
              <a:cs typeface="Open Sans" panose="020B0606030504020204" pitchFamily="34" charset="0"/>
            </a:rPr>
            <a:t>BLV Research (N=880)</a:t>
          </a:r>
        </a:p>
      </dsp:txBody>
      <dsp:txXfrm>
        <a:off x="6439517" y="201372"/>
        <a:ext cx="2194161" cy="702131"/>
      </dsp:txXfrm>
    </dsp:sp>
    <dsp:sp modelId="{0C843B47-8E9C-4788-86A9-82EA75A18012}">
      <dsp:nvSpPr>
        <dsp:cNvPr id="0" name=""/>
        <dsp:cNvSpPr/>
      </dsp:nvSpPr>
      <dsp:spPr>
        <a:xfrm>
          <a:off x="1985440" y="1561752"/>
          <a:ext cx="1583998"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CCEDF3C-D51E-4982-8D32-FF56F1548FAB}">
      <dsp:nvSpPr>
        <dsp:cNvPr id="0" name=""/>
        <dsp:cNvSpPr/>
      </dsp:nvSpPr>
      <dsp:spPr>
        <a:xfrm>
          <a:off x="1985440" y="1561752"/>
          <a:ext cx="1583998"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C90A41D-925B-490C-B03F-ADAAA7330786}">
      <dsp:nvSpPr>
        <dsp:cNvPr id="0" name=""/>
        <dsp:cNvSpPr/>
      </dsp:nvSpPr>
      <dsp:spPr>
        <a:xfrm>
          <a:off x="1193440" y="1759227"/>
          <a:ext cx="3167996"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Tx/>
            <a:buSzTx/>
            <a:buFontTx/>
            <a:buNone/>
          </a:pPr>
          <a:r>
            <a:rPr lang="en-US" sz="2000" b="1" kern="1200">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kern="1200">
              <a:latin typeface="Open Sans" panose="020B0606030504020204" pitchFamily="34" charset="0"/>
              <a:ea typeface="Open Sans" panose="020B0606030504020204" pitchFamily="34" charset="0"/>
              <a:cs typeface="Open Sans" panose="020B0606030504020204" pitchFamily="34" charset="0"/>
            </a:rPr>
            <a:t>(N=280, 31.8%)</a:t>
          </a:r>
          <a:endParaRPr lang="fr-CH" sz="2000" b="0" kern="1200">
            <a:latin typeface="Open Sans" panose="020B0606030504020204" pitchFamily="34" charset="0"/>
            <a:ea typeface="Open Sans" panose="020B0606030504020204" pitchFamily="34" charset="0"/>
            <a:cs typeface="Open Sans" panose="020B0606030504020204" pitchFamily="34" charset="0"/>
          </a:endParaRPr>
        </a:p>
      </dsp:txBody>
      <dsp:txXfrm>
        <a:off x="1193440" y="1759227"/>
        <a:ext cx="3167996" cy="702131"/>
      </dsp:txXfrm>
    </dsp:sp>
    <dsp:sp modelId="{DE10830F-3802-466C-A378-D75B574E9704}">
      <dsp:nvSpPr>
        <dsp:cNvPr id="0" name=""/>
        <dsp:cNvSpPr/>
      </dsp:nvSpPr>
      <dsp:spPr>
        <a:xfrm>
          <a:off x="3801179"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F0F6A0-A239-4B03-8726-094D518CB350}">
      <dsp:nvSpPr>
        <dsp:cNvPr id="0" name=""/>
        <dsp:cNvSpPr/>
      </dsp:nvSpPr>
      <dsp:spPr>
        <a:xfrm>
          <a:off x="3801179"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2F7D3C9-3EB0-4665-8E54-87009482ACA8}">
      <dsp:nvSpPr>
        <dsp:cNvPr id="0" name=""/>
        <dsp:cNvSpPr/>
      </dsp:nvSpPr>
      <dsp:spPr>
        <a:xfrm>
          <a:off x="3252638"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Question </a:t>
          </a:r>
          <a:r>
            <a:rPr lang="fr-CH" sz="2000" kern="1200" err="1">
              <a:latin typeface="Open Sans" panose="020B0606030504020204" pitchFamily="34" charset="0"/>
              <a:ea typeface="Open Sans" panose="020B0606030504020204" pitchFamily="34" charset="0"/>
              <a:cs typeface="Open Sans" panose="020B0606030504020204" pitchFamily="34" charset="0"/>
            </a:rPr>
            <a:t>Answering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3252638" y="3317082"/>
        <a:ext cx="2194161" cy="702131"/>
      </dsp:txXfrm>
    </dsp:sp>
    <dsp:sp modelId="{BAE523C6-5058-47C9-8EE1-D497E1B026D3}">
      <dsp:nvSpPr>
        <dsp:cNvPr id="0" name=""/>
        <dsp:cNvSpPr/>
      </dsp:nvSpPr>
      <dsp:spPr>
        <a:xfrm>
          <a:off x="3801179"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D8970C2-C9BB-472C-A555-838E1FB59D22}">
      <dsp:nvSpPr>
        <dsp:cNvPr id="0" name=""/>
        <dsp:cNvSpPr/>
      </dsp:nvSpPr>
      <dsp:spPr>
        <a:xfrm>
          <a:off x="3801179"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07EA43-8CE5-4690-8814-2A090EE1787D}">
      <dsp:nvSpPr>
        <dsp:cNvPr id="0" name=""/>
        <dsp:cNvSpPr/>
      </dsp:nvSpPr>
      <dsp:spPr>
        <a:xfrm>
          <a:off x="3252638"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media description</a:t>
          </a:r>
        </a:p>
      </dsp:txBody>
      <dsp:txXfrm>
        <a:off x="3252638" y="4874937"/>
        <a:ext cx="2194161" cy="702131"/>
      </dsp:txXfrm>
    </dsp:sp>
    <dsp:sp modelId="{277AABC9-CC12-4F24-9221-2106A57916AC}">
      <dsp:nvSpPr>
        <dsp:cNvPr id="0" name=""/>
        <dsp:cNvSpPr/>
      </dsp:nvSpPr>
      <dsp:spPr>
        <a:xfrm>
          <a:off x="3945637" y="6235317"/>
          <a:ext cx="1385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4BDAF2-B1B4-4454-A063-D02AA143D28C}">
      <dsp:nvSpPr>
        <dsp:cNvPr id="0" name=""/>
        <dsp:cNvSpPr/>
      </dsp:nvSpPr>
      <dsp:spPr>
        <a:xfrm>
          <a:off x="3945637" y="6235317"/>
          <a:ext cx="1385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FF061C3-666D-4FF3-A11D-312B2E80D846}">
      <dsp:nvSpPr>
        <dsp:cNvPr id="0" name=""/>
        <dsp:cNvSpPr/>
      </dsp:nvSpPr>
      <dsp:spPr>
        <a:xfrm>
          <a:off x="3252638" y="6432792"/>
          <a:ext cx="277199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Assistive</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wearable</a:t>
          </a:r>
          <a:r>
            <a:rPr lang="fr-CH" sz="2000" kern="1200">
              <a:latin typeface="Open Sans" panose="020B0606030504020204" pitchFamily="34" charset="0"/>
              <a:ea typeface="Open Sans" panose="020B0606030504020204" pitchFamily="34" charset="0"/>
              <a:cs typeface="Open Sans" panose="020B0606030504020204" pitchFamily="34" charset="0"/>
            </a:rPr>
            <a:t> and mobile technologies</a:t>
          </a:r>
        </a:p>
      </dsp:txBody>
      <dsp:txXfrm>
        <a:off x="3252638" y="6432792"/>
        <a:ext cx="2771994" cy="702131"/>
      </dsp:txXfrm>
    </dsp:sp>
    <dsp:sp modelId="{01343F61-BAD8-4E64-A75D-75A61A96FAA0}">
      <dsp:nvSpPr>
        <dsp:cNvPr id="0" name=""/>
        <dsp:cNvSpPr/>
      </dsp:nvSpPr>
      <dsp:spPr>
        <a:xfrm>
          <a:off x="5560212"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0455F3C-2DC4-46D8-9AAC-BCBE21C9F50E}">
      <dsp:nvSpPr>
        <dsp:cNvPr id="0" name=""/>
        <dsp:cNvSpPr/>
      </dsp:nvSpPr>
      <dsp:spPr>
        <a:xfrm>
          <a:off x="5560212"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273C52-1615-40C4-A6F1-4EA9620B29EB}">
      <dsp:nvSpPr>
        <dsp:cNvPr id="0" name=""/>
        <dsp:cNvSpPr/>
      </dsp:nvSpPr>
      <dsp:spPr>
        <a:xfrm>
          <a:off x="4822211"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kern="1200">
              <a:latin typeface="Open Sans" panose="020B0606030504020204" pitchFamily="34" charset="0"/>
              <a:ea typeface="Open Sans" panose="020B0606030504020204" pitchFamily="34" charset="0"/>
              <a:cs typeface="Open Sans" panose="020B0606030504020204" pitchFamily="34" charset="0"/>
            </a:rPr>
            <a:t>(N=195, 22.2%)</a:t>
          </a:r>
        </a:p>
      </dsp:txBody>
      <dsp:txXfrm>
        <a:off x="4822211" y="1759227"/>
        <a:ext cx="2952003" cy="702131"/>
      </dsp:txXfrm>
    </dsp:sp>
    <dsp:sp modelId="{C5D92771-A90C-4AC8-B276-831E04A63718}">
      <dsp:nvSpPr>
        <dsp:cNvPr id="0" name=""/>
        <dsp:cNvSpPr/>
      </dsp:nvSpPr>
      <dsp:spPr>
        <a:xfrm>
          <a:off x="7289554"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6B2FB-1416-40CF-BFE6-62A3B55D3104}">
      <dsp:nvSpPr>
        <dsp:cNvPr id="0" name=""/>
        <dsp:cNvSpPr/>
      </dsp:nvSpPr>
      <dsp:spPr>
        <a:xfrm>
          <a:off x="7289554"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DBC0FE-BB27-456B-A2AD-3DBCD4AFB181}">
      <dsp:nvSpPr>
        <dsp:cNvPr id="0" name=""/>
        <dsp:cNvSpPr/>
      </dsp:nvSpPr>
      <dsp:spPr>
        <a:xfrm>
          <a:off x="6741014"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Speech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3317082"/>
        <a:ext cx="2194161" cy="702131"/>
      </dsp:txXfrm>
    </dsp:sp>
    <dsp:sp modelId="{C97C24B4-4FBA-4314-B9D8-BB982518B69C}">
      <dsp:nvSpPr>
        <dsp:cNvPr id="0" name=""/>
        <dsp:cNvSpPr/>
      </dsp:nvSpPr>
      <dsp:spPr>
        <a:xfrm>
          <a:off x="7289554" y="4677462"/>
          <a:ext cx="1097080" cy="1097080"/>
        </a:xfrm>
        <a:prstGeom prst="arc">
          <a:avLst>
            <a:gd name="adj1" fmla="val 13200000"/>
            <a:gd name="adj2" fmla="val 19200000"/>
          </a:avLst>
        </a:prstGeom>
        <a:solidFill>
          <a:srgbClr val="FFFFFF"/>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337479-6B2C-4579-9D8C-D9493C3189D9}">
      <dsp:nvSpPr>
        <dsp:cNvPr id="0" name=""/>
        <dsp:cNvSpPr/>
      </dsp:nvSpPr>
      <dsp:spPr>
        <a:xfrm>
          <a:off x="7289554"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89C567-3BC9-4364-962B-25FA32E7660A}">
      <dsp:nvSpPr>
        <dsp:cNvPr id="0" name=""/>
        <dsp:cNvSpPr/>
      </dsp:nvSpPr>
      <dsp:spPr>
        <a:xfrm>
          <a:off x="6741014"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Touch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4874937"/>
        <a:ext cx="2194161" cy="702131"/>
      </dsp:txXfrm>
    </dsp:sp>
    <dsp:sp modelId="{4347B81D-D943-44DC-A6EB-BCD480CA8493}">
      <dsp:nvSpPr>
        <dsp:cNvPr id="0" name=""/>
        <dsp:cNvSpPr/>
      </dsp:nvSpPr>
      <dsp:spPr>
        <a:xfrm>
          <a:off x="8792986" y="1561752"/>
          <a:ext cx="1115994"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80C54E-5AF8-4B33-8B4E-E72FD422A784}">
      <dsp:nvSpPr>
        <dsp:cNvPr id="0" name=""/>
        <dsp:cNvSpPr/>
      </dsp:nvSpPr>
      <dsp:spPr>
        <a:xfrm>
          <a:off x="8792986" y="1561752"/>
          <a:ext cx="1115994"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B5CEF5-6ECD-4F1A-A497-03A534FAB37B}">
      <dsp:nvSpPr>
        <dsp:cNvPr id="0" name=""/>
        <dsp:cNvSpPr/>
      </dsp:nvSpPr>
      <dsp:spPr>
        <a:xfrm>
          <a:off x="8234989" y="1759227"/>
          <a:ext cx="2231989"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Education</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(N=54, 6.1%)</a:t>
          </a:r>
        </a:p>
      </dsp:txBody>
      <dsp:txXfrm>
        <a:off x="8234989" y="1759227"/>
        <a:ext cx="2231989" cy="702131"/>
      </dsp:txXfrm>
    </dsp:sp>
    <dsp:sp modelId="{E846A677-643E-4828-9798-A02EC11AB272}">
      <dsp:nvSpPr>
        <dsp:cNvPr id="0" name=""/>
        <dsp:cNvSpPr/>
      </dsp:nvSpPr>
      <dsp:spPr>
        <a:xfrm>
          <a:off x="10333784" y="311960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B174019-ED84-4FAE-AA06-C9AFC39D0871}">
      <dsp:nvSpPr>
        <dsp:cNvPr id="0" name=""/>
        <dsp:cNvSpPr/>
      </dsp:nvSpPr>
      <dsp:spPr>
        <a:xfrm>
          <a:off x="10333784" y="311960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A6BB6-A643-4BCF-9196-417DA0574EE8}">
      <dsp:nvSpPr>
        <dsp:cNvPr id="0" name=""/>
        <dsp:cNvSpPr/>
      </dsp:nvSpPr>
      <dsp:spPr>
        <a:xfrm>
          <a:off x="9685782" y="331708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kern="1200" err="1">
              <a:latin typeface="Open Sans" panose="020B0606030504020204" pitchFamily="34" charset="0"/>
              <a:ea typeface="Open Sans" panose="020B0606030504020204" pitchFamily="34" charset="0"/>
              <a:cs typeface="Open Sans" panose="020B0606030504020204" pitchFamily="34" charset="0"/>
            </a:rPr>
            <a:t>learning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9685782" y="3317082"/>
        <a:ext cx="2592007" cy="702131"/>
      </dsp:txXfrm>
    </dsp:sp>
    <dsp:sp modelId="{49DE27FE-88E9-42D1-A70E-F642790C1DE4}">
      <dsp:nvSpPr>
        <dsp:cNvPr id="0" name=""/>
        <dsp:cNvSpPr/>
      </dsp:nvSpPr>
      <dsp:spPr>
        <a:xfrm>
          <a:off x="10234322"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6DCB4-881E-4E28-A84E-8EF3EAEDF022}">
      <dsp:nvSpPr>
        <dsp:cNvPr id="0" name=""/>
        <dsp:cNvSpPr/>
      </dsp:nvSpPr>
      <dsp:spPr>
        <a:xfrm>
          <a:off x="10234322"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2D15C3-FF30-479D-9832-0E33BD473279}">
      <dsp:nvSpPr>
        <dsp:cNvPr id="0" name=""/>
        <dsp:cNvSpPr/>
      </dsp:nvSpPr>
      <dsp:spPr>
        <a:xfrm>
          <a:off x="9685782"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Tangibles for STEM</a:t>
          </a:r>
        </a:p>
      </dsp:txBody>
      <dsp:txXfrm>
        <a:off x="9685782" y="4874937"/>
        <a:ext cx="2194161" cy="702131"/>
      </dsp:txXfrm>
    </dsp:sp>
    <dsp:sp modelId="{44C62CE7-F2C7-4060-8066-3506F368A537}">
      <dsp:nvSpPr>
        <dsp:cNvPr id="0" name=""/>
        <dsp:cNvSpPr/>
      </dsp:nvSpPr>
      <dsp:spPr>
        <a:xfrm>
          <a:off x="11665753"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F8E0C39-D7D5-42E1-ADC1-79C30599FF7D}">
      <dsp:nvSpPr>
        <dsp:cNvPr id="0" name=""/>
        <dsp:cNvSpPr/>
      </dsp:nvSpPr>
      <dsp:spPr>
        <a:xfrm>
          <a:off x="11665753"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5ADBEE-12F1-4190-8373-7F30FB5338B0}">
      <dsp:nvSpPr>
        <dsp:cNvPr id="0" name=""/>
        <dsp:cNvSpPr/>
      </dsp:nvSpPr>
      <dsp:spPr>
        <a:xfrm>
          <a:off x="10927752"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Orientation &amp; </a:t>
          </a:r>
          <a:r>
            <a:rPr lang="fr-CH" sz="2000" b="1" kern="1200" err="1">
              <a:latin typeface="Open Sans" panose="020B0606030504020204" pitchFamily="34" charset="0"/>
              <a:ea typeface="Open Sans" panose="020B0606030504020204" pitchFamily="34" charset="0"/>
              <a:cs typeface="Open Sans" panose="020B0606030504020204" pitchFamily="34" charset="0"/>
            </a:rPr>
            <a:t>Mobility</a:t>
          </a:r>
          <a:r>
            <a:rPr lang="fr-CH" sz="2000" b="1" kern="120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(N=331, 37.6%)</a:t>
          </a:r>
        </a:p>
      </dsp:txBody>
      <dsp:txXfrm>
        <a:off x="10927752" y="1759227"/>
        <a:ext cx="2952003" cy="702131"/>
      </dsp:txXfrm>
    </dsp:sp>
    <dsp:sp modelId="{7DD1B35F-7BC1-4A34-9700-82923330B7AE}">
      <dsp:nvSpPr>
        <dsp:cNvPr id="0" name=""/>
        <dsp:cNvSpPr/>
      </dsp:nvSpPr>
      <dsp:spPr>
        <a:xfrm>
          <a:off x="13521556" y="3119607"/>
          <a:ext cx="1350002"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AD85D1-FE7D-432E-8C77-3C22F589EE7A}">
      <dsp:nvSpPr>
        <dsp:cNvPr id="0" name=""/>
        <dsp:cNvSpPr/>
      </dsp:nvSpPr>
      <dsp:spPr>
        <a:xfrm>
          <a:off x="13521556" y="3119607"/>
          <a:ext cx="1350002"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A7D7E2-F2B5-43AC-813A-DB8C58E8FDDB}">
      <dsp:nvSpPr>
        <dsp:cNvPr id="0" name=""/>
        <dsp:cNvSpPr/>
      </dsp:nvSpPr>
      <dsp:spPr>
        <a:xfrm>
          <a:off x="12846555" y="3317082"/>
          <a:ext cx="270000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CH" sz="1800" kern="1200" err="1">
              <a:latin typeface="Open Sans" panose="020B0606030504020204" pitchFamily="34" charset="0"/>
              <a:ea typeface="Open Sans" panose="020B0606030504020204" pitchFamily="34" charset="0"/>
              <a:cs typeface="Open Sans" panose="020B0606030504020204" pitchFamily="34" charset="0"/>
            </a:rPr>
            <a:t>Localization</a:t>
          </a:r>
          <a:r>
            <a:rPr lang="fr-CH" sz="1800" kern="1200">
              <a:latin typeface="Open Sans" panose="020B0606030504020204" pitchFamily="34" charset="0"/>
              <a:ea typeface="Open Sans" panose="020B0606030504020204" pitchFamily="34" charset="0"/>
              <a:cs typeface="Open Sans" panose="020B0606030504020204" pitchFamily="34" charset="0"/>
            </a:rPr>
            <a:t>, </a:t>
          </a:r>
          <a:r>
            <a:rPr lang="fr-CH" sz="1800" kern="1200" err="1">
              <a:latin typeface="Open Sans" panose="020B0606030504020204" pitchFamily="34" charset="0"/>
              <a:ea typeface="Open Sans" panose="020B0606030504020204" pitchFamily="34" charset="0"/>
              <a:cs typeface="Open Sans" panose="020B0606030504020204" pitchFamily="34" charset="0"/>
            </a:rPr>
            <a:t>detection</a:t>
          </a:r>
          <a:r>
            <a:rPr lang="fr-CH" sz="1800" kern="1200">
              <a:latin typeface="Open Sans" panose="020B0606030504020204" pitchFamily="34" charset="0"/>
              <a:ea typeface="Open Sans" panose="020B0606030504020204" pitchFamily="34" charset="0"/>
              <a:cs typeface="Open Sans" panose="020B0606030504020204" pitchFamily="34" charset="0"/>
            </a:rPr>
            <a:t>, pathfinding</a:t>
          </a:r>
          <a:r>
            <a:rPr lang="fr-CH" sz="1800" kern="1200" baseline="30000">
              <a:latin typeface="Open Sans" panose="020B0606030504020204" pitchFamily="34" charset="0"/>
              <a:ea typeface="Open Sans" panose="020B0606030504020204" pitchFamily="34" charset="0"/>
              <a:cs typeface="Open Sans" panose="020B0606030504020204" pitchFamily="34" charset="0"/>
            </a:rPr>
            <a:t>1, 2</a:t>
          </a:r>
        </a:p>
      </dsp:txBody>
      <dsp:txXfrm>
        <a:off x="12846555" y="3317082"/>
        <a:ext cx="2700004" cy="702131"/>
      </dsp:txXfrm>
    </dsp:sp>
    <dsp:sp modelId="{14633387-3A77-45CA-8B06-BAA589F5FBEE}">
      <dsp:nvSpPr>
        <dsp:cNvPr id="0" name=""/>
        <dsp:cNvSpPr/>
      </dsp:nvSpPr>
      <dsp:spPr>
        <a:xfrm>
          <a:off x="13413553" y="4677462"/>
          <a:ext cx="1133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E88FCC-B078-41DE-901B-F34B6C5A79A6}">
      <dsp:nvSpPr>
        <dsp:cNvPr id="0" name=""/>
        <dsp:cNvSpPr/>
      </dsp:nvSpPr>
      <dsp:spPr>
        <a:xfrm>
          <a:off x="13413553" y="4677462"/>
          <a:ext cx="1133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FEB6243-E0AF-467F-A7B4-91994E24A748}">
      <dsp:nvSpPr>
        <dsp:cNvPr id="0" name=""/>
        <dsp:cNvSpPr/>
      </dsp:nvSpPr>
      <dsp:spPr>
        <a:xfrm>
          <a:off x="12846555" y="4874937"/>
          <a:ext cx="2267995"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Outdoor</a:t>
          </a:r>
          <a:r>
            <a:rPr lang="fr-CH" sz="2000" kern="1200">
              <a:latin typeface="Open Sans" panose="020B0606030504020204" pitchFamily="34" charset="0"/>
              <a:ea typeface="Open Sans" panose="020B0606030504020204" pitchFamily="34" charset="0"/>
              <a:cs typeface="Open Sans" panose="020B0606030504020204" pitchFamily="34" charset="0"/>
            </a:rPr>
            <a:t>/indoor environments</a:t>
          </a:r>
          <a:r>
            <a:rPr lang="fr-CH" sz="2000" kern="1200" baseline="30000">
              <a:latin typeface="Open Sans" panose="020B0606030504020204" pitchFamily="34" charset="0"/>
              <a:ea typeface="Open Sans" panose="020B0606030504020204" pitchFamily="34" charset="0"/>
              <a:cs typeface="Open Sans" panose="020B0606030504020204" pitchFamily="34" charset="0"/>
            </a:rPr>
            <a:t>1, 2</a:t>
          </a:r>
        </a:p>
      </dsp:txBody>
      <dsp:txXfrm>
        <a:off x="12846555" y="4874937"/>
        <a:ext cx="2267995" cy="702131"/>
      </dsp:txXfrm>
    </dsp:sp>
    <dsp:sp modelId="{B3CF2FE9-3EC6-45E2-B2AE-52FFCCBA1CBF}">
      <dsp:nvSpPr>
        <dsp:cNvPr id="0" name=""/>
        <dsp:cNvSpPr/>
      </dsp:nvSpPr>
      <dsp:spPr>
        <a:xfrm>
          <a:off x="13494556" y="623531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DC4CA0-F47E-47F3-8586-A6879E2FA187}">
      <dsp:nvSpPr>
        <dsp:cNvPr id="0" name=""/>
        <dsp:cNvSpPr/>
      </dsp:nvSpPr>
      <dsp:spPr>
        <a:xfrm>
          <a:off x="13494556" y="623531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69DC4B-B5C6-4C38-AE9F-3F5DE4D5E6AD}">
      <dsp:nvSpPr>
        <dsp:cNvPr id="0" name=""/>
        <dsp:cNvSpPr/>
      </dsp:nvSpPr>
      <dsp:spPr>
        <a:xfrm>
          <a:off x="12846555" y="643279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Navigation </a:t>
          </a:r>
          <a:r>
            <a:rPr lang="fr-CH" sz="2000" kern="1200" err="1">
              <a:latin typeface="Open Sans" panose="020B0606030504020204" pitchFamily="34" charset="0"/>
              <a:ea typeface="Open Sans" panose="020B0606030504020204" pitchFamily="34" charset="0"/>
              <a:cs typeface="Open Sans" panose="020B0606030504020204" pitchFamily="34" charset="0"/>
            </a:rPr>
            <a:t>behaviors</a:t>
          </a:r>
          <a:r>
            <a:rPr lang="fr-CH" sz="2000" kern="1200">
              <a:latin typeface="Open Sans" panose="020B0606030504020204" pitchFamily="34" charset="0"/>
              <a:ea typeface="Open Sans" panose="020B0606030504020204" pitchFamily="34" charset="0"/>
              <a:cs typeface="Open Sans" panose="020B0606030504020204" pitchFamily="34" charset="0"/>
            </a:rPr>
            <a:t> and preferences</a:t>
          </a:r>
          <a:r>
            <a:rPr lang="fr-CH" sz="2000" kern="1200" baseline="30000">
              <a:latin typeface="Open Sans" panose="020B0606030504020204" pitchFamily="34" charset="0"/>
              <a:ea typeface="Open Sans" panose="020B0606030504020204" pitchFamily="34" charset="0"/>
              <a:cs typeface="Open Sans" panose="020B0606030504020204" pitchFamily="34" charset="0"/>
            </a:rPr>
            <a:t>3</a:t>
          </a:r>
        </a:p>
      </dsp:txBody>
      <dsp:txXfrm>
        <a:off x="12846555" y="6432792"/>
        <a:ext cx="2592007" cy="702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ADBB-97F3-45E1-B6B9-5B83CD0E3006}">
      <dsp:nvSpPr>
        <dsp:cNvPr id="0" name=""/>
        <dsp:cNvSpPr/>
      </dsp:nvSpPr>
      <dsp:spPr>
        <a:xfrm>
          <a:off x="12403754" y="2658833"/>
          <a:ext cx="1246322" cy="3773958"/>
        </a:xfrm>
        <a:custGeom>
          <a:avLst/>
          <a:gdLst/>
          <a:ahLst/>
          <a:cxnLst/>
          <a:rect l="0" t="0" r="0" b="0"/>
          <a:pathLst>
            <a:path>
              <a:moveTo>
                <a:pt x="0" y="0"/>
              </a:moveTo>
              <a:lnTo>
                <a:pt x="0" y="3773958"/>
              </a:lnTo>
              <a:lnTo>
                <a:pt x="1246322"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B4C18-1980-4198-BD37-3802C900C3BC}">
      <dsp:nvSpPr>
        <dsp:cNvPr id="0" name=""/>
        <dsp:cNvSpPr/>
      </dsp:nvSpPr>
      <dsp:spPr>
        <a:xfrm>
          <a:off x="12403754" y="2658833"/>
          <a:ext cx="1145879" cy="2216103"/>
        </a:xfrm>
        <a:custGeom>
          <a:avLst/>
          <a:gdLst/>
          <a:ahLst/>
          <a:cxnLst/>
          <a:rect l="0" t="0" r="0" b="0"/>
          <a:pathLst>
            <a:path>
              <a:moveTo>
                <a:pt x="0" y="0"/>
              </a:moveTo>
              <a:lnTo>
                <a:pt x="0" y="2216103"/>
              </a:lnTo>
              <a:lnTo>
                <a:pt x="114587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68900-C9F4-40E8-A1E8-9D979486958A}">
      <dsp:nvSpPr>
        <dsp:cNvPr id="0" name=""/>
        <dsp:cNvSpPr/>
      </dsp:nvSpPr>
      <dsp:spPr>
        <a:xfrm>
          <a:off x="12403754" y="2658833"/>
          <a:ext cx="1279801" cy="658248"/>
        </a:xfrm>
        <a:custGeom>
          <a:avLst/>
          <a:gdLst/>
          <a:ahLst/>
          <a:cxnLst/>
          <a:rect l="0" t="0" r="0" b="0"/>
          <a:pathLst>
            <a:path>
              <a:moveTo>
                <a:pt x="0" y="0"/>
              </a:moveTo>
              <a:lnTo>
                <a:pt x="0" y="658248"/>
              </a:lnTo>
              <a:lnTo>
                <a:pt x="1279801"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9450-5964-49A8-B791-E25C58CD4449}">
      <dsp:nvSpPr>
        <dsp:cNvPr id="0" name=""/>
        <dsp:cNvSpPr/>
      </dsp:nvSpPr>
      <dsp:spPr>
        <a:xfrm>
          <a:off x="7536598" y="1100978"/>
          <a:ext cx="4867155" cy="460774"/>
        </a:xfrm>
        <a:custGeom>
          <a:avLst/>
          <a:gdLst/>
          <a:ahLst/>
          <a:cxnLst/>
          <a:rect l="0" t="0" r="0" b="0"/>
          <a:pathLst>
            <a:path>
              <a:moveTo>
                <a:pt x="0" y="0"/>
              </a:moveTo>
              <a:lnTo>
                <a:pt x="0" y="230387"/>
              </a:lnTo>
              <a:lnTo>
                <a:pt x="4867155" y="230387"/>
              </a:lnTo>
              <a:lnTo>
                <a:pt x="486715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A200F-19D4-4399-A095-42EBF6C2C697}">
      <dsp:nvSpPr>
        <dsp:cNvPr id="0" name=""/>
        <dsp:cNvSpPr/>
      </dsp:nvSpPr>
      <dsp:spPr>
        <a:xfrm>
          <a:off x="9350984" y="2658833"/>
          <a:ext cx="1014988" cy="2216103"/>
        </a:xfrm>
        <a:custGeom>
          <a:avLst/>
          <a:gdLst/>
          <a:ahLst/>
          <a:cxnLst/>
          <a:rect l="0" t="0" r="0" b="0"/>
          <a:pathLst>
            <a:path>
              <a:moveTo>
                <a:pt x="0" y="0"/>
              </a:moveTo>
              <a:lnTo>
                <a:pt x="0" y="2216103"/>
              </a:lnTo>
              <a:lnTo>
                <a:pt x="1014988"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458B-3AEA-47A7-BFD4-47E154615F17}">
      <dsp:nvSpPr>
        <dsp:cNvPr id="0" name=""/>
        <dsp:cNvSpPr/>
      </dsp:nvSpPr>
      <dsp:spPr>
        <a:xfrm>
          <a:off x="9350984" y="2658833"/>
          <a:ext cx="1138320" cy="658248"/>
        </a:xfrm>
        <a:custGeom>
          <a:avLst/>
          <a:gdLst/>
          <a:ahLst/>
          <a:cxnLst/>
          <a:rect l="0" t="0" r="0" b="0"/>
          <a:pathLst>
            <a:path>
              <a:moveTo>
                <a:pt x="0" y="0"/>
              </a:moveTo>
              <a:lnTo>
                <a:pt x="0" y="658248"/>
              </a:lnTo>
              <a:lnTo>
                <a:pt x="113832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2A8A8-558C-4CB4-BD10-7E5D467D03CA}">
      <dsp:nvSpPr>
        <dsp:cNvPr id="0" name=""/>
        <dsp:cNvSpPr/>
      </dsp:nvSpPr>
      <dsp:spPr>
        <a:xfrm>
          <a:off x="7536598" y="1100978"/>
          <a:ext cx="1814385" cy="460774"/>
        </a:xfrm>
        <a:custGeom>
          <a:avLst/>
          <a:gdLst/>
          <a:ahLst/>
          <a:cxnLst/>
          <a:rect l="0" t="0" r="0" b="0"/>
          <a:pathLst>
            <a:path>
              <a:moveTo>
                <a:pt x="0" y="0"/>
              </a:moveTo>
              <a:lnTo>
                <a:pt x="0" y="230387"/>
              </a:lnTo>
              <a:lnTo>
                <a:pt x="1814385" y="230387"/>
              </a:lnTo>
              <a:lnTo>
                <a:pt x="181438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0F40-9187-42C5-A091-08D3FD77A21F}">
      <dsp:nvSpPr>
        <dsp:cNvPr id="0" name=""/>
        <dsp:cNvSpPr/>
      </dsp:nvSpPr>
      <dsp:spPr>
        <a:xfrm>
          <a:off x="6298213" y="2658833"/>
          <a:ext cx="1122990" cy="2216103"/>
        </a:xfrm>
        <a:custGeom>
          <a:avLst/>
          <a:gdLst/>
          <a:ahLst/>
          <a:cxnLst/>
          <a:rect l="0" t="0" r="0" b="0"/>
          <a:pathLst>
            <a:path>
              <a:moveTo>
                <a:pt x="0" y="0"/>
              </a:moveTo>
              <a:lnTo>
                <a:pt x="0" y="2216103"/>
              </a:lnTo>
              <a:lnTo>
                <a:pt x="1122990"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B8B1-B4E4-40E7-9662-9D369F289A48}">
      <dsp:nvSpPr>
        <dsp:cNvPr id="0" name=""/>
        <dsp:cNvSpPr/>
      </dsp:nvSpPr>
      <dsp:spPr>
        <a:xfrm>
          <a:off x="6298213" y="2658833"/>
          <a:ext cx="1122990" cy="658248"/>
        </a:xfrm>
        <a:custGeom>
          <a:avLst/>
          <a:gdLst/>
          <a:ahLst/>
          <a:cxnLst/>
          <a:rect l="0" t="0" r="0" b="0"/>
          <a:pathLst>
            <a:path>
              <a:moveTo>
                <a:pt x="0" y="0"/>
              </a:moveTo>
              <a:lnTo>
                <a:pt x="0" y="658248"/>
              </a:lnTo>
              <a:lnTo>
                <a:pt x="112299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C97-FC2E-4F2A-85D6-4AFE2F8DB527}">
      <dsp:nvSpPr>
        <dsp:cNvPr id="0" name=""/>
        <dsp:cNvSpPr/>
      </dsp:nvSpPr>
      <dsp:spPr>
        <a:xfrm>
          <a:off x="6298213" y="1100978"/>
          <a:ext cx="1238385" cy="460774"/>
        </a:xfrm>
        <a:custGeom>
          <a:avLst/>
          <a:gdLst/>
          <a:ahLst/>
          <a:cxnLst/>
          <a:rect l="0" t="0" r="0" b="0"/>
          <a:pathLst>
            <a:path>
              <a:moveTo>
                <a:pt x="1238385" y="0"/>
              </a:moveTo>
              <a:lnTo>
                <a:pt x="1238385"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C231C-0300-4A2D-A697-857E0A1E8D8E}">
      <dsp:nvSpPr>
        <dsp:cNvPr id="0" name=""/>
        <dsp:cNvSpPr/>
      </dsp:nvSpPr>
      <dsp:spPr>
        <a:xfrm>
          <a:off x="2777439" y="2658833"/>
          <a:ext cx="1334517" cy="3773958"/>
        </a:xfrm>
        <a:custGeom>
          <a:avLst/>
          <a:gdLst/>
          <a:ahLst/>
          <a:cxnLst/>
          <a:rect l="0" t="0" r="0" b="0"/>
          <a:pathLst>
            <a:path>
              <a:moveTo>
                <a:pt x="0" y="0"/>
              </a:moveTo>
              <a:lnTo>
                <a:pt x="0" y="3773958"/>
              </a:lnTo>
              <a:lnTo>
                <a:pt x="1334517"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FC7C6-9112-4CFB-8043-7E4E569B8043}">
      <dsp:nvSpPr>
        <dsp:cNvPr id="0" name=""/>
        <dsp:cNvSpPr/>
      </dsp:nvSpPr>
      <dsp:spPr>
        <a:xfrm>
          <a:off x="2777439" y="2658833"/>
          <a:ext cx="1155389" cy="2216103"/>
        </a:xfrm>
        <a:custGeom>
          <a:avLst/>
          <a:gdLst/>
          <a:ahLst/>
          <a:cxnLst/>
          <a:rect l="0" t="0" r="0" b="0"/>
          <a:pathLst>
            <a:path>
              <a:moveTo>
                <a:pt x="0" y="0"/>
              </a:moveTo>
              <a:lnTo>
                <a:pt x="0" y="2216103"/>
              </a:lnTo>
              <a:lnTo>
                <a:pt x="115538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F6BD4-5A20-4884-8DCC-04082A9A98D6}">
      <dsp:nvSpPr>
        <dsp:cNvPr id="0" name=""/>
        <dsp:cNvSpPr/>
      </dsp:nvSpPr>
      <dsp:spPr>
        <a:xfrm>
          <a:off x="2777439" y="2658833"/>
          <a:ext cx="1155389" cy="658248"/>
        </a:xfrm>
        <a:custGeom>
          <a:avLst/>
          <a:gdLst/>
          <a:ahLst/>
          <a:cxnLst/>
          <a:rect l="0" t="0" r="0" b="0"/>
          <a:pathLst>
            <a:path>
              <a:moveTo>
                <a:pt x="0" y="0"/>
              </a:moveTo>
              <a:lnTo>
                <a:pt x="0" y="658248"/>
              </a:lnTo>
              <a:lnTo>
                <a:pt x="1155389"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2BF52-C80B-4312-8420-09B79684DF07}">
      <dsp:nvSpPr>
        <dsp:cNvPr id="0" name=""/>
        <dsp:cNvSpPr/>
      </dsp:nvSpPr>
      <dsp:spPr>
        <a:xfrm>
          <a:off x="2777439" y="1100978"/>
          <a:ext cx="4759159" cy="460774"/>
        </a:xfrm>
        <a:custGeom>
          <a:avLst/>
          <a:gdLst/>
          <a:ahLst/>
          <a:cxnLst/>
          <a:rect l="0" t="0" r="0" b="0"/>
          <a:pathLst>
            <a:path>
              <a:moveTo>
                <a:pt x="4759159" y="0"/>
              </a:moveTo>
              <a:lnTo>
                <a:pt x="4759159"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B936A-F763-4EC2-BD71-9F8E206A24B1}">
      <dsp:nvSpPr>
        <dsp:cNvPr id="0" name=""/>
        <dsp:cNvSpPr/>
      </dsp:nvSpPr>
      <dsp:spPr>
        <a:xfrm>
          <a:off x="6988058" y="389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DB8FFC-B704-4343-960F-72DFA0657CFB}">
      <dsp:nvSpPr>
        <dsp:cNvPr id="0" name=""/>
        <dsp:cNvSpPr/>
      </dsp:nvSpPr>
      <dsp:spPr>
        <a:xfrm>
          <a:off x="6988058" y="389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BEF17-65BD-4624-B0A9-25D81BB845F6}">
      <dsp:nvSpPr>
        <dsp:cNvPr id="0" name=""/>
        <dsp:cNvSpPr/>
      </dsp:nvSpPr>
      <dsp:spPr>
        <a:xfrm>
          <a:off x="6439517" y="20137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panose="020B0606030504020204" pitchFamily="34" charset="0"/>
              <a:ea typeface="Open Sans" panose="020B0606030504020204" pitchFamily="34" charset="0"/>
              <a:cs typeface="Open Sans" panose="020B0606030504020204" pitchFamily="34" charset="0"/>
            </a:rPr>
            <a:t>BLV Research (N=880)</a:t>
          </a:r>
        </a:p>
      </dsp:txBody>
      <dsp:txXfrm>
        <a:off x="6439517" y="201372"/>
        <a:ext cx="2194161" cy="702131"/>
      </dsp:txXfrm>
    </dsp:sp>
    <dsp:sp modelId="{0C843B47-8E9C-4788-86A9-82EA75A18012}">
      <dsp:nvSpPr>
        <dsp:cNvPr id="0" name=""/>
        <dsp:cNvSpPr/>
      </dsp:nvSpPr>
      <dsp:spPr>
        <a:xfrm>
          <a:off x="1985440" y="1561752"/>
          <a:ext cx="1583998"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CCEDF3C-D51E-4982-8D32-FF56F1548FAB}">
      <dsp:nvSpPr>
        <dsp:cNvPr id="0" name=""/>
        <dsp:cNvSpPr/>
      </dsp:nvSpPr>
      <dsp:spPr>
        <a:xfrm>
          <a:off x="1985440" y="1561752"/>
          <a:ext cx="1583998"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C90A41D-925B-490C-B03F-ADAAA7330786}">
      <dsp:nvSpPr>
        <dsp:cNvPr id="0" name=""/>
        <dsp:cNvSpPr/>
      </dsp:nvSpPr>
      <dsp:spPr>
        <a:xfrm>
          <a:off x="1193440" y="1759227"/>
          <a:ext cx="3167996"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Tx/>
            <a:buSzTx/>
            <a:buFontTx/>
            <a:buNone/>
          </a:pPr>
          <a:r>
            <a:rPr lang="en-US" sz="2000" b="1" kern="1200">
              <a:latin typeface="Open Sans" panose="020B0606030504020204" pitchFamily="34" charset="0"/>
              <a:ea typeface="Open Sans" panose="020B0606030504020204" pitchFamily="34" charset="0"/>
              <a:cs typeface="Open Sans" panose="020B0606030504020204" pitchFamily="34" charset="0"/>
            </a:rPr>
            <a:t>Accessibility at Home &amp; on the Go </a:t>
          </a:r>
          <a:r>
            <a:rPr lang="en-US" sz="2000" b="0" kern="1200">
              <a:latin typeface="Open Sans" panose="020B0606030504020204" pitchFamily="34" charset="0"/>
              <a:ea typeface="Open Sans" panose="020B0606030504020204" pitchFamily="34" charset="0"/>
              <a:cs typeface="Open Sans" panose="020B0606030504020204" pitchFamily="34" charset="0"/>
            </a:rPr>
            <a:t>(N=280, 31.8%)</a:t>
          </a:r>
          <a:endParaRPr lang="fr-CH" sz="2000" b="0" kern="1200">
            <a:latin typeface="Open Sans" panose="020B0606030504020204" pitchFamily="34" charset="0"/>
            <a:ea typeface="Open Sans" panose="020B0606030504020204" pitchFamily="34" charset="0"/>
            <a:cs typeface="Open Sans" panose="020B0606030504020204" pitchFamily="34" charset="0"/>
          </a:endParaRPr>
        </a:p>
      </dsp:txBody>
      <dsp:txXfrm>
        <a:off x="1193440" y="1759227"/>
        <a:ext cx="3167996" cy="702131"/>
      </dsp:txXfrm>
    </dsp:sp>
    <dsp:sp modelId="{DE10830F-3802-466C-A378-D75B574E9704}">
      <dsp:nvSpPr>
        <dsp:cNvPr id="0" name=""/>
        <dsp:cNvSpPr/>
      </dsp:nvSpPr>
      <dsp:spPr>
        <a:xfrm>
          <a:off x="3801179"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F0F6A0-A239-4B03-8726-094D518CB350}">
      <dsp:nvSpPr>
        <dsp:cNvPr id="0" name=""/>
        <dsp:cNvSpPr/>
      </dsp:nvSpPr>
      <dsp:spPr>
        <a:xfrm>
          <a:off x="3801179"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2F7D3C9-3EB0-4665-8E54-87009482ACA8}">
      <dsp:nvSpPr>
        <dsp:cNvPr id="0" name=""/>
        <dsp:cNvSpPr/>
      </dsp:nvSpPr>
      <dsp:spPr>
        <a:xfrm>
          <a:off x="3252638"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Question </a:t>
          </a:r>
          <a:r>
            <a:rPr lang="fr-CH" sz="2000" kern="1200" err="1">
              <a:latin typeface="Open Sans" panose="020B0606030504020204" pitchFamily="34" charset="0"/>
              <a:ea typeface="Open Sans" panose="020B0606030504020204" pitchFamily="34" charset="0"/>
              <a:cs typeface="Open Sans" panose="020B0606030504020204" pitchFamily="34" charset="0"/>
            </a:rPr>
            <a:t>Answering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3252638" y="3317082"/>
        <a:ext cx="2194161" cy="702131"/>
      </dsp:txXfrm>
    </dsp:sp>
    <dsp:sp modelId="{BAE523C6-5058-47C9-8EE1-D497E1B026D3}">
      <dsp:nvSpPr>
        <dsp:cNvPr id="0" name=""/>
        <dsp:cNvSpPr/>
      </dsp:nvSpPr>
      <dsp:spPr>
        <a:xfrm>
          <a:off x="3801179"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D8970C2-C9BB-472C-A555-838E1FB59D22}">
      <dsp:nvSpPr>
        <dsp:cNvPr id="0" name=""/>
        <dsp:cNvSpPr/>
      </dsp:nvSpPr>
      <dsp:spPr>
        <a:xfrm>
          <a:off x="3801179"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07EA43-8CE5-4690-8814-2A090EE1787D}">
      <dsp:nvSpPr>
        <dsp:cNvPr id="0" name=""/>
        <dsp:cNvSpPr/>
      </dsp:nvSpPr>
      <dsp:spPr>
        <a:xfrm>
          <a:off x="3252638"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media description</a:t>
          </a:r>
        </a:p>
      </dsp:txBody>
      <dsp:txXfrm>
        <a:off x="3252638" y="4874937"/>
        <a:ext cx="2194161" cy="702131"/>
      </dsp:txXfrm>
    </dsp:sp>
    <dsp:sp modelId="{277AABC9-CC12-4F24-9221-2106A57916AC}">
      <dsp:nvSpPr>
        <dsp:cNvPr id="0" name=""/>
        <dsp:cNvSpPr/>
      </dsp:nvSpPr>
      <dsp:spPr>
        <a:xfrm>
          <a:off x="3945637" y="6235317"/>
          <a:ext cx="1385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4BDAF2-B1B4-4454-A063-D02AA143D28C}">
      <dsp:nvSpPr>
        <dsp:cNvPr id="0" name=""/>
        <dsp:cNvSpPr/>
      </dsp:nvSpPr>
      <dsp:spPr>
        <a:xfrm>
          <a:off x="3945637" y="6235317"/>
          <a:ext cx="1385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FF061C3-666D-4FF3-A11D-312B2E80D846}">
      <dsp:nvSpPr>
        <dsp:cNvPr id="0" name=""/>
        <dsp:cNvSpPr/>
      </dsp:nvSpPr>
      <dsp:spPr>
        <a:xfrm>
          <a:off x="3252638" y="6432792"/>
          <a:ext cx="277199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Assistive</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wearable</a:t>
          </a:r>
          <a:r>
            <a:rPr lang="fr-CH" sz="2000" kern="1200">
              <a:latin typeface="Open Sans" panose="020B0606030504020204" pitchFamily="34" charset="0"/>
              <a:ea typeface="Open Sans" panose="020B0606030504020204" pitchFamily="34" charset="0"/>
              <a:cs typeface="Open Sans" panose="020B0606030504020204" pitchFamily="34" charset="0"/>
            </a:rPr>
            <a:t> and mobile technologies</a:t>
          </a:r>
        </a:p>
      </dsp:txBody>
      <dsp:txXfrm>
        <a:off x="3252638" y="6432792"/>
        <a:ext cx="2771994" cy="702131"/>
      </dsp:txXfrm>
    </dsp:sp>
    <dsp:sp modelId="{01343F61-BAD8-4E64-A75D-75A61A96FAA0}">
      <dsp:nvSpPr>
        <dsp:cNvPr id="0" name=""/>
        <dsp:cNvSpPr/>
      </dsp:nvSpPr>
      <dsp:spPr>
        <a:xfrm>
          <a:off x="5560212"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0455F3C-2DC4-46D8-9AAC-BCBE21C9F50E}">
      <dsp:nvSpPr>
        <dsp:cNvPr id="0" name=""/>
        <dsp:cNvSpPr/>
      </dsp:nvSpPr>
      <dsp:spPr>
        <a:xfrm>
          <a:off x="5560212"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273C52-1615-40C4-A6F1-4EA9620B29EB}">
      <dsp:nvSpPr>
        <dsp:cNvPr id="0" name=""/>
        <dsp:cNvSpPr/>
      </dsp:nvSpPr>
      <dsp:spPr>
        <a:xfrm>
          <a:off x="4822211"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Non-Visual Interaction </a:t>
          </a:r>
          <a:r>
            <a:rPr lang="fr-CH" sz="2000" b="0" kern="1200">
              <a:latin typeface="Open Sans" panose="020B0606030504020204" pitchFamily="34" charset="0"/>
              <a:ea typeface="Open Sans" panose="020B0606030504020204" pitchFamily="34" charset="0"/>
              <a:cs typeface="Open Sans" panose="020B0606030504020204" pitchFamily="34" charset="0"/>
            </a:rPr>
            <a:t>(N=195, 22.2%)</a:t>
          </a:r>
        </a:p>
      </dsp:txBody>
      <dsp:txXfrm>
        <a:off x="4822211" y="1759227"/>
        <a:ext cx="2952003" cy="702131"/>
      </dsp:txXfrm>
    </dsp:sp>
    <dsp:sp modelId="{C5D92771-A90C-4AC8-B276-831E04A63718}">
      <dsp:nvSpPr>
        <dsp:cNvPr id="0" name=""/>
        <dsp:cNvSpPr/>
      </dsp:nvSpPr>
      <dsp:spPr>
        <a:xfrm>
          <a:off x="7289554"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6B2FB-1416-40CF-BFE6-62A3B55D3104}">
      <dsp:nvSpPr>
        <dsp:cNvPr id="0" name=""/>
        <dsp:cNvSpPr/>
      </dsp:nvSpPr>
      <dsp:spPr>
        <a:xfrm>
          <a:off x="7289554"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DBC0FE-BB27-456B-A2AD-3DBCD4AFB181}">
      <dsp:nvSpPr>
        <dsp:cNvPr id="0" name=""/>
        <dsp:cNvSpPr/>
      </dsp:nvSpPr>
      <dsp:spPr>
        <a:xfrm>
          <a:off x="6741014"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Speech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3317082"/>
        <a:ext cx="2194161" cy="702131"/>
      </dsp:txXfrm>
    </dsp:sp>
    <dsp:sp modelId="{C97C24B4-4FBA-4314-B9D8-BB982518B69C}">
      <dsp:nvSpPr>
        <dsp:cNvPr id="0" name=""/>
        <dsp:cNvSpPr/>
      </dsp:nvSpPr>
      <dsp:spPr>
        <a:xfrm>
          <a:off x="7289554" y="4677462"/>
          <a:ext cx="1097080" cy="1097080"/>
        </a:xfrm>
        <a:prstGeom prst="arc">
          <a:avLst>
            <a:gd name="adj1" fmla="val 13200000"/>
            <a:gd name="adj2" fmla="val 19200000"/>
          </a:avLst>
        </a:prstGeom>
        <a:solidFill>
          <a:srgbClr val="FFFFFF"/>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337479-6B2C-4579-9D8C-D9493C3189D9}">
      <dsp:nvSpPr>
        <dsp:cNvPr id="0" name=""/>
        <dsp:cNvSpPr/>
      </dsp:nvSpPr>
      <dsp:spPr>
        <a:xfrm>
          <a:off x="7289554"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89C567-3BC9-4364-962B-25FA32E7660A}">
      <dsp:nvSpPr>
        <dsp:cNvPr id="0" name=""/>
        <dsp:cNvSpPr/>
      </dsp:nvSpPr>
      <dsp:spPr>
        <a:xfrm>
          <a:off x="6741014"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Touch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4874937"/>
        <a:ext cx="2194161" cy="702131"/>
      </dsp:txXfrm>
    </dsp:sp>
    <dsp:sp modelId="{4347B81D-D943-44DC-A6EB-BCD480CA8493}">
      <dsp:nvSpPr>
        <dsp:cNvPr id="0" name=""/>
        <dsp:cNvSpPr/>
      </dsp:nvSpPr>
      <dsp:spPr>
        <a:xfrm>
          <a:off x="8792986" y="1561752"/>
          <a:ext cx="1115994"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80C54E-5AF8-4B33-8B4E-E72FD422A784}">
      <dsp:nvSpPr>
        <dsp:cNvPr id="0" name=""/>
        <dsp:cNvSpPr/>
      </dsp:nvSpPr>
      <dsp:spPr>
        <a:xfrm>
          <a:off x="8792986" y="1561752"/>
          <a:ext cx="1115994"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B5CEF5-6ECD-4F1A-A497-03A534FAB37B}">
      <dsp:nvSpPr>
        <dsp:cNvPr id="0" name=""/>
        <dsp:cNvSpPr/>
      </dsp:nvSpPr>
      <dsp:spPr>
        <a:xfrm>
          <a:off x="8234989" y="1759227"/>
          <a:ext cx="2231989"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Education</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(N=54, 6.1%)</a:t>
          </a:r>
        </a:p>
      </dsp:txBody>
      <dsp:txXfrm>
        <a:off x="8234989" y="1759227"/>
        <a:ext cx="2231989" cy="702131"/>
      </dsp:txXfrm>
    </dsp:sp>
    <dsp:sp modelId="{E846A677-643E-4828-9798-A02EC11AB272}">
      <dsp:nvSpPr>
        <dsp:cNvPr id="0" name=""/>
        <dsp:cNvSpPr/>
      </dsp:nvSpPr>
      <dsp:spPr>
        <a:xfrm>
          <a:off x="10333784" y="311960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B174019-ED84-4FAE-AA06-C9AFC39D0871}">
      <dsp:nvSpPr>
        <dsp:cNvPr id="0" name=""/>
        <dsp:cNvSpPr/>
      </dsp:nvSpPr>
      <dsp:spPr>
        <a:xfrm>
          <a:off x="10333784" y="311960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A6BB6-A643-4BCF-9196-417DA0574EE8}">
      <dsp:nvSpPr>
        <dsp:cNvPr id="0" name=""/>
        <dsp:cNvSpPr/>
      </dsp:nvSpPr>
      <dsp:spPr>
        <a:xfrm>
          <a:off x="9685782" y="331708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kern="1200" err="1">
              <a:latin typeface="Open Sans" panose="020B0606030504020204" pitchFamily="34" charset="0"/>
              <a:ea typeface="Open Sans" panose="020B0606030504020204" pitchFamily="34" charset="0"/>
              <a:cs typeface="Open Sans" panose="020B0606030504020204" pitchFamily="34" charset="0"/>
            </a:rPr>
            <a:t>learning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9685782" y="3317082"/>
        <a:ext cx="2592007" cy="702131"/>
      </dsp:txXfrm>
    </dsp:sp>
    <dsp:sp modelId="{49DE27FE-88E9-42D1-A70E-F642790C1DE4}">
      <dsp:nvSpPr>
        <dsp:cNvPr id="0" name=""/>
        <dsp:cNvSpPr/>
      </dsp:nvSpPr>
      <dsp:spPr>
        <a:xfrm>
          <a:off x="10234322"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6DCB4-881E-4E28-A84E-8EF3EAEDF022}">
      <dsp:nvSpPr>
        <dsp:cNvPr id="0" name=""/>
        <dsp:cNvSpPr/>
      </dsp:nvSpPr>
      <dsp:spPr>
        <a:xfrm>
          <a:off x="10234322"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2D15C3-FF30-479D-9832-0E33BD473279}">
      <dsp:nvSpPr>
        <dsp:cNvPr id="0" name=""/>
        <dsp:cNvSpPr/>
      </dsp:nvSpPr>
      <dsp:spPr>
        <a:xfrm>
          <a:off x="9685782"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Tangibles for STEM</a:t>
          </a:r>
        </a:p>
      </dsp:txBody>
      <dsp:txXfrm>
        <a:off x="9685782" y="4874937"/>
        <a:ext cx="2194161" cy="702131"/>
      </dsp:txXfrm>
    </dsp:sp>
    <dsp:sp modelId="{44C62CE7-F2C7-4060-8066-3506F368A537}">
      <dsp:nvSpPr>
        <dsp:cNvPr id="0" name=""/>
        <dsp:cNvSpPr/>
      </dsp:nvSpPr>
      <dsp:spPr>
        <a:xfrm>
          <a:off x="11665753"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F8E0C39-D7D5-42E1-ADC1-79C30599FF7D}">
      <dsp:nvSpPr>
        <dsp:cNvPr id="0" name=""/>
        <dsp:cNvSpPr/>
      </dsp:nvSpPr>
      <dsp:spPr>
        <a:xfrm>
          <a:off x="11665753"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5ADBEE-12F1-4190-8373-7F30FB5338B0}">
      <dsp:nvSpPr>
        <dsp:cNvPr id="0" name=""/>
        <dsp:cNvSpPr/>
      </dsp:nvSpPr>
      <dsp:spPr>
        <a:xfrm>
          <a:off x="10927752"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Orientation &amp; </a:t>
          </a:r>
          <a:r>
            <a:rPr lang="fr-CH" sz="2000" b="1" kern="1200" err="1">
              <a:latin typeface="Open Sans" panose="020B0606030504020204" pitchFamily="34" charset="0"/>
              <a:ea typeface="Open Sans" panose="020B0606030504020204" pitchFamily="34" charset="0"/>
              <a:cs typeface="Open Sans" panose="020B0606030504020204" pitchFamily="34" charset="0"/>
            </a:rPr>
            <a:t>Mobility</a:t>
          </a:r>
          <a:r>
            <a:rPr lang="fr-CH" sz="2000" b="1" kern="120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89000">
            <a:lnSpc>
              <a:spcPct val="100000"/>
            </a:lnSpc>
            <a:spcBef>
              <a:spcPct val="0"/>
            </a:spcBef>
            <a:spcAft>
              <a:spcPts val="0"/>
            </a:spcAft>
            <a:buNone/>
          </a:pPr>
          <a:r>
            <a:rPr lang="fr-CH" sz="2000" b="0" kern="1200">
              <a:latin typeface="Open Sans" panose="020B0606030504020204" pitchFamily="34" charset="0"/>
              <a:ea typeface="Open Sans" panose="020B0606030504020204" pitchFamily="34" charset="0"/>
              <a:cs typeface="Open Sans" panose="020B0606030504020204" pitchFamily="34" charset="0"/>
            </a:rPr>
            <a:t>(N=331, 37.6%)</a:t>
          </a:r>
        </a:p>
      </dsp:txBody>
      <dsp:txXfrm>
        <a:off x="10927752" y="1759227"/>
        <a:ext cx="2952003" cy="702131"/>
      </dsp:txXfrm>
    </dsp:sp>
    <dsp:sp modelId="{7DD1B35F-7BC1-4A34-9700-82923330B7AE}">
      <dsp:nvSpPr>
        <dsp:cNvPr id="0" name=""/>
        <dsp:cNvSpPr/>
      </dsp:nvSpPr>
      <dsp:spPr>
        <a:xfrm>
          <a:off x="13521556" y="3119607"/>
          <a:ext cx="1350002"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AD85D1-FE7D-432E-8C77-3C22F589EE7A}">
      <dsp:nvSpPr>
        <dsp:cNvPr id="0" name=""/>
        <dsp:cNvSpPr/>
      </dsp:nvSpPr>
      <dsp:spPr>
        <a:xfrm>
          <a:off x="13521556" y="3119607"/>
          <a:ext cx="1350002"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A7D7E2-F2B5-43AC-813A-DB8C58E8FDDB}">
      <dsp:nvSpPr>
        <dsp:cNvPr id="0" name=""/>
        <dsp:cNvSpPr/>
      </dsp:nvSpPr>
      <dsp:spPr>
        <a:xfrm>
          <a:off x="12846555" y="3317082"/>
          <a:ext cx="270000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Localization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detection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pathfinding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3317082"/>
        <a:ext cx="2700004" cy="702131"/>
      </dsp:txXfrm>
    </dsp:sp>
    <dsp:sp modelId="{14633387-3A77-45CA-8B06-BAA589F5FBEE}">
      <dsp:nvSpPr>
        <dsp:cNvPr id="0" name=""/>
        <dsp:cNvSpPr/>
      </dsp:nvSpPr>
      <dsp:spPr>
        <a:xfrm>
          <a:off x="13413553" y="4677462"/>
          <a:ext cx="1133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E88FCC-B078-41DE-901B-F34B6C5A79A6}">
      <dsp:nvSpPr>
        <dsp:cNvPr id="0" name=""/>
        <dsp:cNvSpPr/>
      </dsp:nvSpPr>
      <dsp:spPr>
        <a:xfrm>
          <a:off x="13413553" y="4677462"/>
          <a:ext cx="1133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FEB6243-E0AF-467F-A7B4-91994E24A748}">
      <dsp:nvSpPr>
        <dsp:cNvPr id="0" name=""/>
        <dsp:cNvSpPr/>
      </dsp:nvSpPr>
      <dsp:spPr>
        <a:xfrm>
          <a:off x="12846555" y="4874937"/>
          <a:ext cx="2267995"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Outdoor</a:t>
          </a:r>
          <a:r>
            <a:rPr lang="fr-CH" sz="2000" kern="1200">
              <a:latin typeface="Open Sans" panose="020B0606030504020204" pitchFamily="34" charset="0"/>
              <a:ea typeface="Open Sans" panose="020B0606030504020204" pitchFamily="34" charset="0"/>
              <a:cs typeface="Open Sans" panose="020B0606030504020204" pitchFamily="34" charset="0"/>
            </a:rPr>
            <a:t>/indoor </a:t>
          </a:r>
          <a:r>
            <a:rPr lang="fr-CH" sz="2000" kern="12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4874937"/>
        <a:ext cx="2267995" cy="702131"/>
      </dsp:txXfrm>
    </dsp:sp>
    <dsp:sp modelId="{B3CF2FE9-3EC6-45E2-B2AE-52FFCCBA1CBF}">
      <dsp:nvSpPr>
        <dsp:cNvPr id="0" name=""/>
        <dsp:cNvSpPr/>
      </dsp:nvSpPr>
      <dsp:spPr>
        <a:xfrm>
          <a:off x="13494556" y="623531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DC4CA0-F47E-47F3-8586-A6879E2FA187}">
      <dsp:nvSpPr>
        <dsp:cNvPr id="0" name=""/>
        <dsp:cNvSpPr/>
      </dsp:nvSpPr>
      <dsp:spPr>
        <a:xfrm>
          <a:off x="13494556" y="623531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69DC4B-B5C6-4C38-AE9F-3F5DE4D5E6AD}">
      <dsp:nvSpPr>
        <dsp:cNvPr id="0" name=""/>
        <dsp:cNvSpPr/>
      </dsp:nvSpPr>
      <dsp:spPr>
        <a:xfrm>
          <a:off x="12846555" y="643279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Navigation </a:t>
          </a:r>
          <a:r>
            <a:rPr lang="fr-CH" sz="2000" kern="1200" err="1">
              <a:latin typeface="Open Sans" panose="020B0606030504020204" pitchFamily="34" charset="0"/>
              <a:ea typeface="Open Sans" panose="020B0606030504020204" pitchFamily="34" charset="0"/>
              <a:cs typeface="Open Sans" panose="020B0606030504020204" pitchFamily="34" charset="0"/>
            </a:rPr>
            <a:t>behaviors</a:t>
          </a:r>
          <a:r>
            <a:rPr lang="fr-CH" sz="2000" kern="1200">
              <a:latin typeface="Open Sans" panose="020B0606030504020204" pitchFamily="34" charset="0"/>
              <a:ea typeface="Open Sans" panose="020B0606030504020204" pitchFamily="34" charset="0"/>
              <a:cs typeface="Open Sans" panose="020B0606030504020204" pitchFamily="34" charset="0"/>
            </a:rPr>
            <a:t> and </a:t>
          </a:r>
          <a:r>
            <a:rPr lang="fr-CH" sz="2000" kern="1200" err="1">
              <a:latin typeface="Open Sans" panose="020B0606030504020204" pitchFamily="34" charset="0"/>
              <a:ea typeface="Open Sans" panose="020B0606030504020204" pitchFamily="34" charset="0"/>
              <a:cs typeface="Open Sans" panose="020B0606030504020204" pitchFamily="34" charset="0"/>
            </a:rPr>
            <a:t>preferences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6432792"/>
        <a:ext cx="2592007" cy="702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ADBB-97F3-45E1-B6B9-5B83CD0E3006}">
      <dsp:nvSpPr>
        <dsp:cNvPr id="0" name=""/>
        <dsp:cNvSpPr/>
      </dsp:nvSpPr>
      <dsp:spPr>
        <a:xfrm>
          <a:off x="12403754" y="2658833"/>
          <a:ext cx="1246322" cy="3773958"/>
        </a:xfrm>
        <a:custGeom>
          <a:avLst/>
          <a:gdLst/>
          <a:ahLst/>
          <a:cxnLst/>
          <a:rect l="0" t="0" r="0" b="0"/>
          <a:pathLst>
            <a:path>
              <a:moveTo>
                <a:pt x="0" y="0"/>
              </a:moveTo>
              <a:lnTo>
                <a:pt x="0" y="3773958"/>
              </a:lnTo>
              <a:lnTo>
                <a:pt x="1246322"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B4C18-1980-4198-BD37-3802C900C3BC}">
      <dsp:nvSpPr>
        <dsp:cNvPr id="0" name=""/>
        <dsp:cNvSpPr/>
      </dsp:nvSpPr>
      <dsp:spPr>
        <a:xfrm>
          <a:off x="12403754" y="2658833"/>
          <a:ext cx="1145879" cy="2216103"/>
        </a:xfrm>
        <a:custGeom>
          <a:avLst/>
          <a:gdLst/>
          <a:ahLst/>
          <a:cxnLst/>
          <a:rect l="0" t="0" r="0" b="0"/>
          <a:pathLst>
            <a:path>
              <a:moveTo>
                <a:pt x="0" y="0"/>
              </a:moveTo>
              <a:lnTo>
                <a:pt x="0" y="2216103"/>
              </a:lnTo>
              <a:lnTo>
                <a:pt x="114587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68900-C9F4-40E8-A1E8-9D979486958A}">
      <dsp:nvSpPr>
        <dsp:cNvPr id="0" name=""/>
        <dsp:cNvSpPr/>
      </dsp:nvSpPr>
      <dsp:spPr>
        <a:xfrm>
          <a:off x="12403754" y="2658833"/>
          <a:ext cx="1279801" cy="658248"/>
        </a:xfrm>
        <a:custGeom>
          <a:avLst/>
          <a:gdLst/>
          <a:ahLst/>
          <a:cxnLst/>
          <a:rect l="0" t="0" r="0" b="0"/>
          <a:pathLst>
            <a:path>
              <a:moveTo>
                <a:pt x="0" y="0"/>
              </a:moveTo>
              <a:lnTo>
                <a:pt x="0" y="658248"/>
              </a:lnTo>
              <a:lnTo>
                <a:pt x="1279801"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9450-5964-49A8-B791-E25C58CD4449}">
      <dsp:nvSpPr>
        <dsp:cNvPr id="0" name=""/>
        <dsp:cNvSpPr/>
      </dsp:nvSpPr>
      <dsp:spPr>
        <a:xfrm>
          <a:off x="7536598" y="1100978"/>
          <a:ext cx="4867155" cy="460774"/>
        </a:xfrm>
        <a:custGeom>
          <a:avLst/>
          <a:gdLst/>
          <a:ahLst/>
          <a:cxnLst/>
          <a:rect l="0" t="0" r="0" b="0"/>
          <a:pathLst>
            <a:path>
              <a:moveTo>
                <a:pt x="0" y="0"/>
              </a:moveTo>
              <a:lnTo>
                <a:pt x="0" y="230387"/>
              </a:lnTo>
              <a:lnTo>
                <a:pt x="4867155" y="230387"/>
              </a:lnTo>
              <a:lnTo>
                <a:pt x="486715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A200F-19D4-4399-A095-42EBF6C2C697}">
      <dsp:nvSpPr>
        <dsp:cNvPr id="0" name=""/>
        <dsp:cNvSpPr/>
      </dsp:nvSpPr>
      <dsp:spPr>
        <a:xfrm>
          <a:off x="9350984" y="2658833"/>
          <a:ext cx="1014988" cy="2216103"/>
        </a:xfrm>
        <a:custGeom>
          <a:avLst/>
          <a:gdLst/>
          <a:ahLst/>
          <a:cxnLst/>
          <a:rect l="0" t="0" r="0" b="0"/>
          <a:pathLst>
            <a:path>
              <a:moveTo>
                <a:pt x="0" y="0"/>
              </a:moveTo>
              <a:lnTo>
                <a:pt x="0" y="2216103"/>
              </a:lnTo>
              <a:lnTo>
                <a:pt x="1014988"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458B-3AEA-47A7-BFD4-47E154615F17}">
      <dsp:nvSpPr>
        <dsp:cNvPr id="0" name=""/>
        <dsp:cNvSpPr/>
      </dsp:nvSpPr>
      <dsp:spPr>
        <a:xfrm>
          <a:off x="9350984" y="2658833"/>
          <a:ext cx="1138320" cy="658248"/>
        </a:xfrm>
        <a:custGeom>
          <a:avLst/>
          <a:gdLst/>
          <a:ahLst/>
          <a:cxnLst/>
          <a:rect l="0" t="0" r="0" b="0"/>
          <a:pathLst>
            <a:path>
              <a:moveTo>
                <a:pt x="0" y="0"/>
              </a:moveTo>
              <a:lnTo>
                <a:pt x="0" y="658248"/>
              </a:lnTo>
              <a:lnTo>
                <a:pt x="113832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2A8A8-558C-4CB4-BD10-7E5D467D03CA}">
      <dsp:nvSpPr>
        <dsp:cNvPr id="0" name=""/>
        <dsp:cNvSpPr/>
      </dsp:nvSpPr>
      <dsp:spPr>
        <a:xfrm>
          <a:off x="7536598" y="1100978"/>
          <a:ext cx="1814385" cy="460774"/>
        </a:xfrm>
        <a:custGeom>
          <a:avLst/>
          <a:gdLst/>
          <a:ahLst/>
          <a:cxnLst/>
          <a:rect l="0" t="0" r="0" b="0"/>
          <a:pathLst>
            <a:path>
              <a:moveTo>
                <a:pt x="0" y="0"/>
              </a:moveTo>
              <a:lnTo>
                <a:pt x="0" y="230387"/>
              </a:lnTo>
              <a:lnTo>
                <a:pt x="1814385" y="230387"/>
              </a:lnTo>
              <a:lnTo>
                <a:pt x="1814385"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0F40-9187-42C5-A091-08D3FD77A21F}">
      <dsp:nvSpPr>
        <dsp:cNvPr id="0" name=""/>
        <dsp:cNvSpPr/>
      </dsp:nvSpPr>
      <dsp:spPr>
        <a:xfrm>
          <a:off x="6298213" y="2658833"/>
          <a:ext cx="1122990" cy="2216103"/>
        </a:xfrm>
        <a:custGeom>
          <a:avLst/>
          <a:gdLst/>
          <a:ahLst/>
          <a:cxnLst/>
          <a:rect l="0" t="0" r="0" b="0"/>
          <a:pathLst>
            <a:path>
              <a:moveTo>
                <a:pt x="0" y="0"/>
              </a:moveTo>
              <a:lnTo>
                <a:pt x="0" y="2216103"/>
              </a:lnTo>
              <a:lnTo>
                <a:pt x="1122990"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B8B1-B4E4-40E7-9662-9D369F289A48}">
      <dsp:nvSpPr>
        <dsp:cNvPr id="0" name=""/>
        <dsp:cNvSpPr/>
      </dsp:nvSpPr>
      <dsp:spPr>
        <a:xfrm>
          <a:off x="6298213" y="2658833"/>
          <a:ext cx="1122990" cy="658248"/>
        </a:xfrm>
        <a:custGeom>
          <a:avLst/>
          <a:gdLst/>
          <a:ahLst/>
          <a:cxnLst/>
          <a:rect l="0" t="0" r="0" b="0"/>
          <a:pathLst>
            <a:path>
              <a:moveTo>
                <a:pt x="0" y="0"/>
              </a:moveTo>
              <a:lnTo>
                <a:pt x="0" y="658248"/>
              </a:lnTo>
              <a:lnTo>
                <a:pt x="1122990"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8C97-FC2E-4F2A-85D6-4AFE2F8DB527}">
      <dsp:nvSpPr>
        <dsp:cNvPr id="0" name=""/>
        <dsp:cNvSpPr/>
      </dsp:nvSpPr>
      <dsp:spPr>
        <a:xfrm>
          <a:off x="6298213" y="1100978"/>
          <a:ext cx="1238385" cy="460774"/>
        </a:xfrm>
        <a:custGeom>
          <a:avLst/>
          <a:gdLst/>
          <a:ahLst/>
          <a:cxnLst/>
          <a:rect l="0" t="0" r="0" b="0"/>
          <a:pathLst>
            <a:path>
              <a:moveTo>
                <a:pt x="1238385" y="0"/>
              </a:moveTo>
              <a:lnTo>
                <a:pt x="1238385"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C231C-0300-4A2D-A697-857E0A1E8D8E}">
      <dsp:nvSpPr>
        <dsp:cNvPr id="0" name=""/>
        <dsp:cNvSpPr/>
      </dsp:nvSpPr>
      <dsp:spPr>
        <a:xfrm>
          <a:off x="2777439" y="2658833"/>
          <a:ext cx="1334517" cy="3773958"/>
        </a:xfrm>
        <a:custGeom>
          <a:avLst/>
          <a:gdLst/>
          <a:ahLst/>
          <a:cxnLst/>
          <a:rect l="0" t="0" r="0" b="0"/>
          <a:pathLst>
            <a:path>
              <a:moveTo>
                <a:pt x="0" y="0"/>
              </a:moveTo>
              <a:lnTo>
                <a:pt x="0" y="3773958"/>
              </a:lnTo>
              <a:lnTo>
                <a:pt x="1334517" y="37739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FC7C6-9112-4CFB-8043-7E4E569B8043}">
      <dsp:nvSpPr>
        <dsp:cNvPr id="0" name=""/>
        <dsp:cNvSpPr/>
      </dsp:nvSpPr>
      <dsp:spPr>
        <a:xfrm>
          <a:off x="2777439" y="2658833"/>
          <a:ext cx="1155389" cy="2216103"/>
        </a:xfrm>
        <a:custGeom>
          <a:avLst/>
          <a:gdLst/>
          <a:ahLst/>
          <a:cxnLst/>
          <a:rect l="0" t="0" r="0" b="0"/>
          <a:pathLst>
            <a:path>
              <a:moveTo>
                <a:pt x="0" y="0"/>
              </a:moveTo>
              <a:lnTo>
                <a:pt x="0" y="2216103"/>
              </a:lnTo>
              <a:lnTo>
                <a:pt x="1155389" y="22161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F6BD4-5A20-4884-8DCC-04082A9A98D6}">
      <dsp:nvSpPr>
        <dsp:cNvPr id="0" name=""/>
        <dsp:cNvSpPr/>
      </dsp:nvSpPr>
      <dsp:spPr>
        <a:xfrm>
          <a:off x="2777439" y="2658833"/>
          <a:ext cx="1155389" cy="658248"/>
        </a:xfrm>
        <a:custGeom>
          <a:avLst/>
          <a:gdLst/>
          <a:ahLst/>
          <a:cxnLst/>
          <a:rect l="0" t="0" r="0" b="0"/>
          <a:pathLst>
            <a:path>
              <a:moveTo>
                <a:pt x="0" y="0"/>
              </a:moveTo>
              <a:lnTo>
                <a:pt x="0" y="658248"/>
              </a:lnTo>
              <a:lnTo>
                <a:pt x="1155389" y="658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2BF52-C80B-4312-8420-09B79684DF07}">
      <dsp:nvSpPr>
        <dsp:cNvPr id="0" name=""/>
        <dsp:cNvSpPr/>
      </dsp:nvSpPr>
      <dsp:spPr>
        <a:xfrm>
          <a:off x="2777439" y="1100978"/>
          <a:ext cx="4759159" cy="460774"/>
        </a:xfrm>
        <a:custGeom>
          <a:avLst/>
          <a:gdLst/>
          <a:ahLst/>
          <a:cxnLst/>
          <a:rect l="0" t="0" r="0" b="0"/>
          <a:pathLst>
            <a:path>
              <a:moveTo>
                <a:pt x="4759159" y="0"/>
              </a:moveTo>
              <a:lnTo>
                <a:pt x="4759159" y="230387"/>
              </a:lnTo>
              <a:lnTo>
                <a:pt x="0" y="230387"/>
              </a:lnTo>
              <a:lnTo>
                <a:pt x="0" y="460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B936A-F763-4EC2-BD71-9F8E206A24B1}">
      <dsp:nvSpPr>
        <dsp:cNvPr id="0" name=""/>
        <dsp:cNvSpPr/>
      </dsp:nvSpPr>
      <dsp:spPr>
        <a:xfrm>
          <a:off x="6988058" y="389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FDB8FFC-B704-4343-960F-72DFA0657CFB}">
      <dsp:nvSpPr>
        <dsp:cNvPr id="0" name=""/>
        <dsp:cNvSpPr/>
      </dsp:nvSpPr>
      <dsp:spPr>
        <a:xfrm>
          <a:off x="6988058" y="389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BEF17-65BD-4624-B0A9-25D81BB845F6}">
      <dsp:nvSpPr>
        <dsp:cNvPr id="0" name=""/>
        <dsp:cNvSpPr/>
      </dsp:nvSpPr>
      <dsp:spPr>
        <a:xfrm>
          <a:off x="6439517" y="20137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a:latin typeface="Open Sans" panose="020B0606030504020204" pitchFamily="34" charset="0"/>
              <a:ea typeface="Open Sans" panose="020B0606030504020204" pitchFamily="34" charset="0"/>
              <a:cs typeface="Open Sans" panose="020B0606030504020204" pitchFamily="34" charset="0"/>
            </a:rPr>
            <a:t>BLV Research (N=880)</a:t>
          </a:r>
        </a:p>
      </dsp:txBody>
      <dsp:txXfrm>
        <a:off x="6439517" y="201372"/>
        <a:ext cx="2194161" cy="702131"/>
      </dsp:txXfrm>
    </dsp:sp>
    <dsp:sp modelId="{0C843B47-8E9C-4788-86A9-82EA75A18012}">
      <dsp:nvSpPr>
        <dsp:cNvPr id="0" name=""/>
        <dsp:cNvSpPr/>
      </dsp:nvSpPr>
      <dsp:spPr>
        <a:xfrm>
          <a:off x="1985440" y="1561752"/>
          <a:ext cx="1583998"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CCEDF3C-D51E-4982-8D32-FF56F1548FAB}">
      <dsp:nvSpPr>
        <dsp:cNvPr id="0" name=""/>
        <dsp:cNvSpPr/>
      </dsp:nvSpPr>
      <dsp:spPr>
        <a:xfrm>
          <a:off x="1985440" y="1561752"/>
          <a:ext cx="1583998"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C90A41D-925B-490C-B03F-ADAAA7330786}">
      <dsp:nvSpPr>
        <dsp:cNvPr id="0" name=""/>
        <dsp:cNvSpPr/>
      </dsp:nvSpPr>
      <dsp:spPr>
        <a:xfrm>
          <a:off x="1193440" y="1759227"/>
          <a:ext cx="3167996"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Tx/>
            <a:buSzTx/>
            <a:buFontTx/>
            <a:buNone/>
          </a:pPr>
          <a:r>
            <a:rPr lang="en-US" sz="2000" b="1" kern="1200">
              <a:latin typeface="Open Sans" panose="020B0606030504020204" pitchFamily="34" charset="0"/>
              <a:ea typeface="Open Sans" panose="020B0606030504020204" pitchFamily="34" charset="0"/>
              <a:cs typeface="Open Sans" panose="020B0606030504020204" pitchFamily="34" charset="0"/>
            </a:rPr>
            <a:t>Accessibility at Home &amp; on the Go (N=280, 31.8%)</a:t>
          </a:r>
          <a:endParaRPr lang="fr-CH" sz="2000" b="1" kern="1200">
            <a:latin typeface="Open Sans" panose="020B0606030504020204" pitchFamily="34" charset="0"/>
            <a:ea typeface="Open Sans" panose="020B0606030504020204" pitchFamily="34" charset="0"/>
            <a:cs typeface="Open Sans" panose="020B0606030504020204" pitchFamily="34" charset="0"/>
          </a:endParaRPr>
        </a:p>
      </dsp:txBody>
      <dsp:txXfrm>
        <a:off x="1193440" y="1759227"/>
        <a:ext cx="3167996" cy="702131"/>
      </dsp:txXfrm>
    </dsp:sp>
    <dsp:sp modelId="{DE10830F-3802-466C-A378-D75B574E9704}">
      <dsp:nvSpPr>
        <dsp:cNvPr id="0" name=""/>
        <dsp:cNvSpPr/>
      </dsp:nvSpPr>
      <dsp:spPr>
        <a:xfrm>
          <a:off x="3801179"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F0F6A0-A239-4B03-8726-094D518CB350}">
      <dsp:nvSpPr>
        <dsp:cNvPr id="0" name=""/>
        <dsp:cNvSpPr/>
      </dsp:nvSpPr>
      <dsp:spPr>
        <a:xfrm>
          <a:off x="3801179"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2F7D3C9-3EB0-4665-8E54-87009482ACA8}">
      <dsp:nvSpPr>
        <dsp:cNvPr id="0" name=""/>
        <dsp:cNvSpPr/>
      </dsp:nvSpPr>
      <dsp:spPr>
        <a:xfrm>
          <a:off x="3252638"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Question </a:t>
          </a:r>
          <a:r>
            <a:rPr lang="fr-CH" sz="2000" kern="1200" err="1">
              <a:latin typeface="Open Sans" panose="020B0606030504020204" pitchFamily="34" charset="0"/>
              <a:ea typeface="Open Sans" panose="020B0606030504020204" pitchFamily="34" charset="0"/>
              <a:cs typeface="Open Sans" panose="020B0606030504020204" pitchFamily="34" charset="0"/>
            </a:rPr>
            <a:t>Answering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3252638" y="3317082"/>
        <a:ext cx="2194161" cy="702131"/>
      </dsp:txXfrm>
    </dsp:sp>
    <dsp:sp modelId="{BAE523C6-5058-47C9-8EE1-D497E1B026D3}">
      <dsp:nvSpPr>
        <dsp:cNvPr id="0" name=""/>
        <dsp:cNvSpPr/>
      </dsp:nvSpPr>
      <dsp:spPr>
        <a:xfrm>
          <a:off x="3801179"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D8970C2-C9BB-472C-A555-838E1FB59D22}">
      <dsp:nvSpPr>
        <dsp:cNvPr id="0" name=""/>
        <dsp:cNvSpPr/>
      </dsp:nvSpPr>
      <dsp:spPr>
        <a:xfrm>
          <a:off x="3801179"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07EA43-8CE5-4690-8814-2A090EE1787D}">
      <dsp:nvSpPr>
        <dsp:cNvPr id="0" name=""/>
        <dsp:cNvSpPr/>
      </dsp:nvSpPr>
      <dsp:spPr>
        <a:xfrm>
          <a:off x="3252638"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Visual media description</a:t>
          </a:r>
        </a:p>
      </dsp:txBody>
      <dsp:txXfrm>
        <a:off x="3252638" y="4874937"/>
        <a:ext cx="2194161" cy="702131"/>
      </dsp:txXfrm>
    </dsp:sp>
    <dsp:sp modelId="{277AABC9-CC12-4F24-9221-2106A57916AC}">
      <dsp:nvSpPr>
        <dsp:cNvPr id="0" name=""/>
        <dsp:cNvSpPr/>
      </dsp:nvSpPr>
      <dsp:spPr>
        <a:xfrm>
          <a:off x="3945637" y="6235317"/>
          <a:ext cx="1385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64BDAF2-B1B4-4454-A063-D02AA143D28C}">
      <dsp:nvSpPr>
        <dsp:cNvPr id="0" name=""/>
        <dsp:cNvSpPr/>
      </dsp:nvSpPr>
      <dsp:spPr>
        <a:xfrm>
          <a:off x="3945637" y="6235317"/>
          <a:ext cx="1385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FF061C3-666D-4FF3-A11D-312B2E80D846}">
      <dsp:nvSpPr>
        <dsp:cNvPr id="0" name=""/>
        <dsp:cNvSpPr/>
      </dsp:nvSpPr>
      <dsp:spPr>
        <a:xfrm>
          <a:off x="3252638" y="6432792"/>
          <a:ext cx="277199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Assistive</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wearable</a:t>
          </a:r>
          <a:r>
            <a:rPr lang="fr-CH" sz="2000" kern="1200">
              <a:latin typeface="Open Sans" panose="020B0606030504020204" pitchFamily="34" charset="0"/>
              <a:ea typeface="Open Sans" panose="020B0606030504020204" pitchFamily="34" charset="0"/>
              <a:cs typeface="Open Sans" panose="020B0606030504020204" pitchFamily="34" charset="0"/>
            </a:rPr>
            <a:t> and mobile technologies</a:t>
          </a:r>
        </a:p>
      </dsp:txBody>
      <dsp:txXfrm>
        <a:off x="3252638" y="6432792"/>
        <a:ext cx="2771994" cy="702131"/>
      </dsp:txXfrm>
    </dsp:sp>
    <dsp:sp modelId="{01343F61-BAD8-4E64-A75D-75A61A96FAA0}">
      <dsp:nvSpPr>
        <dsp:cNvPr id="0" name=""/>
        <dsp:cNvSpPr/>
      </dsp:nvSpPr>
      <dsp:spPr>
        <a:xfrm>
          <a:off x="5560212"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0455F3C-2DC4-46D8-9AAC-BCBE21C9F50E}">
      <dsp:nvSpPr>
        <dsp:cNvPr id="0" name=""/>
        <dsp:cNvSpPr/>
      </dsp:nvSpPr>
      <dsp:spPr>
        <a:xfrm>
          <a:off x="5560212"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273C52-1615-40C4-A6F1-4EA9620B29EB}">
      <dsp:nvSpPr>
        <dsp:cNvPr id="0" name=""/>
        <dsp:cNvSpPr/>
      </dsp:nvSpPr>
      <dsp:spPr>
        <a:xfrm>
          <a:off x="4822211"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Non-Visual Interaction (N=195, 22.2%)</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4822211" y="1759227"/>
        <a:ext cx="2952003" cy="702131"/>
      </dsp:txXfrm>
    </dsp:sp>
    <dsp:sp modelId="{C5D92771-A90C-4AC8-B276-831E04A63718}">
      <dsp:nvSpPr>
        <dsp:cNvPr id="0" name=""/>
        <dsp:cNvSpPr/>
      </dsp:nvSpPr>
      <dsp:spPr>
        <a:xfrm>
          <a:off x="7289554" y="3119607"/>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6B2FB-1416-40CF-BFE6-62A3B55D3104}">
      <dsp:nvSpPr>
        <dsp:cNvPr id="0" name=""/>
        <dsp:cNvSpPr/>
      </dsp:nvSpPr>
      <dsp:spPr>
        <a:xfrm>
          <a:off x="7289554" y="3119607"/>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DBC0FE-BB27-456B-A2AD-3DBCD4AFB181}">
      <dsp:nvSpPr>
        <dsp:cNvPr id="0" name=""/>
        <dsp:cNvSpPr/>
      </dsp:nvSpPr>
      <dsp:spPr>
        <a:xfrm>
          <a:off x="6741014" y="3317082"/>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Speech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3317082"/>
        <a:ext cx="2194161" cy="702131"/>
      </dsp:txXfrm>
    </dsp:sp>
    <dsp:sp modelId="{C97C24B4-4FBA-4314-B9D8-BB982518B69C}">
      <dsp:nvSpPr>
        <dsp:cNvPr id="0" name=""/>
        <dsp:cNvSpPr/>
      </dsp:nvSpPr>
      <dsp:spPr>
        <a:xfrm>
          <a:off x="7289554" y="4677462"/>
          <a:ext cx="1097080" cy="1097080"/>
        </a:xfrm>
        <a:prstGeom prst="arc">
          <a:avLst>
            <a:gd name="adj1" fmla="val 13200000"/>
            <a:gd name="adj2" fmla="val 19200000"/>
          </a:avLst>
        </a:prstGeom>
        <a:solidFill>
          <a:srgbClr val="FFFFFF"/>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337479-6B2C-4579-9D8C-D9493C3189D9}">
      <dsp:nvSpPr>
        <dsp:cNvPr id="0" name=""/>
        <dsp:cNvSpPr/>
      </dsp:nvSpPr>
      <dsp:spPr>
        <a:xfrm>
          <a:off x="7289554"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D89C567-3BC9-4364-962B-25FA32E7660A}">
      <dsp:nvSpPr>
        <dsp:cNvPr id="0" name=""/>
        <dsp:cNvSpPr/>
      </dsp:nvSpPr>
      <dsp:spPr>
        <a:xfrm>
          <a:off x="6741014"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Touch</a:t>
          </a:r>
          <a:endParaRPr lang="fr-CH" sz="1400" kern="1200">
            <a:latin typeface="Open Sans" panose="020B0606030504020204" pitchFamily="34" charset="0"/>
            <a:ea typeface="Open Sans" panose="020B0606030504020204" pitchFamily="34" charset="0"/>
            <a:cs typeface="Open Sans" panose="020B0606030504020204" pitchFamily="34" charset="0"/>
          </a:endParaRPr>
        </a:p>
      </dsp:txBody>
      <dsp:txXfrm>
        <a:off x="6741014" y="4874937"/>
        <a:ext cx="2194161" cy="702131"/>
      </dsp:txXfrm>
    </dsp:sp>
    <dsp:sp modelId="{4347B81D-D943-44DC-A6EB-BCD480CA8493}">
      <dsp:nvSpPr>
        <dsp:cNvPr id="0" name=""/>
        <dsp:cNvSpPr/>
      </dsp:nvSpPr>
      <dsp:spPr>
        <a:xfrm>
          <a:off x="8792986" y="1561752"/>
          <a:ext cx="1115994"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80C54E-5AF8-4B33-8B4E-E72FD422A784}">
      <dsp:nvSpPr>
        <dsp:cNvPr id="0" name=""/>
        <dsp:cNvSpPr/>
      </dsp:nvSpPr>
      <dsp:spPr>
        <a:xfrm>
          <a:off x="8792986" y="1561752"/>
          <a:ext cx="1115994"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B5CEF5-6ECD-4F1A-A497-03A534FAB37B}">
      <dsp:nvSpPr>
        <dsp:cNvPr id="0" name=""/>
        <dsp:cNvSpPr/>
      </dsp:nvSpPr>
      <dsp:spPr>
        <a:xfrm>
          <a:off x="8234989" y="1759227"/>
          <a:ext cx="2231989"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Education</a:t>
          </a:r>
        </a:p>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(N=54, 6.1%)</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8234989" y="1759227"/>
        <a:ext cx="2231989" cy="702131"/>
      </dsp:txXfrm>
    </dsp:sp>
    <dsp:sp modelId="{E846A677-643E-4828-9798-A02EC11AB272}">
      <dsp:nvSpPr>
        <dsp:cNvPr id="0" name=""/>
        <dsp:cNvSpPr/>
      </dsp:nvSpPr>
      <dsp:spPr>
        <a:xfrm>
          <a:off x="10333784" y="311960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B174019-ED84-4FAE-AA06-C9AFC39D0871}">
      <dsp:nvSpPr>
        <dsp:cNvPr id="0" name=""/>
        <dsp:cNvSpPr/>
      </dsp:nvSpPr>
      <dsp:spPr>
        <a:xfrm>
          <a:off x="10333784" y="311960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4BA6BB6-A643-4BCF-9196-417DA0574EE8}">
      <dsp:nvSpPr>
        <dsp:cNvPr id="0" name=""/>
        <dsp:cNvSpPr/>
      </dsp:nvSpPr>
      <dsp:spPr>
        <a:xfrm>
          <a:off x="9685782" y="331708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Inclusive &amp; collaborative </a:t>
          </a:r>
          <a:r>
            <a:rPr lang="fr-CH" sz="2000" kern="1200" err="1">
              <a:latin typeface="Open Sans" panose="020B0606030504020204" pitchFamily="34" charset="0"/>
              <a:ea typeface="Open Sans" panose="020B0606030504020204" pitchFamily="34" charset="0"/>
              <a:cs typeface="Open Sans" panose="020B0606030504020204" pitchFamily="34" charset="0"/>
            </a:rPr>
            <a:t>learning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9685782" y="3317082"/>
        <a:ext cx="2592007" cy="702131"/>
      </dsp:txXfrm>
    </dsp:sp>
    <dsp:sp modelId="{49DE27FE-88E9-42D1-A70E-F642790C1DE4}">
      <dsp:nvSpPr>
        <dsp:cNvPr id="0" name=""/>
        <dsp:cNvSpPr/>
      </dsp:nvSpPr>
      <dsp:spPr>
        <a:xfrm>
          <a:off x="10234322" y="4677462"/>
          <a:ext cx="1097080"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D26DCB4-881E-4E28-A84E-8EF3EAEDF022}">
      <dsp:nvSpPr>
        <dsp:cNvPr id="0" name=""/>
        <dsp:cNvSpPr/>
      </dsp:nvSpPr>
      <dsp:spPr>
        <a:xfrm>
          <a:off x="10234322" y="4677462"/>
          <a:ext cx="1097080"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2D15C3-FF30-479D-9832-0E33BD473279}">
      <dsp:nvSpPr>
        <dsp:cNvPr id="0" name=""/>
        <dsp:cNvSpPr/>
      </dsp:nvSpPr>
      <dsp:spPr>
        <a:xfrm>
          <a:off x="9685782" y="4874937"/>
          <a:ext cx="2194161"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Tangibles for STEM</a:t>
          </a:r>
        </a:p>
      </dsp:txBody>
      <dsp:txXfrm>
        <a:off x="9685782" y="4874937"/>
        <a:ext cx="2194161" cy="702131"/>
      </dsp:txXfrm>
    </dsp:sp>
    <dsp:sp modelId="{44C62CE7-F2C7-4060-8066-3506F368A537}">
      <dsp:nvSpPr>
        <dsp:cNvPr id="0" name=""/>
        <dsp:cNvSpPr/>
      </dsp:nvSpPr>
      <dsp:spPr>
        <a:xfrm>
          <a:off x="11665753" y="1561752"/>
          <a:ext cx="1476001"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F8E0C39-D7D5-42E1-ADC1-79C30599FF7D}">
      <dsp:nvSpPr>
        <dsp:cNvPr id="0" name=""/>
        <dsp:cNvSpPr/>
      </dsp:nvSpPr>
      <dsp:spPr>
        <a:xfrm>
          <a:off x="11665753" y="1561752"/>
          <a:ext cx="1476001"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5ADBEE-12F1-4190-8373-7F30FB5338B0}">
      <dsp:nvSpPr>
        <dsp:cNvPr id="0" name=""/>
        <dsp:cNvSpPr/>
      </dsp:nvSpPr>
      <dsp:spPr>
        <a:xfrm>
          <a:off x="10927752" y="1759227"/>
          <a:ext cx="2952003"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Orientation &amp; </a:t>
          </a:r>
          <a:r>
            <a:rPr lang="fr-CH" sz="2000" b="1" kern="1200" err="1">
              <a:latin typeface="Open Sans" panose="020B0606030504020204" pitchFamily="34" charset="0"/>
              <a:ea typeface="Open Sans" panose="020B0606030504020204" pitchFamily="34" charset="0"/>
              <a:cs typeface="Open Sans" panose="020B0606030504020204" pitchFamily="34" charset="0"/>
            </a:rPr>
            <a:t>Mobility</a:t>
          </a:r>
          <a:r>
            <a:rPr lang="fr-CH" sz="2000" b="1" kern="120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889000">
            <a:lnSpc>
              <a:spcPct val="100000"/>
            </a:lnSpc>
            <a:spcBef>
              <a:spcPct val="0"/>
            </a:spcBef>
            <a:spcAft>
              <a:spcPts val="0"/>
            </a:spcAft>
            <a:buNone/>
          </a:pPr>
          <a:r>
            <a:rPr lang="fr-CH" sz="2000" b="1" kern="1200">
              <a:latin typeface="Open Sans" panose="020B0606030504020204" pitchFamily="34" charset="0"/>
              <a:ea typeface="Open Sans" panose="020B0606030504020204" pitchFamily="34" charset="0"/>
              <a:cs typeface="Open Sans" panose="020B0606030504020204" pitchFamily="34" charset="0"/>
            </a:rPr>
            <a:t>(N=331, 37.6%)</a:t>
          </a:r>
        </a:p>
      </dsp:txBody>
      <dsp:txXfrm>
        <a:off x="10927752" y="1759227"/>
        <a:ext cx="2952003" cy="702131"/>
      </dsp:txXfrm>
    </dsp:sp>
    <dsp:sp modelId="{7DD1B35F-7BC1-4A34-9700-82923330B7AE}">
      <dsp:nvSpPr>
        <dsp:cNvPr id="0" name=""/>
        <dsp:cNvSpPr/>
      </dsp:nvSpPr>
      <dsp:spPr>
        <a:xfrm>
          <a:off x="13521556" y="3119607"/>
          <a:ext cx="1350002"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BAD85D1-FE7D-432E-8C77-3C22F589EE7A}">
      <dsp:nvSpPr>
        <dsp:cNvPr id="0" name=""/>
        <dsp:cNvSpPr/>
      </dsp:nvSpPr>
      <dsp:spPr>
        <a:xfrm>
          <a:off x="13521556" y="3119607"/>
          <a:ext cx="1350002"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4A7D7E2-F2B5-43AC-813A-DB8C58E8FDDB}">
      <dsp:nvSpPr>
        <dsp:cNvPr id="0" name=""/>
        <dsp:cNvSpPr/>
      </dsp:nvSpPr>
      <dsp:spPr>
        <a:xfrm>
          <a:off x="12846555" y="3317082"/>
          <a:ext cx="2700004"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Localization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detection</a:t>
          </a:r>
          <a:r>
            <a:rPr lang="fr-CH" sz="2000" kern="1200">
              <a:latin typeface="Open Sans" panose="020B0606030504020204" pitchFamily="34" charset="0"/>
              <a:ea typeface="Open Sans" panose="020B0606030504020204" pitchFamily="34" charset="0"/>
              <a:cs typeface="Open Sans" panose="020B0606030504020204" pitchFamily="34" charset="0"/>
            </a:rPr>
            <a:t>, </a:t>
          </a:r>
          <a:r>
            <a:rPr lang="fr-CH" sz="2000" kern="1200" err="1">
              <a:latin typeface="Open Sans" panose="020B0606030504020204" pitchFamily="34" charset="0"/>
              <a:ea typeface="Open Sans" panose="020B0606030504020204" pitchFamily="34" charset="0"/>
              <a:cs typeface="Open Sans" panose="020B0606030504020204" pitchFamily="34" charset="0"/>
            </a:rPr>
            <a:t>pathfinding</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3317082"/>
        <a:ext cx="2700004" cy="702131"/>
      </dsp:txXfrm>
    </dsp:sp>
    <dsp:sp modelId="{14633387-3A77-45CA-8B06-BAA589F5FBEE}">
      <dsp:nvSpPr>
        <dsp:cNvPr id="0" name=""/>
        <dsp:cNvSpPr/>
      </dsp:nvSpPr>
      <dsp:spPr>
        <a:xfrm>
          <a:off x="13413553" y="4677462"/>
          <a:ext cx="1133997"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E88FCC-B078-41DE-901B-F34B6C5A79A6}">
      <dsp:nvSpPr>
        <dsp:cNvPr id="0" name=""/>
        <dsp:cNvSpPr/>
      </dsp:nvSpPr>
      <dsp:spPr>
        <a:xfrm>
          <a:off x="13413553" y="4677462"/>
          <a:ext cx="1133997"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FEB6243-E0AF-467F-A7B4-91994E24A748}">
      <dsp:nvSpPr>
        <dsp:cNvPr id="0" name=""/>
        <dsp:cNvSpPr/>
      </dsp:nvSpPr>
      <dsp:spPr>
        <a:xfrm>
          <a:off x="12846555" y="4874937"/>
          <a:ext cx="2267995"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err="1">
              <a:latin typeface="Open Sans" panose="020B0606030504020204" pitchFamily="34" charset="0"/>
              <a:ea typeface="Open Sans" panose="020B0606030504020204" pitchFamily="34" charset="0"/>
              <a:cs typeface="Open Sans" panose="020B0606030504020204" pitchFamily="34" charset="0"/>
            </a:rPr>
            <a:t>Outdoor</a:t>
          </a:r>
          <a:r>
            <a:rPr lang="fr-CH" sz="2000" kern="1200">
              <a:latin typeface="Open Sans" panose="020B0606030504020204" pitchFamily="34" charset="0"/>
              <a:ea typeface="Open Sans" panose="020B0606030504020204" pitchFamily="34" charset="0"/>
              <a:cs typeface="Open Sans" panose="020B0606030504020204" pitchFamily="34" charset="0"/>
            </a:rPr>
            <a:t>/indoor </a:t>
          </a:r>
          <a:r>
            <a:rPr lang="fr-CH" sz="2000" kern="1200" err="1">
              <a:latin typeface="Open Sans" panose="020B0606030504020204" pitchFamily="34" charset="0"/>
              <a:ea typeface="Open Sans" panose="020B0606030504020204" pitchFamily="34" charset="0"/>
              <a:cs typeface="Open Sans" panose="020B0606030504020204" pitchFamily="34" charset="0"/>
            </a:rPr>
            <a:t>environments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4874937"/>
        <a:ext cx="2267995" cy="702131"/>
      </dsp:txXfrm>
    </dsp:sp>
    <dsp:sp modelId="{B3CF2FE9-3EC6-45E2-B2AE-52FFCCBA1CBF}">
      <dsp:nvSpPr>
        <dsp:cNvPr id="0" name=""/>
        <dsp:cNvSpPr/>
      </dsp:nvSpPr>
      <dsp:spPr>
        <a:xfrm>
          <a:off x="13494556" y="6235317"/>
          <a:ext cx="1296003" cy="1097080"/>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DC4CA0-F47E-47F3-8586-A6879E2FA187}">
      <dsp:nvSpPr>
        <dsp:cNvPr id="0" name=""/>
        <dsp:cNvSpPr/>
      </dsp:nvSpPr>
      <dsp:spPr>
        <a:xfrm>
          <a:off x="13494556" y="6235317"/>
          <a:ext cx="1296003" cy="1097080"/>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69DC4B-B5C6-4C38-AE9F-3F5DE4D5E6AD}">
      <dsp:nvSpPr>
        <dsp:cNvPr id="0" name=""/>
        <dsp:cNvSpPr/>
      </dsp:nvSpPr>
      <dsp:spPr>
        <a:xfrm>
          <a:off x="12846555" y="6432792"/>
          <a:ext cx="2592007" cy="7021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CH" sz="2000" kern="1200">
              <a:latin typeface="Open Sans" panose="020B0606030504020204" pitchFamily="34" charset="0"/>
              <a:ea typeface="Open Sans" panose="020B0606030504020204" pitchFamily="34" charset="0"/>
              <a:cs typeface="Open Sans" panose="020B0606030504020204" pitchFamily="34" charset="0"/>
            </a:rPr>
            <a:t>Navigation </a:t>
          </a:r>
          <a:r>
            <a:rPr lang="fr-CH" sz="2000" kern="1200" err="1">
              <a:latin typeface="Open Sans" panose="020B0606030504020204" pitchFamily="34" charset="0"/>
              <a:ea typeface="Open Sans" panose="020B0606030504020204" pitchFamily="34" charset="0"/>
              <a:cs typeface="Open Sans" panose="020B0606030504020204" pitchFamily="34" charset="0"/>
            </a:rPr>
            <a:t>behaviors</a:t>
          </a:r>
          <a:r>
            <a:rPr lang="fr-CH" sz="2000" kern="1200">
              <a:latin typeface="Open Sans" panose="020B0606030504020204" pitchFamily="34" charset="0"/>
              <a:ea typeface="Open Sans" panose="020B0606030504020204" pitchFamily="34" charset="0"/>
              <a:cs typeface="Open Sans" panose="020B0606030504020204" pitchFamily="34" charset="0"/>
            </a:rPr>
            <a:t> and </a:t>
          </a:r>
          <a:r>
            <a:rPr lang="fr-CH" sz="2000" kern="1200" err="1">
              <a:latin typeface="Open Sans" panose="020B0606030504020204" pitchFamily="34" charset="0"/>
              <a:ea typeface="Open Sans" panose="020B0606030504020204" pitchFamily="34" charset="0"/>
              <a:cs typeface="Open Sans" panose="020B0606030504020204" pitchFamily="34" charset="0"/>
            </a:rPr>
            <a:t>preferences</a:t>
          </a:r>
          <a:endParaRPr lang="fr-CH" sz="2000" kern="1200">
            <a:latin typeface="Open Sans" panose="020B0606030504020204" pitchFamily="34" charset="0"/>
            <a:ea typeface="Open Sans" panose="020B0606030504020204" pitchFamily="34" charset="0"/>
            <a:cs typeface="Open Sans" panose="020B0606030504020204" pitchFamily="34" charset="0"/>
          </a:endParaRPr>
        </a:p>
      </dsp:txBody>
      <dsp:txXfrm>
        <a:off x="12846555" y="6432792"/>
        <a:ext cx="2592007" cy="70213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2063C-695F-4048-BB83-C2FEA409D5AF}" type="datetimeFigureOut">
              <a:rPr lang="fr-CH" smtClean="0"/>
              <a:t>24.10.2023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FD38F-8AA6-4F01-86E4-F28D4780200A}" type="slidenum">
              <a:rPr lang="fr-CH" smtClean="0"/>
              <a:t>‹#›</a:t>
            </a:fld>
            <a:endParaRPr lang="fr-CH"/>
          </a:p>
        </p:txBody>
      </p:sp>
    </p:spTree>
    <p:extLst>
      <p:ext uri="{BB962C8B-B14F-4D97-AF65-F5344CB8AC3E}">
        <p14:creationId xmlns:p14="http://schemas.microsoft.com/office/powerpoint/2010/main" val="4137617288"/>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Good morning everyone. My name is Yong-Joon and with the help of co-author Max, we will co-present our paper entitled "A large-scale mixed methods analysis of blind and low-vision research in ACM and IEEE". We are both from the Human-IST institute of the University of Fribourg and we are presenting on behalf of co-authors Jon Froehlich from the University of Washington, as well as Nicolas </a:t>
            </a:r>
            <a:r>
              <a:rPr lang="en-US" err="1"/>
              <a:t>Ruffieux</a:t>
            </a:r>
            <a:r>
              <a:rPr lang="en-US"/>
              <a:t> and Denis Lalanne from the University of Fribourg.</a:t>
            </a:r>
            <a:endParaRPr lang="fr-CH"/>
          </a:p>
        </p:txBody>
      </p:sp>
      <p:sp>
        <p:nvSpPr>
          <p:cNvPr id="4" name="Espace réservé du numéro de diapositive 3"/>
          <p:cNvSpPr>
            <a:spLocks noGrp="1"/>
          </p:cNvSpPr>
          <p:nvPr>
            <p:ph type="sldNum" sz="quarter" idx="10"/>
          </p:nvPr>
        </p:nvSpPr>
        <p:spPr/>
        <p:txBody>
          <a:bodyPr/>
          <a:lstStyle/>
          <a:p>
            <a:fld id="{A2CFD38F-8AA6-4F01-86E4-F28D4780200A}" type="slidenum">
              <a:rPr lang="fr-CH" smtClean="0"/>
              <a:t>1</a:t>
            </a:fld>
            <a:endParaRPr lang="fr-CH"/>
          </a:p>
        </p:txBody>
      </p:sp>
    </p:spTree>
    <p:extLst>
      <p:ext uri="{BB962C8B-B14F-4D97-AF65-F5344CB8AC3E}">
        <p14:creationId xmlns:p14="http://schemas.microsoft.com/office/powerpoint/2010/main" val="78334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a:t>After this iterative process, we finally settled upon </a:t>
            </a:r>
            <a:r>
              <a:rPr lang="en-US" b="1"/>
              <a:t>4 main research areas</a:t>
            </a:r>
            <a:r>
              <a:rPr lang="en-US"/>
              <a:t>. </a:t>
            </a:r>
          </a:p>
          <a:p>
            <a:pPr algn="just"/>
            <a:endParaRPr lang="en-US"/>
          </a:p>
          <a:p>
            <a:pPr algn="just"/>
            <a:r>
              <a:rPr lang="en-US"/>
              <a:t>The first is entitled "accessibility at home and on the go" which contains 32% of our dataset and includes studies focused on assisting blind and low-vision users to perform daily activities involving visual content. More specifically, we identified papers focused on digital content and papers focused on providing assistance to users in multiple settings.</a:t>
            </a:r>
            <a:endParaRPr lang="en-US">
              <a:cs typeface="Calibri" panose="020F0502020204030204"/>
            </a:endParaRP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10</a:t>
            </a:fld>
            <a:endParaRPr lang="fr-CH"/>
          </a:p>
        </p:txBody>
      </p:sp>
    </p:spTree>
    <p:extLst>
      <p:ext uri="{BB962C8B-B14F-4D97-AF65-F5344CB8AC3E}">
        <p14:creationId xmlns:p14="http://schemas.microsoft.com/office/powerpoint/2010/main" val="152557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a:t>The second research area is labelled as "Non-visual interaction" with about 22% of our dataset and included studies focused on investigating non-visual modalities to enable blind and low-vision users to interact with computer systems. For instance, we identified studies that investigated the speech modality via the use of voice personal assistants or the touch modality via the use of touchscreens. </a:t>
            </a:r>
            <a:endParaRPr lang="en-US">
              <a:cs typeface="Calibri"/>
            </a:endParaRP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11</a:t>
            </a:fld>
            <a:endParaRPr lang="fr-CH"/>
          </a:p>
        </p:txBody>
      </p:sp>
    </p:spTree>
    <p:extLst>
      <p:ext uri="{BB962C8B-B14F-4D97-AF65-F5344CB8AC3E}">
        <p14:creationId xmlns:p14="http://schemas.microsoft.com/office/powerpoint/2010/main" val="286128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a:t>The third research area is labelled as "Education" and consists of 6% of our dataset with studies investigating means by which to promote inclusive and/or collaborative learning as well as papers that aim to help blind and low-vision students learn or study STEM subjects which rely heavily on the visual modality.</a:t>
            </a: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12</a:t>
            </a:fld>
            <a:endParaRPr lang="fr-CH"/>
          </a:p>
        </p:txBody>
      </p:sp>
    </p:spTree>
    <p:extLst>
      <p:ext uri="{BB962C8B-B14F-4D97-AF65-F5344CB8AC3E}">
        <p14:creationId xmlns:p14="http://schemas.microsoft.com/office/powerpoint/2010/main" val="178058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a:t>Finally, our 4th research area, labelled as "Orientation and Mobility", contains 38% of the papers from our study and focuses on improving the independence and safety of users in the context of O&amp;M tasks. In particular, we identify papers focused on one or multiple aspects of O&amp;M, such as locating the user, detecting obstacles in their way of users and providing feedback /instructions to guide them.</a:t>
            </a:r>
            <a:endParaRPr lang="en-US">
              <a:cs typeface="Calibri"/>
            </a:endParaRP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13</a:t>
            </a:fld>
            <a:endParaRPr lang="fr-CH"/>
          </a:p>
        </p:txBody>
      </p:sp>
    </p:spTree>
    <p:extLst>
      <p:ext uri="{BB962C8B-B14F-4D97-AF65-F5344CB8AC3E}">
        <p14:creationId xmlns:p14="http://schemas.microsoft.com/office/powerpoint/2010/main" val="5440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Regarding the communities of focus, which is reflected via our second research question, in this slide we present 2 plots that highlight the main blind and low-vision denominations that we identified. The figure on the left hand side presents the denominations identified from the title, abstract and keywords from the set of 880 papers and the figure on the right presents the communities of focus </a:t>
            </a:r>
            <a:r>
              <a:rPr lang="en-US" err="1"/>
              <a:t>indentified</a:t>
            </a:r>
            <a:r>
              <a:rPr lang="en-US"/>
              <a:t> from the coding of the top 100 papers. </a:t>
            </a:r>
          </a:p>
          <a:p>
            <a:pPr algn="just"/>
            <a:r>
              <a:rPr lang="en-US"/>
              <a:t>More specifically, the figure on the left highlights not only the number of times a given </a:t>
            </a:r>
            <a:r>
              <a:rPr lang="en-US" err="1"/>
              <a:t>dénomination</a:t>
            </a:r>
            <a:r>
              <a:rPr lang="en-US"/>
              <a:t> was identified via the horizontal bars but also the number of times multiple </a:t>
            </a:r>
            <a:r>
              <a:rPr lang="en-US" err="1"/>
              <a:t>dénominations</a:t>
            </a:r>
            <a:r>
              <a:rPr lang="en-US"/>
              <a:t> </a:t>
            </a:r>
            <a:r>
              <a:rPr lang="en-US" err="1"/>
              <a:t>occured</a:t>
            </a:r>
            <a:r>
              <a:rPr lang="en-US"/>
              <a:t> within a same paper. For instance, we found multiple papers the mentioned blind and low-vision or "visually impaired" at the beginning of their abstract but then mentioned solely low-vision or blind when it came to the evaluation of the system. </a:t>
            </a:r>
            <a:endParaRPr lang="en-US">
              <a:cs typeface="Calibri"/>
            </a:endParaRPr>
          </a:p>
          <a:p>
            <a:pPr algn="just"/>
            <a:r>
              <a:rPr lang="en-US"/>
              <a:t>Now initially, my colleague and I wanted to code the specific visual ability with whom artefacts were evaluated. However, as highlighted in previous reviews, we identified a large variety in terms of reporting visual status. Whilst previous work has encouraged the use of the WHO classification, other papers have hinted that this may not be sufficient due to individual preferences and visual strategies. As such, in our paper we encourage the HCI to reflect and discuss potential guidelines regarding what information about BLV participants should be collected and how.</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2CFD38F-8AA6-4F01-86E4-F28D4780200A}" type="slidenum">
              <a:rPr lang="fr-CH" smtClean="0"/>
              <a:t>14</a:t>
            </a:fld>
            <a:endParaRPr lang="fr-CH"/>
          </a:p>
        </p:txBody>
      </p:sp>
    </p:spTree>
    <p:extLst>
      <p:ext uri="{BB962C8B-B14F-4D97-AF65-F5344CB8AC3E}">
        <p14:creationId xmlns:p14="http://schemas.microsoft.com/office/powerpoint/2010/main" val="182608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regarding the interaction modalities, this slide contains two figures that present the main input and output modalities identified via the coding of the top 100 papers. In particular, in line with previous studies, we highlight the use of non-visual feedback to blind and low-vision users and highlight a study that emphasizes the desire of low-vision participants to be able to control/adapt the technology in use to their needs. As such, in our paper, we encourage work to enable users to gain more control of the assistance provided and provide some ideas for future work.</a:t>
            </a:r>
          </a:p>
        </p:txBody>
      </p:sp>
      <p:sp>
        <p:nvSpPr>
          <p:cNvPr id="4" name="Slide Number Placeholder 3"/>
          <p:cNvSpPr>
            <a:spLocks noGrp="1"/>
          </p:cNvSpPr>
          <p:nvPr>
            <p:ph type="sldNum" sz="quarter" idx="5"/>
          </p:nvPr>
        </p:nvSpPr>
        <p:spPr/>
        <p:txBody>
          <a:bodyPr/>
          <a:lstStyle/>
          <a:p>
            <a:fld id="{A2CFD38F-8AA6-4F01-86E4-F28D4780200A}" type="slidenum">
              <a:rPr lang="fr-CH" smtClean="0"/>
              <a:t>15</a:t>
            </a:fld>
            <a:endParaRPr lang="fr-CH"/>
          </a:p>
        </p:txBody>
      </p:sp>
    </p:spTree>
    <p:extLst>
      <p:ext uri="{BB962C8B-B14F-4D97-AF65-F5344CB8AC3E}">
        <p14:creationId xmlns:p14="http://schemas.microsoft.com/office/powerpoint/2010/main" val="313977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in this work, we conducted a field-, technology- and method- agnostic review of BLV research over the last 12 years and provide discussions regarding current gaps and opportunities for future work. For instance, whilst in our study we aimed at providing a descriptive analysis of studies from ACM and IEEE, future work could involve a comparative analysis of studies from these venues. Finally, in our work, we also provide our open-source programmatic analysis (e.g., notebook) that was used to support our two-level analysis and plots presented in our paper.</a:t>
            </a:r>
          </a:p>
        </p:txBody>
      </p:sp>
      <p:sp>
        <p:nvSpPr>
          <p:cNvPr id="4" name="Slide Number Placeholder 3"/>
          <p:cNvSpPr>
            <a:spLocks noGrp="1"/>
          </p:cNvSpPr>
          <p:nvPr>
            <p:ph type="sldNum" sz="quarter" idx="5"/>
          </p:nvPr>
        </p:nvSpPr>
        <p:spPr/>
        <p:txBody>
          <a:bodyPr/>
          <a:lstStyle/>
          <a:p>
            <a:fld id="{A2CFD38F-8AA6-4F01-86E4-F28D4780200A}" type="slidenum">
              <a:rPr lang="fr-CH" smtClean="0"/>
              <a:t>16</a:t>
            </a:fld>
            <a:endParaRPr lang="fr-CH"/>
          </a:p>
        </p:txBody>
      </p:sp>
    </p:spTree>
    <p:extLst>
      <p:ext uri="{BB962C8B-B14F-4D97-AF65-F5344CB8AC3E}">
        <p14:creationId xmlns:p14="http://schemas.microsoft.com/office/powerpoint/2010/main" val="323436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err="1"/>
              <a:t>Github</a:t>
            </a:r>
            <a:r>
              <a:rPr lang="fr-CH"/>
              <a:t> </a:t>
            </a:r>
            <a:r>
              <a:rPr lang="fr-CH" err="1"/>
              <a:t>link</a:t>
            </a:r>
            <a:r>
              <a:rPr lang="fr-CH"/>
              <a:t>? </a:t>
            </a:r>
            <a:r>
              <a:rPr lang="fr-CH" err="1"/>
              <a:t>Only</a:t>
            </a:r>
            <a:r>
              <a:rPr lang="fr-CH"/>
              <a:t> </a:t>
            </a:r>
            <a:r>
              <a:rPr lang="fr-CH" err="1"/>
              <a:t>oraly</a:t>
            </a:r>
            <a:r>
              <a:rPr lang="fr-CH"/>
              <a:t>?</a:t>
            </a:r>
          </a:p>
        </p:txBody>
      </p:sp>
      <p:sp>
        <p:nvSpPr>
          <p:cNvPr id="4" name="Espace réservé du numéro de diapositive 3"/>
          <p:cNvSpPr>
            <a:spLocks noGrp="1"/>
          </p:cNvSpPr>
          <p:nvPr>
            <p:ph type="sldNum" sz="quarter" idx="10"/>
          </p:nvPr>
        </p:nvSpPr>
        <p:spPr/>
        <p:txBody>
          <a:bodyPr/>
          <a:lstStyle/>
          <a:p>
            <a:fld id="{A2CFD38F-8AA6-4F01-86E4-F28D4780200A}" type="slidenum">
              <a:rPr lang="fr-CH" smtClean="0"/>
              <a:t>17</a:t>
            </a:fld>
            <a:endParaRPr lang="fr-CH"/>
          </a:p>
        </p:txBody>
      </p:sp>
    </p:spTree>
    <p:extLst>
      <p:ext uri="{BB962C8B-B14F-4D97-AF65-F5344CB8AC3E}">
        <p14:creationId xmlns:p14="http://schemas.microsoft.com/office/powerpoint/2010/main" val="68923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After this iterative process, we finally settled upon </a:t>
            </a:r>
            <a:r>
              <a:rPr lang="en-US" b="1"/>
              <a:t>4 main research areas</a:t>
            </a:r>
            <a:r>
              <a:rPr lang="en-US"/>
              <a:t>. </a:t>
            </a:r>
          </a:p>
          <a:p>
            <a:pPr algn="just"/>
            <a:endParaRPr lang="en-US"/>
          </a:p>
          <a:p>
            <a:pPr algn="just"/>
            <a:r>
              <a:rPr lang="en-US"/>
              <a:t>The first is entitled "accessibility at home and on the go" which contains 32% of our dataset and includes studies focused on assisting blind and low-vision users to perform daily activities involving visual content. More specifically, we identified papers focused on digital content and papers focused on providing assistance to users in multiple settings.</a:t>
            </a:r>
            <a:endParaRPr lang="en-US">
              <a:cs typeface="Calibri" panose="020F0502020204030204"/>
            </a:endParaRPr>
          </a:p>
          <a:p>
            <a:pPr algn="just"/>
            <a:endParaRPr lang="en-US"/>
          </a:p>
          <a:p>
            <a:pPr algn="just"/>
            <a:r>
              <a:rPr lang="en-US"/>
              <a:t>The second research area is labelled as "Non-visual interaction" with about 22% of our dataset and included studies focused on investigating non-visual modalities to enable blind and low-vision users to interact with computer systems. For instance, we identified studies that investigated the speech modality via the use of voice personal assistants or the touch modality via the use of touchscreens. </a:t>
            </a:r>
            <a:endParaRPr lang="en-US">
              <a:cs typeface="Calibri"/>
            </a:endParaRPr>
          </a:p>
          <a:p>
            <a:pPr algn="just"/>
            <a:endParaRPr lang="en-US"/>
          </a:p>
          <a:p>
            <a:pPr algn="just"/>
            <a:r>
              <a:rPr lang="en-US"/>
              <a:t>The third research area is labelled as "Education" and consists of 6% of our dataset with studies investigating means by which to promote inclusive and/or collaborative learning as well as papers that aim to help blind and low-vision students learn or study STEM subjects which rely heavily on the visual modality.</a:t>
            </a:r>
          </a:p>
          <a:p>
            <a:pPr algn="just"/>
            <a:endParaRPr lang="en-US"/>
          </a:p>
          <a:p>
            <a:pPr algn="just"/>
            <a:r>
              <a:rPr lang="en-US"/>
              <a:t>Finally, our 4th research area, labelled as "Orientation and Mobility", contains 38% of the papers from our study and focuses on improving the independence and safety of users in the context of O&amp;M tasks. In particular, we identify papers focused on one or multiple aspects of O&amp;M, such as locating the user, detecting obstacles in their way of users and providing feedback /instructions to guide them.</a:t>
            </a:r>
            <a:endParaRPr lang="en-US">
              <a:cs typeface="Calibri"/>
            </a:endParaRPr>
          </a:p>
        </p:txBody>
      </p:sp>
      <p:sp>
        <p:nvSpPr>
          <p:cNvPr id="4" name="Slide Number Placeholder 3"/>
          <p:cNvSpPr>
            <a:spLocks noGrp="1"/>
          </p:cNvSpPr>
          <p:nvPr>
            <p:ph type="sldNum" sz="quarter" idx="5"/>
          </p:nvPr>
        </p:nvSpPr>
        <p:spPr/>
        <p:txBody>
          <a:bodyPr/>
          <a:lstStyle/>
          <a:p>
            <a:fld id="{A2CFD38F-8AA6-4F01-86E4-F28D4780200A}" type="slidenum">
              <a:rPr lang="fr-CH" smtClean="0"/>
              <a:t>18</a:t>
            </a:fld>
            <a:endParaRPr lang="fr-CH"/>
          </a:p>
        </p:txBody>
      </p:sp>
    </p:spTree>
    <p:extLst>
      <p:ext uri="{BB962C8B-B14F-4D97-AF65-F5344CB8AC3E}">
        <p14:creationId xmlns:p14="http://schemas.microsoft.com/office/powerpoint/2010/main" val="24090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err="1"/>
              <a:t>Only</a:t>
            </a:r>
            <a:r>
              <a:rPr lang="fr-CH"/>
              <a:t> for </a:t>
            </a:r>
            <a:r>
              <a:rPr lang="fr-CH" err="1"/>
              <a:t>video</a:t>
            </a:r>
            <a:r>
              <a:rPr lang="fr-CH"/>
              <a:t> : </a:t>
            </a:r>
            <a:r>
              <a:rPr lang="fr-CH" sz="1200" i="1" err="1">
                <a:latin typeface="Open Sans" panose="020B0606030504020204" pitchFamily="34" charset="0"/>
                <a:ea typeface="Open Sans" panose="020B0606030504020204" pitchFamily="34" charset="0"/>
                <a:cs typeface="Open Sans" panose="020B0606030504020204" pitchFamily="34" charset="0"/>
              </a:rPr>
              <a:t>Bibliometric</a:t>
            </a:r>
            <a:r>
              <a:rPr lang="fr-CH" sz="1200" i="1">
                <a:latin typeface="Open Sans" panose="020B0606030504020204" pitchFamily="34" charset="0"/>
                <a:ea typeface="Open Sans" panose="020B0606030504020204" pitchFamily="34" charset="0"/>
                <a:cs typeface="Open Sans" panose="020B0606030504020204" pitchFamily="34" charset="0"/>
              </a:rPr>
              <a:t> and </a:t>
            </a:r>
            <a:r>
              <a:rPr lang="fr-CH" sz="1200" i="1" err="1">
                <a:latin typeface="Open Sans" panose="020B0606030504020204" pitchFamily="34" charset="0"/>
                <a:ea typeface="Open Sans" panose="020B0606030504020204" pitchFamily="34" charset="0"/>
                <a:cs typeface="Open Sans" panose="020B0606030504020204" pitchFamily="34" charset="0"/>
              </a:rPr>
              <a:t>Programmatic</a:t>
            </a:r>
            <a:r>
              <a:rPr lang="fr-CH" sz="1200" i="1">
                <a:latin typeface="Open Sans" panose="020B0606030504020204" pitchFamily="34" charset="0"/>
                <a:ea typeface="Open Sans" panose="020B0606030504020204" pitchFamily="34" charset="0"/>
                <a:cs typeface="Open Sans" panose="020B0606030504020204" pitchFamily="34" charset="0"/>
              </a:rPr>
              <a:t> </a:t>
            </a:r>
            <a:r>
              <a:rPr lang="fr-CH" sz="1200" i="1" err="1">
                <a:latin typeface="Open Sans" panose="020B0606030504020204" pitchFamily="34" charset="0"/>
                <a:ea typeface="Open Sans" panose="020B0606030504020204" pitchFamily="34" charset="0"/>
                <a:cs typeface="Open Sans" panose="020B0606030504020204" pitchFamily="34" charset="0"/>
              </a:rPr>
              <a:t>Analyzes</a:t>
            </a:r>
            <a:r>
              <a:rPr lang="fr-CH" sz="1200" i="1">
                <a:latin typeface="Open Sans" panose="020B0606030504020204" pitchFamily="34" charset="0"/>
                <a:ea typeface="Open Sans" panose="020B0606030504020204" pitchFamily="34" charset="0"/>
                <a:cs typeface="Open Sans" panose="020B0606030504020204" pitchFamily="34" charset="0"/>
              </a:rPr>
              <a:t> va Qualitative Data </a:t>
            </a:r>
            <a:r>
              <a:rPr lang="fr-CH" sz="1200" i="1" err="1">
                <a:latin typeface="Open Sans" panose="020B0606030504020204" pitchFamily="34" charset="0"/>
                <a:ea typeface="Open Sans" panose="020B0606030504020204" pitchFamily="34" charset="0"/>
                <a:cs typeface="Open Sans" panose="020B0606030504020204" pitchFamily="34" charset="0"/>
              </a:rPr>
              <a:t>Analysis</a:t>
            </a:r>
            <a:endParaRPr lang="fr-CH" sz="1200" i="1"/>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23</a:t>
            </a:fld>
            <a:endParaRPr lang="fr-CH"/>
          </a:p>
        </p:txBody>
      </p:sp>
    </p:spTree>
    <p:extLst>
      <p:ext uri="{BB962C8B-B14F-4D97-AF65-F5344CB8AC3E}">
        <p14:creationId xmlns:p14="http://schemas.microsoft.com/office/powerpoint/2010/main" val="233318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Whilst </a:t>
            </a:r>
            <a:r>
              <a:rPr lang="en-US" b="1"/>
              <a:t>many review papers on blind and low-vision research</a:t>
            </a:r>
            <a:r>
              <a:rPr lang="en-US"/>
              <a:t> have been conducted within our community, we note that past reviews have </a:t>
            </a:r>
            <a:r>
              <a:rPr lang="en-US" b="1"/>
              <a:t>either included multiple abilities</a:t>
            </a:r>
            <a:r>
              <a:rPr lang="en-US"/>
              <a:t> (e.g., providing an overview of what we mean by accessibility research) or, for those that we specific to blind and low-vision research, focused primarily on a specific goal/task (e.g. navigation), reporting of evaluation methods, and or the use of a specific technology or device. As such, </a:t>
            </a:r>
            <a:r>
              <a:rPr lang="en-US" b="1"/>
              <a:t>to extend upon previous work</a:t>
            </a:r>
            <a:r>
              <a:rPr lang="en-US"/>
              <a:t>, we wanted to conduct a field-, technology- and method-agnostic review of blind and low-vision research.</a:t>
            </a:r>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2</a:t>
            </a:fld>
            <a:endParaRPr lang="fr-CH"/>
          </a:p>
        </p:txBody>
      </p:sp>
    </p:spTree>
    <p:extLst>
      <p:ext uri="{BB962C8B-B14F-4D97-AF65-F5344CB8AC3E}">
        <p14:creationId xmlns:p14="http://schemas.microsoft.com/office/powerpoint/2010/main" val="353191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A2CFD38F-8AA6-4F01-86E4-F28D4780200A}" type="slidenum">
              <a:rPr lang="fr-CH" smtClean="0"/>
              <a:t>24</a:t>
            </a:fld>
            <a:endParaRPr lang="fr-CH"/>
          </a:p>
        </p:txBody>
      </p:sp>
    </p:spTree>
    <p:extLst>
      <p:ext uri="{BB962C8B-B14F-4D97-AF65-F5344CB8AC3E}">
        <p14:creationId xmlns:p14="http://schemas.microsoft.com/office/powerpoint/2010/main" val="300154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a:t>To do this, we </a:t>
            </a:r>
            <a:r>
              <a:rPr lang="en-US" b="1"/>
              <a:t>leveraged techniques from the field of bibliometrics</a:t>
            </a:r>
            <a:r>
              <a:rPr lang="en-US"/>
              <a:t> which Max will present in a moment and focused on 4 main research questions. Namely:</a:t>
            </a:r>
            <a:endParaRPr lang="fr-CH"/>
          </a:p>
          <a:p>
            <a:pPr algn="just"/>
            <a:r>
              <a:rPr lang="en-US"/>
              <a:t>RQ1 What are the main research areas targeting BLV users?</a:t>
            </a:r>
            <a:endParaRPr lang="fr-CH"/>
          </a:p>
          <a:p>
            <a:pPr algn="just"/>
            <a:r>
              <a:rPr lang="en-US"/>
              <a:t>RQ2 What are the main communities of focus considered in these studies (e.g., low-vision, blind, N/S)?</a:t>
            </a:r>
            <a:endParaRPr lang="fr-CH"/>
          </a:p>
          <a:p>
            <a:pPr algn="just"/>
            <a:r>
              <a:rPr lang="en-US"/>
              <a:t>RQ3 What are the main technological trends and devices used?</a:t>
            </a:r>
            <a:endParaRPr lang="fr-CH"/>
          </a:p>
          <a:p>
            <a:pPr algn="just"/>
            <a:r>
              <a:rPr lang="en-US"/>
              <a:t>RQ4 What are the common interaction modalities employed with regards to the targeted end-users' visual abilities?</a:t>
            </a:r>
            <a:endParaRPr lang="fr-CH"/>
          </a:p>
          <a:p>
            <a:pPr algn="just"/>
            <a:r>
              <a:rPr lang="en-US"/>
              <a:t>Now, </a:t>
            </a:r>
            <a:r>
              <a:rPr lang="en-US" b="1"/>
              <a:t>for the sake of this presentation</a:t>
            </a:r>
            <a:r>
              <a:rPr lang="en-US"/>
              <a:t>, we will focus mainly on the main research areas, the main communities of focus and the common interaction modalities. So I'll first let </a:t>
            </a:r>
            <a:r>
              <a:rPr lang="en-US" b="1"/>
              <a:t>Max present the methodology before I present our main results.</a:t>
            </a:r>
            <a:endParaRPr lang="fr-CH" b="1">
              <a:cs typeface="Calibri"/>
            </a:endParaRPr>
          </a:p>
          <a:p>
            <a:endParaRPr lang="fr-CH" b="1">
              <a:cs typeface="Calibri"/>
            </a:endParaRPr>
          </a:p>
        </p:txBody>
      </p:sp>
      <p:sp>
        <p:nvSpPr>
          <p:cNvPr id="4" name="Espace réservé du numéro de diapositive 3"/>
          <p:cNvSpPr>
            <a:spLocks noGrp="1"/>
          </p:cNvSpPr>
          <p:nvPr>
            <p:ph type="sldNum" sz="quarter" idx="10"/>
          </p:nvPr>
        </p:nvSpPr>
        <p:spPr/>
        <p:txBody>
          <a:bodyPr/>
          <a:lstStyle/>
          <a:p>
            <a:fld id="{A2CFD38F-8AA6-4F01-86E4-F28D4780200A}" type="slidenum">
              <a:rPr lang="fr-CH" smtClean="0"/>
              <a:t>3</a:t>
            </a:fld>
            <a:endParaRPr lang="fr-CH"/>
          </a:p>
        </p:txBody>
      </p:sp>
    </p:spTree>
    <p:extLst>
      <p:ext uri="{BB962C8B-B14F-4D97-AF65-F5344CB8AC3E}">
        <p14:creationId xmlns:p14="http://schemas.microsoft.com/office/powerpoint/2010/main" val="95525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Our review methodology follows a </a:t>
            </a:r>
            <a:r>
              <a:rPr lang="en-US" sz="1800" b="1">
                <a:effectLst/>
                <a:latin typeface="Calibri" panose="020F0502020204030204" pitchFamily="34" charset="0"/>
                <a:ea typeface="Calibri" panose="020F0502020204030204" pitchFamily="34" charset="0"/>
                <a:cs typeface="Calibri" panose="020F0502020204030204" pitchFamily="34" charset="0"/>
              </a:rPr>
              <a:t>five-step process </a:t>
            </a:r>
            <a:r>
              <a:rPr lang="en-US" sz="1800">
                <a:effectLst/>
                <a:latin typeface="Calibri" panose="020F0502020204030204" pitchFamily="34" charset="0"/>
                <a:ea typeface="Calibri" panose="020F0502020204030204" pitchFamily="34" charset="0"/>
                <a:cs typeface="Calibri" panose="020F0502020204030204" pitchFamily="34" charset="0"/>
              </a:rPr>
              <a:t>commonly used in the bibliometric field. </a:t>
            </a:r>
            <a:r>
              <a:rPr lang="en-US" sz="1800" b="1">
                <a:effectLst/>
                <a:latin typeface="Calibri" panose="020F0502020204030204" pitchFamily="34" charset="0"/>
                <a:ea typeface="Calibri" panose="020F0502020204030204" pitchFamily="34" charset="0"/>
                <a:cs typeface="Calibri" panose="020F0502020204030204" pitchFamily="34" charset="0"/>
              </a:rPr>
              <a:t>This process consists of </a:t>
            </a:r>
            <a:r>
              <a:rPr lang="en-US" sz="1800">
                <a:effectLst/>
                <a:latin typeface="Calibri" panose="020F0502020204030204" pitchFamily="34" charset="0"/>
                <a:ea typeface="Calibri" panose="020F0502020204030204" pitchFamily="34" charset="0"/>
                <a:cs typeface="Calibri" panose="020F0502020204030204" pitchFamily="34" charset="0"/>
              </a:rPr>
              <a:t>designing the research, collecting the bibliographic data, analyzing the data with bibliometric techniques, visualizing the data in a science map, and finally interpreting the results.</a:t>
            </a:r>
            <a:endParaRPr lang="fr-CH"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4</a:t>
            </a:fld>
            <a:endParaRPr lang="fr-CH"/>
          </a:p>
        </p:txBody>
      </p:sp>
    </p:spTree>
    <p:extLst>
      <p:ext uri="{BB962C8B-B14F-4D97-AF65-F5344CB8AC3E}">
        <p14:creationId xmlns:p14="http://schemas.microsoft.com/office/powerpoint/2010/main" val="255872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In the first step, we favored a</a:t>
            </a:r>
            <a:r>
              <a:rPr lang="en-US" sz="1800" b="1">
                <a:effectLst/>
                <a:latin typeface="Calibri" panose="020F0502020204030204" pitchFamily="34" charset="0"/>
                <a:ea typeface="Calibri" panose="020F0502020204030204" pitchFamily="34" charset="0"/>
                <a:cs typeface="Calibri" panose="020F0502020204030204" pitchFamily="34" charset="0"/>
              </a:rPr>
              <a:t> mixed methods research design</a:t>
            </a:r>
            <a:r>
              <a:rPr lang="en-US" sz="1800">
                <a:effectLst/>
                <a:latin typeface="Calibri" panose="020F0502020204030204" pitchFamily="34" charset="0"/>
                <a:ea typeface="Calibri" panose="020F0502020204030204" pitchFamily="34" charset="0"/>
                <a:cs typeface="Calibri" panose="020F0502020204030204" pitchFamily="34" charset="0"/>
              </a:rPr>
              <a:t>. We first applied bibliometric and programmatic analyses.</a:t>
            </a:r>
            <a:endParaRPr lang="fr-CH"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The main bibliometric technique we used is called </a:t>
            </a:r>
            <a:r>
              <a:rPr lang="en-US" sz="1800" b="1">
                <a:effectLst/>
                <a:latin typeface="Calibri" panose="020F0502020204030204" pitchFamily="34" charset="0"/>
                <a:ea typeface="Calibri" panose="020F0502020204030204" pitchFamily="34" charset="0"/>
                <a:cs typeface="Calibri" panose="020F0502020204030204" pitchFamily="34" charset="0"/>
              </a:rPr>
              <a:t>documents bibliographic coupling analysis</a:t>
            </a:r>
            <a:r>
              <a:rPr lang="en-US" sz="1800">
                <a:effectLst/>
                <a:latin typeface="Calibri" panose="020F0502020204030204" pitchFamily="34" charset="0"/>
                <a:ea typeface="Calibri" panose="020F0502020204030204" pitchFamily="34" charset="0"/>
                <a:cs typeface="Calibri" panose="020F0502020204030204" pitchFamily="34" charset="0"/>
              </a:rPr>
              <a:t>, or </a:t>
            </a:r>
            <a:r>
              <a:rPr lang="en-US" sz="1800" b="1">
                <a:effectLst/>
                <a:latin typeface="Calibri" panose="020F0502020204030204" pitchFamily="34" charset="0"/>
                <a:ea typeface="Calibri" panose="020F0502020204030204" pitchFamily="34" charset="0"/>
                <a:cs typeface="Calibri" panose="020F0502020204030204" pitchFamily="34" charset="0"/>
              </a:rPr>
              <a:t>DBCA</a:t>
            </a:r>
            <a:r>
              <a:rPr lang="en-US" sz="1800">
                <a:effectLst/>
                <a:latin typeface="Calibri" panose="020F0502020204030204" pitchFamily="34" charset="0"/>
                <a:ea typeface="Calibri" panose="020F0502020204030204" pitchFamily="34" charset="0"/>
                <a:cs typeface="Calibri" panose="020F0502020204030204" pitchFamily="34" charset="0"/>
              </a:rPr>
              <a:t> for short.</a:t>
            </a:r>
            <a:endParaRPr lang="fr-CH"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Let me explain DBCA: I write a paper “A” about web accessibility for low vision people, and Yong Joon write a paper “B” about augmented reality for low vision people. If we cite a same third document, our works will be coupled with a strength of 1.</a:t>
            </a:r>
          </a:p>
          <a:p>
            <a:pPr algn="just">
              <a:lnSpc>
                <a:spcPct val="107000"/>
              </a:lnSpc>
              <a:spcAft>
                <a:spcPts val="800"/>
              </a:spcAft>
            </a:pPr>
            <a:endParaRPr lang="fr-CH"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In a second step, we developed a </a:t>
            </a:r>
            <a:r>
              <a:rPr lang="en-US" sz="1800" b="1">
                <a:effectLst/>
                <a:latin typeface="Calibri" panose="020F0502020204030204" pitchFamily="34" charset="0"/>
                <a:ea typeface="Calibri" panose="020F0502020204030204" pitchFamily="34" charset="0"/>
                <a:cs typeface="Calibri" panose="020F0502020204030204" pitchFamily="34" charset="0"/>
              </a:rPr>
              <a:t>conceptual framework </a:t>
            </a:r>
            <a:r>
              <a:rPr lang="en-US" sz="1800">
                <a:effectLst/>
                <a:latin typeface="Calibri" panose="020F0502020204030204" pitchFamily="34" charset="0"/>
                <a:ea typeface="Calibri" panose="020F0502020204030204" pitchFamily="34" charset="0"/>
                <a:cs typeface="Calibri" panose="020F0502020204030204" pitchFamily="34" charset="0"/>
              </a:rPr>
              <a:t>to perform a qualitative data analysis to a subset of papers.</a:t>
            </a:r>
            <a:endParaRPr lang="fr-CH" sz="1800">
              <a:effectLst/>
              <a:latin typeface="Calibri" panose="020F0502020204030204" pitchFamily="34" charset="0"/>
              <a:ea typeface="Calibri" panose="020F0502020204030204" pitchFamily="34" charset="0"/>
              <a:cs typeface="Arial" panose="020B0604020202020204" pitchFamily="34" charset="0"/>
            </a:endParaRP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5</a:t>
            </a:fld>
            <a:endParaRPr lang="fr-CH"/>
          </a:p>
        </p:txBody>
      </p:sp>
    </p:spTree>
    <p:extLst>
      <p:ext uri="{BB962C8B-B14F-4D97-AF65-F5344CB8AC3E}">
        <p14:creationId xmlns:p14="http://schemas.microsoft.com/office/powerpoint/2010/main" val="127328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To create our dataset, we extended the search queries from prior works to include common denominations of </a:t>
            </a:r>
            <a:r>
              <a:rPr lang="en-US" sz="1800" b="1">
                <a:effectLst/>
                <a:latin typeface="Calibri" panose="020F0502020204030204" pitchFamily="34" charset="0"/>
                <a:ea typeface="Calibri" panose="020F0502020204030204" pitchFamily="34" charset="0"/>
                <a:cs typeface="Calibri" panose="020F0502020204030204" pitchFamily="34" charset="0"/>
              </a:rPr>
              <a:t>visual abilities</a:t>
            </a:r>
            <a:r>
              <a:rPr lang="en-US" sz="1800">
                <a:effectLst/>
                <a:latin typeface="Calibri" panose="020F0502020204030204" pitchFamily="34" charset="0"/>
                <a:ea typeface="Calibri" panose="020F0502020204030204" pitchFamily="34" charset="0"/>
                <a:cs typeface="Calibri" panose="020F0502020204030204" pitchFamily="34" charset="0"/>
              </a:rPr>
              <a:t> with </a:t>
            </a:r>
            <a:r>
              <a:rPr lang="en-US" sz="1800" b="1">
                <a:effectLst/>
                <a:latin typeface="Calibri" panose="020F0502020204030204" pitchFamily="34" charset="0"/>
                <a:ea typeface="Calibri" panose="020F0502020204030204" pitchFamily="34" charset="0"/>
                <a:cs typeface="Calibri" panose="020F0502020204030204" pitchFamily="34" charset="0"/>
              </a:rPr>
              <a:t>person- and identity-first language</a:t>
            </a:r>
            <a:r>
              <a:rPr lang="en-US" sz="1800">
                <a:effectLst/>
                <a:latin typeface="Calibri" panose="020F0502020204030204" pitchFamily="34" charset="0"/>
                <a:ea typeface="Calibri" panose="020F0502020204030204" pitchFamily="34" charset="0"/>
                <a:cs typeface="Calibri" panose="020F0502020204030204" pitchFamily="34" charset="0"/>
              </a:rPr>
              <a:t>. We selected conference or journal papers published in ACM or IEEE venues and focused on the </a:t>
            </a:r>
            <a:r>
              <a:rPr lang="en-US" sz="1800" b="1">
                <a:effectLst/>
                <a:latin typeface="Calibri" panose="020F0502020204030204" pitchFamily="34" charset="0"/>
                <a:ea typeface="Calibri" panose="020F0502020204030204" pitchFamily="34" charset="0"/>
                <a:cs typeface="Calibri" panose="020F0502020204030204" pitchFamily="34" charset="0"/>
              </a:rPr>
              <a:t>last thirteen years</a:t>
            </a:r>
            <a:r>
              <a:rPr lang="en-US" sz="1800">
                <a:effectLst/>
                <a:latin typeface="Calibri" panose="020F0502020204030204" pitchFamily="34" charset="0"/>
                <a:ea typeface="Calibri" panose="020F0502020204030204" pitchFamily="34" charset="0"/>
                <a:cs typeface="Calibri" panose="020F0502020204030204" pitchFamily="34" charset="0"/>
              </a:rPr>
              <a:t>. The resulting dataset was then screened to remove false positive.</a:t>
            </a:r>
            <a:endParaRPr lang="fr-CH" sz="1800">
              <a:effectLst/>
              <a:latin typeface="Calibri" panose="020F0502020204030204" pitchFamily="34" charset="0"/>
              <a:ea typeface="Calibri" panose="020F0502020204030204" pitchFamily="34" charset="0"/>
              <a:cs typeface="Arial" panose="020B0604020202020204" pitchFamily="34" charset="0"/>
            </a:endParaRP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6</a:t>
            </a:fld>
            <a:endParaRPr lang="fr-CH"/>
          </a:p>
        </p:txBody>
      </p:sp>
    </p:spTree>
    <p:extLst>
      <p:ext uri="{BB962C8B-B14F-4D97-AF65-F5344CB8AC3E}">
        <p14:creationId xmlns:p14="http://schemas.microsoft.com/office/powerpoint/2010/main" val="352567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We then cleaned and filtered the screened dataset to retain the </a:t>
            </a:r>
            <a:r>
              <a:rPr lang="en-US" sz="1800" b="1">
                <a:effectLst/>
                <a:latin typeface="Calibri" panose="020F0502020204030204" pitchFamily="34" charset="0"/>
                <a:ea typeface="Calibri" panose="020F0502020204030204" pitchFamily="34" charset="0"/>
                <a:cs typeface="Calibri" panose="020F0502020204030204" pitchFamily="34" charset="0"/>
              </a:rPr>
              <a:t>880</a:t>
            </a:r>
            <a:r>
              <a:rPr lang="en-US" sz="1800">
                <a:effectLst/>
                <a:latin typeface="Calibri" panose="020F0502020204030204" pitchFamily="34" charset="0"/>
                <a:ea typeface="Calibri" panose="020F0502020204030204" pitchFamily="34" charset="0"/>
                <a:cs typeface="Calibri" panose="020F0502020204030204" pitchFamily="34" charset="0"/>
              </a:rPr>
              <a:t> (eight hundred and eighty) papers that received the most interest in terms of incoming citations. Then, we performed a DBCA to obtain a science map with papers grouped into clusters. The proximity between papers is determined by their common references.</a:t>
            </a:r>
          </a:p>
          <a:p>
            <a:pPr algn="just">
              <a:lnSpc>
                <a:spcPct val="107000"/>
              </a:lnSpc>
              <a:spcAft>
                <a:spcPts val="80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NEXT</a:t>
            </a:r>
          </a:p>
          <a:p>
            <a:pPr algn="just">
              <a:lnSpc>
                <a:spcPct val="107000"/>
              </a:lnSpc>
              <a:spcAft>
                <a:spcPts val="800"/>
              </a:spcAft>
            </a:pPr>
            <a:endParaRPr lang="fr-CH"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Additionally, we implemented custom-made scripts to count the frequency of terms in Title, Abstract, and Author Keywords. We then used several data visualizations to explore the data under various dimensions.</a:t>
            </a:r>
            <a:endParaRPr lang="fr-CH"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7</a:t>
            </a:fld>
            <a:endParaRPr lang="fr-CH"/>
          </a:p>
        </p:txBody>
      </p:sp>
    </p:spTree>
    <p:extLst>
      <p:ext uri="{BB962C8B-B14F-4D97-AF65-F5344CB8AC3E}">
        <p14:creationId xmlns:p14="http://schemas.microsoft.com/office/powerpoint/2010/main" val="223220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Regarding the interpretation, we used DCBA as an intermediate phase to first acquire insights into the diversity of BLV research before assigning research areas manually. After having obtained 5 clusters (automatically through bibliometrics), we favored 4 research areas.</a:t>
            </a:r>
          </a:p>
          <a:p>
            <a:pPr algn="just">
              <a:lnSpc>
                <a:spcPct val="107000"/>
              </a:lnSpc>
              <a:spcAft>
                <a:spcPts val="800"/>
              </a:spcAft>
            </a:pPr>
            <a:endParaRPr lang="fr-CH"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Furthermore, for our in-depth qualitative analysis, we extracted the top 100 most-cited papers per research area which were coded using our conceptual framework.</a:t>
            </a:r>
            <a:endParaRPr lang="fr-CH" sz="1800">
              <a:effectLst/>
              <a:latin typeface="Calibri" panose="020F0502020204030204" pitchFamily="34" charset="0"/>
              <a:ea typeface="Calibri" panose="020F0502020204030204" pitchFamily="34" charset="0"/>
              <a:cs typeface="Arial" panose="020B0604020202020204" pitchFamily="34" charset="0"/>
            </a:endParaRPr>
          </a:p>
          <a:p>
            <a:endParaRPr lang="fr-CH"/>
          </a:p>
        </p:txBody>
      </p:sp>
      <p:sp>
        <p:nvSpPr>
          <p:cNvPr id="4" name="Espace réservé du numéro de diapositive 3"/>
          <p:cNvSpPr>
            <a:spLocks noGrp="1"/>
          </p:cNvSpPr>
          <p:nvPr>
            <p:ph type="sldNum" sz="quarter" idx="5"/>
          </p:nvPr>
        </p:nvSpPr>
        <p:spPr/>
        <p:txBody>
          <a:bodyPr/>
          <a:lstStyle/>
          <a:p>
            <a:fld id="{A2CFD38F-8AA6-4F01-86E4-F28D4780200A}" type="slidenum">
              <a:rPr lang="fr-CH" smtClean="0"/>
              <a:t>8</a:t>
            </a:fld>
            <a:endParaRPr lang="fr-CH"/>
          </a:p>
        </p:txBody>
      </p:sp>
    </p:spTree>
    <p:extLst>
      <p:ext uri="{BB962C8B-B14F-4D97-AF65-F5344CB8AC3E}">
        <p14:creationId xmlns:p14="http://schemas.microsoft.com/office/powerpoint/2010/main" val="311337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slide, we have a </a:t>
            </a:r>
            <a:r>
              <a:rPr lang="en-US" b="1"/>
              <a:t>visualization of science map that was obtained after performing the DBCA</a:t>
            </a:r>
            <a:r>
              <a:rPr lang="en-US"/>
              <a:t> on our set of 880 papers where the nodes or bubbles present a specific paper, and the edges present the common references. Moreover, the larger the node, the higher the citation count. Furthermore, the map is </a:t>
            </a:r>
            <a:r>
              <a:rPr lang="en-US" b="1"/>
              <a:t>organized into 5 cluster</a:t>
            </a:r>
            <a:r>
              <a:rPr lang="en-US"/>
              <a:t>s suggested with the first two clusters surrounding keywords such as app and accessibility, the third cluster containing keywords such as access, interact and tactile, the fourth cluster with keywords such as system; navigation and environment and the last cluster with keywords such as deep learning and model. Now, whilst the </a:t>
            </a:r>
            <a:r>
              <a:rPr lang="en-US" b="1"/>
              <a:t>DBCA provided us with a preliminary structure of the field</a:t>
            </a:r>
            <a:r>
              <a:rPr lang="en-US"/>
              <a:t> and an overview of the research field, Max and I manually verified and revised the clusters by reviewing each of the publications' title, abstract and keywords and assigning or re-assigning a single research area.</a:t>
            </a:r>
          </a:p>
        </p:txBody>
      </p:sp>
      <p:sp>
        <p:nvSpPr>
          <p:cNvPr id="4" name="Slide Number Placeholder 3"/>
          <p:cNvSpPr>
            <a:spLocks noGrp="1"/>
          </p:cNvSpPr>
          <p:nvPr>
            <p:ph type="sldNum" sz="quarter" idx="5"/>
          </p:nvPr>
        </p:nvSpPr>
        <p:spPr/>
        <p:txBody>
          <a:bodyPr/>
          <a:lstStyle/>
          <a:p>
            <a:fld id="{A2CFD38F-8AA6-4F01-86E4-F28D4780200A}" type="slidenum">
              <a:rPr lang="fr-CH" smtClean="0"/>
              <a:t>9</a:t>
            </a:fld>
            <a:endParaRPr lang="fr-CH"/>
          </a:p>
        </p:txBody>
      </p:sp>
    </p:spTree>
    <p:extLst>
      <p:ext uri="{BB962C8B-B14F-4D97-AF65-F5344CB8AC3E}">
        <p14:creationId xmlns:p14="http://schemas.microsoft.com/office/powerpoint/2010/main" val="202562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1683545"/>
            <a:ext cx="13716000" cy="3581400"/>
          </a:xfrm>
        </p:spPr>
        <p:txBody>
          <a:bodyPr anchor="b"/>
          <a:lstStyle>
            <a:lvl1pPr algn="ctr">
              <a:defRPr sz="9000">
                <a:latin typeface="+mn-lt"/>
              </a:defRPr>
            </a:lvl1pPr>
          </a:lstStyle>
          <a:p>
            <a:r>
              <a:rPr lang="fr-FR"/>
              <a:t>Modifiez le style du titre</a:t>
            </a:r>
            <a:endParaRPr lang="fr-CH"/>
          </a:p>
        </p:txBody>
      </p:sp>
      <p:sp>
        <p:nvSpPr>
          <p:cNvPr id="3" name="Sous-titr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4C78C688-E748-4188-B028-EEB87F2CA78E}" type="datetime1">
              <a:rPr lang="fr-CH" smtClean="0"/>
              <a:t>24.10.2023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lvl1pPr>
              <a:defRPr sz="2400"/>
            </a:lvl1pPr>
          </a:lstStyle>
          <a:p>
            <a:fld id="{4F1CDF55-9A51-47FB-B473-F55C6345E432}" type="slidenum">
              <a:rPr lang="fr-CH" smtClean="0"/>
              <a:pPr/>
              <a:t>‹#›</a:t>
            </a:fld>
            <a:endParaRPr lang="fr-CH"/>
          </a:p>
        </p:txBody>
      </p:sp>
    </p:spTree>
    <p:extLst>
      <p:ext uri="{BB962C8B-B14F-4D97-AF65-F5344CB8AC3E}">
        <p14:creationId xmlns:p14="http://schemas.microsoft.com/office/powerpoint/2010/main" val="32076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08DDD30-EC79-4B5B-B247-732BAB264771}" type="datetime1">
              <a:rPr lang="fr-CH" smtClean="0"/>
              <a:t>24.10.2023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79317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087350" y="547688"/>
            <a:ext cx="3943350" cy="8717757"/>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1257300" y="547688"/>
            <a:ext cx="11601450" cy="871775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D218494A-0425-4230-9B68-3C3A507C466D}" type="datetime1">
              <a:rPr lang="fr-CH" smtClean="0"/>
              <a:t>24.10.2023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236790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7670224-0ABD-4A04-81BE-46FFB8685CDC}" type="datetime1">
              <a:rPr lang="fr-CH" smtClean="0"/>
              <a:t>24.10.2023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F1CDF55-9A51-47FB-B473-F55C6345E432}" type="slidenum">
              <a:rPr lang="fr-CH" smtClean="0"/>
              <a:t>‹#›</a:t>
            </a:fld>
            <a:endParaRPr lang="fr-CH"/>
          </a:p>
        </p:txBody>
      </p:sp>
      <p:cxnSp>
        <p:nvCxnSpPr>
          <p:cNvPr id="8" name="Connecteur droit 7"/>
          <p:cNvCxnSpPr/>
          <p:nvPr userDrawn="1"/>
        </p:nvCxnSpPr>
        <p:spPr>
          <a:xfrm>
            <a:off x="1125039" y="866054"/>
            <a:ext cx="0" cy="126742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48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47775" y="2564608"/>
            <a:ext cx="15773400" cy="4279106"/>
          </a:xfrm>
        </p:spPr>
        <p:txBody>
          <a:bodyPr anchor="b"/>
          <a:lstStyle>
            <a:lvl1pPr algn="r">
              <a:defRPr sz="9000">
                <a:latin typeface="+mn-lt"/>
              </a:defRPr>
            </a:lvl1pPr>
          </a:lstStyle>
          <a:p>
            <a:r>
              <a:rPr lang="fr-FR"/>
              <a:t>Modifiez le style du titre</a:t>
            </a:r>
            <a:endParaRPr lang="fr-CH"/>
          </a:p>
        </p:txBody>
      </p:sp>
      <p:sp>
        <p:nvSpPr>
          <p:cNvPr id="3" name="Espace réservé du texte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E2B1960-E5B0-465B-9624-F8A504C2613F}" type="datetime1">
              <a:rPr lang="fr-CH" smtClean="0"/>
              <a:t>24.10.2023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4F1CDF55-9A51-47FB-B473-F55C6345E432}" type="slidenum">
              <a:rPr lang="fr-CH" smtClean="0"/>
              <a:t>‹#›</a:t>
            </a:fld>
            <a:endParaRPr lang="fr-CH"/>
          </a:p>
        </p:txBody>
      </p:sp>
      <p:cxnSp>
        <p:nvCxnSpPr>
          <p:cNvPr id="7" name="Connecteur droit 6"/>
          <p:cNvCxnSpPr/>
          <p:nvPr userDrawn="1"/>
        </p:nvCxnSpPr>
        <p:spPr>
          <a:xfrm>
            <a:off x="17183546" y="5576285"/>
            <a:ext cx="0" cy="126742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8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mn-lt"/>
              </a:defRPr>
            </a:lvl1pPr>
          </a:lstStyle>
          <a:p>
            <a:r>
              <a:rPr lang="fr-FR"/>
              <a:t>Modifiez le style du titre</a:t>
            </a:r>
            <a:endParaRPr lang="fr-CH"/>
          </a:p>
        </p:txBody>
      </p:sp>
      <p:sp>
        <p:nvSpPr>
          <p:cNvPr id="3" name="Espace réservé du contenu 2"/>
          <p:cNvSpPr>
            <a:spLocks noGrp="1"/>
          </p:cNvSpPr>
          <p:nvPr>
            <p:ph sz="half" idx="1"/>
          </p:nvPr>
        </p:nvSpPr>
        <p:spPr>
          <a:xfrm>
            <a:off x="1257300" y="2738438"/>
            <a:ext cx="7772400" cy="65270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9258300" y="2738438"/>
            <a:ext cx="7772400" cy="65270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76AEACFE-5797-49A2-9218-48523368B53E}" type="datetime1">
              <a:rPr lang="fr-CH" smtClean="0"/>
              <a:t>24.10.2023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2414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59682" y="547688"/>
            <a:ext cx="15773400" cy="1988345"/>
          </a:xfrm>
        </p:spPr>
        <p:txBody>
          <a:bodyPr/>
          <a:lstStyle/>
          <a:p>
            <a:r>
              <a:rPr lang="fr-FR"/>
              <a:t>Modifiez le style du titre</a:t>
            </a:r>
            <a:endParaRPr lang="fr-CH"/>
          </a:p>
        </p:txBody>
      </p:sp>
      <p:sp>
        <p:nvSpPr>
          <p:cNvPr id="3" name="Espace réservé du texte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Modifier les styles du texte du masque</a:t>
            </a:r>
          </a:p>
        </p:txBody>
      </p:sp>
      <p:sp>
        <p:nvSpPr>
          <p:cNvPr id="4" name="Espace réservé du contenu 3"/>
          <p:cNvSpPr>
            <a:spLocks noGrp="1"/>
          </p:cNvSpPr>
          <p:nvPr>
            <p:ph sz="half" idx="2"/>
          </p:nvPr>
        </p:nvSpPr>
        <p:spPr>
          <a:xfrm>
            <a:off x="1259683" y="3757613"/>
            <a:ext cx="7736681" cy="55268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Modifier les styles du texte du masque</a:t>
            </a:r>
          </a:p>
        </p:txBody>
      </p:sp>
      <p:sp>
        <p:nvSpPr>
          <p:cNvPr id="6" name="Espace réservé du contenu 5"/>
          <p:cNvSpPr>
            <a:spLocks noGrp="1"/>
          </p:cNvSpPr>
          <p:nvPr>
            <p:ph sz="quarter" idx="4"/>
          </p:nvPr>
        </p:nvSpPr>
        <p:spPr>
          <a:xfrm>
            <a:off x="9258300" y="3757613"/>
            <a:ext cx="7774782" cy="55268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EA39DF9C-A5A6-4E9A-9CCF-E999D13377D0}" type="datetime1">
              <a:rPr lang="fr-CH" smtClean="0"/>
              <a:t>24.10.2023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338133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0BEC64E1-4620-42DC-B5C5-0B3A3A0BE384}" type="datetime1">
              <a:rPr lang="fr-CH" smtClean="0"/>
              <a:t>24.10.2023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39376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D8D622-2DE1-4935-A80F-C667969678FC}" type="datetime1">
              <a:rPr lang="fr-CH" smtClean="0"/>
              <a:t>24.10.2023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401699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9683" y="685800"/>
            <a:ext cx="5898356" cy="2400300"/>
          </a:xfrm>
        </p:spPr>
        <p:txBody>
          <a:bodyPr anchor="b"/>
          <a:lstStyle>
            <a:lvl1pPr>
              <a:defRPr sz="4800"/>
            </a:lvl1pPr>
          </a:lstStyle>
          <a:p>
            <a:r>
              <a:rPr lang="fr-FR"/>
              <a:t>Modifiez le style du titre</a:t>
            </a:r>
            <a:endParaRPr lang="fr-CH"/>
          </a:p>
        </p:txBody>
      </p:sp>
      <p:sp>
        <p:nvSpPr>
          <p:cNvPr id="3" name="Espace réservé du contenu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EB9B319-5A30-41AD-B362-1092C9E75734}" type="datetime1">
              <a:rPr lang="fr-CH" smtClean="0"/>
              <a:t>24.10.2023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407984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9683" y="685800"/>
            <a:ext cx="5898356" cy="2400300"/>
          </a:xfrm>
        </p:spPr>
        <p:txBody>
          <a:bodyPr anchor="b"/>
          <a:lstStyle>
            <a:lvl1pPr>
              <a:defRPr sz="4800"/>
            </a:lvl1pPr>
          </a:lstStyle>
          <a:p>
            <a:r>
              <a:rPr lang="fr-FR"/>
              <a:t>Modifiez le style du titre</a:t>
            </a:r>
            <a:endParaRPr lang="fr-CH"/>
          </a:p>
        </p:txBody>
      </p:sp>
      <p:sp>
        <p:nvSpPr>
          <p:cNvPr id="3" name="Espace réservé pour une image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fr-CH"/>
          </a:p>
        </p:txBody>
      </p:sp>
      <p:sp>
        <p:nvSpPr>
          <p:cNvPr id="4" name="Espace réservé du texte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49F75EE-C27C-46A1-B33E-CFB10097B2BE}" type="datetime1">
              <a:rPr lang="fr-CH" smtClean="0"/>
              <a:t>24.10.2023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4F1CDF55-9A51-47FB-B473-F55C6345E432}" type="slidenum">
              <a:rPr lang="fr-CH" smtClean="0"/>
              <a:t>‹#›</a:t>
            </a:fld>
            <a:endParaRPr lang="fr-CH"/>
          </a:p>
        </p:txBody>
      </p:sp>
    </p:spTree>
    <p:extLst>
      <p:ext uri="{BB962C8B-B14F-4D97-AF65-F5344CB8AC3E}">
        <p14:creationId xmlns:p14="http://schemas.microsoft.com/office/powerpoint/2010/main" val="295714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4783A23-64CB-49BC-8E18-646C74B8C29A}" type="datetime1">
              <a:rPr lang="fr-CH" smtClean="0"/>
              <a:pPr/>
              <a:t>24.10.2023</a:t>
            </a:fld>
            <a:endParaRPr lang="fr-CH"/>
          </a:p>
        </p:txBody>
      </p:sp>
      <p:sp>
        <p:nvSpPr>
          <p:cNvPr id="5" name="Espace réservé du pied de page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fr-CH"/>
          </a:p>
        </p:txBody>
      </p:sp>
      <p:sp>
        <p:nvSpPr>
          <p:cNvPr id="6" name="Espace réservé du numéro de diapositive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F1CDF55-9A51-47FB-B473-F55C6345E432}" type="slidenum">
              <a:rPr lang="fr-CH" smtClean="0"/>
              <a:pPr/>
              <a:t>‹#›</a:t>
            </a:fld>
            <a:endParaRPr lang="fr-CH"/>
          </a:p>
        </p:txBody>
      </p:sp>
    </p:spTree>
    <p:extLst>
      <p:ext uri="{BB962C8B-B14F-4D97-AF65-F5344CB8AC3E}">
        <p14:creationId xmlns:p14="http://schemas.microsoft.com/office/powerpoint/2010/main" val="1331073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371600" rtl="0" eaLnBrk="1" latinLnBrk="0" hangingPunct="1">
        <a:lnSpc>
          <a:spcPct val="90000"/>
        </a:lnSpc>
        <a:spcBef>
          <a:spcPct val="0"/>
        </a:spcBef>
        <a:buNone/>
        <a:defRPr sz="5400" b="1" kern="12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2.emf"/><Relationship Id="rId18" Type="http://schemas.openxmlformats.org/officeDocument/2006/relationships/image" Target="../media/image7.png"/><Relationship Id="rId3" Type="http://schemas.openxmlformats.org/officeDocument/2006/relationships/image" Target="../media/image31.png"/><Relationship Id="rId7" Type="http://schemas.microsoft.com/office/2007/relationships/hdphoto" Target="../media/hdphoto3.wdp"/><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notesSlide" Target="../notesSlides/notesSlide17.xml"/><Relationship Id="rId16" Type="http://schemas.openxmlformats.org/officeDocument/2006/relationships/image" Target="../media/image5.sv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s://github.com/human-ist/BLV-research-analysis" TargetMode="External"/><Relationship Id="rId5" Type="http://schemas.openxmlformats.org/officeDocument/2006/relationships/image" Target="../media/image33.png"/><Relationship Id="rId15" Type="http://schemas.openxmlformats.org/officeDocument/2006/relationships/image" Target="../media/image4.png"/><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93D_3719C41A.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5" Type="http://schemas.openxmlformats.org/officeDocument/2006/relationships/image" Target="../media/image18.emf"/><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14.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47153" y="882428"/>
            <a:ext cx="4193694" cy="743118"/>
          </a:xfrm>
          <a:prstGeom prst="rect">
            <a:avLst/>
          </a:prstGeom>
        </p:spPr>
      </p:pic>
      <p:sp>
        <p:nvSpPr>
          <p:cNvPr id="11" name="ZoneTexte 10"/>
          <p:cNvSpPr txBox="1"/>
          <p:nvPr/>
        </p:nvSpPr>
        <p:spPr>
          <a:xfrm>
            <a:off x="1508813" y="2516167"/>
            <a:ext cx="15270374" cy="1615827"/>
          </a:xfrm>
          <a:prstGeom prst="rect">
            <a:avLst/>
          </a:prstGeom>
          <a:noFill/>
        </p:spPr>
        <p:txBody>
          <a:bodyPr wrap="square" lIns="137160" tIns="68580" rIns="137160" bIns="68580" rtlCol="0" anchor="t">
            <a:spAutoFit/>
          </a:bodyPr>
          <a:lstStyle/>
          <a:p>
            <a:pPr algn="ctr"/>
            <a:r>
              <a:rPr lang="en-US" sz="4800" b="1">
                <a:latin typeface="Open Sans" panose="020B0606030504020204" pitchFamily="34" charset="0"/>
                <a:ea typeface="Open Sans" panose="020B0606030504020204" pitchFamily="34" charset="0"/>
                <a:cs typeface="Open Sans" panose="020B0606030504020204" pitchFamily="34" charset="0"/>
              </a:rPr>
              <a:t>A Large-Scale Mixed-Methods Analysis of Blind and Low-vision Research in ACM and IEEE</a:t>
            </a:r>
            <a:endParaRPr lang="fr-FR" sz="4800" b="1">
              <a:latin typeface="Open Sans" panose="020B0606030504020204" pitchFamily="34" charset="0"/>
              <a:ea typeface="Open Sans" panose="020B0606030504020204" pitchFamily="34" charset="0"/>
              <a:cs typeface="Open Sans" panose="020B0606030504020204" pitchFamily="34" charset="0"/>
            </a:endParaRPr>
          </a:p>
        </p:txBody>
      </p:sp>
      <p:sp>
        <p:nvSpPr>
          <p:cNvPr id="7" name="ZoneTexte 6">
            <a:extLst>
              <a:ext uri="{FF2B5EF4-FFF2-40B4-BE49-F238E27FC236}">
                <a16:creationId xmlns:a16="http://schemas.microsoft.com/office/drawing/2014/main" id="{A0520332-2470-4481-87B9-2B2EA790FE3B}"/>
              </a:ext>
            </a:extLst>
          </p:cNvPr>
          <p:cNvSpPr txBox="1"/>
          <p:nvPr/>
        </p:nvSpPr>
        <p:spPr>
          <a:xfrm>
            <a:off x="1798373" y="4592838"/>
            <a:ext cx="14691254" cy="3808735"/>
          </a:xfrm>
          <a:prstGeom prst="rect">
            <a:avLst/>
          </a:prstGeom>
          <a:noFill/>
        </p:spPr>
        <p:txBody>
          <a:bodyPr wrap="square" lIns="137160" tIns="68580" rIns="137160" bIns="68580" anchor="t">
            <a:spAutoFit/>
          </a:bodyPr>
          <a:lstStyle/>
          <a:p>
            <a:pPr algn="ctr"/>
            <a:r>
              <a:rPr lang="fr-FR" sz="3600" b="1">
                <a:latin typeface="Open Sans" panose="020B0606030504020204" pitchFamily="34" charset="0"/>
                <a:ea typeface="Open Sans" panose="020B0606030504020204" pitchFamily="34" charset="0"/>
                <a:cs typeface="Open Sans" panose="020B0606030504020204" pitchFamily="34" charset="0"/>
              </a:rPr>
              <a:t>Yong-</a:t>
            </a:r>
            <a:r>
              <a:rPr lang="fr-FR" sz="3600" b="1" err="1">
                <a:latin typeface="Open Sans" panose="020B0606030504020204" pitchFamily="34" charset="0"/>
                <a:ea typeface="Open Sans" panose="020B0606030504020204" pitchFamily="34" charset="0"/>
                <a:cs typeface="Open Sans" panose="020B0606030504020204" pitchFamily="34" charset="0"/>
              </a:rPr>
              <a:t>Joon</a:t>
            </a:r>
            <a:r>
              <a:rPr lang="fr-FR" sz="3600" b="1">
                <a:latin typeface="Open Sans" panose="020B0606030504020204" pitchFamily="34" charset="0"/>
                <a:ea typeface="Open Sans" panose="020B0606030504020204" pitchFamily="34" charset="0"/>
                <a:cs typeface="Open Sans" panose="020B0606030504020204" pitchFamily="34" charset="0"/>
              </a:rPr>
              <a:t> Thoo</a:t>
            </a:r>
            <a:r>
              <a:rPr lang="fr-FR" sz="3600" b="1" baseline="30000">
                <a:latin typeface="Open Sans" panose="020B0606030504020204" pitchFamily="34" charset="0"/>
                <a:ea typeface="Open Sans" panose="020B0606030504020204" pitchFamily="34" charset="0"/>
                <a:cs typeface="Open Sans" panose="020B0606030504020204" pitchFamily="34" charset="0"/>
              </a:rPr>
              <a:t>1</a:t>
            </a:r>
            <a:r>
              <a:rPr lang="fr-FR" sz="3600" b="1">
                <a:latin typeface="Open Sans" panose="020B0606030504020204" pitchFamily="34" charset="0"/>
                <a:ea typeface="Open Sans" panose="020B0606030504020204" pitchFamily="34" charset="0"/>
                <a:cs typeface="Open Sans" panose="020B0606030504020204" pitchFamily="34" charset="0"/>
              </a:rPr>
              <a:t>,</a:t>
            </a:r>
            <a:r>
              <a:rPr lang="fr-FR" sz="3600" b="1" baseline="30000">
                <a:latin typeface="Open Sans" panose="020B0606030504020204" pitchFamily="34" charset="0"/>
                <a:ea typeface="Open Sans" panose="020B0606030504020204" pitchFamily="34" charset="0"/>
                <a:cs typeface="Open Sans" panose="020B0606030504020204" pitchFamily="34" charset="0"/>
              </a:rPr>
              <a:t> </a:t>
            </a:r>
            <a:r>
              <a:rPr lang="fr-FR" sz="3600" b="1">
                <a:latin typeface="Open Sans" panose="020B0606030504020204" pitchFamily="34" charset="0"/>
                <a:ea typeface="Open Sans" panose="020B0606030504020204" pitchFamily="34" charset="0"/>
                <a:cs typeface="Open Sans" panose="020B0606030504020204" pitchFamily="34" charset="0"/>
              </a:rPr>
              <a:t>Maximiliano Jeanneret Medina</a:t>
            </a:r>
            <a:r>
              <a:rPr lang="fr-FR" sz="3600" b="1" baseline="30000">
                <a:latin typeface="Open Sans" panose="020B0606030504020204" pitchFamily="34" charset="0"/>
                <a:ea typeface="Open Sans" panose="020B0606030504020204" pitchFamily="34" charset="0"/>
                <a:cs typeface="Open Sans" panose="020B0606030504020204" pitchFamily="34" charset="0"/>
              </a:rPr>
              <a:t>1, 2</a:t>
            </a:r>
            <a:r>
              <a:rPr lang="fr-FR" sz="3600">
                <a:latin typeface="Open Sans" panose="020B0606030504020204" pitchFamily="34" charset="0"/>
                <a:ea typeface="Open Sans" panose="020B0606030504020204" pitchFamily="34" charset="0"/>
                <a:cs typeface="Open Sans" panose="020B0606030504020204" pitchFamily="34" charset="0"/>
              </a:rPr>
              <a:t>,</a:t>
            </a:r>
            <a:endParaRPr lang="fr-FR" sz="3600" baseline="30000">
              <a:latin typeface="Open Sans" panose="020B0606030504020204" pitchFamily="34" charset="0"/>
              <a:ea typeface="Open Sans" panose="020B0606030504020204" pitchFamily="34" charset="0"/>
              <a:cs typeface="Open Sans" panose="020B0606030504020204" pitchFamily="34" charset="0"/>
            </a:endParaRPr>
          </a:p>
          <a:p>
            <a:pPr algn="ctr"/>
            <a:r>
              <a:rPr lang="fr-FR" sz="3600">
                <a:latin typeface="Open Sans" panose="020B0606030504020204" pitchFamily="34" charset="0"/>
                <a:ea typeface="Open Sans" panose="020B0606030504020204" pitchFamily="34" charset="0"/>
                <a:cs typeface="Open Sans" panose="020B0606030504020204" pitchFamily="34" charset="0"/>
              </a:rPr>
              <a:t>Jon E. Froehlich</a:t>
            </a:r>
            <a:r>
              <a:rPr lang="fr-FR" sz="3600" baseline="30000">
                <a:latin typeface="Open Sans" panose="020B0606030504020204" pitchFamily="34" charset="0"/>
                <a:ea typeface="Open Sans" panose="020B0606030504020204" pitchFamily="34" charset="0"/>
                <a:cs typeface="Open Sans" panose="020B0606030504020204" pitchFamily="34" charset="0"/>
              </a:rPr>
              <a:t>3</a:t>
            </a:r>
            <a:r>
              <a:rPr lang="fr-FR" sz="3600">
                <a:latin typeface="Open Sans" panose="020B0606030504020204" pitchFamily="34" charset="0"/>
                <a:ea typeface="Open Sans" panose="020B0606030504020204" pitchFamily="34" charset="0"/>
                <a:cs typeface="Open Sans" panose="020B0606030504020204" pitchFamily="34" charset="0"/>
              </a:rPr>
              <a:t>, Nicolas Ruffieux</a:t>
            </a:r>
            <a:r>
              <a:rPr lang="fr-FR" sz="3600" baseline="30000">
                <a:latin typeface="Open Sans" panose="020B0606030504020204" pitchFamily="34" charset="0"/>
                <a:ea typeface="Open Sans" panose="020B0606030504020204" pitchFamily="34" charset="0"/>
                <a:cs typeface="Open Sans" panose="020B0606030504020204" pitchFamily="34" charset="0"/>
              </a:rPr>
              <a:t>1</a:t>
            </a:r>
            <a:r>
              <a:rPr lang="fr-FR" sz="3600">
                <a:latin typeface="Open Sans" panose="020B0606030504020204" pitchFamily="34" charset="0"/>
                <a:ea typeface="Open Sans" panose="020B0606030504020204" pitchFamily="34" charset="0"/>
                <a:cs typeface="Open Sans" panose="020B0606030504020204" pitchFamily="34" charset="0"/>
              </a:rPr>
              <a:t> and Denis Lalanne</a:t>
            </a:r>
            <a:r>
              <a:rPr lang="fr-FR" sz="3600" baseline="30000">
                <a:latin typeface="Open Sans" panose="020B0606030504020204" pitchFamily="34" charset="0"/>
                <a:ea typeface="Open Sans" panose="020B0606030504020204" pitchFamily="34" charset="0"/>
                <a:cs typeface="Open Sans" panose="020B0606030504020204" pitchFamily="34" charset="0"/>
              </a:rPr>
              <a:t>1</a:t>
            </a:r>
          </a:p>
          <a:p>
            <a:pPr algn="ctr"/>
            <a:endParaRPr lang="fr-FR" sz="2100">
              <a:latin typeface="Open Sans" panose="020B0606030504020204" pitchFamily="34" charset="0"/>
              <a:ea typeface="Open Sans" panose="020B0606030504020204" pitchFamily="34" charset="0"/>
              <a:cs typeface="Open Sans" panose="020B0606030504020204" pitchFamily="34" charset="0"/>
            </a:endParaRPr>
          </a:p>
          <a:p>
            <a:pPr algn="ctr"/>
            <a:r>
              <a:rPr lang="en-US" sz="2400" baseline="30000">
                <a:latin typeface="Open Sans" panose="020B0606030504020204" pitchFamily="34" charset="0"/>
                <a:ea typeface="Open Sans" panose="020B0606030504020204" pitchFamily="34" charset="0"/>
                <a:cs typeface="Open Sans" panose="020B0606030504020204" pitchFamily="34" charset="0"/>
              </a:rPr>
              <a:t>1</a:t>
            </a:r>
            <a:r>
              <a:rPr lang="en-US" sz="2400">
                <a:latin typeface="Open Sans" panose="020B0606030504020204" pitchFamily="34" charset="0"/>
                <a:ea typeface="Open Sans" panose="020B0606030504020204" pitchFamily="34" charset="0"/>
                <a:cs typeface="Open Sans" panose="020B0606030504020204" pitchFamily="34" charset="0"/>
              </a:rPr>
              <a:t>Human-IST Institute, University of Fribourg</a:t>
            </a:r>
          </a:p>
          <a:p>
            <a:pPr algn="ctr"/>
            <a:r>
              <a:rPr lang="en-US" sz="2400" baseline="30000">
                <a:latin typeface="Open Sans" panose="020B0606030504020204" pitchFamily="34" charset="0"/>
                <a:ea typeface="Open Sans" panose="020B0606030504020204" pitchFamily="34" charset="0"/>
                <a:cs typeface="Open Sans" panose="020B0606030504020204" pitchFamily="34" charset="0"/>
              </a:rPr>
              <a:t>2</a:t>
            </a:r>
            <a:r>
              <a:rPr lang="en-US" sz="2400">
                <a:latin typeface="Open Sans" panose="020B0606030504020204" pitchFamily="34" charset="0"/>
                <a:ea typeface="Open Sans" panose="020B0606030504020204" pitchFamily="34" charset="0"/>
                <a:cs typeface="Open Sans" panose="020B0606030504020204" pitchFamily="34" charset="0"/>
              </a:rPr>
              <a:t>HEG Arc, HES-SO // University of Applied Sciences Western Switzerland</a:t>
            </a:r>
          </a:p>
          <a:p>
            <a:pPr algn="ctr"/>
            <a:r>
              <a:rPr lang="en-US" sz="2400" baseline="30000">
                <a:latin typeface="Open Sans" panose="020B0606030504020204" pitchFamily="34" charset="0"/>
                <a:ea typeface="Open Sans" panose="020B0606030504020204" pitchFamily="34" charset="0"/>
                <a:cs typeface="Open Sans" panose="020B0606030504020204" pitchFamily="34" charset="0"/>
              </a:rPr>
              <a:t>3</a:t>
            </a:r>
            <a:r>
              <a:rPr lang="en-US" sz="2400">
                <a:latin typeface="Open Sans" panose="020B0606030504020204" pitchFamily="34" charset="0"/>
                <a:ea typeface="Open Sans" panose="020B0606030504020204" pitchFamily="34" charset="0"/>
                <a:cs typeface="Open Sans" panose="020B0606030504020204" pitchFamily="34" charset="0"/>
              </a:rPr>
              <a:t>University of Washington</a:t>
            </a:r>
          </a:p>
          <a:p>
            <a:pPr algn="ctr"/>
            <a:endParaRPr lang="fr-CH" sz="4050">
              <a:latin typeface="Open Sans" panose="020B0606030504020204" pitchFamily="34" charset="0"/>
              <a:ea typeface="Open Sans" panose="020B0606030504020204" pitchFamily="34" charset="0"/>
              <a:cs typeface="Open Sans" panose="020B0606030504020204" pitchFamily="34" charset="0"/>
            </a:endParaRPr>
          </a:p>
          <a:p>
            <a:pPr algn="ctr"/>
            <a:r>
              <a:rPr lang="en-US" sz="2400">
                <a:latin typeface="Open Sans" panose="020B0606030504020204" pitchFamily="34" charset="0"/>
                <a:ea typeface="Open Sans" panose="020B0606030504020204" pitchFamily="34" charset="0"/>
                <a:cs typeface="Open Sans" panose="020B0606030504020204" pitchFamily="34" charset="0"/>
              </a:rPr>
              <a:t>ASSETS ’23, October 22-25, 2023, New York, NY, USA</a:t>
            </a:r>
            <a:endParaRPr lang="fr-CH" sz="240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a:extLst>
              <a:ext uri="{FF2B5EF4-FFF2-40B4-BE49-F238E27FC236}">
                <a16:creationId xmlns:a16="http://schemas.microsoft.com/office/drawing/2014/main" id="{AA853B0D-C947-41A4-8BC2-C7842729BC1F}"/>
              </a:ext>
            </a:extLst>
          </p:cNvPr>
          <p:cNvPicPr>
            <a:picLocks noChangeAspect="1"/>
          </p:cNvPicPr>
          <p:nvPr/>
        </p:nvPicPr>
        <p:blipFill>
          <a:blip r:embed="rId4"/>
          <a:stretch>
            <a:fillRect/>
          </a:stretch>
        </p:blipFill>
        <p:spPr>
          <a:xfrm>
            <a:off x="680232" y="512627"/>
            <a:ext cx="2592000" cy="1339931"/>
          </a:xfrm>
          <a:prstGeom prst="rect">
            <a:avLst/>
          </a:prstGeom>
        </p:spPr>
      </p:pic>
      <p:pic>
        <p:nvPicPr>
          <p:cNvPr id="5" name="Image 4">
            <a:extLst>
              <a:ext uri="{FF2B5EF4-FFF2-40B4-BE49-F238E27FC236}">
                <a16:creationId xmlns:a16="http://schemas.microsoft.com/office/drawing/2014/main" id="{F0814488-85B0-4A48-AE70-FFD219917A8F}"/>
              </a:ext>
            </a:extLst>
          </p:cNvPr>
          <p:cNvPicPr>
            <a:picLocks noChangeAspect="1"/>
          </p:cNvPicPr>
          <p:nvPr/>
        </p:nvPicPr>
        <p:blipFill>
          <a:blip r:embed="rId5"/>
          <a:stretch>
            <a:fillRect/>
          </a:stretch>
        </p:blipFill>
        <p:spPr>
          <a:xfrm>
            <a:off x="680232" y="8416087"/>
            <a:ext cx="1890000" cy="1379045"/>
          </a:xfrm>
          <a:prstGeom prst="rect">
            <a:avLst/>
          </a:prstGeom>
        </p:spPr>
      </p:pic>
      <p:pic>
        <p:nvPicPr>
          <p:cNvPr id="4" name="Graphique 3">
            <a:extLst>
              <a:ext uri="{FF2B5EF4-FFF2-40B4-BE49-F238E27FC236}">
                <a16:creationId xmlns:a16="http://schemas.microsoft.com/office/drawing/2014/main" id="{A79C0618-A2F1-4A0A-84FA-894DC1C63E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01025" y="8862417"/>
            <a:ext cx="1885950" cy="428625"/>
          </a:xfrm>
          <a:prstGeom prst="rect">
            <a:avLst/>
          </a:prstGeom>
        </p:spPr>
      </p:pic>
      <p:pic>
        <p:nvPicPr>
          <p:cNvPr id="6" name="Image 5" descr="Une image contenant Caractère coloré, capture d’écran, carré&#10;&#10;Description générée automatiquement">
            <a:extLst>
              <a:ext uri="{FF2B5EF4-FFF2-40B4-BE49-F238E27FC236}">
                <a16:creationId xmlns:a16="http://schemas.microsoft.com/office/drawing/2014/main" id="{067DA85B-FC54-9AC6-61F6-3E5CCBA070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526135" y="531714"/>
            <a:ext cx="1510847" cy="1339200"/>
          </a:xfrm>
          <a:prstGeom prst="rect">
            <a:avLst/>
          </a:prstGeom>
        </p:spPr>
      </p:pic>
      <p:pic>
        <p:nvPicPr>
          <p:cNvPr id="10" name="Image 9">
            <a:extLst>
              <a:ext uri="{FF2B5EF4-FFF2-40B4-BE49-F238E27FC236}">
                <a16:creationId xmlns:a16="http://schemas.microsoft.com/office/drawing/2014/main" id="{B20F57C7-AA37-F07D-CD6C-A22829F0558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128878" y="8889875"/>
            <a:ext cx="4320000" cy="459303"/>
          </a:xfrm>
          <a:prstGeom prst="rect">
            <a:avLst/>
          </a:prstGeom>
        </p:spPr>
      </p:pic>
    </p:spTree>
    <p:extLst>
      <p:ext uri="{BB962C8B-B14F-4D97-AF65-F5344CB8AC3E}">
        <p14:creationId xmlns:p14="http://schemas.microsoft.com/office/powerpoint/2010/main" val="120903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solidFill>
                  <a:prstClr val="black"/>
                </a:solidFill>
              </a:rPr>
              <a:t>Results</a:t>
            </a:r>
            <a:r>
              <a:rPr lang="fr-CH">
                <a:solidFill>
                  <a:prstClr val="black"/>
                </a:solidFill>
              </a:rPr>
              <a:t> and Discussion</a:t>
            </a:r>
            <a:br>
              <a:rPr lang="fr-CH">
                <a:solidFill>
                  <a:prstClr val="black"/>
                </a:solidFill>
              </a:rPr>
            </a:br>
            <a:r>
              <a:rPr lang="en-US" sz="4200" b="0">
                <a:solidFill>
                  <a:prstClr val="black"/>
                </a:solidFill>
              </a:rPr>
              <a:t>Delineating the Field of Research</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10</a:t>
            </a:r>
          </a:p>
        </p:txBody>
      </p:sp>
      <p:graphicFrame>
        <p:nvGraphicFramePr>
          <p:cNvPr id="3" name="Diagramme 2">
            <a:extLst>
              <a:ext uri="{FF2B5EF4-FFF2-40B4-BE49-F238E27FC236}">
                <a16:creationId xmlns:a16="http://schemas.microsoft.com/office/drawing/2014/main" id="{375DEC9A-C533-64A0-89D0-10E725802226}"/>
              </a:ext>
            </a:extLst>
          </p:cNvPr>
          <p:cNvGraphicFramePr/>
          <p:nvPr>
            <p:extLst>
              <p:ext uri="{D42A27DB-BD31-4B8C-83A1-F6EECF244321}">
                <p14:modId xmlns:p14="http://schemas.microsoft.com/office/powerpoint/2010/main" val="2294951330"/>
              </p:ext>
            </p:extLst>
          </p:nvPr>
        </p:nvGraphicFramePr>
        <p:xfrm>
          <a:off x="1383600" y="2170481"/>
          <a:ext cx="16740000" cy="733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4241BD11-D33B-9D1D-D6FC-D963FA0863A8}"/>
              </a:ext>
            </a:extLst>
          </p:cNvPr>
          <p:cNvSpPr txBox="1"/>
          <p:nvPr/>
        </p:nvSpPr>
        <p:spPr>
          <a:xfrm>
            <a:off x="830180" y="4165348"/>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Research Area</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1FB53996-29C2-9A0A-E4B0-1021555884F4}"/>
              </a:ext>
            </a:extLst>
          </p:cNvPr>
          <p:cNvSpPr txBox="1"/>
          <p:nvPr/>
        </p:nvSpPr>
        <p:spPr>
          <a:xfrm>
            <a:off x="830180" y="5025792"/>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Major Topics</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DA74BAB2-6A0F-2A47-E716-614CC60805DE}"/>
              </a:ext>
            </a:extLst>
          </p:cNvPr>
          <p:cNvSpPr txBox="1"/>
          <p:nvPr/>
        </p:nvSpPr>
        <p:spPr>
          <a:xfrm>
            <a:off x="14330700" y="2361865"/>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sp>
        <p:nvSpPr>
          <p:cNvPr id="5" name="Rectangle 4">
            <a:extLst>
              <a:ext uri="{FF2B5EF4-FFF2-40B4-BE49-F238E27FC236}">
                <a16:creationId xmlns:a16="http://schemas.microsoft.com/office/drawing/2014/main" id="{46160315-1D1E-FC18-F002-7081324CBCBC}"/>
              </a:ext>
            </a:extLst>
          </p:cNvPr>
          <p:cNvSpPr/>
          <p:nvPr/>
        </p:nvSpPr>
        <p:spPr>
          <a:xfrm>
            <a:off x="7427495" y="4686590"/>
            <a:ext cx="10030325"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a:extLst>
              <a:ext uri="{FF2B5EF4-FFF2-40B4-BE49-F238E27FC236}">
                <a16:creationId xmlns:a16="http://schemas.microsoft.com/office/drawing/2014/main" id="{36DAA6BA-4E47-0576-0545-E86C878BBEC6}"/>
              </a:ext>
            </a:extLst>
          </p:cNvPr>
          <p:cNvSpPr txBox="1"/>
          <p:nvPr/>
        </p:nvSpPr>
        <p:spPr>
          <a:xfrm>
            <a:off x="830180" y="9290668"/>
            <a:ext cx="14271856" cy="923330"/>
          </a:xfrm>
          <a:prstGeom prst="rect">
            <a:avLst/>
          </a:prstGeom>
          <a:noFill/>
        </p:spPr>
        <p:txBody>
          <a:bodyPr wrap="square">
            <a:spAutoFit/>
          </a:bodyPr>
          <a:lstStyle/>
          <a:p>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Antol et al. ICCV’15;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Bigham</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UIST’10; Brady et al. CSCW’13;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Gurari</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CPVR’18</a:t>
            </a:r>
          </a:p>
          <a:p>
            <a:r>
              <a:rPr lang="fr-CH" sz="1800" baseline="30000">
                <a:latin typeface="Open Sans" panose="020B0606030504020204" pitchFamily="34" charset="0"/>
                <a:ea typeface="Open Sans" panose="020B0606030504020204" pitchFamily="34" charset="0"/>
                <a:cs typeface="Open Sans" panose="020B0606030504020204" pitchFamily="34" charset="0"/>
              </a:rPr>
              <a:t>2</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Gleason et al. CHI’20; Morris et al. CHI’16; Wu et al. CSCW’17; Stangl et al. CHI’20</a:t>
            </a:r>
          </a:p>
          <a:p>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Ahmetovic et al. CHI’20; Neto et al. </a:t>
            </a:r>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IEEE THMS 2017</a:t>
            </a:r>
            <a:endPar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684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solidFill>
                  <a:prstClr val="black"/>
                </a:solidFill>
              </a:rPr>
              <a:t>Results</a:t>
            </a:r>
            <a:r>
              <a:rPr lang="fr-CH">
                <a:solidFill>
                  <a:prstClr val="black"/>
                </a:solidFill>
              </a:rPr>
              <a:t> and Discussion</a:t>
            </a:r>
            <a:br>
              <a:rPr lang="fr-CH">
                <a:solidFill>
                  <a:prstClr val="black"/>
                </a:solidFill>
              </a:rPr>
            </a:br>
            <a:r>
              <a:rPr lang="en-US" sz="4200" b="0">
                <a:solidFill>
                  <a:prstClr val="black"/>
                </a:solidFill>
              </a:rPr>
              <a:t>Delineating the Field of Research</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10</a:t>
            </a:r>
          </a:p>
        </p:txBody>
      </p:sp>
      <p:graphicFrame>
        <p:nvGraphicFramePr>
          <p:cNvPr id="3" name="Diagramme 2">
            <a:extLst>
              <a:ext uri="{FF2B5EF4-FFF2-40B4-BE49-F238E27FC236}">
                <a16:creationId xmlns:a16="http://schemas.microsoft.com/office/drawing/2014/main" id="{375DEC9A-C533-64A0-89D0-10E725802226}"/>
              </a:ext>
            </a:extLst>
          </p:cNvPr>
          <p:cNvGraphicFramePr/>
          <p:nvPr>
            <p:extLst>
              <p:ext uri="{D42A27DB-BD31-4B8C-83A1-F6EECF244321}">
                <p14:modId xmlns:p14="http://schemas.microsoft.com/office/powerpoint/2010/main" val="4052346631"/>
              </p:ext>
            </p:extLst>
          </p:nvPr>
        </p:nvGraphicFramePr>
        <p:xfrm>
          <a:off x="1383600" y="2170481"/>
          <a:ext cx="16740000" cy="733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4241BD11-D33B-9D1D-D6FC-D963FA0863A8}"/>
              </a:ext>
            </a:extLst>
          </p:cNvPr>
          <p:cNvSpPr txBox="1"/>
          <p:nvPr/>
        </p:nvSpPr>
        <p:spPr>
          <a:xfrm>
            <a:off x="830180" y="4165348"/>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Research Area</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1FB53996-29C2-9A0A-E4B0-1021555884F4}"/>
              </a:ext>
            </a:extLst>
          </p:cNvPr>
          <p:cNvSpPr txBox="1"/>
          <p:nvPr/>
        </p:nvSpPr>
        <p:spPr>
          <a:xfrm>
            <a:off x="830180" y="5025792"/>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Major Topics</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DA74BAB2-6A0F-2A47-E716-614CC60805DE}"/>
              </a:ext>
            </a:extLst>
          </p:cNvPr>
          <p:cNvSpPr txBox="1"/>
          <p:nvPr/>
        </p:nvSpPr>
        <p:spPr>
          <a:xfrm>
            <a:off x="14330700" y="2361865"/>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sp>
        <p:nvSpPr>
          <p:cNvPr id="5" name="Rectangle 4">
            <a:extLst>
              <a:ext uri="{FF2B5EF4-FFF2-40B4-BE49-F238E27FC236}">
                <a16:creationId xmlns:a16="http://schemas.microsoft.com/office/drawing/2014/main" id="{46160315-1D1E-FC18-F002-7081324CBCBC}"/>
              </a:ext>
            </a:extLst>
          </p:cNvPr>
          <p:cNvSpPr/>
          <p:nvPr/>
        </p:nvSpPr>
        <p:spPr>
          <a:xfrm>
            <a:off x="10282989" y="4833009"/>
            <a:ext cx="6866022"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a:extLst>
              <a:ext uri="{FF2B5EF4-FFF2-40B4-BE49-F238E27FC236}">
                <a16:creationId xmlns:a16="http://schemas.microsoft.com/office/drawing/2014/main" id="{79E7CD7D-9B2E-0426-770D-C2ECC0F33B73}"/>
              </a:ext>
            </a:extLst>
          </p:cNvPr>
          <p:cNvSpPr/>
          <p:nvPr/>
        </p:nvSpPr>
        <p:spPr>
          <a:xfrm>
            <a:off x="3625516" y="4730440"/>
            <a:ext cx="3818021"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a:extLst>
              <a:ext uri="{FF2B5EF4-FFF2-40B4-BE49-F238E27FC236}">
                <a16:creationId xmlns:a16="http://schemas.microsoft.com/office/drawing/2014/main" id="{7B40E414-C281-F0F4-EA86-6B3AAABC98FD}"/>
              </a:ext>
            </a:extLst>
          </p:cNvPr>
          <p:cNvSpPr txBox="1"/>
          <p:nvPr/>
        </p:nvSpPr>
        <p:spPr>
          <a:xfrm>
            <a:off x="979755" y="9458196"/>
            <a:ext cx="12431446" cy="646331"/>
          </a:xfrm>
          <a:prstGeom prst="rect">
            <a:avLst/>
          </a:prstGeom>
          <a:noFill/>
        </p:spPr>
        <p:txBody>
          <a:bodyPr wrap="square">
            <a:spAutoFit/>
          </a:bodyPr>
          <a:lstStyle/>
          <a:p>
            <a:pPr algn="l"/>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Azenkot and Lee ASSETS’13; </a:t>
            </a:r>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Branham and Roy ASSETS’19</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Leporini</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OzCHI’12; Pradhan et al. CHI’18</a:t>
            </a:r>
          </a:p>
          <a:p>
            <a:pPr algn="l"/>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Holloway et al. CHI’18; Kane et al. CHI’11; Oliveira et al. ASSETS’11;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Ozioko</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a:t>
            </a:r>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IEEE TNSRE </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2020 </a:t>
            </a:r>
          </a:p>
        </p:txBody>
      </p:sp>
    </p:spTree>
    <p:extLst>
      <p:ext uri="{BB962C8B-B14F-4D97-AF65-F5344CB8AC3E}">
        <p14:creationId xmlns:p14="http://schemas.microsoft.com/office/powerpoint/2010/main" val="408173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solidFill>
                  <a:prstClr val="black"/>
                </a:solidFill>
              </a:rPr>
              <a:t>Results</a:t>
            </a:r>
            <a:r>
              <a:rPr lang="fr-CH">
                <a:solidFill>
                  <a:prstClr val="black"/>
                </a:solidFill>
              </a:rPr>
              <a:t> and Discussion</a:t>
            </a:r>
            <a:br>
              <a:rPr lang="fr-CH">
                <a:solidFill>
                  <a:prstClr val="black"/>
                </a:solidFill>
              </a:rPr>
            </a:br>
            <a:r>
              <a:rPr lang="en-US" sz="4200" b="0">
                <a:solidFill>
                  <a:prstClr val="black"/>
                </a:solidFill>
              </a:rPr>
              <a:t>Delineating the Field of Research</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10</a:t>
            </a:r>
          </a:p>
        </p:txBody>
      </p:sp>
      <p:graphicFrame>
        <p:nvGraphicFramePr>
          <p:cNvPr id="3" name="Diagramme 2">
            <a:extLst>
              <a:ext uri="{FF2B5EF4-FFF2-40B4-BE49-F238E27FC236}">
                <a16:creationId xmlns:a16="http://schemas.microsoft.com/office/drawing/2014/main" id="{375DEC9A-C533-64A0-89D0-10E725802226}"/>
              </a:ext>
            </a:extLst>
          </p:cNvPr>
          <p:cNvGraphicFramePr/>
          <p:nvPr>
            <p:extLst>
              <p:ext uri="{D42A27DB-BD31-4B8C-83A1-F6EECF244321}">
                <p14:modId xmlns:p14="http://schemas.microsoft.com/office/powerpoint/2010/main" val="2764363615"/>
              </p:ext>
            </p:extLst>
          </p:nvPr>
        </p:nvGraphicFramePr>
        <p:xfrm>
          <a:off x="1383600" y="2170481"/>
          <a:ext cx="16740000" cy="733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4241BD11-D33B-9D1D-D6FC-D963FA0863A8}"/>
              </a:ext>
            </a:extLst>
          </p:cNvPr>
          <p:cNvSpPr txBox="1"/>
          <p:nvPr/>
        </p:nvSpPr>
        <p:spPr>
          <a:xfrm>
            <a:off x="830180" y="4165348"/>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Research Area</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1FB53996-29C2-9A0A-E4B0-1021555884F4}"/>
              </a:ext>
            </a:extLst>
          </p:cNvPr>
          <p:cNvSpPr txBox="1"/>
          <p:nvPr/>
        </p:nvSpPr>
        <p:spPr>
          <a:xfrm>
            <a:off x="830180" y="5025792"/>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Major Topics</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DA74BAB2-6A0F-2A47-E716-614CC60805DE}"/>
              </a:ext>
            </a:extLst>
          </p:cNvPr>
          <p:cNvSpPr txBox="1"/>
          <p:nvPr/>
        </p:nvSpPr>
        <p:spPr>
          <a:xfrm>
            <a:off x="14330700" y="2361865"/>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sp>
        <p:nvSpPr>
          <p:cNvPr id="5" name="Rectangle 4">
            <a:extLst>
              <a:ext uri="{FF2B5EF4-FFF2-40B4-BE49-F238E27FC236}">
                <a16:creationId xmlns:a16="http://schemas.microsoft.com/office/drawing/2014/main" id="{46160315-1D1E-FC18-F002-7081324CBCBC}"/>
              </a:ext>
            </a:extLst>
          </p:cNvPr>
          <p:cNvSpPr/>
          <p:nvPr/>
        </p:nvSpPr>
        <p:spPr>
          <a:xfrm>
            <a:off x="13683915" y="4745925"/>
            <a:ext cx="3465095"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a:extLst>
              <a:ext uri="{FF2B5EF4-FFF2-40B4-BE49-F238E27FC236}">
                <a16:creationId xmlns:a16="http://schemas.microsoft.com/office/drawing/2014/main" id="{79E7CD7D-9B2E-0426-770D-C2ECC0F33B73}"/>
              </a:ext>
            </a:extLst>
          </p:cNvPr>
          <p:cNvSpPr/>
          <p:nvPr/>
        </p:nvSpPr>
        <p:spPr>
          <a:xfrm>
            <a:off x="3625516" y="4745925"/>
            <a:ext cx="5682884"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a:extLst>
              <a:ext uri="{FF2B5EF4-FFF2-40B4-BE49-F238E27FC236}">
                <a16:creationId xmlns:a16="http://schemas.microsoft.com/office/drawing/2014/main" id="{04AA5085-EF66-81C5-B934-4CEB398A0244}"/>
              </a:ext>
            </a:extLst>
          </p:cNvPr>
          <p:cNvSpPr txBox="1"/>
          <p:nvPr/>
        </p:nvSpPr>
        <p:spPr>
          <a:xfrm>
            <a:off x="979754" y="9458196"/>
            <a:ext cx="14579559" cy="646331"/>
          </a:xfrm>
          <a:prstGeom prst="rect">
            <a:avLst/>
          </a:prstGeom>
          <a:noFill/>
        </p:spPr>
        <p:txBody>
          <a:bodyPr wrap="square">
            <a:spAutoFit/>
          </a:bodyPr>
          <a:lstStyle/>
          <a:p>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Brulé et al. CHI’16;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Metatla</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CHI’19 &amp; 20;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Thieme</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DIS’17</a:t>
            </a:r>
          </a:p>
          <a:p>
            <a:pPr algn="l"/>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Kane and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Bigham</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SIGCSE’14;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Koushik</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CHI’19</a:t>
            </a:r>
          </a:p>
        </p:txBody>
      </p:sp>
    </p:spTree>
    <p:extLst>
      <p:ext uri="{BB962C8B-B14F-4D97-AF65-F5344CB8AC3E}">
        <p14:creationId xmlns:p14="http://schemas.microsoft.com/office/powerpoint/2010/main" val="304149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solidFill>
                  <a:prstClr val="black"/>
                </a:solidFill>
              </a:rPr>
              <a:t>Results</a:t>
            </a:r>
            <a:r>
              <a:rPr lang="fr-CH">
                <a:solidFill>
                  <a:prstClr val="black"/>
                </a:solidFill>
              </a:rPr>
              <a:t> and Discussion</a:t>
            </a:r>
            <a:br>
              <a:rPr lang="fr-CH">
                <a:solidFill>
                  <a:prstClr val="black"/>
                </a:solidFill>
              </a:rPr>
            </a:br>
            <a:r>
              <a:rPr lang="en-US" sz="4200" b="0">
                <a:solidFill>
                  <a:prstClr val="black"/>
                </a:solidFill>
              </a:rPr>
              <a:t>Delineating the Field of Research</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10</a:t>
            </a:r>
          </a:p>
        </p:txBody>
      </p:sp>
      <p:graphicFrame>
        <p:nvGraphicFramePr>
          <p:cNvPr id="3" name="Diagramme 2">
            <a:extLst>
              <a:ext uri="{FF2B5EF4-FFF2-40B4-BE49-F238E27FC236}">
                <a16:creationId xmlns:a16="http://schemas.microsoft.com/office/drawing/2014/main" id="{375DEC9A-C533-64A0-89D0-10E725802226}"/>
              </a:ext>
            </a:extLst>
          </p:cNvPr>
          <p:cNvGraphicFramePr/>
          <p:nvPr>
            <p:extLst>
              <p:ext uri="{D42A27DB-BD31-4B8C-83A1-F6EECF244321}">
                <p14:modId xmlns:p14="http://schemas.microsoft.com/office/powerpoint/2010/main" val="3982987105"/>
              </p:ext>
            </p:extLst>
          </p:nvPr>
        </p:nvGraphicFramePr>
        <p:xfrm>
          <a:off x="1383600" y="2199509"/>
          <a:ext cx="16740000" cy="733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4241BD11-D33B-9D1D-D6FC-D963FA0863A8}"/>
              </a:ext>
            </a:extLst>
          </p:cNvPr>
          <p:cNvSpPr txBox="1"/>
          <p:nvPr/>
        </p:nvSpPr>
        <p:spPr>
          <a:xfrm>
            <a:off x="830180" y="4194376"/>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Research Area</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1FB53996-29C2-9A0A-E4B0-1021555884F4}"/>
              </a:ext>
            </a:extLst>
          </p:cNvPr>
          <p:cNvSpPr txBox="1"/>
          <p:nvPr/>
        </p:nvSpPr>
        <p:spPr>
          <a:xfrm>
            <a:off x="830180" y="5054820"/>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Major Topics</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DA74BAB2-6A0F-2A47-E716-614CC60805DE}"/>
              </a:ext>
            </a:extLst>
          </p:cNvPr>
          <p:cNvSpPr txBox="1"/>
          <p:nvPr/>
        </p:nvSpPr>
        <p:spPr>
          <a:xfrm>
            <a:off x="14330700" y="2390893"/>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sp>
        <p:nvSpPr>
          <p:cNvPr id="5" name="Rectangle 4">
            <a:extLst>
              <a:ext uri="{FF2B5EF4-FFF2-40B4-BE49-F238E27FC236}">
                <a16:creationId xmlns:a16="http://schemas.microsoft.com/office/drawing/2014/main" id="{46160315-1D1E-FC18-F002-7081324CBCBC}"/>
              </a:ext>
            </a:extLst>
          </p:cNvPr>
          <p:cNvSpPr/>
          <p:nvPr/>
        </p:nvSpPr>
        <p:spPr>
          <a:xfrm>
            <a:off x="3624563" y="4847523"/>
            <a:ext cx="10030325"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a:extLst>
              <a:ext uri="{FF2B5EF4-FFF2-40B4-BE49-F238E27FC236}">
                <a16:creationId xmlns:a16="http://schemas.microsoft.com/office/drawing/2014/main" id="{0CD432AD-A4EC-C1F4-D0C2-569DDA89AB04}"/>
              </a:ext>
            </a:extLst>
          </p:cNvPr>
          <p:cNvSpPr txBox="1"/>
          <p:nvPr/>
        </p:nvSpPr>
        <p:spPr>
          <a:xfrm>
            <a:off x="950727" y="9485204"/>
            <a:ext cx="14271856" cy="646331"/>
          </a:xfrm>
          <a:prstGeom prst="rect">
            <a:avLst/>
          </a:prstGeom>
          <a:noFill/>
        </p:spPr>
        <p:txBody>
          <a:bodyPr wrap="square">
            <a:spAutoFit/>
          </a:bodyPr>
          <a:lstStyle/>
          <a:p>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1, 2</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Ahmetovic et al. MobileHCI’16; Au et al. IEEE TMC 2013; Bai et al. IEEE TMC 2017; Sato et al. ASSETS’17</a:t>
            </a:r>
          </a:p>
          <a:p>
            <a:r>
              <a:rPr lang="fr-CH"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Azenkot et al. CHI‘11; Colley et al. CHI’20; Williams et al., ASSETS’13 &amp; 14</a:t>
            </a:r>
          </a:p>
        </p:txBody>
      </p:sp>
    </p:spTree>
    <p:extLst>
      <p:ext uri="{BB962C8B-B14F-4D97-AF65-F5344CB8AC3E}">
        <p14:creationId xmlns:p14="http://schemas.microsoft.com/office/powerpoint/2010/main" val="203755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t>Results</a:t>
            </a:r>
            <a:r>
              <a:rPr lang="fr-CH"/>
              <a:t> and Discussion</a:t>
            </a:r>
            <a:br>
              <a:rPr lang="fr-CH"/>
            </a:br>
            <a:r>
              <a:rPr lang="en-US" sz="4200" b="0"/>
              <a:t>Communities of Focus</a:t>
            </a:r>
            <a:endParaRPr lang="fr-CH" sz="4200"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11</a:t>
            </a:r>
          </a:p>
        </p:txBody>
      </p:sp>
      <p:pic>
        <p:nvPicPr>
          <p:cNvPr id="5" name="Image 4" descr="Une image contenant texte, capture d’écran, Parallèle, ligne&#10;&#10;Description générée automatiquement">
            <a:extLst>
              <a:ext uri="{FF2B5EF4-FFF2-40B4-BE49-F238E27FC236}">
                <a16:creationId xmlns:a16="http://schemas.microsoft.com/office/drawing/2014/main" id="{CC0BE951-9964-F5A7-A827-A6253A34B6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7300" y="3617380"/>
            <a:ext cx="10260000" cy="5487140"/>
          </a:xfrm>
          <a:prstGeom prst="rect">
            <a:avLst/>
          </a:prstGeom>
        </p:spPr>
      </p:pic>
      <p:sp>
        <p:nvSpPr>
          <p:cNvPr id="7" name="ZoneTexte 6">
            <a:extLst>
              <a:ext uri="{FF2B5EF4-FFF2-40B4-BE49-F238E27FC236}">
                <a16:creationId xmlns:a16="http://schemas.microsoft.com/office/drawing/2014/main" id="{60C97D56-409A-F7D8-1757-AE33315AD4B9}"/>
              </a:ext>
            </a:extLst>
          </p:cNvPr>
          <p:cNvSpPr txBox="1"/>
          <p:nvPr/>
        </p:nvSpPr>
        <p:spPr>
          <a:xfrm>
            <a:off x="13190164" y="3047642"/>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pic>
        <p:nvPicPr>
          <p:cNvPr id="10" name="Image 9">
            <a:extLst>
              <a:ext uri="{FF2B5EF4-FFF2-40B4-BE49-F238E27FC236}">
                <a16:creationId xmlns:a16="http://schemas.microsoft.com/office/drawing/2014/main" id="{5B029F7F-221E-1436-7E6C-9E4DCBAE8264}"/>
              </a:ext>
            </a:extLst>
          </p:cNvPr>
          <p:cNvPicPr>
            <a:picLocks noChangeAspect="1"/>
          </p:cNvPicPr>
          <p:nvPr/>
        </p:nvPicPr>
        <p:blipFill>
          <a:blip r:embed="rId4"/>
          <a:stretch>
            <a:fillRect/>
          </a:stretch>
        </p:blipFill>
        <p:spPr>
          <a:xfrm>
            <a:off x="11831750" y="4072074"/>
            <a:ext cx="5416828" cy="4388076"/>
          </a:xfrm>
          <a:prstGeom prst="rect">
            <a:avLst/>
          </a:prstGeom>
        </p:spPr>
      </p:pic>
      <p:sp>
        <p:nvSpPr>
          <p:cNvPr id="3" name="ZoneTexte 2">
            <a:extLst>
              <a:ext uri="{FF2B5EF4-FFF2-40B4-BE49-F238E27FC236}">
                <a16:creationId xmlns:a16="http://schemas.microsoft.com/office/drawing/2014/main" id="{88D919EA-2804-95DE-801B-F42606DC8F80}"/>
              </a:ext>
            </a:extLst>
          </p:cNvPr>
          <p:cNvSpPr txBox="1"/>
          <p:nvPr/>
        </p:nvSpPr>
        <p:spPr>
          <a:xfrm>
            <a:off x="2270760" y="4986043"/>
            <a:ext cx="2300636" cy="954107"/>
          </a:xfrm>
          <a:prstGeom prst="rect">
            <a:avLst/>
          </a:prstGeom>
          <a:noFill/>
        </p:spPr>
        <p:txBody>
          <a:bodyPr wrap="square">
            <a:spAutoFit/>
          </a:bodyPr>
          <a:lstStyle/>
          <a:p>
            <a:pPr algn="r"/>
            <a:r>
              <a:rPr lang="fr-CH" sz="280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UpSet</a:t>
            </a:r>
            <a:r>
              <a:rPr lang="fr-CH" sz="28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plot</a:t>
            </a:r>
          </a:p>
          <a:p>
            <a:pPr algn="r"/>
            <a:r>
              <a:rPr lang="fr-CH" sz="28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N=880</a:t>
            </a:r>
            <a:endParaRPr lang="fr-CH" sz="2800"/>
          </a:p>
        </p:txBody>
      </p:sp>
      <p:sp>
        <p:nvSpPr>
          <p:cNvPr id="8" name="ZoneTexte 7">
            <a:extLst>
              <a:ext uri="{FF2B5EF4-FFF2-40B4-BE49-F238E27FC236}">
                <a16:creationId xmlns:a16="http://schemas.microsoft.com/office/drawing/2014/main" id="{BB3F109B-878E-89EE-233C-E4A5D2E40280}"/>
              </a:ext>
            </a:extLst>
          </p:cNvPr>
          <p:cNvSpPr txBox="1"/>
          <p:nvPr/>
        </p:nvSpPr>
        <p:spPr>
          <a:xfrm>
            <a:off x="3237300" y="3047642"/>
            <a:ext cx="6300000" cy="461665"/>
          </a:xfrm>
          <a:prstGeom prst="rect">
            <a:avLst/>
          </a:prstGeom>
          <a:solidFill>
            <a:schemeClr val="accent3">
              <a:lumMod val="20000"/>
              <a:lumOff val="80000"/>
            </a:schemeClr>
          </a:solidFill>
        </p:spPr>
        <p:txBody>
          <a:bodyPr wrap="square">
            <a:spAutoFit/>
          </a:bodyPr>
          <a:lstStyle/>
          <a:p>
            <a:pPr lvl="0" algn="ctr"/>
            <a:r>
              <a:rPr lang="en-US" sz="2400">
                <a:latin typeface="Open Sans" panose="020B0606030504020204" pitchFamily="34" charset="0"/>
                <a:ea typeface="Open Sans" panose="020B0606030504020204" pitchFamily="34" charset="0"/>
                <a:cs typeface="Open Sans" panose="020B0606030504020204" pitchFamily="34" charset="0"/>
              </a:rPr>
              <a:t>Quantitative: Programmatic</a:t>
            </a:r>
            <a:endParaRPr lang="en-US" sz="2400"/>
          </a:p>
        </p:txBody>
      </p:sp>
      <p:sp>
        <p:nvSpPr>
          <p:cNvPr id="9" name="ZoneTexte 8">
            <a:extLst>
              <a:ext uri="{FF2B5EF4-FFF2-40B4-BE49-F238E27FC236}">
                <a16:creationId xmlns:a16="http://schemas.microsoft.com/office/drawing/2014/main" id="{FDDE9AA5-36D1-DE18-11D6-2608026798F9}"/>
              </a:ext>
            </a:extLst>
          </p:cNvPr>
          <p:cNvSpPr txBox="1"/>
          <p:nvPr/>
        </p:nvSpPr>
        <p:spPr>
          <a:xfrm>
            <a:off x="945284" y="9495814"/>
            <a:ext cx="3230476" cy="646331"/>
          </a:xfrm>
          <a:prstGeom prst="rect">
            <a:avLst/>
          </a:prstGeom>
          <a:noFill/>
        </p:spPr>
        <p:txBody>
          <a:bodyPr wrap="square">
            <a:spAutoFit/>
          </a:bodyPr>
          <a:lstStyle/>
          <a:p>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IFL: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identity</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-first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language</a:t>
            </a:r>
            <a:endPar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PFL: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person</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-first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language</a:t>
            </a:r>
            <a:endPar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10">
            <a:extLst>
              <a:ext uri="{FF2B5EF4-FFF2-40B4-BE49-F238E27FC236}">
                <a16:creationId xmlns:a16="http://schemas.microsoft.com/office/drawing/2014/main" id="{834108B9-D229-CBB0-E29E-EA0BB8B5BCD7}"/>
              </a:ext>
            </a:extLst>
          </p:cNvPr>
          <p:cNvSpPr txBox="1"/>
          <p:nvPr/>
        </p:nvSpPr>
        <p:spPr>
          <a:xfrm>
            <a:off x="5151120" y="9387792"/>
            <a:ext cx="9144000" cy="461665"/>
          </a:xfrm>
          <a:prstGeom prst="rect">
            <a:avLst/>
          </a:prstGeom>
          <a:noFill/>
        </p:spPr>
        <p:txBody>
          <a:bodyPr wrap="square">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400">
                <a:latin typeface="Open Sans" panose="020B0606030504020204" pitchFamily="34" charset="0"/>
                <a:ea typeface="Open Sans" panose="020B0606030504020204" pitchFamily="34" charset="0"/>
                <a:cs typeface="Open Sans" panose="020B0606030504020204" pitchFamily="34" charset="0"/>
              </a:rPr>
              <a:t>Reporting participants’ visual abilities</a:t>
            </a:r>
          </a:p>
        </p:txBody>
      </p:sp>
    </p:spTree>
    <p:extLst>
      <p:ext uri="{BB962C8B-B14F-4D97-AF65-F5344CB8AC3E}">
        <p14:creationId xmlns:p14="http://schemas.microsoft.com/office/powerpoint/2010/main" val="11673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t>Results</a:t>
            </a:r>
            <a:r>
              <a:rPr lang="fr-CH"/>
              <a:t> and Discussion</a:t>
            </a:r>
            <a:br>
              <a:rPr lang="fr-CH"/>
            </a:br>
            <a:r>
              <a:rPr lang="en-US" sz="4200" b="0"/>
              <a:t>Interaction Modalities</a:t>
            </a:r>
            <a:endParaRPr lang="fr-CH" sz="4200"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12</a:t>
            </a:r>
          </a:p>
        </p:txBody>
      </p:sp>
      <p:sp>
        <p:nvSpPr>
          <p:cNvPr id="8" name="ZoneTexte 7">
            <a:extLst>
              <a:ext uri="{FF2B5EF4-FFF2-40B4-BE49-F238E27FC236}">
                <a16:creationId xmlns:a16="http://schemas.microsoft.com/office/drawing/2014/main" id="{A5B60587-DBA1-10DD-7F1D-AA27D25191CB}"/>
              </a:ext>
            </a:extLst>
          </p:cNvPr>
          <p:cNvSpPr txBox="1"/>
          <p:nvPr/>
        </p:nvSpPr>
        <p:spPr>
          <a:xfrm>
            <a:off x="7794000" y="3002094"/>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pic>
        <p:nvPicPr>
          <p:cNvPr id="9" name="Image 8">
            <a:extLst>
              <a:ext uri="{FF2B5EF4-FFF2-40B4-BE49-F238E27FC236}">
                <a16:creationId xmlns:a16="http://schemas.microsoft.com/office/drawing/2014/main" id="{47F9B9F9-4A4D-1CDE-0400-A9BDE5A75D32}"/>
              </a:ext>
            </a:extLst>
          </p:cNvPr>
          <p:cNvPicPr>
            <a:picLocks noChangeAspect="1"/>
          </p:cNvPicPr>
          <p:nvPr/>
        </p:nvPicPr>
        <p:blipFill>
          <a:blip r:embed="rId3"/>
          <a:stretch>
            <a:fillRect/>
          </a:stretch>
        </p:blipFill>
        <p:spPr>
          <a:xfrm>
            <a:off x="2903364" y="3819740"/>
            <a:ext cx="5940000" cy="4423671"/>
          </a:xfrm>
          <a:prstGeom prst="rect">
            <a:avLst/>
          </a:prstGeom>
        </p:spPr>
      </p:pic>
      <p:pic>
        <p:nvPicPr>
          <p:cNvPr id="11" name="Image 10">
            <a:extLst>
              <a:ext uri="{FF2B5EF4-FFF2-40B4-BE49-F238E27FC236}">
                <a16:creationId xmlns:a16="http://schemas.microsoft.com/office/drawing/2014/main" id="{89E81FD2-F7F9-03FF-1929-6AA47BAA8684}"/>
              </a:ext>
            </a:extLst>
          </p:cNvPr>
          <p:cNvPicPr>
            <a:picLocks noChangeAspect="1"/>
          </p:cNvPicPr>
          <p:nvPr/>
        </p:nvPicPr>
        <p:blipFill>
          <a:blip r:embed="rId4"/>
          <a:stretch>
            <a:fillRect/>
          </a:stretch>
        </p:blipFill>
        <p:spPr>
          <a:xfrm>
            <a:off x="9444637" y="3857380"/>
            <a:ext cx="5976000" cy="4335154"/>
          </a:xfrm>
          <a:prstGeom prst="rect">
            <a:avLst/>
          </a:prstGeom>
        </p:spPr>
      </p:pic>
      <p:sp>
        <p:nvSpPr>
          <p:cNvPr id="3" name="ZoneTexte 2">
            <a:extLst>
              <a:ext uri="{FF2B5EF4-FFF2-40B4-BE49-F238E27FC236}">
                <a16:creationId xmlns:a16="http://schemas.microsoft.com/office/drawing/2014/main" id="{5BA3F9AE-02A8-B7BD-C0BE-77A360EC35F6}"/>
              </a:ext>
            </a:extLst>
          </p:cNvPr>
          <p:cNvSpPr txBox="1"/>
          <p:nvPr/>
        </p:nvSpPr>
        <p:spPr>
          <a:xfrm>
            <a:off x="6263640" y="8660491"/>
            <a:ext cx="5760720" cy="923330"/>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a:latin typeface="Open Sans" panose="020B0606030504020204" pitchFamily="34" charset="0"/>
                <a:ea typeface="Open Sans" panose="020B0606030504020204" pitchFamily="34" charset="0"/>
                <a:cs typeface="Open Sans" panose="020B0606030504020204" pitchFamily="34" charset="0"/>
              </a:rPr>
              <a:t>Use of residual vision</a:t>
            </a:r>
          </a:p>
          <a:p>
            <a:r>
              <a:rPr lang="en-US">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a:latin typeface="Open Sans" panose="020B0606030504020204" pitchFamily="34" charset="0"/>
                <a:ea typeface="Open Sans" panose="020B0606030504020204" pitchFamily="34" charset="0"/>
                <a:cs typeface="Open Sans" panose="020B0606030504020204" pitchFamily="34" charset="0"/>
              </a:rPr>
              <a:t>Provide more control to users </a:t>
            </a:r>
          </a:p>
        </p:txBody>
      </p:sp>
    </p:spTree>
    <p:extLst>
      <p:ext uri="{BB962C8B-B14F-4D97-AF65-F5344CB8AC3E}">
        <p14:creationId xmlns:p14="http://schemas.microsoft.com/office/powerpoint/2010/main" val="32837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9DC40-5BBD-89D7-BE96-27FFD5A7DF97}"/>
              </a:ext>
            </a:extLst>
          </p:cNvPr>
          <p:cNvSpPr>
            <a:spLocks noGrp="1"/>
          </p:cNvSpPr>
          <p:nvPr>
            <p:ph type="title"/>
          </p:nvPr>
        </p:nvSpPr>
        <p:spPr/>
        <p:txBody>
          <a:bodyPr/>
          <a:lstStyle/>
          <a:p>
            <a:r>
              <a:rPr lang="fr-CH">
                <a:latin typeface="Open Sans"/>
                <a:ea typeface="Open Sans"/>
                <a:cs typeface="Open Sans"/>
              </a:rPr>
              <a:t>Conclusion</a:t>
            </a:r>
          </a:p>
        </p:txBody>
      </p:sp>
      <p:sp>
        <p:nvSpPr>
          <p:cNvPr id="3" name="Espace réservé du contenu 2">
            <a:extLst>
              <a:ext uri="{FF2B5EF4-FFF2-40B4-BE49-F238E27FC236}">
                <a16:creationId xmlns:a16="http://schemas.microsoft.com/office/drawing/2014/main" id="{EF91D230-A9C9-F45B-EBA5-59265F7846BA}"/>
              </a:ext>
            </a:extLst>
          </p:cNvPr>
          <p:cNvSpPr>
            <a:spLocks noGrp="1"/>
          </p:cNvSpPr>
          <p:nvPr>
            <p:ph idx="1"/>
          </p:nvPr>
        </p:nvSpPr>
        <p:spPr/>
        <p:txBody>
          <a:bodyPr vert="horz" lIns="137160" tIns="68580" rIns="137160" bIns="68580" rtlCol="0" anchor="t">
            <a:normAutofit/>
          </a:bodyPr>
          <a:lstStyle/>
          <a:p>
            <a:pPr marL="449263" indent="-363538">
              <a:lnSpc>
                <a:spcPct val="100000"/>
              </a:lnSpc>
              <a:spcBef>
                <a:spcPts val="0"/>
              </a:spcBef>
              <a:spcAft>
                <a:spcPts val="900"/>
              </a:spcAft>
              <a:buFont typeface="Wingdings" panose="05000000000000000000" pitchFamily="2" charset="2"/>
              <a:buChar char="§"/>
            </a:pPr>
            <a:r>
              <a:rPr lang="en-US" sz="3600"/>
              <a:t>Delineation of the most prominent research areas related to BLV across ACM and IEEE</a:t>
            </a:r>
          </a:p>
          <a:p>
            <a:pPr marL="449263" indent="-363538">
              <a:lnSpc>
                <a:spcPct val="100000"/>
              </a:lnSpc>
              <a:spcBef>
                <a:spcPts val="0"/>
              </a:spcBef>
              <a:spcAft>
                <a:spcPts val="900"/>
              </a:spcAft>
              <a:buFont typeface="Wingdings" panose="05000000000000000000" pitchFamily="2" charset="2"/>
              <a:buChar char="§"/>
            </a:pPr>
            <a:r>
              <a:rPr lang="en-US" sz="3600"/>
              <a:t>An evidence-based discussion of current gaps and opportunities for future work</a:t>
            </a:r>
          </a:p>
          <a:p>
            <a:pPr marL="449263" indent="-363538">
              <a:lnSpc>
                <a:spcPct val="100000"/>
              </a:lnSpc>
              <a:spcBef>
                <a:spcPts val="0"/>
              </a:spcBef>
              <a:spcAft>
                <a:spcPts val="900"/>
              </a:spcAft>
              <a:buFont typeface="Wingdings" panose="05000000000000000000" pitchFamily="2" charset="2"/>
              <a:buChar char="§"/>
            </a:pPr>
            <a:r>
              <a:rPr lang="en-US" sz="3600"/>
              <a:t>Open-source programmatic analysis to support our two-level analysis</a:t>
            </a:r>
          </a:p>
        </p:txBody>
      </p:sp>
      <p:sp>
        <p:nvSpPr>
          <p:cNvPr id="4" name="Espace réservé du numéro de diapositive 3">
            <a:extLst>
              <a:ext uri="{FF2B5EF4-FFF2-40B4-BE49-F238E27FC236}">
                <a16:creationId xmlns:a16="http://schemas.microsoft.com/office/drawing/2014/main" id="{4E73752B-9398-5BC1-4932-E42A082850F1}"/>
              </a:ext>
            </a:extLst>
          </p:cNvPr>
          <p:cNvSpPr>
            <a:spLocks noGrp="1"/>
          </p:cNvSpPr>
          <p:nvPr>
            <p:ph type="sldNum" sz="quarter" idx="12"/>
          </p:nvPr>
        </p:nvSpPr>
        <p:spPr/>
        <p:txBody>
          <a:bodyPr/>
          <a:lstStyle/>
          <a:p>
            <a:r>
              <a:rPr lang="fr-CH"/>
              <a:t>13</a:t>
            </a:r>
          </a:p>
        </p:txBody>
      </p:sp>
    </p:spTree>
    <p:extLst>
      <p:ext uri="{BB962C8B-B14F-4D97-AF65-F5344CB8AC3E}">
        <p14:creationId xmlns:p14="http://schemas.microsoft.com/office/powerpoint/2010/main" val="103547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890F091-8AAB-9CDF-3AB9-293CA177AF7E}"/>
              </a:ext>
            </a:extLst>
          </p:cNvPr>
          <p:cNvPicPr>
            <a:picLocks noChangeAspect="1"/>
          </p:cNvPicPr>
          <p:nvPr/>
        </p:nvPicPr>
        <p:blipFill>
          <a:blip r:embed="rId3"/>
          <a:stretch>
            <a:fillRect/>
          </a:stretch>
        </p:blipFill>
        <p:spPr>
          <a:xfrm>
            <a:off x="0" y="0"/>
            <a:ext cx="18288000" cy="2581275"/>
          </a:xfrm>
          <a:prstGeom prst="rect">
            <a:avLst/>
          </a:prstGeom>
        </p:spPr>
      </p:pic>
      <p:sp>
        <p:nvSpPr>
          <p:cNvPr id="2" name="Titre 1"/>
          <p:cNvSpPr>
            <a:spLocks noGrp="1"/>
          </p:cNvSpPr>
          <p:nvPr>
            <p:ph type="title"/>
          </p:nvPr>
        </p:nvSpPr>
        <p:spPr>
          <a:xfrm>
            <a:off x="844167" y="2731771"/>
            <a:ext cx="6234789" cy="1309615"/>
          </a:xfrm>
        </p:spPr>
        <p:txBody>
          <a:bodyPr>
            <a:normAutofit/>
          </a:bodyPr>
          <a:lstStyle/>
          <a:p>
            <a:r>
              <a:rPr lang="en-US" b="0"/>
              <a:t>Thank you</a:t>
            </a:r>
            <a:endParaRPr lang="en-US" b="0">
              <a:solidFill>
                <a:srgbClr val="FF0000"/>
              </a:solidFill>
            </a:endParaRPr>
          </a:p>
        </p:txBody>
      </p:sp>
      <p:sp>
        <p:nvSpPr>
          <p:cNvPr id="5" name="Espace réservé du contenu 4">
            <a:extLst>
              <a:ext uri="{FF2B5EF4-FFF2-40B4-BE49-F238E27FC236}">
                <a16:creationId xmlns:a16="http://schemas.microsoft.com/office/drawing/2014/main" id="{FD58CA26-5DA4-4823-9D08-B72B387F533A}"/>
              </a:ext>
            </a:extLst>
          </p:cNvPr>
          <p:cNvSpPr>
            <a:spLocks noGrp="1"/>
          </p:cNvSpPr>
          <p:nvPr>
            <p:ph idx="1"/>
          </p:nvPr>
        </p:nvSpPr>
        <p:spPr>
          <a:xfrm>
            <a:off x="12547531" y="5210548"/>
            <a:ext cx="3825243" cy="967037"/>
          </a:xfrm>
        </p:spPr>
        <p:txBody>
          <a:bodyPr vert="horz" lIns="137160" tIns="68580" rIns="137160" bIns="68580" rtlCol="0" anchor="t">
            <a:noAutofit/>
          </a:bodyPr>
          <a:lstStyle/>
          <a:p>
            <a:pPr marL="0" indent="0" algn="ctr">
              <a:lnSpc>
                <a:spcPct val="100000"/>
              </a:lnSpc>
              <a:spcBef>
                <a:spcPts val="0"/>
              </a:spcBef>
              <a:buNone/>
            </a:pPr>
            <a:r>
              <a:rPr lang="fr-FR" sz="2400"/>
              <a:t>Maximiliano </a:t>
            </a:r>
          </a:p>
          <a:p>
            <a:pPr marL="0" indent="0" algn="ctr">
              <a:lnSpc>
                <a:spcPct val="100000"/>
              </a:lnSpc>
              <a:spcBef>
                <a:spcPts val="0"/>
              </a:spcBef>
              <a:buNone/>
            </a:pPr>
            <a:r>
              <a:rPr lang="fr-FR" sz="2400"/>
              <a:t>Jeanneret Medina</a:t>
            </a:r>
          </a:p>
        </p:txBody>
      </p:sp>
      <p:sp>
        <p:nvSpPr>
          <p:cNvPr id="7" name="Espace réservé du contenu 4">
            <a:extLst>
              <a:ext uri="{FF2B5EF4-FFF2-40B4-BE49-F238E27FC236}">
                <a16:creationId xmlns:a16="http://schemas.microsoft.com/office/drawing/2014/main" id="{A0FADB05-8783-4032-383D-B2A25ADE3484}"/>
              </a:ext>
            </a:extLst>
          </p:cNvPr>
          <p:cNvSpPr txBox="1">
            <a:spLocks/>
          </p:cNvSpPr>
          <p:nvPr/>
        </p:nvSpPr>
        <p:spPr>
          <a:xfrm>
            <a:off x="9964298" y="5194360"/>
            <a:ext cx="2878727" cy="588498"/>
          </a:xfrm>
          <a:prstGeom prst="rect">
            <a:avLst/>
          </a:prstGeom>
        </p:spPr>
        <p:txBody>
          <a:bodyPr vert="horz" lIns="137160" tIns="68580" rIns="137160" bIns="685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4538" indent="-2014538">
              <a:lnSpc>
                <a:spcPct val="110000"/>
              </a:lnSpc>
              <a:spcBef>
                <a:spcPts val="0"/>
              </a:spcBef>
              <a:buNone/>
            </a:pPr>
            <a:r>
              <a:rPr lang="fr-FR" sz="2400">
                <a:latin typeface="Open Sans" panose="020B0606030504020204" pitchFamily="34" charset="0"/>
                <a:ea typeface="Open Sans" panose="020B0606030504020204" pitchFamily="34" charset="0"/>
                <a:cs typeface="Open Sans" panose="020B0606030504020204" pitchFamily="34" charset="0"/>
              </a:rPr>
              <a:t>Yong-</a:t>
            </a:r>
            <a:r>
              <a:rPr lang="fr-FR" sz="2400" err="1">
                <a:latin typeface="Open Sans" panose="020B0606030504020204" pitchFamily="34" charset="0"/>
                <a:ea typeface="Open Sans" panose="020B0606030504020204" pitchFamily="34" charset="0"/>
                <a:cs typeface="Open Sans" panose="020B0606030504020204" pitchFamily="34" charset="0"/>
              </a:rPr>
              <a:t>Joon</a:t>
            </a:r>
            <a:r>
              <a:rPr lang="fr-FR" sz="2400">
                <a:latin typeface="Open Sans" panose="020B0606030504020204" pitchFamily="34" charset="0"/>
                <a:ea typeface="Open Sans" panose="020B0606030504020204" pitchFamily="34" charset="0"/>
                <a:cs typeface="Open Sans" panose="020B0606030504020204" pitchFamily="34" charset="0"/>
              </a:rPr>
              <a:t> </a:t>
            </a:r>
            <a:r>
              <a:rPr lang="fr-FR" sz="2400" err="1">
                <a:latin typeface="Open Sans" panose="020B0606030504020204" pitchFamily="34" charset="0"/>
                <a:ea typeface="Open Sans" panose="020B0606030504020204" pitchFamily="34" charset="0"/>
                <a:cs typeface="Open Sans" panose="020B0606030504020204" pitchFamily="34" charset="0"/>
              </a:rPr>
              <a:t>Thoo</a:t>
            </a:r>
            <a:endParaRPr lang="fr-FR" sz="2400">
              <a:latin typeface="Open Sans" panose="020B0606030504020204" pitchFamily="34" charset="0"/>
              <a:ea typeface="Open Sans" panose="020B0606030504020204" pitchFamily="34" charset="0"/>
              <a:cs typeface="Open Sans" panose="020B0606030504020204" pitchFamily="34" charset="0"/>
            </a:endParaRPr>
          </a:p>
        </p:txBody>
      </p:sp>
      <p:pic>
        <p:nvPicPr>
          <p:cNvPr id="12" name="Image 11" descr="Une image contenant Visage humain, personne, cravate, habits&#10;&#10;Description générée automatiquement">
            <a:extLst>
              <a:ext uri="{FF2B5EF4-FFF2-40B4-BE49-F238E27FC236}">
                <a16:creationId xmlns:a16="http://schemas.microsoft.com/office/drawing/2014/main" id="{8CAA6778-26E0-E60E-6E60-D4B501BF47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430131" y="3038666"/>
            <a:ext cx="1794096" cy="2160000"/>
          </a:xfrm>
          <a:prstGeom prst="rect">
            <a:avLst/>
          </a:prstGeom>
        </p:spPr>
      </p:pic>
      <p:pic>
        <p:nvPicPr>
          <p:cNvPr id="14" name="Image 13" descr="Une image contenant obscurité, capture d’écran, noir, Symétrie&#10;&#10;Description générée automatiquement">
            <a:extLst>
              <a:ext uri="{FF2B5EF4-FFF2-40B4-BE49-F238E27FC236}">
                <a16:creationId xmlns:a16="http://schemas.microsoft.com/office/drawing/2014/main" id="{23C2D1B9-E0F2-EF16-F80B-67C3C18C7B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5182" y="8572748"/>
            <a:ext cx="2880000" cy="1387147"/>
          </a:xfrm>
          <a:prstGeom prst="rect">
            <a:avLst/>
          </a:prstGeom>
        </p:spPr>
      </p:pic>
      <p:pic>
        <p:nvPicPr>
          <p:cNvPr id="6" name="Image 5" descr="Une image contenant personne, Visage humain, habits, sourire&#10;&#10;Description générée automatiquement">
            <a:extLst>
              <a:ext uri="{FF2B5EF4-FFF2-40B4-BE49-F238E27FC236}">
                <a16:creationId xmlns:a16="http://schemas.microsoft.com/office/drawing/2014/main" id="{1B7B6D11-5780-7233-A41F-E99705D06957}"/>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561579" y="6256836"/>
            <a:ext cx="2160000" cy="2160000"/>
          </a:xfrm>
          <a:prstGeom prst="rect">
            <a:avLst/>
          </a:prstGeom>
        </p:spPr>
      </p:pic>
      <p:pic>
        <p:nvPicPr>
          <p:cNvPr id="9" name="Image 8" descr="Une image contenant Visage humain, personne, Barbe humaine, portrait&#10;&#10;Description générée automatiquement">
            <a:extLst>
              <a:ext uri="{FF2B5EF4-FFF2-40B4-BE49-F238E27FC236}">
                <a16:creationId xmlns:a16="http://schemas.microsoft.com/office/drawing/2014/main" id="{2BD3B644-F581-3FCD-39E2-4D9455D78BD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806141" y="6256836"/>
            <a:ext cx="1728000" cy="2160000"/>
          </a:xfrm>
          <a:prstGeom prst="rect">
            <a:avLst/>
          </a:prstGeom>
        </p:spPr>
      </p:pic>
      <p:pic>
        <p:nvPicPr>
          <p:cNvPr id="17" name="Image 16" descr="Une image contenant personne, habits, Visage humain, sourire&#10;&#10;Description générée automatiquement">
            <a:extLst>
              <a:ext uri="{FF2B5EF4-FFF2-40B4-BE49-F238E27FC236}">
                <a16:creationId xmlns:a16="http://schemas.microsoft.com/office/drawing/2014/main" id="{12949AEF-0002-FB6C-44D4-097F9E781BC0}"/>
              </a:ext>
            </a:extLst>
          </p:cNvPr>
          <p:cNvPicPr>
            <a:picLocks noChangeAspect="1"/>
          </p:cNvPicPr>
          <p:nvPr/>
        </p:nvPicPr>
        <p:blipFill>
          <a:blip r:embed="rId9" cstate="print">
            <a:grayscl/>
            <a:extLst>
              <a:ext uri="{28A0092B-C50C-407E-A947-70E740481C1C}">
                <a14:useLocalDpi xmlns:a14="http://schemas.microsoft.com/office/drawing/2010/main"/>
              </a:ext>
            </a:extLst>
          </a:blip>
          <a:stretch>
            <a:fillRect/>
          </a:stretch>
        </p:blipFill>
        <p:spPr>
          <a:xfrm>
            <a:off x="11683860" y="6256836"/>
            <a:ext cx="2160000" cy="2160000"/>
          </a:xfrm>
          <a:prstGeom prst="rect">
            <a:avLst/>
          </a:prstGeom>
        </p:spPr>
      </p:pic>
      <p:sp>
        <p:nvSpPr>
          <p:cNvPr id="19" name="ZoneTexte 18">
            <a:extLst>
              <a:ext uri="{FF2B5EF4-FFF2-40B4-BE49-F238E27FC236}">
                <a16:creationId xmlns:a16="http://schemas.microsoft.com/office/drawing/2014/main" id="{4AEAE2C6-2FE9-12CC-4E93-A27AB48FB1E3}"/>
              </a:ext>
            </a:extLst>
          </p:cNvPr>
          <p:cNvSpPr txBox="1"/>
          <p:nvPr/>
        </p:nvSpPr>
        <p:spPr>
          <a:xfrm>
            <a:off x="8260754" y="8443407"/>
            <a:ext cx="2772000" cy="461665"/>
          </a:xfrm>
          <a:prstGeom prst="rect">
            <a:avLst/>
          </a:prstGeom>
          <a:noFill/>
        </p:spPr>
        <p:txBody>
          <a:bodyPr wrap="square">
            <a:spAutoFit/>
          </a:bodyPr>
          <a:lstStyle/>
          <a:p>
            <a:pPr algn="ctr"/>
            <a:r>
              <a:rPr lang="fr-CH" sz="2400">
                <a:latin typeface="Open Sans" panose="020B0606030504020204" pitchFamily="34" charset="0"/>
                <a:ea typeface="Open Sans" panose="020B0606030504020204" pitchFamily="34" charset="0"/>
                <a:cs typeface="Open Sans" panose="020B0606030504020204" pitchFamily="34" charset="0"/>
              </a:rPr>
              <a:t>Jon E. </a:t>
            </a:r>
            <a:r>
              <a:rPr lang="fr-CH" sz="2400" err="1">
                <a:latin typeface="Open Sans" panose="020B0606030504020204" pitchFamily="34" charset="0"/>
                <a:ea typeface="Open Sans" panose="020B0606030504020204" pitchFamily="34" charset="0"/>
                <a:cs typeface="Open Sans" panose="020B0606030504020204" pitchFamily="34" charset="0"/>
              </a:rPr>
              <a:t>Froehlich</a:t>
            </a:r>
            <a:endParaRPr lang="fr-CH" sz="2400">
              <a:latin typeface="Open Sans" panose="020B0606030504020204" pitchFamily="34" charset="0"/>
              <a:ea typeface="Open Sans" panose="020B0606030504020204" pitchFamily="34" charset="0"/>
              <a:cs typeface="Open Sans" panose="020B0606030504020204" pitchFamily="34" charset="0"/>
            </a:endParaRPr>
          </a:p>
        </p:txBody>
      </p:sp>
      <p:sp>
        <p:nvSpPr>
          <p:cNvPr id="21" name="ZoneTexte 20">
            <a:extLst>
              <a:ext uri="{FF2B5EF4-FFF2-40B4-BE49-F238E27FC236}">
                <a16:creationId xmlns:a16="http://schemas.microsoft.com/office/drawing/2014/main" id="{3E6AC717-FD45-C048-4726-0DEAC451C028}"/>
              </a:ext>
            </a:extLst>
          </p:cNvPr>
          <p:cNvSpPr txBox="1"/>
          <p:nvPr/>
        </p:nvSpPr>
        <p:spPr>
          <a:xfrm>
            <a:off x="11220153" y="8420373"/>
            <a:ext cx="3240000" cy="461665"/>
          </a:xfrm>
          <a:prstGeom prst="rect">
            <a:avLst/>
          </a:prstGeom>
          <a:noFill/>
        </p:spPr>
        <p:txBody>
          <a:bodyPr wrap="square">
            <a:spAutoFit/>
          </a:bodyPr>
          <a:lstStyle/>
          <a:p>
            <a:pPr algn="ctr"/>
            <a:r>
              <a:rPr lang="fr-CH" sz="2400">
                <a:latin typeface="Open Sans" panose="020B0606030504020204" pitchFamily="34" charset="0"/>
                <a:ea typeface="Open Sans" panose="020B0606030504020204" pitchFamily="34" charset="0"/>
                <a:cs typeface="Open Sans" panose="020B0606030504020204" pitchFamily="34" charset="0"/>
              </a:rPr>
              <a:t>Nicolas Ruffieux</a:t>
            </a:r>
          </a:p>
        </p:txBody>
      </p:sp>
      <p:sp>
        <p:nvSpPr>
          <p:cNvPr id="22" name="ZoneTexte 21">
            <a:extLst>
              <a:ext uri="{FF2B5EF4-FFF2-40B4-BE49-F238E27FC236}">
                <a16:creationId xmlns:a16="http://schemas.microsoft.com/office/drawing/2014/main" id="{16CE2025-27FB-5619-7215-7E6C9F41457A}"/>
              </a:ext>
            </a:extLst>
          </p:cNvPr>
          <p:cNvSpPr txBox="1"/>
          <p:nvPr/>
        </p:nvSpPr>
        <p:spPr>
          <a:xfrm>
            <a:off x="14050141" y="8443406"/>
            <a:ext cx="3240000" cy="461665"/>
          </a:xfrm>
          <a:prstGeom prst="rect">
            <a:avLst/>
          </a:prstGeom>
          <a:noFill/>
        </p:spPr>
        <p:txBody>
          <a:bodyPr wrap="square">
            <a:spAutoFit/>
          </a:bodyPr>
          <a:lstStyle/>
          <a:p>
            <a:pPr algn="ctr"/>
            <a:r>
              <a:rPr lang="fr-CH" sz="2400">
                <a:latin typeface="Open Sans" panose="020B0606030504020204" pitchFamily="34" charset="0"/>
                <a:ea typeface="Open Sans" panose="020B0606030504020204" pitchFamily="34" charset="0"/>
                <a:cs typeface="Open Sans" panose="020B0606030504020204" pitchFamily="34" charset="0"/>
              </a:rPr>
              <a:t>Denis Lalanne</a:t>
            </a:r>
          </a:p>
        </p:txBody>
      </p:sp>
      <p:pic>
        <p:nvPicPr>
          <p:cNvPr id="4" name="Image 3" descr="Une image contenant Visage humain, portrait, habits, personne&#10;&#10;Description générée automatiquement">
            <a:extLst>
              <a:ext uri="{FF2B5EF4-FFF2-40B4-BE49-F238E27FC236}">
                <a16:creationId xmlns:a16="http://schemas.microsoft.com/office/drawing/2014/main" id="{F857CBA9-0D1B-FF1F-A294-A0D7E06EA20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682" t="11250" r="12277" b="9654"/>
          <a:stretch/>
        </p:blipFill>
        <p:spPr>
          <a:xfrm>
            <a:off x="13308858" y="3038666"/>
            <a:ext cx="2075521" cy="2160000"/>
          </a:xfrm>
          <a:prstGeom prst="rect">
            <a:avLst/>
          </a:prstGeom>
        </p:spPr>
      </p:pic>
      <p:sp>
        <p:nvSpPr>
          <p:cNvPr id="8" name="ZoneTexte 7">
            <a:extLst>
              <a:ext uri="{FF2B5EF4-FFF2-40B4-BE49-F238E27FC236}">
                <a16:creationId xmlns:a16="http://schemas.microsoft.com/office/drawing/2014/main" id="{9DD6217B-4CB1-C67F-2237-0E96219EBD72}"/>
              </a:ext>
            </a:extLst>
          </p:cNvPr>
          <p:cNvSpPr txBox="1"/>
          <p:nvPr/>
        </p:nvSpPr>
        <p:spPr>
          <a:xfrm>
            <a:off x="921716" y="4971827"/>
            <a:ext cx="5760000" cy="369332"/>
          </a:xfrm>
          <a:prstGeom prst="rect">
            <a:avLst/>
          </a:prstGeom>
          <a:noFill/>
        </p:spPr>
        <p:txBody>
          <a:bodyPr wrap="square">
            <a:spAutoFit/>
          </a:bodyPr>
          <a:lstStyle/>
          <a:p>
            <a:r>
              <a:rPr lang="fr-CH" sz="1800">
                <a:latin typeface="Open Sans" panose="020B0606030504020204" pitchFamily="34" charset="0"/>
                <a:ea typeface="Open Sans" panose="020B0606030504020204" pitchFamily="34" charset="0"/>
                <a:cs typeface="Open Sans" panose="020B0606030504020204" pitchFamily="34" charset="0"/>
                <a:hlinkClick r:id="rId11"/>
              </a:rPr>
              <a:t>https://github.com/human-ist/BLV-research-analysis</a:t>
            </a:r>
            <a:endParaRPr lang="fr-CH">
              <a:latin typeface="Open Sans" panose="020B0606030504020204" pitchFamily="34" charset="0"/>
              <a:ea typeface="Open Sans" panose="020B0606030504020204" pitchFamily="34" charset="0"/>
              <a:cs typeface="Open Sans" panose="020B0606030504020204" pitchFamily="34" charset="0"/>
            </a:endParaRPr>
          </a:p>
        </p:txBody>
      </p:sp>
      <p:pic>
        <p:nvPicPr>
          <p:cNvPr id="10" name="Image 9">
            <a:extLst>
              <a:ext uri="{FF2B5EF4-FFF2-40B4-BE49-F238E27FC236}">
                <a16:creationId xmlns:a16="http://schemas.microsoft.com/office/drawing/2014/main" id="{8EA59D09-DDBE-9254-DDA7-71841EA1983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68476" y="6978837"/>
            <a:ext cx="2830112" cy="501493"/>
          </a:xfrm>
          <a:prstGeom prst="rect">
            <a:avLst/>
          </a:prstGeom>
        </p:spPr>
      </p:pic>
      <p:pic>
        <p:nvPicPr>
          <p:cNvPr id="13" name="Image 12">
            <a:extLst>
              <a:ext uri="{FF2B5EF4-FFF2-40B4-BE49-F238E27FC236}">
                <a16:creationId xmlns:a16="http://schemas.microsoft.com/office/drawing/2014/main" id="{9C143D24-9E0C-636E-E80B-683B3CAD60D4}"/>
              </a:ext>
            </a:extLst>
          </p:cNvPr>
          <p:cNvPicPr>
            <a:picLocks noChangeAspect="1"/>
          </p:cNvPicPr>
          <p:nvPr/>
        </p:nvPicPr>
        <p:blipFill>
          <a:blip r:embed="rId13"/>
          <a:stretch>
            <a:fillRect/>
          </a:stretch>
        </p:blipFill>
        <p:spPr>
          <a:xfrm>
            <a:off x="2668476" y="5523291"/>
            <a:ext cx="1800000" cy="930511"/>
          </a:xfrm>
          <a:prstGeom prst="rect">
            <a:avLst/>
          </a:prstGeom>
        </p:spPr>
      </p:pic>
      <p:pic>
        <p:nvPicPr>
          <p:cNvPr id="15" name="Image 14">
            <a:extLst>
              <a:ext uri="{FF2B5EF4-FFF2-40B4-BE49-F238E27FC236}">
                <a16:creationId xmlns:a16="http://schemas.microsoft.com/office/drawing/2014/main" id="{2B7C1719-4160-B3A2-EF88-5EC9EAC831E9}"/>
              </a:ext>
            </a:extLst>
          </p:cNvPr>
          <p:cNvPicPr>
            <a:picLocks noChangeAspect="1"/>
          </p:cNvPicPr>
          <p:nvPr/>
        </p:nvPicPr>
        <p:blipFill>
          <a:blip r:embed="rId14"/>
          <a:stretch>
            <a:fillRect/>
          </a:stretch>
        </p:blipFill>
        <p:spPr>
          <a:xfrm>
            <a:off x="1016244" y="5517255"/>
            <a:ext cx="1440000" cy="1050700"/>
          </a:xfrm>
          <a:prstGeom prst="rect">
            <a:avLst/>
          </a:prstGeom>
        </p:spPr>
      </p:pic>
      <p:pic>
        <p:nvPicPr>
          <p:cNvPr id="16" name="Graphique 15">
            <a:extLst>
              <a:ext uri="{FF2B5EF4-FFF2-40B4-BE49-F238E27FC236}">
                <a16:creationId xmlns:a16="http://schemas.microsoft.com/office/drawing/2014/main" id="{19C651BF-1AD2-384B-3661-0BB040C61DA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16244" y="6978837"/>
            <a:ext cx="1440000" cy="327272"/>
          </a:xfrm>
          <a:prstGeom prst="rect">
            <a:avLst/>
          </a:prstGeom>
        </p:spPr>
      </p:pic>
      <p:pic>
        <p:nvPicPr>
          <p:cNvPr id="18" name="Image 17" descr="Une image contenant Caractère coloré, capture d’écran, carré&#10;&#10;Description générée automatiquement">
            <a:extLst>
              <a:ext uri="{FF2B5EF4-FFF2-40B4-BE49-F238E27FC236}">
                <a16:creationId xmlns:a16="http://schemas.microsoft.com/office/drawing/2014/main" id="{53BB1459-14E1-56A4-CA13-024D31EBB71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492867" y="7660173"/>
            <a:ext cx="1111274" cy="985022"/>
          </a:xfrm>
          <a:prstGeom prst="rect">
            <a:avLst/>
          </a:prstGeom>
        </p:spPr>
      </p:pic>
      <p:pic>
        <p:nvPicPr>
          <p:cNvPr id="20" name="Image 19">
            <a:extLst>
              <a:ext uri="{FF2B5EF4-FFF2-40B4-BE49-F238E27FC236}">
                <a16:creationId xmlns:a16="http://schemas.microsoft.com/office/drawing/2014/main" id="{B9BD41E1-7305-A622-3D4A-B80C3BA167B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12482" y="7942172"/>
            <a:ext cx="3960000" cy="421025"/>
          </a:xfrm>
          <a:prstGeom prst="rect">
            <a:avLst/>
          </a:prstGeom>
        </p:spPr>
      </p:pic>
    </p:spTree>
    <p:extLst>
      <p:ext uri="{BB962C8B-B14F-4D97-AF65-F5344CB8AC3E}">
        <p14:creationId xmlns:p14="http://schemas.microsoft.com/office/powerpoint/2010/main" val="518389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solidFill>
                  <a:prstClr val="black"/>
                </a:solidFill>
              </a:rPr>
              <a:t>Results</a:t>
            </a:r>
            <a:r>
              <a:rPr lang="fr-CH">
                <a:solidFill>
                  <a:prstClr val="black"/>
                </a:solidFill>
              </a:rPr>
              <a:t> and Discussion</a:t>
            </a:r>
            <a:br>
              <a:rPr lang="fr-CH">
                <a:solidFill>
                  <a:prstClr val="black"/>
                </a:solidFill>
              </a:rPr>
            </a:br>
            <a:r>
              <a:rPr lang="en-US" sz="4200" b="0">
                <a:solidFill>
                  <a:prstClr val="black"/>
                </a:solidFill>
              </a:rPr>
              <a:t>Delineating the Field of Research</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fld id="{4F1CDF55-9A51-47FB-B473-F55C6345E432}" type="slidenum">
              <a:rPr lang="fr-CH" smtClean="0"/>
              <a:t>18</a:t>
            </a:fld>
            <a:endParaRPr lang="fr-CH"/>
          </a:p>
        </p:txBody>
      </p:sp>
      <p:graphicFrame>
        <p:nvGraphicFramePr>
          <p:cNvPr id="3" name="Diagramme 2">
            <a:extLst>
              <a:ext uri="{FF2B5EF4-FFF2-40B4-BE49-F238E27FC236}">
                <a16:creationId xmlns:a16="http://schemas.microsoft.com/office/drawing/2014/main" id="{375DEC9A-C533-64A0-89D0-10E725802226}"/>
              </a:ext>
            </a:extLst>
          </p:cNvPr>
          <p:cNvGraphicFramePr/>
          <p:nvPr>
            <p:extLst>
              <p:ext uri="{D42A27DB-BD31-4B8C-83A1-F6EECF244321}">
                <p14:modId xmlns:p14="http://schemas.microsoft.com/office/powerpoint/2010/main" val="619327912"/>
              </p:ext>
            </p:extLst>
          </p:nvPr>
        </p:nvGraphicFramePr>
        <p:xfrm>
          <a:off x="1383600" y="2199509"/>
          <a:ext cx="16740000" cy="733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4241BD11-D33B-9D1D-D6FC-D963FA0863A8}"/>
              </a:ext>
            </a:extLst>
          </p:cNvPr>
          <p:cNvSpPr txBox="1"/>
          <p:nvPr/>
        </p:nvSpPr>
        <p:spPr>
          <a:xfrm>
            <a:off x="830180" y="4194376"/>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Research Area</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1FB53996-29C2-9A0A-E4B0-1021555884F4}"/>
              </a:ext>
            </a:extLst>
          </p:cNvPr>
          <p:cNvSpPr txBox="1"/>
          <p:nvPr/>
        </p:nvSpPr>
        <p:spPr>
          <a:xfrm>
            <a:off x="830180" y="5054820"/>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Major Topics</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DA74BAB2-6A0F-2A47-E716-614CC60805DE}"/>
              </a:ext>
            </a:extLst>
          </p:cNvPr>
          <p:cNvSpPr txBox="1"/>
          <p:nvPr/>
        </p:nvSpPr>
        <p:spPr>
          <a:xfrm>
            <a:off x="14330700" y="2390893"/>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spTree>
    <p:extLst>
      <p:ext uri="{BB962C8B-B14F-4D97-AF65-F5344CB8AC3E}">
        <p14:creationId xmlns:p14="http://schemas.microsoft.com/office/powerpoint/2010/main" val="4580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F39D6-1A4E-6E2D-1C47-16977A485D91}"/>
              </a:ext>
            </a:extLst>
          </p:cNvPr>
          <p:cNvSpPr>
            <a:spLocks noGrp="1"/>
          </p:cNvSpPr>
          <p:nvPr>
            <p:ph type="title"/>
          </p:nvPr>
        </p:nvSpPr>
        <p:spPr/>
        <p:txBody>
          <a:bodyPr>
            <a:normAutofit/>
          </a:bodyPr>
          <a:lstStyle/>
          <a:p>
            <a:r>
              <a:rPr lang="fr-CH" err="1"/>
              <a:t>Methodology</a:t>
            </a:r>
            <a:br>
              <a:rPr lang="fr-CH"/>
            </a:br>
            <a:r>
              <a:rPr lang="fr-CH" sz="4200" err="1"/>
              <a:t>Bibliometric</a:t>
            </a:r>
            <a:r>
              <a:rPr lang="fr-CH" sz="4200"/>
              <a:t> Workflow</a:t>
            </a:r>
            <a:endParaRPr lang="fr-CH"/>
          </a:p>
        </p:txBody>
      </p:sp>
      <p:sp>
        <p:nvSpPr>
          <p:cNvPr id="4" name="Espace réservé du numéro de diapositive 3">
            <a:extLst>
              <a:ext uri="{FF2B5EF4-FFF2-40B4-BE49-F238E27FC236}">
                <a16:creationId xmlns:a16="http://schemas.microsoft.com/office/drawing/2014/main" id="{F7F5D393-C0B9-C0F4-C4C4-0FC314E481F3}"/>
              </a:ext>
            </a:extLst>
          </p:cNvPr>
          <p:cNvSpPr>
            <a:spLocks noGrp="1"/>
          </p:cNvSpPr>
          <p:nvPr>
            <p:ph type="sldNum" sz="quarter" idx="12"/>
          </p:nvPr>
        </p:nvSpPr>
        <p:spPr/>
        <p:txBody>
          <a:bodyPr/>
          <a:lstStyle/>
          <a:p>
            <a:fld id="{4F1CDF55-9A51-47FB-B473-F55C6345E432}" type="slidenum">
              <a:rPr lang="fr-CH" smtClean="0"/>
              <a:t>19</a:t>
            </a:fld>
            <a:endParaRPr lang="fr-CH"/>
          </a:p>
        </p:txBody>
      </p:sp>
      <p:graphicFrame>
        <p:nvGraphicFramePr>
          <p:cNvPr id="5" name="Tableau 5">
            <a:extLst>
              <a:ext uri="{FF2B5EF4-FFF2-40B4-BE49-F238E27FC236}">
                <a16:creationId xmlns:a16="http://schemas.microsoft.com/office/drawing/2014/main" id="{5B0446AB-EC6B-5D4E-9D1F-0796B3C68BB2}"/>
              </a:ext>
            </a:extLst>
          </p:cNvPr>
          <p:cNvGraphicFramePr>
            <a:graphicFrameLocks noGrp="1"/>
          </p:cNvGraphicFramePr>
          <p:nvPr/>
        </p:nvGraphicFramePr>
        <p:xfrm>
          <a:off x="1257300" y="2738436"/>
          <a:ext cx="15773400" cy="7361694"/>
        </p:xfrm>
        <a:graphic>
          <a:graphicData uri="http://schemas.openxmlformats.org/drawingml/2006/table">
            <a:tbl>
              <a:tblPr firstRow="1" bandRow="1">
                <a:tableStyleId>{7E9639D4-E3E2-4D34-9284-5A2195B3D0D7}</a:tableStyleId>
              </a:tblPr>
              <a:tblGrid>
                <a:gridCol w="2811780">
                  <a:extLst>
                    <a:ext uri="{9D8B030D-6E8A-4147-A177-3AD203B41FA5}">
                      <a16:colId xmlns:a16="http://schemas.microsoft.com/office/drawing/2014/main" val="1244560758"/>
                    </a:ext>
                  </a:extLst>
                </a:gridCol>
                <a:gridCol w="3307080">
                  <a:extLst>
                    <a:ext uri="{9D8B030D-6E8A-4147-A177-3AD203B41FA5}">
                      <a16:colId xmlns:a16="http://schemas.microsoft.com/office/drawing/2014/main" val="2688080670"/>
                    </a:ext>
                  </a:extLst>
                </a:gridCol>
                <a:gridCol w="9654540">
                  <a:extLst>
                    <a:ext uri="{9D8B030D-6E8A-4147-A177-3AD203B41FA5}">
                      <a16:colId xmlns:a16="http://schemas.microsoft.com/office/drawing/2014/main" val="3812081697"/>
                    </a:ext>
                  </a:extLst>
                </a:gridCol>
              </a:tblGrid>
              <a:tr h="561705">
                <a:tc>
                  <a:txBody>
                    <a:bodyPr/>
                    <a:lstStyle/>
                    <a:p>
                      <a:r>
                        <a:rPr lang="fr-CH" sz="1800" err="1">
                          <a:latin typeface="Open Sans" panose="020B0606030504020204" pitchFamily="34" charset="0"/>
                          <a:ea typeface="Open Sans" panose="020B0606030504020204" pitchFamily="34" charset="0"/>
                          <a:cs typeface="Open Sans" panose="020B0606030504020204" pitchFamily="34" charset="0"/>
                        </a:rPr>
                        <a:t>Step</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err="1">
                          <a:latin typeface="Open Sans" panose="020B0606030504020204" pitchFamily="34" charset="0"/>
                          <a:ea typeface="Open Sans" panose="020B0606030504020204" pitchFamily="34" charset="0"/>
                          <a:cs typeface="Open Sans" panose="020B0606030504020204" pitchFamily="34" charset="0"/>
                        </a:rPr>
                        <a:t>Sub-step</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err="1">
                          <a:latin typeface="Open Sans" panose="020B0606030504020204" pitchFamily="34" charset="0"/>
                          <a:ea typeface="Open Sans" panose="020B0606030504020204" pitchFamily="34" charset="0"/>
                          <a:cs typeface="Open Sans" panose="020B0606030504020204" pitchFamily="34" charset="0"/>
                        </a:rPr>
                        <a:t>Detail</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extLst>
                  <a:ext uri="{0D108BD9-81ED-4DB2-BD59-A6C34878D82A}">
                    <a16:rowId xmlns:a16="http://schemas.microsoft.com/office/drawing/2014/main" val="3340289627"/>
                  </a:ext>
                </a:extLst>
              </a:tr>
              <a:tr h="1561419">
                <a:tc>
                  <a:txBody>
                    <a:bodyPr/>
                    <a:lstStyle/>
                    <a:p>
                      <a:r>
                        <a:rPr lang="en-US" sz="1800" b="1">
                          <a:latin typeface="Open Sans" panose="020B0606030504020204" pitchFamily="34" charset="0"/>
                          <a:ea typeface="Open Sans" panose="020B0606030504020204" pitchFamily="34" charset="0"/>
                          <a:cs typeface="Open Sans" panose="020B0606030504020204" pitchFamily="34" charset="0"/>
                        </a:rPr>
                        <a:t>1. Research design</a:t>
                      </a:r>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1.1 Methods</a:t>
                      </a:r>
                    </a:p>
                  </a:txBody>
                  <a:tcPr marL="137160" marR="137160" marT="68580" marB="68580"/>
                </a:tc>
                <a:tc>
                  <a:txBody>
                    <a:bodyPr/>
                    <a:lstStyle/>
                    <a:p>
                      <a:pPr marL="263525" indent="-263525"/>
                      <a:r>
                        <a:rPr lang="en-US" sz="1800">
                          <a:latin typeface="Open Sans" panose="020B0606030504020204" pitchFamily="34" charset="0"/>
                          <a:ea typeface="Open Sans" panose="020B0606030504020204" pitchFamily="34" charset="0"/>
                          <a:cs typeface="Open Sans" panose="020B0606030504020204" pitchFamily="34" charset="0"/>
                        </a:rPr>
                        <a:t>Mixed methods : </a:t>
                      </a:r>
                    </a:p>
                    <a:p>
                      <a:pPr marL="182563" indent="0"/>
                      <a:r>
                        <a:rPr lang="en-US" sz="1800">
                          <a:latin typeface="Open Sans" panose="020B0606030504020204" pitchFamily="34" charset="0"/>
                          <a:ea typeface="Open Sans" panose="020B0606030504020204" pitchFamily="34" charset="0"/>
                          <a:cs typeface="Open Sans" panose="020B0606030504020204" pitchFamily="34" charset="0"/>
                        </a:rPr>
                        <a:t>Bibliometric methods: </a:t>
                      </a:r>
                      <a:r>
                        <a:rPr lang="fr-FR" sz="1800">
                          <a:latin typeface="Open Sans" panose="020B0606030504020204" pitchFamily="34" charset="0"/>
                          <a:ea typeface="Open Sans" panose="020B0606030504020204" pitchFamily="34" charset="0"/>
                          <a:cs typeface="Open Sans" panose="020B0606030504020204" pitchFamily="34" charset="0"/>
                        </a:rPr>
                        <a:t>documents </a:t>
                      </a:r>
                      <a:r>
                        <a:rPr lang="fr-FR" sz="1800" err="1">
                          <a:latin typeface="Open Sans" panose="020B0606030504020204" pitchFamily="34" charset="0"/>
                          <a:ea typeface="Open Sans" panose="020B0606030504020204" pitchFamily="34" charset="0"/>
                          <a:cs typeface="Open Sans" panose="020B0606030504020204" pitchFamily="34" charset="0"/>
                        </a:rPr>
                        <a:t>bibliographic</a:t>
                      </a:r>
                      <a:r>
                        <a:rPr lang="fr-FR" sz="1800">
                          <a:latin typeface="Open Sans" panose="020B0606030504020204" pitchFamily="34" charset="0"/>
                          <a:ea typeface="Open Sans" panose="020B0606030504020204" pitchFamily="34" charset="0"/>
                          <a:cs typeface="Open Sans" panose="020B0606030504020204" pitchFamily="34" charset="0"/>
                        </a:rPr>
                        <a:t> </a:t>
                      </a:r>
                      <a:r>
                        <a:rPr lang="fr-FR" sz="1800" err="1">
                          <a:latin typeface="Open Sans" panose="020B0606030504020204" pitchFamily="34" charset="0"/>
                          <a:ea typeface="Open Sans" panose="020B0606030504020204" pitchFamily="34" charset="0"/>
                          <a:cs typeface="Open Sans" panose="020B0606030504020204" pitchFamily="34" charset="0"/>
                        </a:rPr>
                        <a:t>coupling</a:t>
                      </a:r>
                      <a:r>
                        <a:rPr lang="fr-FR" sz="1800">
                          <a:latin typeface="Open Sans" panose="020B0606030504020204" pitchFamily="34" charset="0"/>
                          <a:ea typeface="Open Sans" panose="020B0606030504020204" pitchFamily="34" charset="0"/>
                          <a:cs typeface="Open Sans" panose="020B0606030504020204" pitchFamily="34" charset="0"/>
                        </a:rPr>
                        <a:t> </a:t>
                      </a:r>
                      <a:r>
                        <a:rPr lang="fr-FR" sz="1800" err="1">
                          <a:latin typeface="Open Sans" panose="020B0606030504020204" pitchFamily="34" charset="0"/>
                          <a:ea typeface="Open Sans" panose="020B0606030504020204" pitchFamily="34" charset="0"/>
                          <a:cs typeface="Open Sans" panose="020B0606030504020204" pitchFamily="34" charset="0"/>
                        </a:rPr>
                        <a:t>analysis</a:t>
                      </a:r>
                      <a:r>
                        <a:rPr lang="fr-FR" sz="1800">
                          <a:latin typeface="Open Sans" panose="020B0606030504020204" pitchFamily="34" charset="0"/>
                          <a:ea typeface="Open Sans" panose="020B0606030504020204" pitchFamily="34" charset="0"/>
                          <a:cs typeface="Open Sans" panose="020B0606030504020204" pitchFamily="34" charset="0"/>
                        </a:rPr>
                        <a:t> (DBCA)</a:t>
                      </a:r>
                      <a:endParaRPr lang="en-US" sz="1800">
                        <a:latin typeface="Open Sans" panose="020B0606030504020204" pitchFamily="34" charset="0"/>
                        <a:ea typeface="Open Sans" panose="020B0606030504020204" pitchFamily="34" charset="0"/>
                        <a:cs typeface="Open Sans" panose="020B0606030504020204" pitchFamily="34" charset="0"/>
                      </a:endParaRPr>
                    </a:p>
                    <a:p>
                      <a:pPr marL="182563" indent="0"/>
                      <a:r>
                        <a:rPr lang="en-US" sz="1800">
                          <a:latin typeface="Open Sans" panose="020B0606030504020204" pitchFamily="34" charset="0"/>
                          <a:ea typeface="Open Sans" panose="020B0606030504020204" pitchFamily="34" charset="0"/>
                          <a:cs typeface="Open Sans" panose="020B0606030504020204" pitchFamily="34" charset="0"/>
                        </a:rPr>
                        <a:t>Programmatic analyses: </a:t>
                      </a:r>
                    </a:p>
                    <a:p>
                      <a:pPr marL="182563" indent="0"/>
                      <a:r>
                        <a:rPr lang="en-US" sz="1800">
                          <a:latin typeface="Open Sans" panose="020B0606030504020204" pitchFamily="34" charset="0"/>
                          <a:ea typeface="Open Sans" panose="020B0606030504020204" pitchFamily="34" charset="0"/>
                          <a:cs typeface="Open Sans" panose="020B0606030504020204" pitchFamily="34" charset="0"/>
                        </a:rPr>
                        <a:t>qualitative analyses:</a:t>
                      </a:r>
                    </a:p>
                  </a:txBody>
                  <a:tcPr marL="137160" marR="137160" marT="68580" marB="68580"/>
                </a:tc>
                <a:extLst>
                  <a:ext uri="{0D108BD9-81ED-4DB2-BD59-A6C34878D82A}">
                    <a16:rowId xmlns:a16="http://schemas.microsoft.com/office/drawing/2014/main" val="3155103989"/>
                  </a:ext>
                </a:extLst>
              </a:tr>
              <a:tr h="1385025">
                <a:tc>
                  <a:txBody>
                    <a:bodyPr/>
                    <a:lstStyle/>
                    <a:p>
                      <a:pPr marL="182563" indent="-182563">
                        <a:tabLst/>
                      </a:pPr>
                      <a:r>
                        <a:rPr lang="en-US" sz="1800" b="1">
                          <a:latin typeface="Open Sans" panose="020B0606030504020204" pitchFamily="34" charset="0"/>
                          <a:ea typeface="Open Sans" panose="020B0606030504020204" pitchFamily="34" charset="0"/>
                          <a:cs typeface="Open Sans" panose="020B0606030504020204" pitchFamily="34" charset="0"/>
                        </a:rPr>
                        <a:t>2. Compilation of bibliographic data</a:t>
                      </a:r>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2.1 </a:t>
                      </a:r>
                      <a:r>
                        <a:rPr lang="fr-CH" sz="1800" err="1">
                          <a:latin typeface="Open Sans" panose="020B0606030504020204" pitchFamily="34" charset="0"/>
                          <a:ea typeface="Open Sans" panose="020B0606030504020204" pitchFamily="34" charset="0"/>
                          <a:cs typeface="Open Sans" panose="020B0606030504020204" pitchFamily="34" charset="0"/>
                        </a:rPr>
                        <a:t>Search</a:t>
                      </a:r>
                      <a:r>
                        <a:rPr lang="fr-CH" sz="1800">
                          <a:latin typeface="Open Sans" panose="020B0606030504020204" pitchFamily="34" charset="0"/>
                          <a:ea typeface="Open Sans" panose="020B0606030504020204" pitchFamily="34" charset="0"/>
                          <a:cs typeface="Open Sans" panose="020B0606030504020204" pitchFamily="34" charset="0"/>
                        </a:rPr>
                        <a:t> scope</a:t>
                      </a: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Brulé et al. [28]</a:t>
                      </a:r>
                    </a:p>
                    <a:p>
                      <a:r>
                        <a:rPr lang="fr-CH" sz="1800">
                          <a:latin typeface="Open Sans" panose="020B0606030504020204" pitchFamily="34" charset="0"/>
                          <a:ea typeface="Open Sans" panose="020B0606030504020204" pitchFamily="34" charset="0"/>
                          <a:cs typeface="Open Sans" panose="020B0606030504020204" pitchFamily="34" charset="0"/>
                        </a:rPr>
                        <a:t>ACM or IEEE (</a:t>
                      </a:r>
                      <a:r>
                        <a:rPr lang="fr-CH" sz="1800" err="1">
                          <a:latin typeface="Open Sans" panose="020B0606030504020204" pitchFamily="34" charset="0"/>
                          <a:ea typeface="Open Sans" panose="020B0606030504020204" pitchFamily="34" charset="0"/>
                          <a:cs typeface="Open Sans" panose="020B0606030504020204" pitchFamily="34" charset="0"/>
                        </a:rPr>
                        <a:t>indexed</a:t>
                      </a:r>
                      <a:r>
                        <a:rPr lang="fr-CH" sz="1800">
                          <a:latin typeface="Open Sans" panose="020B0606030504020204" pitchFamily="34" charset="0"/>
                          <a:ea typeface="Open Sans" panose="020B0606030504020204" pitchFamily="34" charset="0"/>
                          <a:cs typeface="Open Sans" panose="020B0606030504020204" pitchFamily="34" charset="0"/>
                        </a:rPr>
                        <a:t> by </a:t>
                      </a:r>
                      <a:r>
                        <a:rPr lang="fr-CH" sz="1800" err="1">
                          <a:latin typeface="Open Sans" panose="020B0606030504020204" pitchFamily="34" charset="0"/>
                          <a:ea typeface="Open Sans" panose="020B0606030504020204" pitchFamily="34" charset="0"/>
                          <a:cs typeface="Open Sans" panose="020B0606030504020204" pitchFamily="34" charset="0"/>
                        </a:rPr>
                        <a:t>Scopus</a:t>
                      </a:r>
                      <a:r>
                        <a:rPr lang="fr-CH" sz="1800">
                          <a:latin typeface="Open Sans" panose="020B0606030504020204" pitchFamily="34" charset="0"/>
                          <a:ea typeface="Open Sans" panose="020B0606030504020204" pitchFamily="34" charset="0"/>
                          <a:cs typeface="Open Sans" panose="020B0606030504020204" pitchFamily="34" charset="0"/>
                        </a:rPr>
                        <a:t>)</a:t>
                      </a:r>
                    </a:p>
                    <a:p>
                      <a:r>
                        <a:rPr lang="fr-CH" sz="1800">
                          <a:latin typeface="Open Sans" panose="020B0606030504020204" pitchFamily="34" charset="0"/>
                          <a:ea typeface="Open Sans" panose="020B0606030504020204" pitchFamily="34" charset="0"/>
                          <a:cs typeface="Open Sans" panose="020B0606030504020204" pitchFamily="34" charset="0"/>
                        </a:rPr>
                        <a:t>2010-2022 (inclusive)</a:t>
                      </a:r>
                    </a:p>
                    <a:p>
                      <a:r>
                        <a:rPr lang="fr-CH" sz="1800">
                          <a:latin typeface="Open Sans" panose="020B0606030504020204" pitchFamily="34" charset="0"/>
                          <a:ea typeface="Open Sans" panose="020B0606030504020204" pitchFamily="34" charset="0"/>
                          <a:cs typeface="Open Sans" panose="020B0606030504020204" pitchFamily="34" charset="0"/>
                        </a:rPr>
                        <a:t>N=3,378 </a:t>
                      </a:r>
                      <a:r>
                        <a:rPr lang="fr-CH" sz="18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3,193 (in scope)</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extLst>
                  <a:ext uri="{0D108BD9-81ED-4DB2-BD59-A6C34878D82A}">
                    <a16:rowId xmlns:a16="http://schemas.microsoft.com/office/drawing/2014/main" val="3816066601"/>
                  </a:ext>
                </a:extLst>
              </a:tr>
              <a:tr h="1234440">
                <a:tc>
                  <a:txBody>
                    <a:bodyPr/>
                    <a:lstStyle/>
                    <a:p>
                      <a:r>
                        <a:rPr lang="en-US" sz="1800" b="1">
                          <a:latin typeface="Open Sans" panose="020B0606030504020204" pitchFamily="34" charset="0"/>
                          <a:ea typeface="Open Sans" panose="020B0606030504020204" pitchFamily="34" charset="0"/>
                          <a:cs typeface="Open Sans" panose="020B0606030504020204" pitchFamily="34" charset="0"/>
                        </a:rPr>
                        <a:t>3. Analysis</a:t>
                      </a:r>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3.1 </a:t>
                      </a:r>
                      <a:r>
                        <a:rPr lang="fr-CH" sz="1800" err="1">
                          <a:latin typeface="Open Sans" panose="020B0606030504020204" pitchFamily="34" charset="0"/>
                          <a:ea typeface="Open Sans" panose="020B0606030504020204" pitchFamily="34" charset="0"/>
                          <a:cs typeface="Open Sans" panose="020B0606030504020204" pitchFamily="34" charset="0"/>
                        </a:rPr>
                        <a:t>Cleaning</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Reference Data Cleaning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Cleaning and Processing Title, Abstract, and Author Keywords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(TAK)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Dataset Filtering (Z-score) : N=880 and N =100 (most cited per research area)</a:t>
                      </a:r>
                    </a:p>
                  </a:txBody>
                  <a:tcPr marL="137160" marR="137160" marT="68580" marB="68580"/>
                </a:tc>
                <a:extLst>
                  <a:ext uri="{0D108BD9-81ED-4DB2-BD59-A6C34878D82A}">
                    <a16:rowId xmlns:a16="http://schemas.microsoft.com/office/drawing/2014/main" val="196409773"/>
                  </a:ext>
                </a:extLst>
              </a:tr>
              <a:tr h="685800">
                <a:tc>
                  <a:txBody>
                    <a:bodyPr/>
                    <a:lstStyle/>
                    <a:p>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3.2 </a:t>
                      </a:r>
                      <a:r>
                        <a:rPr lang="fr-CH" sz="1800" err="1">
                          <a:latin typeface="Open Sans" panose="020B0606030504020204" pitchFamily="34" charset="0"/>
                          <a:ea typeface="Open Sans" panose="020B0606030504020204" pitchFamily="34" charset="0"/>
                          <a:cs typeface="Open Sans" panose="020B0606030504020204" pitchFamily="34" charset="0"/>
                        </a:rPr>
                        <a:t>Processing</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Open Sans" panose="020B0606030504020204" pitchFamily="34" charset="0"/>
                          <a:ea typeface="Open Sans" panose="020B0606030504020204" pitchFamily="34" charset="0"/>
                          <a:cs typeface="Open Sans" panose="020B0606030504020204" pitchFamily="34" charset="0"/>
                        </a:rPr>
                        <a:t>D</a:t>
                      </a:r>
                      <a:r>
                        <a:rPr lang="fr-FR" sz="1800" err="1">
                          <a:latin typeface="Open Sans" panose="020B0606030504020204" pitchFamily="34" charset="0"/>
                          <a:ea typeface="Open Sans" panose="020B0606030504020204" pitchFamily="34" charset="0"/>
                          <a:cs typeface="Open Sans" panose="020B0606030504020204" pitchFamily="34" charset="0"/>
                        </a:rPr>
                        <a:t>ocuments</a:t>
                      </a:r>
                      <a:r>
                        <a:rPr lang="fr-FR" sz="1800">
                          <a:latin typeface="Open Sans" panose="020B0606030504020204" pitchFamily="34" charset="0"/>
                          <a:ea typeface="Open Sans" panose="020B0606030504020204" pitchFamily="34" charset="0"/>
                          <a:cs typeface="Open Sans" panose="020B0606030504020204" pitchFamily="34" charset="0"/>
                        </a:rPr>
                        <a:t> </a:t>
                      </a:r>
                      <a:r>
                        <a:rPr lang="fr-FR" sz="1800" err="1">
                          <a:latin typeface="Open Sans" panose="020B0606030504020204" pitchFamily="34" charset="0"/>
                          <a:ea typeface="Open Sans" panose="020B0606030504020204" pitchFamily="34" charset="0"/>
                          <a:cs typeface="Open Sans" panose="020B0606030504020204" pitchFamily="34" charset="0"/>
                        </a:rPr>
                        <a:t>bibliographic</a:t>
                      </a:r>
                      <a:r>
                        <a:rPr lang="fr-FR" sz="1800">
                          <a:latin typeface="Open Sans" panose="020B0606030504020204" pitchFamily="34" charset="0"/>
                          <a:ea typeface="Open Sans" panose="020B0606030504020204" pitchFamily="34" charset="0"/>
                          <a:cs typeface="Open Sans" panose="020B0606030504020204" pitchFamily="34" charset="0"/>
                        </a:rPr>
                        <a:t> </a:t>
                      </a:r>
                      <a:r>
                        <a:rPr lang="fr-FR" sz="1800" err="1">
                          <a:latin typeface="Open Sans" panose="020B0606030504020204" pitchFamily="34" charset="0"/>
                          <a:ea typeface="Open Sans" panose="020B0606030504020204" pitchFamily="34" charset="0"/>
                          <a:cs typeface="Open Sans" panose="020B0606030504020204" pitchFamily="34" charset="0"/>
                        </a:rPr>
                        <a:t>coupling</a:t>
                      </a:r>
                      <a:r>
                        <a:rPr lang="fr-FR" sz="1800">
                          <a:latin typeface="Open Sans" panose="020B0606030504020204" pitchFamily="34" charset="0"/>
                          <a:ea typeface="Open Sans" panose="020B0606030504020204" pitchFamily="34" charset="0"/>
                          <a:cs typeface="Open Sans" panose="020B0606030504020204" pitchFamily="34" charset="0"/>
                        </a:rPr>
                        <a:t> </a:t>
                      </a:r>
                      <a:r>
                        <a:rPr lang="fr-FR" sz="1800" err="1">
                          <a:latin typeface="Open Sans" panose="020B0606030504020204" pitchFamily="34" charset="0"/>
                          <a:ea typeface="Open Sans" panose="020B0606030504020204" pitchFamily="34" charset="0"/>
                          <a:cs typeface="Open Sans" panose="020B0606030504020204" pitchFamily="34" charset="0"/>
                        </a:rPr>
                        <a:t>analysis</a:t>
                      </a:r>
                      <a:r>
                        <a:rPr lang="fr-FR" sz="1800">
                          <a:latin typeface="Open Sans" panose="020B0606030504020204" pitchFamily="34" charset="0"/>
                          <a:ea typeface="Open Sans" panose="020B0606030504020204" pitchFamily="34" charset="0"/>
                          <a:cs typeface="Open Sans" panose="020B0606030504020204" pitchFamily="34" charset="0"/>
                        </a:rPr>
                        <a:t> (DBCA)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err="1">
                          <a:latin typeface="Open Sans" panose="020B0606030504020204" pitchFamily="34" charset="0"/>
                          <a:ea typeface="Open Sans" panose="020B0606030504020204" pitchFamily="34" charset="0"/>
                          <a:cs typeface="Open Sans" panose="020B0606030504020204" pitchFamily="34" charset="0"/>
                        </a:rPr>
                        <a:t>Semi-automatic</a:t>
                      </a:r>
                      <a:r>
                        <a:rPr lang="fr-FR" sz="1800">
                          <a:latin typeface="Open Sans" panose="020B0606030504020204" pitchFamily="34" charset="0"/>
                          <a:ea typeface="Open Sans" panose="020B0606030504020204" pitchFamily="34" charset="0"/>
                          <a:cs typeface="Open Sans" panose="020B0606030504020204" pitchFamily="34" charset="0"/>
                        </a:rPr>
                        <a:t> : </a:t>
                      </a:r>
                      <a:r>
                        <a:rPr lang="en-US" sz="1800">
                          <a:latin typeface="Open Sans" panose="020B0606030504020204" pitchFamily="34" charset="0"/>
                          <a:ea typeface="Open Sans" panose="020B0606030504020204" pitchFamily="34" charset="0"/>
                          <a:cs typeface="Open Sans" panose="020B0606030504020204" pitchFamily="34" charset="0"/>
                        </a:rPr>
                        <a:t>consolidated list of the most frequent groups of terms.</a:t>
                      </a:r>
                    </a:p>
                  </a:txBody>
                  <a:tcPr marL="137160" marR="137160" marT="68580" marB="68580"/>
                </a:tc>
                <a:extLst>
                  <a:ext uri="{0D108BD9-81ED-4DB2-BD59-A6C34878D82A}">
                    <a16:rowId xmlns:a16="http://schemas.microsoft.com/office/drawing/2014/main" val="2733514889"/>
                  </a:ext>
                </a:extLst>
              </a:tr>
              <a:tr h="685800">
                <a:tc>
                  <a:txBody>
                    <a:bodyPr/>
                    <a:lstStyle/>
                    <a:p>
                      <a:r>
                        <a:rPr lang="en-US" sz="1800" b="1">
                          <a:latin typeface="Open Sans" panose="020B0606030504020204" pitchFamily="34" charset="0"/>
                          <a:ea typeface="Open Sans" panose="020B0606030504020204" pitchFamily="34" charset="0"/>
                          <a:cs typeface="Open Sans" panose="020B0606030504020204" pitchFamily="34" charset="0"/>
                        </a:rPr>
                        <a:t>4. Visualization</a:t>
                      </a:r>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Open Sans" panose="020B0606030504020204" pitchFamily="34" charset="0"/>
                          <a:ea typeface="Open Sans" panose="020B0606030504020204" pitchFamily="34" charset="0"/>
                          <a:cs typeface="Open Sans" panose="020B0606030504020204" pitchFamily="34" charset="0"/>
                        </a:rPr>
                        <a:t>4.1 Science Mapping</a:t>
                      </a: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VOS </a:t>
                      </a:r>
                      <a:r>
                        <a:rPr lang="fr-CH" sz="1800" err="1">
                          <a:latin typeface="Open Sans" panose="020B0606030504020204" pitchFamily="34" charset="0"/>
                          <a:ea typeface="Open Sans" panose="020B0606030504020204" pitchFamily="34" charset="0"/>
                          <a:cs typeface="Open Sans" panose="020B0606030504020204" pitchFamily="34" charset="0"/>
                        </a:rPr>
                        <a:t>map</a:t>
                      </a:r>
                      <a:r>
                        <a:rPr lang="fr-CH" sz="1800">
                          <a:latin typeface="Open Sans" panose="020B0606030504020204" pitchFamily="34" charset="0"/>
                          <a:ea typeface="Open Sans" panose="020B0606030504020204" pitchFamily="34" charset="0"/>
                          <a:cs typeface="Open Sans" panose="020B0606030504020204" pitchFamily="34" charset="0"/>
                        </a:rPr>
                        <a:t> / Leiden clustering / association </a:t>
                      </a:r>
                      <a:r>
                        <a:rPr lang="fr-CH" sz="1800" err="1">
                          <a:latin typeface="Open Sans" panose="020B0606030504020204" pitchFamily="34" charset="0"/>
                          <a:ea typeface="Open Sans" panose="020B0606030504020204" pitchFamily="34" charset="0"/>
                          <a:cs typeface="Open Sans" panose="020B0606030504020204" pitchFamily="34" charset="0"/>
                        </a:rPr>
                        <a:t>strength</a:t>
                      </a:r>
                      <a:r>
                        <a:rPr lang="fr-CH" sz="1800">
                          <a:latin typeface="Open Sans" panose="020B0606030504020204" pitchFamily="34" charset="0"/>
                          <a:ea typeface="Open Sans" panose="020B0606030504020204" pitchFamily="34" charset="0"/>
                          <a:cs typeface="Open Sans" panose="020B0606030504020204" pitchFamily="34" charset="0"/>
                        </a:rPr>
                        <a:t> </a:t>
                      </a:r>
                      <a:r>
                        <a:rPr lang="fr-CH" sz="1800" err="1">
                          <a:latin typeface="Open Sans" panose="020B0606030504020204" pitchFamily="34" charset="0"/>
                          <a:ea typeface="Open Sans" panose="020B0606030504020204" pitchFamily="34" charset="0"/>
                          <a:cs typeface="Open Sans" panose="020B0606030504020204" pitchFamily="34" charset="0"/>
                        </a:rPr>
                        <a:t>normalization</a:t>
                      </a:r>
                      <a:endParaRPr lang="fr-CH" sz="1800">
                        <a:latin typeface="Open Sans" panose="020B0606030504020204" pitchFamily="34" charset="0"/>
                        <a:ea typeface="Open Sans" panose="020B0606030504020204" pitchFamily="34" charset="0"/>
                        <a:cs typeface="Open Sans" panose="020B0606030504020204" pitchFamily="34" charset="0"/>
                      </a:endParaRPr>
                    </a:p>
                    <a:p>
                      <a:r>
                        <a:rPr lang="fr-CH" sz="1800" err="1">
                          <a:latin typeface="Open Sans" panose="020B0606030504020204" pitchFamily="34" charset="0"/>
                          <a:ea typeface="Open Sans" panose="020B0606030504020204" pitchFamily="34" charset="0"/>
                          <a:cs typeface="Open Sans" panose="020B0606030504020204" pitchFamily="34" charset="0"/>
                        </a:rPr>
                        <a:t>UpSet</a:t>
                      </a:r>
                      <a:r>
                        <a:rPr lang="fr-CH" sz="1800">
                          <a:latin typeface="Open Sans" panose="020B0606030504020204" pitchFamily="34" charset="0"/>
                          <a:ea typeface="Open Sans" panose="020B0606030504020204" pitchFamily="34" charset="0"/>
                          <a:cs typeface="Open Sans" panose="020B0606030504020204" pitchFamily="34" charset="0"/>
                        </a:rPr>
                        <a:t> Plot</a:t>
                      </a:r>
                    </a:p>
                  </a:txBody>
                  <a:tcPr marL="137160" marR="137160" marT="68580" marB="68580"/>
                </a:tc>
                <a:extLst>
                  <a:ext uri="{0D108BD9-81ED-4DB2-BD59-A6C34878D82A}">
                    <a16:rowId xmlns:a16="http://schemas.microsoft.com/office/drawing/2014/main" val="734306425"/>
                  </a:ext>
                </a:extLst>
              </a:tr>
              <a:tr h="685800">
                <a:tc>
                  <a:txBody>
                    <a:bodyPr/>
                    <a:lstStyle/>
                    <a:p>
                      <a:r>
                        <a:rPr lang="en-US" sz="1800" b="1">
                          <a:latin typeface="Open Sans" panose="020B0606030504020204" pitchFamily="34" charset="0"/>
                          <a:ea typeface="Open Sans" panose="020B0606030504020204" pitchFamily="34" charset="0"/>
                          <a:cs typeface="Open Sans" panose="020B0606030504020204" pitchFamily="34" charset="0"/>
                        </a:rPr>
                        <a:t>5. Interpretation</a:t>
                      </a:r>
                      <a:endParaRPr lang="fr-CH" sz="1800" b="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5.1 First-</a:t>
                      </a:r>
                      <a:r>
                        <a:rPr lang="fr-CH" sz="1800" err="1">
                          <a:latin typeface="Open Sans" panose="020B0606030504020204" pitchFamily="34" charset="0"/>
                          <a:ea typeface="Open Sans" panose="020B0606030504020204" pitchFamily="34" charset="0"/>
                          <a:cs typeface="Open Sans" panose="020B0606030504020204" pitchFamily="34" charset="0"/>
                        </a:rPr>
                        <a:t>Level</a:t>
                      </a:r>
                      <a:r>
                        <a:rPr lang="fr-CH" sz="1800">
                          <a:latin typeface="Open Sans" panose="020B0606030504020204" pitchFamily="34" charset="0"/>
                          <a:ea typeface="Open Sans" panose="020B0606030504020204" pitchFamily="34" charset="0"/>
                          <a:cs typeface="Open Sans" panose="020B0606030504020204" pitchFamily="34" charset="0"/>
                        </a:rPr>
                        <a:t> </a:t>
                      </a:r>
                      <a:r>
                        <a:rPr lang="fr-CH" sz="1800" err="1">
                          <a:latin typeface="Open Sans" panose="020B0606030504020204" pitchFamily="34" charset="0"/>
                          <a:ea typeface="Open Sans" panose="020B0606030504020204" pitchFamily="34" charset="0"/>
                          <a:cs typeface="Open Sans" panose="020B0606030504020204" pitchFamily="34" charset="0"/>
                        </a:rPr>
                        <a:t>Analysis</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Open </a:t>
                      </a:r>
                      <a:r>
                        <a:rPr lang="fr-CH" sz="1800" err="1">
                          <a:latin typeface="Open Sans" panose="020B0606030504020204" pitchFamily="34" charset="0"/>
                          <a:ea typeface="Open Sans" panose="020B0606030504020204" pitchFamily="34" charset="0"/>
                          <a:cs typeface="Open Sans" panose="020B0606030504020204" pitchFamily="34" charset="0"/>
                        </a:rPr>
                        <a:t>coding</a:t>
                      </a:r>
                      <a:r>
                        <a:rPr lang="fr-CH" sz="1800">
                          <a:latin typeface="Open Sans" panose="020B0606030504020204" pitchFamily="34" charset="0"/>
                          <a:ea typeface="Open Sans" panose="020B0606030504020204" pitchFamily="34" charset="0"/>
                          <a:cs typeface="Open Sans" panose="020B0606030504020204" pitchFamily="34" charset="0"/>
                        </a:rPr>
                        <a:t> (clusters)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800" err="1">
                          <a:latin typeface="Open Sans" panose="020B0606030504020204" pitchFamily="34" charset="0"/>
                          <a:ea typeface="Open Sans" panose="020B0606030504020204" pitchFamily="34" charset="0"/>
                          <a:cs typeface="Open Sans" panose="020B0606030504020204" pitchFamily="34" charset="0"/>
                        </a:rPr>
                        <a:t>Tagging</a:t>
                      </a:r>
                      <a:r>
                        <a:rPr lang="fr-CH" sz="1800">
                          <a:latin typeface="Open Sans" panose="020B0606030504020204" pitchFamily="34" charset="0"/>
                          <a:ea typeface="Open Sans" panose="020B0606030504020204" pitchFamily="34" charset="0"/>
                          <a:cs typeface="Open Sans" panose="020B0606030504020204" pitchFamily="34" charset="0"/>
                        </a:rPr>
                        <a:t> </a:t>
                      </a:r>
                      <a:r>
                        <a:rPr lang="fr-CH" sz="1800" err="1">
                          <a:latin typeface="Open Sans" panose="020B0606030504020204" pitchFamily="34" charset="0"/>
                          <a:ea typeface="Open Sans" panose="020B0606030504020204" pitchFamily="34" charset="0"/>
                          <a:cs typeface="Open Sans" panose="020B0606030504020204" pitchFamily="34" charset="0"/>
                        </a:rPr>
                        <a:t>Research</a:t>
                      </a:r>
                      <a:r>
                        <a:rPr lang="fr-CH" sz="1800">
                          <a:latin typeface="Open Sans" panose="020B0606030504020204" pitchFamily="34" charset="0"/>
                          <a:ea typeface="Open Sans" panose="020B0606030504020204" pitchFamily="34" charset="0"/>
                          <a:cs typeface="Open Sans" panose="020B0606030504020204" pitchFamily="34" charset="0"/>
                        </a:rPr>
                        <a:t> Areas (N=880)</a:t>
                      </a:r>
                    </a:p>
                  </a:txBody>
                  <a:tcPr marL="137160" marR="137160" marT="68580" marB="68580"/>
                </a:tc>
                <a:extLst>
                  <a:ext uri="{0D108BD9-81ED-4DB2-BD59-A6C34878D82A}">
                    <a16:rowId xmlns:a16="http://schemas.microsoft.com/office/drawing/2014/main" val="3891518298"/>
                  </a:ext>
                </a:extLst>
              </a:tr>
              <a:tr h="561705">
                <a:tc>
                  <a:txBody>
                    <a:bodyPr/>
                    <a:lstStyle/>
                    <a:p>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lang="fr-CH" sz="1800">
                          <a:latin typeface="Open Sans" panose="020B0606030504020204" pitchFamily="34" charset="0"/>
                          <a:ea typeface="Open Sans" panose="020B0606030504020204" pitchFamily="34" charset="0"/>
                          <a:cs typeface="Open Sans" panose="020B0606030504020204" pitchFamily="34" charset="0"/>
                        </a:rPr>
                        <a:t>5.2 Second-</a:t>
                      </a:r>
                      <a:r>
                        <a:rPr lang="fr-CH" sz="1800" err="1">
                          <a:latin typeface="Open Sans" panose="020B0606030504020204" pitchFamily="34" charset="0"/>
                          <a:ea typeface="Open Sans" panose="020B0606030504020204" pitchFamily="34" charset="0"/>
                          <a:cs typeface="Open Sans" panose="020B0606030504020204" pitchFamily="34" charset="0"/>
                        </a:rPr>
                        <a:t>Level</a:t>
                      </a:r>
                      <a:r>
                        <a:rPr lang="fr-CH" sz="1800">
                          <a:latin typeface="Open Sans" panose="020B0606030504020204" pitchFamily="34" charset="0"/>
                          <a:ea typeface="Open Sans" panose="020B0606030504020204" pitchFamily="34" charset="0"/>
                          <a:cs typeface="Open Sans" panose="020B0606030504020204" pitchFamily="34" charset="0"/>
                        </a:rPr>
                        <a:t> </a:t>
                      </a:r>
                      <a:r>
                        <a:rPr lang="fr-CH" sz="1800" err="1">
                          <a:latin typeface="Open Sans" panose="020B0606030504020204" pitchFamily="34" charset="0"/>
                          <a:ea typeface="Open Sans" panose="020B0606030504020204" pitchFamily="34" charset="0"/>
                          <a:cs typeface="Open Sans" panose="020B0606030504020204" pitchFamily="34" charset="0"/>
                        </a:rPr>
                        <a:t>Analysis</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In-</a:t>
                      </a:r>
                      <a:r>
                        <a:rPr lang="fr-CH" sz="1800" err="1">
                          <a:latin typeface="Open Sans" panose="020B0606030504020204" pitchFamily="34" charset="0"/>
                          <a:ea typeface="Open Sans" panose="020B0606030504020204" pitchFamily="34" charset="0"/>
                          <a:cs typeface="Open Sans" panose="020B0606030504020204" pitchFamily="34" charset="0"/>
                        </a:rPr>
                        <a:t>Depth</a:t>
                      </a:r>
                      <a:r>
                        <a:rPr lang="fr-CH" sz="1800">
                          <a:latin typeface="Open Sans" panose="020B0606030504020204" pitchFamily="34" charset="0"/>
                          <a:ea typeface="Open Sans" panose="020B0606030504020204" pitchFamily="34" charset="0"/>
                          <a:cs typeface="Open Sans" panose="020B0606030504020204" pitchFamily="34" charset="0"/>
                        </a:rPr>
                        <a:t> Qualitative </a:t>
                      </a:r>
                      <a:r>
                        <a:rPr lang="fr-CH" sz="1800" err="1">
                          <a:latin typeface="Open Sans" panose="020B0606030504020204" pitchFamily="34" charset="0"/>
                          <a:ea typeface="Open Sans" panose="020B0606030504020204" pitchFamily="34" charset="0"/>
                          <a:cs typeface="Open Sans" panose="020B0606030504020204" pitchFamily="34" charset="0"/>
                        </a:rPr>
                        <a:t>Analysis</a:t>
                      </a:r>
                      <a:r>
                        <a:rPr lang="fr-CH" sz="1800">
                          <a:latin typeface="Open Sans" panose="020B0606030504020204" pitchFamily="34" charset="0"/>
                          <a:ea typeface="Open Sans" panose="020B0606030504020204" pitchFamily="34" charset="0"/>
                          <a:cs typeface="Open Sans" panose="020B0606030504020204" pitchFamily="34" charset="0"/>
                        </a:rPr>
                        <a:t> (N=100)</a:t>
                      </a:r>
                    </a:p>
                  </a:txBody>
                  <a:tcPr marL="137160" marR="137160" marT="68580" marB="68580"/>
                </a:tc>
                <a:extLst>
                  <a:ext uri="{0D108BD9-81ED-4DB2-BD59-A6C34878D82A}">
                    <a16:rowId xmlns:a16="http://schemas.microsoft.com/office/drawing/2014/main" val="1047348979"/>
                  </a:ext>
                </a:extLst>
              </a:tr>
            </a:tbl>
          </a:graphicData>
        </a:graphic>
      </p:graphicFrame>
    </p:spTree>
    <p:extLst>
      <p:ext uri="{BB962C8B-B14F-4D97-AF65-F5344CB8AC3E}">
        <p14:creationId xmlns:p14="http://schemas.microsoft.com/office/powerpoint/2010/main" val="171811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7899ED33-62DB-7D0F-00BF-3BC1215BB396}"/>
              </a:ext>
            </a:extLst>
          </p:cNvPr>
          <p:cNvGraphicFramePr>
            <a:graphicFrameLocks noGrp="1"/>
          </p:cNvGraphicFramePr>
          <p:nvPr>
            <p:ph idx="1"/>
            <p:extLst>
              <p:ext uri="{D42A27DB-BD31-4B8C-83A1-F6EECF244321}">
                <p14:modId xmlns:p14="http://schemas.microsoft.com/office/powerpoint/2010/main" val="1089123067"/>
              </p:ext>
            </p:extLst>
          </p:nvPr>
        </p:nvGraphicFramePr>
        <p:xfrm>
          <a:off x="1044000" y="2686152"/>
          <a:ext cx="16200000" cy="594000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662286682"/>
                    </a:ext>
                  </a:extLst>
                </a:gridCol>
                <a:gridCol w="7020000">
                  <a:extLst>
                    <a:ext uri="{9D8B030D-6E8A-4147-A177-3AD203B41FA5}">
                      <a16:colId xmlns:a16="http://schemas.microsoft.com/office/drawing/2014/main" val="3736567706"/>
                    </a:ext>
                  </a:extLst>
                </a:gridCol>
                <a:gridCol w="7020000">
                  <a:extLst>
                    <a:ext uri="{9D8B030D-6E8A-4147-A177-3AD203B41FA5}">
                      <a16:colId xmlns:a16="http://schemas.microsoft.com/office/drawing/2014/main" val="4088824157"/>
                    </a:ext>
                  </a:extLst>
                </a:gridCol>
              </a:tblGrid>
              <a:tr h="1980000">
                <a:tc>
                  <a:txBody>
                    <a:bodyPr/>
                    <a:lstStyle/>
                    <a:p>
                      <a:pPr algn="ctr"/>
                      <a:endParaRPr lang="en-US" sz="4100" b="1"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1" noProof="0">
                          <a:solidFill>
                            <a:schemeClr val="tx1"/>
                          </a:solidFill>
                          <a:latin typeface="Open Sans" panose="020B0606030504020204" pitchFamily="34" charset="0"/>
                          <a:ea typeface="Open Sans" panose="020B0606030504020204" pitchFamily="34" charset="0"/>
                          <a:cs typeface="Open Sans" panose="020B0606030504020204" pitchFamily="34" charset="0"/>
                        </a:rPr>
                        <a:t>All abilities </a:t>
                      </a:r>
                    </a:p>
                    <a:p>
                      <a:pPr algn="ctr"/>
                      <a:r>
                        <a:rPr lang="en-US" sz="3000" b="0" noProof="0">
                          <a:solidFill>
                            <a:schemeClr val="tx1"/>
                          </a:solidFill>
                          <a:latin typeface="Open Sans" panose="020B0606030504020204" pitchFamily="34" charset="0"/>
                          <a:ea typeface="Open Sans" panose="020B0606030504020204" pitchFamily="34" charset="0"/>
                          <a:cs typeface="Open Sans" panose="020B0606030504020204" pitchFamily="34" charset="0"/>
                        </a:rPr>
                        <a:t>(e.g., visual, hearing, motor, cognitive)</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1" noProof="0">
                          <a:solidFill>
                            <a:schemeClr val="tx1"/>
                          </a:solidFill>
                          <a:latin typeface="Open Sans" panose="020B0606030504020204" pitchFamily="34" charset="0"/>
                          <a:ea typeface="Open Sans" panose="020B0606030504020204" pitchFamily="34" charset="0"/>
                          <a:cs typeface="Open Sans" panose="020B0606030504020204" pitchFamily="34" charset="0"/>
                        </a:rPr>
                        <a:t>Blind and/or Low-vision (BLV) People</a:t>
                      </a:r>
                    </a:p>
                  </a:txBody>
                  <a:tcPr marL="137160" marR="137160" marT="68580" marB="6858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874386"/>
                  </a:ext>
                </a:extLst>
              </a:tr>
              <a:tr h="1980000">
                <a:tc>
                  <a:txBody>
                    <a:bodyPr/>
                    <a:lstStyle/>
                    <a:p>
                      <a:pPr algn="r"/>
                      <a:r>
                        <a:rPr lang="en-US" sz="3000" b="1" noProof="0">
                          <a:solidFill>
                            <a:schemeClr val="tx1"/>
                          </a:solidFill>
                          <a:latin typeface="Open Sans" panose="020B0606030504020204" pitchFamily="34" charset="0"/>
                          <a:ea typeface="Open Sans" panose="020B0606030504020204" pitchFamily="34" charset="0"/>
                          <a:cs typeface="Open Sans" panose="020B0606030504020204" pitchFamily="34" charset="0"/>
                        </a:rPr>
                        <a:t>General</a:t>
                      </a:r>
                    </a:p>
                  </a:txBody>
                  <a:tcPr marL="137160" marR="137160" marT="68580" marB="685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100" b="0" i="1"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4100" b="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764433"/>
                  </a:ext>
                </a:extLst>
              </a:tr>
              <a:tr h="1980000">
                <a:tc>
                  <a:txBody>
                    <a:bodyPr/>
                    <a:lstStyle/>
                    <a:p>
                      <a:pPr algn="r"/>
                      <a:r>
                        <a:rPr lang="en-US" sz="3000" b="1" noProof="0">
                          <a:solidFill>
                            <a:schemeClr val="tx1"/>
                          </a:solidFill>
                          <a:latin typeface="Open Sans" panose="020B0606030504020204" pitchFamily="34" charset="0"/>
                          <a:ea typeface="Open Sans" panose="020B0606030504020204" pitchFamily="34" charset="0"/>
                          <a:cs typeface="Open Sans" panose="020B0606030504020204" pitchFamily="34" charset="0"/>
                        </a:rPr>
                        <a:t>Focused</a:t>
                      </a:r>
                    </a:p>
                  </a:txBody>
                  <a:tcPr marL="137160" marR="137160" marT="68580" marB="685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1" noProof="0">
                          <a:solidFill>
                            <a:schemeClr val="tx1"/>
                          </a:solidFill>
                          <a:latin typeface="Open Sans" panose="020B0606030504020204" pitchFamily="34" charset="0"/>
                          <a:ea typeface="Open Sans" panose="020B0606030504020204" pitchFamily="34" charset="0"/>
                          <a:cs typeface="Open Sans" panose="020B0606030504020204" pitchFamily="34" charset="0"/>
                        </a:rPr>
                        <a:t>Not identified</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4100" b="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3148417"/>
                  </a:ext>
                </a:extLst>
              </a:tr>
            </a:tbl>
          </a:graphicData>
        </a:graphic>
      </p:graphicFrame>
      <p:sp>
        <p:nvSpPr>
          <p:cNvPr id="2" name="Titre 1">
            <a:extLst>
              <a:ext uri="{FF2B5EF4-FFF2-40B4-BE49-F238E27FC236}">
                <a16:creationId xmlns:a16="http://schemas.microsoft.com/office/drawing/2014/main" id="{410EEB05-A61D-5343-14B6-9084A3F44DFB}"/>
              </a:ext>
            </a:extLst>
          </p:cNvPr>
          <p:cNvSpPr>
            <a:spLocks noGrp="1"/>
          </p:cNvSpPr>
          <p:nvPr>
            <p:ph type="title"/>
          </p:nvPr>
        </p:nvSpPr>
        <p:spPr/>
        <p:txBody>
          <a:bodyPr/>
          <a:lstStyle/>
          <a:p>
            <a:r>
              <a:rPr lang="en-US"/>
              <a:t>Context</a:t>
            </a:r>
            <a:br>
              <a:rPr lang="en-US"/>
            </a:br>
            <a:r>
              <a:rPr lang="en-US" sz="4200" b="0"/>
              <a:t>Field-, technology-, method-agnostic review</a:t>
            </a:r>
            <a:endParaRPr lang="en-US" sz="4200"/>
          </a:p>
        </p:txBody>
      </p:sp>
      <p:sp>
        <p:nvSpPr>
          <p:cNvPr id="4" name="Espace réservé du numéro de diapositive 3">
            <a:extLst>
              <a:ext uri="{FF2B5EF4-FFF2-40B4-BE49-F238E27FC236}">
                <a16:creationId xmlns:a16="http://schemas.microsoft.com/office/drawing/2014/main" id="{8B108FCD-D775-855C-58C3-7FA0B6D1ED51}"/>
              </a:ext>
            </a:extLst>
          </p:cNvPr>
          <p:cNvSpPr>
            <a:spLocks noGrp="1"/>
          </p:cNvSpPr>
          <p:nvPr>
            <p:ph type="sldNum" sz="quarter" idx="12"/>
          </p:nvPr>
        </p:nvSpPr>
        <p:spPr/>
        <p:txBody>
          <a:bodyPr/>
          <a:lstStyle/>
          <a:p>
            <a:fld id="{4F1CDF55-9A51-47FB-B473-F55C6345E432}" type="slidenum">
              <a:rPr lang="fr-CH" smtClean="0"/>
              <a:t>2</a:t>
            </a:fld>
            <a:endParaRPr lang="fr-CH"/>
          </a:p>
        </p:txBody>
      </p:sp>
      <p:sp>
        <p:nvSpPr>
          <p:cNvPr id="6" name="ZoneTexte 2">
            <a:extLst>
              <a:ext uri="{FF2B5EF4-FFF2-40B4-BE49-F238E27FC236}">
                <a16:creationId xmlns:a16="http://schemas.microsoft.com/office/drawing/2014/main" id="{99975800-FED3-634D-7373-588415E1E2D6}"/>
              </a:ext>
            </a:extLst>
          </p:cNvPr>
          <p:cNvSpPr txBox="1"/>
          <p:nvPr/>
        </p:nvSpPr>
        <p:spPr>
          <a:xfrm>
            <a:off x="11451412" y="7854860"/>
            <a:ext cx="3970719" cy="553998"/>
          </a:xfrm>
          <a:prstGeom prst="rect">
            <a:avLst/>
          </a:prstGeom>
          <a:noFill/>
        </p:spPr>
        <p:txBody>
          <a:bodyPr wrap="square" lIns="137160" tIns="68580" rIns="137160" bIns="6858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a:latin typeface="Open Sans" panose="020B0606030504020204" pitchFamily="34" charset="0"/>
                <a:ea typeface="Open Sans" panose="020B0606030504020204" pitchFamily="34" charset="0"/>
                <a:cs typeface="Open Sans" panose="020B0606030504020204" pitchFamily="34" charset="0"/>
              </a:rPr>
              <a:t>Technology or Device</a:t>
            </a:r>
            <a:r>
              <a:rPr lang="en-US" sz="2700" baseline="30000">
                <a:latin typeface="Open Sans" panose="020B0606030504020204" pitchFamily="34" charset="0"/>
                <a:ea typeface="Open Sans" panose="020B0606030504020204" pitchFamily="34" charset="0"/>
                <a:cs typeface="Open Sans" panose="020B0606030504020204" pitchFamily="34" charset="0"/>
              </a:rPr>
              <a:t>3</a:t>
            </a:r>
          </a:p>
        </p:txBody>
      </p:sp>
      <p:pic>
        <p:nvPicPr>
          <p:cNvPr id="8" name="Image 7" descr="Une image contenant noir, obscurité&#10;&#10;Description générée automatiquement">
            <a:extLst>
              <a:ext uri="{FF2B5EF4-FFF2-40B4-BE49-F238E27FC236}">
                <a16:creationId xmlns:a16="http://schemas.microsoft.com/office/drawing/2014/main" id="{93D4DFF3-CDD3-4162-6B02-96131C51185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07072" y="5143500"/>
            <a:ext cx="702000" cy="796002"/>
          </a:xfrm>
          <a:prstGeom prst="rect">
            <a:avLst/>
          </a:prstGeom>
        </p:spPr>
      </p:pic>
      <p:sp>
        <p:nvSpPr>
          <p:cNvPr id="9" name="ZoneTexte 2">
            <a:extLst>
              <a:ext uri="{FF2B5EF4-FFF2-40B4-BE49-F238E27FC236}">
                <a16:creationId xmlns:a16="http://schemas.microsoft.com/office/drawing/2014/main" id="{626B09C2-1A41-7556-02EF-6F31043800FF}"/>
              </a:ext>
            </a:extLst>
          </p:cNvPr>
          <p:cNvSpPr txBox="1"/>
          <p:nvPr/>
        </p:nvSpPr>
        <p:spPr>
          <a:xfrm>
            <a:off x="4609072" y="5056753"/>
            <a:ext cx="4931169" cy="969496"/>
          </a:xfrm>
          <a:prstGeom prst="rect">
            <a:avLst/>
          </a:prstGeom>
          <a:noFill/>
        </p:spPr>
        <p:txBody>
          <a:bodyPr wrap="square" lIns="137160" tIns="68580" rIns="137160" bIns="6858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a:latin typeface="Open Sans" panose="020B0606030504020204" pitchFamily="34" charset="0"/>
                <a:ea typeface="Open Sans" panose="020B0606030504020204" pitchFamily="34" charset="0"/>
                <a:cs typeface="Open Sans" panose="020B0606030504020204" pitchFamily="34" charset="0"/>
              </a:rPr>
              <a:t>Concept</a:t>
            </a:r>
            <a:r>
              <a:rPr lang="en-US" sz="2700" baseline="30000">
                <a:latin typeface="Open Sans" panose="020B0606030504020204" pitchFamily="34" charset="0"/>
                <a:ea typeface="Open Sans" panose="020B0606030504020204" pitchFamily="34" charset="0"/>
                <a:cs typeface="Open Sans" panose="020B0606030504020204" pitchFamily="34" charset="0"/>
              </a:rPr>
              <a:t>1</a:t>
            </a:r>
            <a:endParaRPr lang="en-US" sz="2700">
              <a:latin typeface="Open Sans" panose="020B0606030504020204" pitchFamily="34" charset="0"/>
              <a:ea typeface="Open Sans" panose="020B0606030504020204" pitchFamily="34" charset="0"/>
              <a:cs typeface="Open Sans" panose="020B0606030504020204" pitchFamily="34" charset="0"/>
            </a:endParaRPr>
          </a:p>
          <a:p>
            <a:r>
              <a:rPr lang="en-US" sz="2700">
                <a:latin typeface="Open Sans" panose="020B0606030504020204" pitchFamily="34" charset="0"/>
                <a:ea typeface="Open Sans" panose="020B0606030504020204" pitchFamily="34" charset="0"/>
                <a:cs typeface="Open Sans" panose="020B0606030504020204" pitchFamily="34" charset="0"/>
              </a:rPr>
              <a:t>(e.g., accessibility)</a:t>
            </a:r>
            <a:endParaRPr lang="en-US" sz="2700" baseline="30000">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2">
            <a:extLst>
              <a:ext uri="{FF2B5EF4-FFF2-40B4-BE49-F238E27FC236}">
                <a16:creationId xmlns:a16="http://schemas.microsoft.com/office/drawing/2014/main" id="{50FD09BF-6E98-2937-7800-E27B43903427}"/>
              </a:ext>
            </a:extLst>
          </p:cNvPr>
          <p:cNvSpPr txBox="1"/>
          <p:nvPr/>
        </p:nvSpPr>
        <p:spPr>
          <a:xfrm>
            <a:off x="14317024" y="7015460"/>
            <a:ext cx="2050735" cy="553998"/>
          </a:xfrm>
          <a:prstGeom prst="rect">
            <a:avLst/>
          </a:prstGeom>
          <a:noFill/>
        </p:spPr>
        <p:txBody>
          <a:bodyPr wrap="square" lIns="137160" tIns="68580" rIns="137160" bIns="6858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2700">
                <a:latin typeface="Open Sans" panose="020B0606030504020204" pitchFamily="34" charset="0"/>
                <a:ea typeface="Open Sans" panose="020B0606030504020204" pitchFamily="34" charset="0"/>
                <a:cs typeface="Open Sans" panose="020B0606030504020204" pitchFamily="34" charset="0"/>
              </a:rPr>
              <a:t>Methods</a:t>
            </a:r>
            <a:r>
              <a:rPr lang="fr-CH" sz="2700" baseline="30000">
                <a:latin typeface="Open Sans" panose="020B0606030504020204" pitchFamily="34" charset="0"/>
                <a:ea typeface="Open Sans" panose="020B0606030504020204" pitchFamily="34" charset="0"/>
                <a:cs typeface="Open Sans" panose="020B0606030504020204" pitchFamily="34" charset="0"/>
              </a:rPr>
              <a:t>2</a:t>
            </a:r>
            <a:endParaRPr lang="fr-FR" sz="2700" baseline="30000">
              <a:latin typeface="Open Sans" panose="020B0606030504020204" pitchFamily="34" charset="0"/>
              <a:ea typeface="Open Sans" panose="020B0606030504020204" pitchFamily="34" charset="0"/>
              <a:cs typeface="Open Sans" panose="020B0606030504020204" pitchFamily="34" charset="0"/>
            </a:endParaRPr>
          </a:p>
        </p:txBody>
      </p:sp>
      <p:pic>
        <p:nvPicPr>
          <p:cNvPr id="14" name="Image 13" descr="Une image contenant noir, obscurité&#10;&#10;Description générée automatiquement">
            <a:extLst>
              <a:ext uri="{FF2B5EF4-FFF2-40B4-BE49-F238E27FC236}">
                <a16:creationId xmlns:a16="http://schemas.microsoft.com/office/drawing/2014/main" id="{F402748E-0C6D-227A-62D3-E1F7199507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02451" y="6943386"/>
            <a:ext cx="702000" cy="702000"/>
          </a:xfrm>
          <a:prstGeom prst="rect">
            <a:avLst/>
          </a:prstGeom>
        </p:spPr>
      </p:pic>
      <p:sp>
        <p:nvSpPr>
          <p:cNvPr id="15" name="ZoneTexte 2">
            <a:extLst>
              <a:ext uri="{FF2B5EF4-FFF2-40B4-BE49-F238E27FC236}">
                <a16:creationId xmlns:a16="http://schemas.microsoft.com/office/drawing/2014/main" id="{20FBD177-73F7-2A04-924B-A424F53FA6A7}"/>
              </a:ext>
            </a:extLst>
          </p:cNvPr>
          <p:cNvSpPr txBox="1"/>
          <p:nvPr/>
        </p:nvSpPr>
        <p:spPr>
          <a:xfrm>
            <a:off x="11451412" y="6985374"/>
            <a:ext cx="2086988" cy="553998"/>
          </a:xfrm>
          <a:prstGeom prst="rect">
            <a:avLst/>
          </a:prstGeom>
          <a:noFill/>
        </p:spPr>
        <p:txBody>
          <a:bodyPr wrap="square" lIns="137160" tIns="68580" rIns="137160" bIns="6858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a:latin typeface="Open Sans" panose="020B0606030504020204" pitchFamily="34" charset="0"/>
                <a:ea typeface="Open Sans" panose="020B0606030504020204" pitchFamily="34" charset="0"/>
                <a:cs typeface="Open Sans" panose="020B0606030504020204" pitchFamily="34" charset="0"/>
              </a:rPr>
              <a:t>Goal/Task</a:t>
            </a:r>
          </a:p>
        </p:txBody>
      </p:sp>
      <p:pic>
        <p:nvPicPr>
          <p:cNvPr id="17" name="Image 16" descr="Une image contenant noir, obscurité&#10;&#10;Description générée automatiquement">
            <a:extLst>
              <a:ext uri="{FF2B5EF4-FFF2-40B4-BE49-F238E27FC236}">
                <a16:creationId xmlns:a16="http://schemas.microsoft.com/office/drawing/2014/main" id="{4B720894-ABE6-3BF7-90CD-6FF46194673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857412" y="7782066"/>
            <a:ext cx="594000" cy="699587"/>
          </a:xfrm>
          <a:prstGeom prst="rect">
            <a:avLst/>
          </a:prstGeom>
        </p:spPr>
      </p:pic>
      <p:pic>
        <p:nvPicPr>
          <p:cNvPr id="18" name="Image 17" descr="Une image contenant noir, obscurité&#10;&#10;Description générée automatiquement">
            <a:extLst>
              <a:ext uri="{FF2B5EF4-FFF2-40B4-BE49-F238E27FC236}">
                <a16:creationId xmlns:a16="http://schemas.microsoft.com/office/drawing/2014/main" id="{678B4212-4C7C-5A88-59DB-0D995C3CE3F2}"/>
              </a:ext>
            </a:extLst>
          </p:cNvPr>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846571" y="6867458"/>
            <a:ext cx="650558" cy="702000"/>
          </a:xfrm>
          <a:prstGeom prst="rect">
            <a:avLst/>
          </a:prstGeom>
        </p:spPr>
      </p:pic>
      <p:pic>
        <p:nvPicPr>
          <p:cNvPr id="20" name="Image 19" descr="Une image contenant cercle, Graphique, symbole, Caractère coloré&#10;&#10;Description générée automatiquement">
            <a:extLst>
              <a:ext uri="{FF2B5EF4-FFF2-40B4-BE49-F238E27FC236}">
                <a16:creationId xmlns:a16="http://schemas.microsoft.com/office/drawing/2014/main" id="{6E2666D3-E58E-A240-0FBC-B43E8143B98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138930" y="5112614"/>
            <a:ext cx="1080000" cy="1080000"/>
          </a:xfrm>
          <a:prstGeom prst="rect">
            <a:avLst/>
          </a:prstGeom>
        </p:spPr>
      </p:pic>
      <p:sp>
        <p:nvSpPr>
          <p:cNvPr id="3" name="ZoneTexte 2">
            <a:extLst>
              <a:ext uri="{FF2B5EF4-FFF2-40B4-BE49-F238E27FC236}">
                <a16:creationId xmlns:a16="http://schemas.microsoft.com/office/drawing/2014/main" id="{FFD4BD2F-45B6-9BCD-F359-7038F87FBD75}"/>
              </a:ext>
            </a:extLst>
          </p:cNvPr>
          <p:cNvSpPr txBox="1"/>
          <p:nvPr/>
        </p:nvSpPr>
        <p:spPr>
          <a:xfrm>
            <a:off x="1044000" y="9032462"/>
            <a:ext cx="12094930" cy="1015663"/>
          </a:xfrm>
          <a:prstGeom prst="rect">
            <a:avLst/>
          </a:prstGeom>
          <a:noFill/>
        </p:spPr>
        <p:txBody>
          <a:bodyPr wrap="square">
            <a:spAutoFit/>
          </a:bodyPr>
          <a:lstStyle/>
          <a:p>
            <a:r>
              <a:rPr lang="en-US" sz="20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Mack et al. CHI’21; </a:t>
            </a:r>
            <a:r>
              <a:rPr lang="en-US" sz="20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Sarsenbayeva</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et al. </a:t>
            </a:r>
            <a:r>
              <a:rPr lang="en-US" sz="2000" i="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International Journal of Human-Computer Studies </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2023 </a:t>
            </a:r>
          </a:p>
          <a:p>
            <a:r>
              <a:rPr lang="en-US" sz="20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r>
              <a:rPr lang="fr-CH"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Brulé et al. CHI’20</a:t>
            </a:r>
          </a:p>
          <a:p>
            <a:r>
              <a:rPr lang="en-US" sz="20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Bhowmick and Hazarika </a:t>
            </a:r>
            <a:r>
              <a:rPr lang="en-US" sz="2000" i="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Journal on Multimodal User Interfaces </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2017</a:t>
            </a:r>
          </a:p>
        </p:txBody>
      </p:sp>
    </p:spTree>
    <p:extLst>
      <p:ext uri="{BB962C8B-B14F-4D97-AF65-F5344CB8AC3E}">
        <p14:creationId xmlns:p14="http://schemas.microsoft.com/office/powerpoint/2010/main" val="213664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pPr algn="r"/>
            <a:r>
              <a:rPr lang="fr-CH" err="1"/>
              <a:t>Results</a:t>
            </a:r>
            <a:br>
              <a:rPr lang="fr-CH"/>
            </a:br>
            <a:r>
              <a:rPr lang="en-US" sz="4800" b="0"/>
              <a:t>Technologies and Devices</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fld id="{4F1CDF55-9A51-47FB-B473-F55C6345E432}" type="slidenum">
              <a:rPr lang="fr-CH" smtClean="0"/>
              <a:t>20</a:t>
            </a:fld>
            <a:endParaRPr lang="fr-CH"/>
          </a:p>
        </p:txBody>
      </p:sp>
      <p:pic>
        <p:nvPicPr>
          <p:cNvPr id="6" name="Image 5">
            <a:extLst>
              <a:ext uri="{FF2B5EF4-FFF2-40B4-BE49-F238E27FC236}">
                <a16:creationId xmlns:a16="http://schemas.microsoft.com/office/drawing/2014/main" id="{50AFD39D-0473-4AF7-EB70-FF303E829BD0}"/>
              </a:ext>
            </a:extLst>
          </p:cNvPr>
          <p:cNvPicPr>
            <a:picLocks noChangeAspect="1"/>
          </p:cNvPicPr>
          <p:nvPr/>
        </p:nvPicPr>
        <p:blipFill>
          <a:blip r:embed="rId3"/>
          <a:stretch>
            <a:fillRect/>
          </a:stretch>
        </p:blipFill>
        <p:spPr>
          <a:xfrm>
            <a:off x="10161032" y="2642713"/>
            <a:ext cx="5509737" cy="6527096"/>
          </a:xfrm>
          <a:prstGeom prst="rect">
            <a:avLst/>
          </a:prstGeom>
        </p:spPr>
      </p:pic>
      <p:pic>
        <p:nvPicPr>
          <p:cNvPr id="9" name="Image 8" descr="Une image contenant texte, diagramme, ligne, Police&#10;&#10;Description générée automatiquement">
            <a:extLst>
              <a:ext uri="{FF2B5EF4-FFF2-40B4-BE49-F238E27FC236}">
                <a16:creationId xmlns:a16="http://schemas.microsoft.com/office/drawing/2014/main" id="{C2CDDB65-72E3-0B39-D0B1-3657A08D4C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33601" y="90962"/>
            <a:ext cx="5052539" cy="10105077"/>
          </a:xfrm>
          <a:prstGeom prst="rect">
            <a:avLst/>
          </a:prstGeom>
        </p:spPr>
      </p:pic>
    </p:spTree>
    <p:extLst>
      <p:ext uri="{BB962C8B-B14F-4D97-AF65-F5344CB8AC3E}">
        <p14:creationId xmlns:p14="http://schemas.microsoft.com/office/powerpoint/2010/main" val="924435482"/>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solidFill>
                  <a:prstClr val="black"/>
                </a:solidFill>
              </a:rPr>
              <a:t>Results</a:t>
            </a:r>
            <a:r>
              <a:rPr lang="fr-CH">
                <a:solidFill>
                  <a:prstClr val="black"/>
                </a:solidFill>
              </a:rPr>
              <a:t> and Discussion</a:t>
            </a:r>
            <a:br>
              <a:rPr lang="fr-CH">
                <a:solidFill>
                  <a:prstClr val="black"/>
                </a:solidFill>
              </a:rPr>
            </a:br>
            <a:r>
              <a:rPr lang="en-US" sz="4200" b="0">
                <a:solidFill>
                  <a:prstClr val="black"/>
                </a:solidFill>
              </a:rPr>
              <a:t>Delineating the Field of Research</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r>
              <a:rPr lang="fr-CH"/>
              <a:t>11</a:t>
            </a:r>
          </a:p>
        </p:txBody>
      </p:sp>
      <p:graphicFrame>
        <p:nvGraphicFramePr>
          <p:cNvPr id="3" name="Diagramme 2">
            <a:extLst>
              <a:ext uri="{FF2B5EF4-FFF2-40B4-BE49-F238E27FC236}">
                <a16:creationId xmlns:a16="http://schemas.microsoft.com/office/drawing/2014/main" id="{375DEC9A-C533-64A0-89D0-10E725802226}"/>
              </a:ext>
            </a:extLst>
          </p:cNvPr>
          <p:cNvGraphicFramePr/>
          <p:nvPr/>
        </p:nvGraphicFramePr>
        <p:xfrm>
          <a:off x="1383600" y="2344649"/>
          <a:ext cx="16740000" cy="733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4241BD11-D33B-9D1D-D6FC-D963FA0863A8}"/>
              </a:ext>
            </a:extLst>
          </p:cNvPr>
          <p:cNvSpPr txBox="1"/>
          <p:nvPr/>
        </p:nvSpPr>
        <p:spPr>
          <a:xfrm>
            <a:off x="830180" y="4339516"/>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Research Area</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1FB53996-29C2-9A0A-E4B0-1021555884F4}"/>
              </a:ext>
            </a:extLst>
          </p:cNvPr>
          <p:cNvSpPr txBox="1"/>
          <p:nvPr/>
        </p:nvSpPr>
        <p:spPr>
          <a:xfrm>
            <a:off x="830180" y="5199960"/>
            <a:ext cx="2392680" cy="369332"/>
          </a:xfrm>
          <a:prstGeom prst="rect">
            <a:avLst/>
          </a:prstGeom>
          <a:noFill/>
        </p:spPr>
        <p:txBody>
          <a:bodyPr wrap="square">
            <a:spAutoFit/>
          </a:bodyPr>
          <a:lstStyle/>
          <a:p>
            <a:r>
              <a:rPr lang="en-US" sz="1800" i="1">
                <a:latin typeface="Open Sans" panose="020B0606030504020204" pitchFamily="34" charset="0"/>
                <a:ea typeface="Open Sans" panose="020B0606030504020204" pitchFamily="34" charset="0"/>
                <a:cs typeface="Open Sans" panose="020B0606030504020204" pitchFamily="34" charset="0"/>
              </a:rPr>
              <a:t>Major Topics</a:t>
            </a:r>
            <a:endParaRPr lang="fr-CH" sz="1800" i="1">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DA74BAB2-6A0F-2A47-E716-614CC60805DE}"/>
              </a:ext>
            </a:extLst>
          </p:cNvPr>
          <p:cNvSpPr txBox="1"/>
          <p:nvPr/>
        </p:nvSpPr>
        <p:spPr>
          <a:xfrm>
            <a:off x="14330700" y="2536033"/>
            <a:ext cx="2700000" cy="461665"/>
          </a:xfrm>
          <a:prstGeom prst="rect">
            <a:avLst/>
          </a:prstGeom>
          <a:solidFill>
            <a:schemeClr val="accent5">
              <a:lumMod val="20000"/>
              <a:lumOff val="80000"/>
            </a:schemeClr>
          </a:solidFill>
        </p:spPr>
        <p:txBody>
          <a:bodyPr wrap="square">
            <a:spAutoFit/>
          </a:bodyPr>
          <a:lstStyle/>
          <a:p>
            <a:pPr lvl="0" algn="ctr"/>
            <a:r>
              <a:rPr lang="fr-CH" sz="2400">
                <a:latin typeface="Open Sans" panose="020B0606030504020204" pitchFamily="34" charset="0"/>
                <a:ea typeface="Open Sans" panose="020B0606030504020204" pitchFamily="34" charset="0"/>
                <a:cs typeface="Open Sans" panose="020B0606030504020204" pitchFamily="34" charset="0"/>
              </a:rPr>
              <a:t>Qualitative</a:t>
            </a:r>
            <a:endParaRPr lang="fr-CH" sz="2400"/>
          </a:p>
        </p:txBody>
      </p:sp>
      <p:sp>
        <p:nvSpPr>
          <p:cNvPr id="5" name="Rectangle 4">
            <a:extLst>
              <a:ext uri="{FF2B5EF4-FFF2-40B4-BE49-F238E27FC236}">
                <a16:creationId xmlns:a16="http://schemas.microsoft.com/office/drawing/2014/main" id="{46160315-1D1E-FC18-F002-7081324CBCBC}"/>
              </a:ext>
            </a:extLst>
          </p:cNvPr>
          <p:cNvSpPr/>
          <p:nvPr/>
        </p:nvSpPr>
        <p:spPr>
          <a:xfrm>
            <a:off x="2839453" y="4860758"/>
            <a:ext cx="14618367" cy="46737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0321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F39D6-1A4E-6E2D-1C47-16977A485D91}"/>
              </a:ext>
            </a:extLst>
          </p:cNvPr>
          <p:cNvSpPr>
            <a:spLocks noGrp="1"/>
          </p:cNvSpPr>
          <p:nvPr>
            <p:ph type="title"/>
          </p:nvPr>
        </p:nvSpPr>
        <p:spPr/>
        <p:txBody>
          <a:bodyPr>
            <a:normAutofit/>
          </a:bodyPr>
          <a:lstStyle/>
          <a:p>
            <a:r>
              <a:rPr lang="fr-CH">
                <a:latin typeface="Open Sans"/>
                <a:ea typeface="Open Sans"/>
                <a:cs typeface="Open Sans"/>
              </a:rPr>
              <a:t>Q/R: clustering</a:t>
            </a:r>
            <a:endParaRPr lang="en-US"/>
          </a:p>
        </p:txBody>
      </p:sp>
      <p:sp>
        <p:nvSpPr>
          <p:cNvPr id="4" name="Espace réservé du numéro de diapositive 3">
            <a:extLst>
              <a:ext uri="{FF2B5EF4-FFF2-40B4-BE49-F238E27FC236}">
                <a16:creationId xmlns:a16="http://schemas.microsoft.com/office/drawing/2014/main" id="{F7F5D393-C0B9-C0F4-C4C4-0FC314E481F3}"/>
              </a:ext>
            </a:extLst>
          </p:cNvPr>
          <p:cNvSpPr>
            <a:spLocks noGrp="1"/>
          </p:cNvSpPr>
          <p:nvPr>
            <p:ph type="sldNum" sz="quarter" idx="12"/>
          </p:nvPr>
        </p:nvSpPr>
        <p:spPr/>
        <p:txBody>
          <a:bodyPr/>
          <a:lstStyle/>
          <a:p>
            <a:fld id="{4F1CDF55-9A51-47FB-B473-F55C6345E432}" type="slidenum">
              <a:rPr lang="fr-CH" smtClean="0"/>
              <a:t>22</a:t>
            </a:fld>
            <a:endParaRPr lang="fr-CH"/>
          </a:p>
        </p:txBody>
      </p:sp>
      <p:graphicFrame>
        <p:nvGraphicFramePr>
          <p:cNvPr id="5" name="Tableau 5">
            <a:extLst>
              <a:ext uri="{FF2B5EF4-FFF2-40B4-BE49-F238E27FC236}">
                <a16:creationId xmlns:a16="http://schemas.microsoft.com/office/drawing/2014/main" id="{5B0446AB-EC6B-5D4E-9D1F-0796B3C68BB2}"/>
              </a:ext>
            </a:extLst>
          </p:cNvPr>
          <p:cNvGraphicFramePr>
            <a:graphicFrameLocks noGrp="1"/>
          </p:cNvGraphicFramePr>
          <p:nvPr>
            <p:extLst>
              <p:ext uri="{D42A27DB-BD31-4B8C-83A1-F6EECF244321}">
                <p14:modId xmlns:p14="http://schemas.microsoft.com/office/powerpoint/2010/main" val="584297004"/>
              </p:ext>
            </p:extLst>
          </p:nvPr>
        </p:nvGraphicFramePr>
        <p:xfrm>
          <a:off x="1257300" y="2738436"/>
          <a:ext cx="15773400" cy="5428389"/>
        </p:xfrm>
        <a:graphic>
          <a:graphicData uri="http://schemas.openxmlformats.org/drawingml/2006/table">
            <a:tbl>
              <a:tblPr firstRow="1" bandRow="1">
                <a:tableStyleId>{7E9639D4-E3E2-4D34-9284-5A2195B3D0D7}</a:tableStyleId>
              </a:tblPr>
              <a:tblGrid>
                <a:gridCol w="2811780">
                  <a:extLst>
                    <a:ext uri="{9D8B030D-6E8A-4147-A177-3AD203B41FA5}">
                      <a16:colId xmlns:a16="http://schemas.microsoft.com/office/drawing/2014/main" val="1244560758"/>
                    </a:ext>
                  </a:extLst>
                </a:gridCol>
                <a:gridCol w="3307080">
                  <a:extLst>
                    <a:ext uri="{9D8B030D-6E8A-4147-A177-3AD203B41FA5}">
                      <a16:colId xmlns:a16="http://schemas.microsoft.com/office/drawing/2014/main" val="2688080670"/>
                    </a:ext>
                  </a:extLst>
                </a:gridCol>
                <a:gridCol w="9654540">
                  <a:extLst>
                    <a:ext uri="{9D8B030D-6E8A-4147-A177-3AD203B41FA5}">
                      <a16:colId xmlns:a16="http://schemas.microsoft.com/office/drawing/2014/main" val="3812081697"/>
                    </a:ext>
                  </a:extLst>
                </a:gridCol>
              </a:tblGrid>
              <a:tr h="561705">
                <a:tc>
                  <a:txBody>
                    <a:bodyPr/>
                    <a:lstStyle/>
                    <a:p>
                      <a:r>
                        <a:rPr lang="fr-CH" sz="1800" err="1">
                          <a:latin typeface="Open Sans" panose="020B0606030504020204" pitchFamily="34" charset="0"/>
                          <a:ea typeface="Open Sans" panose="020B0606030504020204" pitchFamily="34" charset="0"/>
                          <a:cs typeface="Open Sans" panose="020B0606030504020204" pitchFamily="34" charset="0"/>
                        </a:rPr>
                        <a:t>Step</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lvl="0">
                        <a:buNone/>
                      </a:pPr>
                      <a:r>
                        <a:rPr lang="fr-CH" sz="1800" err="1">
                          <a:latin typeface="Open Sans"/>
                          <a:ea typeface="Open Sans"/>
                          <a:cs typeface="Open Sans"/>
                        </a:rPr>
                        <a:t>Purpose</a:t>
                      </a:r>
                      <a:endParaRPr lang="en-US" err="1"/>
                    </a:p>
                  </a:txBody>
                  <a:tcPr marL="137160" marR="137160" marT="68580" marB="68580"/>
                </a:tc>
                <a:tc>
                  <a:txBody>
                    <a:bodyPr/>
                    <a:lstStyle/>
                    <a:p>
                      <a:r>
                        <a:rPr lang="fr-CH" sz="1800">
                          <a:latin typeface="Open Sans"/>
                          <a:ea typeface="Open Sans"/>
                          <a:cs typeface="Open Sans"/>
                        </a:rPr>
                        <a:t>Domain</a:t>
                      </a:r>
                    </a:p>
                  </a:txBody>
                  <a:tcPr marL="137160" marR="137160" marT="68580" marB="68580"/>
                </a:tc>
                <a:extLst>
                  <a:ext uri="{0D108BD9-81ED-4DB2-BD59-A6C34878D82A}">
                    <a16:rowId xmlns:a16="http://schemas.microsoft.com/office/drawing/2014/main" val="3340289627"/>
                  </a:ext>
                </a:extLst>
              </a:tr>
              <a:tr h="1561419">
                <a:tc>
                  <a:txBody>
                    <a:bodyPr/>
                    <a:lstStyle/>
                    <a:p>
                      <a:pPr marL="0" lvl="0" indent="0" algn="l">
                        <a:lnSpc>
                          <a:spcPct val="100000"/>
                        </a:lnSpc>
                        <a:buNone/>
                      </a:pPr>
                      <a:r>
                        <a:rPr lang="en-US" sz="1800" b="0" i="0" u="none" strike="noStrike" baseline="0" noProof="0">
                          <a:solidFill>
                            <a:srgbClr val="000000"/>
                          </a:solidFill>
                          <a:latin typeface="Open Sans"/>
                        </a:rPr>
                        <a:t>Accessibility at Home &amp; on the Go</a:t>
                      </a:r>
                    </a:p>
                  </a:txBody>
                  <a:tcPr marL="137160" marR="137160" marT="68580" marB="68580"/>
                </a:tc>
                <a:tc>
                  <a:txBody>
                    <a:bodyPr/>
                    <a:lstStyle/>
                    <a:p>
                      <a:r>
                        <a:rPr lang="fr-CH" sz="1800">
                          <a:latin typeface="Open Sans"/>
                          <a:ea typeface="Open Sans"/>
                          <a:cs typeface="Open Sans"/>
                        </a:rPr>
                        <a:t>Transversal</a:t>
                      </a:r>
                    </a:p>
                    <a:p>
                      <a:pPr lvl="0">
                        <a:buNone/>
                      </a:pPr>
                      <a:r>
                        <a:rPr lang="fr-CH" sz="1800">
                          <a:latin typeface="Open Sans"/>
                          <a:ea typeface="Open Sans"/>
                          <a:cs typeface="Open Sans"/>
                        </a:rPr>
                        <a:t>Autonomy</a:t>
                      </a:r>
                    </a:p>
                  </a:txBody>
                  <a:tcPr marL="137160" marR="137160" marT="68580" marB="68580"/>
                </a:tc>
                <a:tc>
                  <a:txBody>
                    <a:bodyPr/>
                    <a:lstStyle/>
                    <a:p>
                      <a:pPr marL="263525" indent="-263525"/>
                      <a:r>
                        <a:rPr lang="en-US" sz="1800">
                          <a:latin typeface="Open Sans"/>
                          <a:ea typeface="Open Sans"/>
                          <a:cs typeface="Open Sans"/>
                        </a:rPr>
                        <a:t>General</a:t>
                      </a:r>
                    </a:p>
                  </a:txBody>
                  <a:tcPr marL="137160" marR="137160" marT="68580" marB="68580"/>
                </a:tc>
                <a:extLst>
                  <a:ext uri="{0D108BD9-81ED-4DB2-BD59-A6C34878D82A}">
                    <a16:rowId xmlns:a16="http://schemas.microsoft.com/office/drawing/2014/main" val="3155103989"/>
                  </a:ext>
                </a:extLst>
              </a:tr>
              <a:tr h="1385025">
                <a:tc>
                  <a:txBody>
                    <a:bodyPr/>
                    <a:lstStyle/>
                    <a:p>
                      <a:pPr marL="0" lvl="0" indent="0">
                        <a:buNone/>
                      </a:pPr>
                      <a:r>
                        <a:rPr lang="en-US" sz="1800" b="0" i="0" u="none" strike="noStrike" baseline="0" noProof="0">
                          <a:solidFill>
                            <a:srgbClr val="000000"/>
                          </a:solidFill>
                          <a:latin typeface="Open Sans"/>
                        </a:rPr>
                        <a:t>Non-Visual Interaction</a:t>
                      </a:r>
                    </a:p>
                  </a:txBody>
                  <a:tcPr marL="137160" marR="137160" marT="68580" marB="68580"/>
                </a:tc>
                <a:tc>
                  <a:txBody>
                    <a:bodyPr/>
                    <a:lstStyle/>
                    <a:p>
                      <a:r>
                        <a:rPr lang="fr-CH" sz="1800" err="1">
                          <a:latin typeface="Open Sans"/>
                          <a:ea typeface="Open Sans"/>
                          <a:cs typeface="Open Sans"/>
                        </a:rPr>
                        <a:t>Communicate</a:t>
                      </a:r>
                    </a:p>
                  </a:txBody>
                  <a:tcPr marL="137160" marR="137160" marT="68580" marB="68580"/>
                </a:tc>
                <a:tc>
                  <a:txBody>
                    <a:bodyPr/>
                    <a:lstStyle/>
                    <a:p>
                      <a:r>
                        <a:rPr lang="fr-CH" sz="1800">
                          <a:latin typeface="Open Sans"/>
                          <a:ea typeface="Open Sans"/>
                          <a:cs typeface="Open Sans"/>
                        </a:rPr>
                        <a:t>General</a:t>
                      </a:r>
                    </a:p>
                  </a:txBody>
                  <a:tcPr marL="137160" marR="137160" marT="68580" marB="68580"/>
                </a:tc>
                <a:extLst>
                  <a:ext uri="{0D108BD9-81ED-4DB2-BD59-A6C34878D82A}">
                    <a16:rowId xmlns:a16="http://schemas.microsoft.com/office/drawing/2014/main" val="3816066601"/>
                  </a:ext>
                </a:extLst>
              </a:tr>
              <a:tr h="1234440">
                <a:tc>
                  <a:txBody>
                    <a:bodyPr/>
                    <a:lstStyle/>
                    <a:p>
                      <a:pPr lvl="0">
                        <a:buNone/>
                      </a:pPr>
                      <a:r>
                        <a:rPr lang="fr-CH" sz="1800" b="0" i="0" u="none" strike="noStrike" noProof="0">
                          <a:latin typeface="Open Sans"/>
                        </a:rPr>
                        <a:t>Education</a:t>
                      </a:r>
                      <a:endParaRPr lang="en-US" sz="1800" b="0">
                        <a:latin typeface="Open Sans"/>
                      </a:endParaRPr>
                    </a:p>
                  </a:txBody>
                  <a:tcPr marL="137160" marR="137160" marT="68580" marB="68580"/>
                </a:tc>
                <a:tc>
                  <a:txBody>
                    <a:bodyPr/>
                    <a:lstStyle/>
                    <a:p>
                      <a:r>
                        <a:rPr lang="fr-CH" sz="1800" err="1">
                          <a:latin typeface="Open Sans"/>
                          <a:ea typeface="Open Sans"/>
                          <a:cs typeface="Open Sans"/>
                        </a:rPr>
                        <a:t>Learn</a:t>
                      </a:r>
                      <a:endParaRPr lang="fr-CH" sz="1800" err="1">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Open Sans"/>
                          <a:ea typeface="Open Sans"/>
                          <a:cs typeface="Open Sans"/>
                        </a:rPr>
                        <a:t>School</a:t>
                      </a:r>
                    </a:p>
                  </a:txBody>
                  <a:tcPr marL="137160" marR="137160" marT="68580" marB="68580"/>
                </a:tc>
                <a:extLst>
                  <a:ext uri="{0D108BD9-81ED-4DB2-BD59-A6C34878D82A}">
                    <a16:rowId xmlns:a16="http://schemas.microsoft.com/office/drawing/2014/main" val="196409773"/>
                  </a:ext>
                </a:extLst>
              </a:tr>
              <a:tr h="685800">
                <a:tc>
                  <a:txBody>
                    <a:bodyPr/>
                    <a:lstStyle/>
                    <a:p>
                      <a:pPr marL="0" lvl="0" indent="0" algn="l">
                        <a:lnSpc>
                          <a:spcPct val="100000"/>
                        </a:lnSpc>
                        <a:buNone/>
                      </a:pPr>
                      <a:r>
                        <a:rPr lang="fr-CH" sz="1800" b="0" i="0" u="none" strike="noStrike" baseline="0" noProof="0">
                          <a:solidFill>
                            <a:srgbClr val="000000"/>
                          </a:solidFill>
                          <a:latin typeface="Open Sans"/>
                        </a:rPr>
                        <a:t>Orientation &amp; </a:t>
                      </a:r>
                      <a:r>
                        <a:rPr lang="fr-CH" sz="1800" b="0" i="0" u="none" strike="noStrike" baseline="0" noProof="0" err="1">
                          <a:solidFill>
                            <a:srgbClr val="000000"/>
                          </a:solidFill>
                          <a:latin typeface="Open Sans"/>
                        </a:rPr>
                        <a:t>Mobility</a:t>
                      </a:r>
                      <a:endParaRPr lang="fr-CH" sz="1800" b="0" i="0" u="none" strike="noStrike" baseline="0" noProof="0">
                        <a:solidFill>
                          <a:srgbClr val="000000"/>
                        </a:solidFill>
                        <a:latin typeface="Open Sans"/>
                      </a:endParaRPr>
                    </a:p>
                  </a:txBody>
                  <a:tcPr marL="137160" marR="137160" marT="68580" marB="68580"/>
                </a:tc>
                <a:tc>
                  <a:txBody>
                    <a:bodyPr/>
                    <a:lstStyle/>
                    <a:p>
                      <a:r>
                        <a:rPr lang="fr-CH" sz="1800">
                          <a:latin typeface="Open Sans"/>
                          <a:ea typeface="Open Sans"/>
                          <a:cs typeface="Open Sans"/>
                        </a:rPr>
                        <a:t>Move</a:t>
                      </a:r>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latin typeface="Open Sans"/>
                          <a:ea typeface="Open Sans"/>
                          <a:cs typeface="Open Sans"/>
                        </a:rPr>
                        <a:t>Navigation</a:t>
                      </a:r>
                    </a:p>
                  </a:txBody>
                  <a:tcPr marL="137160" marR="137160" marT="68580" marB="68580"/>
                </a:tc>
                <a:extLst>
                  <a:ext uri="{0D108BD9-81ED-4DB2-BD59-A6C34878D82A}">
                    <a16:rowId xmlns:a16="http://schemas.microsoft.com/office/drawing/2014/main" val="2733514889"/>
                  </a:ext>
                </a:extLst>
              </a:tr>
            </a:tbl>
          </a:graphicData>
        </a:graphic>
      </p:graphicFrame>
    </p:spTree>
    <p:extLst>
      <p:ext uri="{BB962C8B-B14F-4D97-AF65-F5344CB8AC3E}">
        <p14:creationId xmlns:p14="http://schemas.microsoft.com/office/powerpoint/2010/main" val="205256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t>Results</a:t>
            </a:r>
            <a:r>
              <a:rPr lang="fr-CH"/>
              <a:t> and Discussion</a:t>
            </a:r>
            <a:endParaRPr lang="fr-CH"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fld id="{4F1CDF55-9A51-47FB-B473-F55C6345E432}" type="slidenum">
              <a:rPr lang="fr-CH" smtClean="0"/>
              <a:t>23</a:t>
            </a:fld>
            <a:endParaRPr lang="fr-CH"/>
          </a:p>
        </p:txBody>
      </p:sp>
      <p:pic>
        <p:nvPicPr>
          <p:cNvPr id="6" name="Image 5" descr="Une image contenant texte, capture d’écran&#10;&#10;Description générée automatiquement">
            <a:extLst>
              <a:ext uri="{FF2B5EF4-FFF2-40B4-BE49-F238E27FC236}">
                <a16:creationId xmlns:a16="http://schemas.microsoft.com/office/drawing/2014/main" id="{680C464D-77EE-7403-8383-BA796A6DC7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7300" y="3067752"/>
            <a:ext cx="5940000" cy="3132423"/>
          </a:xfrm>
          <a:prstGeom prst="rect">
            <a:avLst/>
          </a:prstGeom>
        </p:spPr>
      </p:pic>
      <p:pic>
        <p:nvPicPr>
          <p:cNvPr id="3" name="Image 2" descr="Une image contenant texte, capture d’écran, Parallèle, ligne&#10;&#10;Description générée automatiquement">
            <a:extLst>
              <a:ext uri="{FF2B5EF4-FFF2-40B4-BE49-F238E27FC236}">
                <a16:creationId xmlns:a16="http://schemas.microsoft.com/office/drawing/2014/main" id="{F6287BBB-0A01-5A15-67D4-8CF6ED5CCF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7300" y="6348443"/>
            <a:ext cx="5940000" cy="3176768"/>
          </a:xfrm>
          <a:prstGeom prst="rect">
            <a:avLst/>
          </a:prstGeom>
        </p:spPr>
      </p:pic>
      <p:pic>
        <p:nvPicPr>
          <p:cNvPr id="5" name="Image 4" descr="Une image contenant texte, diagramme, ligne, Police&#10;&#10;Description générée automatiquement">
            <a:extLst>
              <a:ext uri="{FF2B5EF4-FFF2-40B4-BE49-F238E27FC236}">
                <a16:creationId xmlns:a16="http://schemas.microsoft.com/office/drawing/2014/main" id="{010E6009-0689-CD00-CE77-7873CFC58F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50262" y="2860409"/>
            <a:ext cx="3240002" cy="6480000"/>
          </a:xfrm>
          <a:prstGeom prst="rect">
            <a:avLst/>
          </a:prstGeom>
        </p:spPr>
      </p:pic>
      <p:pic>
        <p:nvPicPr>
          <p:cNvPr id="10" name="Image 9">
            <a:extLst>
              <a:ext uri="{FF2B5EF4-FFF2-40B4-BE49-F238E27FC236}">
                <a16:creationId xmlns:a16="http://schemas.microsoft.com/office/drawing/2014/main" id="{4FBCC79A-4761-39A6-0A60-8897F6DDE3F7}"/>
              </a:ext>
            </a:extLst>
          </p:cNvPr>
          <p:cNvPicPr>
            <a:picLocks noChangeAspect="1"/>
          </p:cNvPicPr>
          <p:nvPr/>
        </p:nvPicPr>
        <p:blipFill>
          <a:blip r:embed="rId6"/>
          <a:stretch>
            <a:fillRect/>
          </a:stretch>
        </p:blipFill>
        <p:spPr>
          <a:xfrm>
            <a:off x="10934618" y="4449482"/>
            <a:ext cx="5898099" cy="3273585"/>
          </a:xfrm>
          <a:prstGeom prst="rect">
            <a:avLst/>
          </a:prstGeom>
        </p:spPr>
      </p:pic>
      <p:sp>
        <p:nvSpPr>
          <p:cNvPr id="7" name="ZoneTexte 6">
            <a:extLst>
              <a:ext uri="{FF2B5EF4-FFF2-40B4-BE49-F238E27FC236}">
                <a16:creationId xmlns:a16="http://schemas.microsoft.com/office/drawing/2014/main" id="{F0DA6228-4F96-2511-EC98-FAB4EFB0C983}"/>
              </a:ext>
            </a:extLst>
          </p:cNvPr>
          <p:cNvSpPr txBox="1"/>
          <p:nvPr/>
        </p:nvSpPr>
        <p:spPr>
          <a:xfrm>
            <a:off x="1257300" y="2425171"/>
            <a:ext cx="9180000" cy="523220"/>
          </a:xfrm>
          <a:prstGeom prst="rect">
            <a:avLst/>
          </a:prstGeom>
          <a:solidFill>
            <a:schemeClr val="accent3">
              <a:lumMod val="20000"/>
              <a:lumOff val="80000"/>
            </a:schemeClr>
          </a:solidFill>
        </p:spPr>
        <p:txBody>
          <a:bodyPr wrap="square">
            <a:spAutoFit/>
          </a:bodyPr>
          <a:lstStyle/>
          <a:p>
            <a:pPr lvl="0" algn="ctr"/>
            <a:r>
              <a:rPr lang="en-US" sz="2800">
                <a:latin typeface="Open Sans" panose="020B0606030504020204" pitchFamily="34" charset="0"/>
                <a:ea typeface="Open Sans" panose="020B0606030504020204" pitchFamily="34" charset="0"/>
                <a:cs typeface="Open Sans" panose="020B0606030504020204" pitchFamily="34" charset="0"/>
              </a:rPr>
              <a:t>Quantitative: Bibliometric &amp; Programmatic</a:t>
            </a:r>
            <a:endParaRPr lang="en-US" sz="2800"/>
          </a:p>
        </p:txBody>
      </p:sp>
      <p:sp>
        <p:nvSpPr>
          <p:cNvPr id="8" name="ZoneTexte 7">
            <a:extLst>
              <a:ext uri="{FF2B5EF4-FFF2-40B4-BE49-F238E27FC236}">
                <a16:creationId xmlns:a16="http://schemas.microsoft.com/office/drawing/2014/main" id="{5A20CD39-8514-471A-BE76-6C91EA9766F4}"/>
              </a:ext>
            </a:extLst>
          </p:cNvPr>
          <p:cNvSpPr txBox="1"/>
          <p:nvPr/>
        </p:nvSpPr>
        <p:spPr>
          <a:xfrm>
            <a:off x="10743224" y="2425172"/>
            <a:ext cx="6287477" cy="523220"/>
          </a:xfrm>
          <a:prstGeom prst="rect">
            <a:avLst/>
          </a:prstGeom>
          <a:solidFill>
            <a:schemeClr val="accent5">
              <a:lumMod val="20000"/>
              <a:lumOff val="80000"/>
            </a:schemeClr>
          </a:solidFill>
        </p:spPr>
        <p:txBody>
          <a:bodyPr wrap="square">
            <a:spAutoFit/>
          </a:bodyPr>
          <a:lstStyle/>
          <a:p>
            <a:pPr lvl="0" algn="ctr"/>
            <a:r>
              <a:rPr lang="en-US" sz="2800">
                <a:latin typeface="Open Sans" panose="020B0606030504020204" pitchFamily="34" charset="0"/>
                <a:ea typeface="Open Sans" panose="020B0606030504020204" pitchFamily="34" charset="0"/>
                <a:cs typeface="Open Sans" panose="020B0606030504020204" pitchFamily="34" charset="0"/>
              </a:rPr>
              <a:t>Qualitative: Conceptual Framework</a:t>
            </a:r>
            <a:endParaRPr lang="en-US" sz="2800"/>
          </a:p>
        </p:txBody>
      </p:sp>
    </p:spTree>
    <p:extLst>
      <p:ext uri="{BB962C8B-B14F-4D97-AF65-F5344CB8AC3E}">
        <p14:creationId xmlns:p14="http://schemas.microsoft.com/office/powerpoint/2010/main" val="104639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Context</a:t>
            </a:r>
            <a:br>
              <a:rPr lang="en-US"/>
            </a:br>
            <a:r>
              <a:rPr lang="en-US" sz="4200" b="0"/>
              <a:t>Field-, technology-, method-agnostic review</a:t>
            </a:r>
            <a:endParaRPr lang="en-US" b="0" i="1">
              <a:solidFill>
                <a:srgbClr val="FF0000"/>
              </a:solidFill>
            </a:endParaRPr>
          </a:p>
        </p:txBody>
      </p:sp>
      <p:sp>
        <p:nvSpPr>
          <p:cNvPr id="4" name="Espace réservé du numéro de diapositive 3"/>
          <p:cNvSpPr>
            <a:spLocks noGrp="1"/>
          </p:cNvSpPr>
          <p:nvPr>
            <p:ph type="sldNum" sz="quarter" idx="12"/>
          </p:nvPr>
        </p:nvSpPr>
        <p:spPr/>
        <p:txBody>
          <a:bodyPr/>
          <a:lstStyle/>
          <a:p>
            <a:fld id="{4F1CDF55-9A51-47FB-B473-F55C6345E432}" type="slidenum">
              <a:rPr lang="fr-CH" smtClean="0"/>
              <a:t>24</a:t>
            </a:fld>
            <a:endParaRPr lang="fr-CH"/>
          </a:p>
        </p:txBody>
      </p:sp>
      <p:sp>
        <p:nvSpPr>
          <p:cNvPr id="3" name="Rectangle : coins arrondis 2">
            <a:extLst>
              <a:ext uri="{FF2B5EF4-FFF2-40B4-BE49-F238E27FC236}">
                <a16:creationId xmlns:a16="http://schemas.microsoft.com/office/drawing/2014/main" id="{CBA051D3-3691-836F-CF81-7D92ED66C176}"/>
              </a:ext>
            </a:extLst>
          </p:cNvPr>
          <p:cNvSpPr/>
          <p:nvPr/>
        </p:nvSpPr>
        <p:spPr>
          <a:xfrm>
            <a:off x="8006318" y="2536032"/>
            <a:ext cx="9044436" cy="6987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lIns="137160" tIns="68580" rIns="137160" bIns="68580" rtlCol="0" anchor="t"/>
          <a:lstStyle/>
          <a:p>
            <a:pPr marL="898525" indent="-898525">
              <a:spcAft>
                <a:spcPts val="1800"/>
              </a:spcAft>
            </a:pPr>
            <a:r>
              <a:rPr lang="fr-CH" sz="3000" b="1">
                <a:latin typeface="Open Sans" panose="020B0606030504020204" pitchFamily="34" charset="0"/>
                <a:ea typeface="Open Sans" panose="020B0606030504020204" pitchFamily="34" charset="0"/>
                <a:cs typeface="Open Sans" panose="020B0606030504020204" pitchFamily="34" charset="0"/>
              </a:rPr>
              <a:t>RQ1 </a:t>
            </a:r>
            <a:r>
              <a:rPr lang="en-US" sz="3000">
                <a:latin typeface="Open Sans" panose="020B0606030504020204" pitchFamily="34" charset="0"/>
                <a:ea typeface="Open Sans" panose="020B0606030504020204" pitchFamily="34" charset="0"/>
                <a:cs typeface="Open Sans" panose="020B0606030504020204" pitchFamily="34" charset="0"/>
              </a:rPr>
              <a:t>What are the main research areas targeting BLV users?</a:t>
            </a:r>
          </a:p>
          <a:p>
            <a:pPr marL="898525" indent="-898525">
              <a:spcAft>
                <a:spcPts val="1800"/>
              </a:spcAft>
            </a:pPr>
            <a:r>
              <a:rPr lang="fr-CH" sz="3000" b="1">
                <a:latin typeface="Open Sans" panose="020B0606030504020204" pitchFamily="34" charset="0"/>
                <a:ea typeface="Open Sans" panose="020B0606030504020204" pitchFamily="34" charset="0"/>
                <a:cs typeface="Open Sans" panose="020B0606030504020204" pitchFamily="34" charset="0"/>
              </a:rPr>
              <a:t>RQ2 </a:t>
            </a:r>
            <a:r>
              <a:rPr lang="en-US" sz="3000">
                <a:latin typeface="Open Sans" panose="020B0606030504020204" pitchFamily="34" charset="0"/>
                <a:ea typeface="Open Sans" panose="020B0606030504020204" pitchFamily="34" charset="0"/>
                <a:cs typeface="Open Sans" panose="020B0606030504020204" pitchFamily="34" charset="0"/>
              </a:rPr>
              <a:t>What are the main communities of focus considered in these studies (e.g., low-vision, blind, N/S)?</a:t>
            </a:r>
          </a:p>
          <a:p>
            <a:pPr marL="898525" indent="-898525">
              <a:spcAft>
                <a:spcPts val="1800"/>
              </a:spcAft>
            </a:pPr>
            <a:r>
              <a:rPr lang="fr-CH" sz="3000" b="1">
                <a:latin typeface="Open Sans" panose="020B0606030504020204" pitchFamily="34" charset="0"/>
                <a:ea typeface="Open Sans" panose="020B0606030504020204" pitchFamily="34" charset="0"/>
                <a:cs typeface="Open Sans" panose="020B0606030504020204" pitchFamily="34" charset="0"/>
              </a:rPr>
              <a:t>RQ3 </a:t>
            </a:r>
            <a:r>
              <a:rPr lang="en-US" sz="3000">
                <a:latin typeface="Open Sans" panose="020B0606030504020204" pitchFamily="34" charset="0"/>
                <a:ea typeface="Open Sans" panose="020B0606030504020204" pitchFamily="34" charset="0"/>
                <a:cs typeface="Open Sans" panose="020B0606030504020204" pitchFamily="34" charset="0"/>
              </a:rPr>
              <a:t>What are the main technological trends and devices used?</a:t>
            </a:r>
          </a:p>
          <a:p>
            <a:pPr marL="898525" indent="-898525">
              <a:spcAft>
                <a:spcPts val="1800"/>
              </a:spcAft>
            </a:pPr>
            <a:r>
              <a:rPr lang="fr-CH" sz="3000" b="1">
                <a:latin typeface="Open Sans" panose="020B0606030504020204" pitchFamily="34" charset="0"/>
                <a:ea typeface="Open Sans" panose="020B0606030504020204" pitchFamily="34" charset="0"/>
                <a:cs typeface="Open Sans" panose="020B0606030504020204" pitchFamily="34" charset="0"/>
              </a:rPr>
              <a:t>RQ4 </a:t>
            </a:r>
            <a:r>
              <a:rPr lang="en-US" sz="3000">
                <a:latin typeface="Open Sans" panose="020B0606030504020204" pitchFamily="34" charset="0"/>
                <a:ea typeface="Open Sans" panose="020B0606030504020204" pitchFamily="34" charset="0"/>
                <a:cs typeface="Open Sans" panose="020B0606030504020204" pitchFamily="34" charset="0"/>
              </a:rPr>
              <a:t>What are the common interaction modalities employed with regards to the targeted end-users' visual abilities?</a:t>
            </a:r>
            <a:endParaRPr lang="fr-CH" sz="3000">
              <a:latin typeface="Open Sans" panose="020B0606030504020204" pitchFamily="34" charset="0"/>
              <a:ea typeface="Open Sans" panose="020B0606030504020204" pitchFamily="34" charset="0"/>
              <a:cs typeface="Open Sans" panose="020B0606030504020204" pitchFamily="34" charset="0"/>
            </a:endParaRPr>
          </a:p>
        </p:txBody>
      </p:sp>
      <p:pic>
        <p:nvPicPr>
          <p:cNvPr id="8" name="Image 7">
            <a:extLst>
              <a:ext uri="{FF2B5EF4-FFF2-40B4-BE49-F238E27FC236}">
                <a16:creationId xmlns:a16="http://schemas.microsoft.com/office/drawing/2014/main" id="{D9B79225-7307-0116-A3D9-1CA8040658BE}"/>
              </a:ext>
            </a:extLst>
          </p:cNvPr>
          <p:cNvPicPr>
            <a:picLocks noChangeAspect="1"/>
          </p:cNvPicPr>
          <p:nvPr/>
        </p:nvPicPr>
        <p:blipFill rotWithShape="1">
          <a:blip r:embed="rId3"/>
          <a:srcRect r="736"/>
          <a:stretch/>
        </p:blipFill>
        <p:spPr>
          <a:xfrm>
            <a:off x="1843003" y="2918296"/>
            <a:ext cx="5504281" cy="5400000"/>
          </a:xfrm>
          <a:prstGeom prst="rect">
            <a:avLst/>
          </a:prstGeom>
        </p:spPr>
      </p:pic>
    </p:spTree>
    <p:extLst>
      <p:ext uri="{BB962C8B-B14F-4D97-AF65-F5344CB8AC3E}">
        <p14:creationId xmlns:p14="http://schemas.microsoft.com/office/powerpoint/2010/main" val="3137216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Context</a:t>
            </a:r>
            <a:br>
              <a:rPr lang="en-US"/>
            </a:br>
            <a:r>
              <a:rPr lang="en-US" sz="4200" b="0"/>
              <a:t>Field-, technology-, method-agnostic review</a:t>
            </a:r>
            <a:endParaRPr lang="en-US" b="0" i="1">
              <a:solidFill>
                <a:srgbClr val="FF0000"/>
              </a:solidFill>
            </a:endParaRPr>
          </a:p>
        </p:txBody>
      </p:sp>
      <p:sp>
        <p:nvSpPr>
          <p:cNvPr id="4" name="Espace réservé du numéro de diapositive 3"/>
          <p:cNvSpPr>
            <a:spLocks noGrp="1"/>
          </p:cNvSpPr>
          <p:nvPr>
            <p:ph type="sldNum" sz="quarter" idx="12"/>
          </p:nvPr>
        </p:nvSpPr>
        <p:spPr/>
        <p:txBody>
          <a:bodyPr/>
          <a:lstStyle/>
          <a:p>
            <a:fld id="{4F1CDF55-9A51-47FB-B473-F55C6345E432}" type="slidenum">
              <a:rPr lang="fr-CH" smtClean="0"/>
              <a:t>3</a:t>
            </a:fld>
            <a:endParaRPr lang="fr-CH"/>
          </a:p>
        </p:txBody>
      </p:sp>
      <p:graphicFrame>
        <p:nvGraphicFramePr>
          <p:cNvPr id="5" name="Tableau 4">
            <a:extLst>
              <a:ext uri="{FF2B5EF4-FFF2-40B4-BE49-F238E27FC236}">
                <a16:creationId xmlns:a16="http://schemas.microsoft.com/office/drawing/2014/main" id="{D2289C51-5E54-876D-BD96-9E26F0A94E19}"/>
              </a:ext>
            </a:extLst>
          </p:cNvPr>
          <p:cNvGraphicFramePr>
            <a:graphicFrameLocks noGrp="1"/>
          </p:cNvGraphicFramePr>
          <p:nvPr>
            <p:extLst>
              <p:ext uri="{D42A27DB-BD31-4B8C-83A1-F6EECF244321}">
                <p14:modId xmlns:p14="http://schemas.microsoft.com/office/powerpoint/2010/main" val="4180633602"/>
              </p:ext>
            </p:extLst>
          </p:nvPr>
        </p:nvGraphicFramePr>
        <p:xfrm>
          <a:off x="2664000" y="2615279"/>
          <a:ext cx="12960000" cy="6840000"/>
        </p:xfrm>
        <a:graphic>
          <a:graphicData uri="http://schemas.openxmlformats.org/drawingml/2006/table">
            <a:tbl>
              <a:tblPr firstRow="1" bandRow="1">
                <a:tableStyleId>{5C22544A-7EE6-4342-B048-85BDC9FD1C3A}</a:tableStyleId>
              </a:tblPr>
              <a:tblGrid>
                <a:gridCol w="6480000">
                  <a:extLst>
                    <a:ext uri="{9D8B030D-6E8A-4147-A177-3AD203B41FA5}">
                      <a16:colId xmlns:a16="http://schemas.microsoft.com/office/drawing/2014/main" val="3412123046"/>
                    </a:ext>
                  </a:extLst>
                </a:gridCol>
                <a:gridCol w="6480000">
                  <a:extLst>
                    <a:ext uri="{9D8B030D-6E8A-4147-A177-3AD203B41FA5}">
                      <a16:colId xmlns:a16="http://schemas.microsoft.com/office/drawing/2014/main" val="228735258"/>
                    </a:ext>
                  </a:extLst>
                </a:gridCol>
              </a:tblGrid>
              <a:tr h="3420000">
                <a:tc>
                  <a:txBody>
                    <a:bodyPr/>
                    <a:lstStyle/>
                    <a:p>
                      <a:pPr algn="ctr"/>
                      <a:r>
                        <a:rPr lang="en-US" sz="3200" b="0" noProof="0">
                          <a:solidFill>
                            <a:schemeClr val="tx1"/>
                          </a:solidFill>
                          <a:latin typeface="Open Sans" panose="020B0606030504020204" pitchFamily="34" charset="0"/>
                          <a:ea typeface="Open Sans" panose="020B0606030504020204" pitchFamily="34" charset="0"/>
                          <a:cs typeface="Open Sans" panose="020B0606030504020204" pitchFamily="34" charset="0"/>
                        </a:rPr>
                        <a:t>RQ1</a:t>
                      </a:r>
                      <a:endParaRPr lang="en-US" sz="320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noProof="0">
                          <a:solidFill>
                            <a:schemeClr val="tx1"/>
                          </a:solidFill>
                          <a:latin typeface="Open Sans" panose="020B0606030504020204" pitchFamily="34" charset="0"/>
                          <a:ea typeface="Open Sans" panose="020B0606030504020204" pitchFamily="34" charset="0"/>
                          <a:cs typeface="Open Sans" panose="020B0606030504020204" pitchFamily="34" charset="0"/>
                        </a:rPr>
                        <a:t>Research areas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noProof="0">
                          <a:solidFill>
                            <a:schemeClr val="tx1"/>
                          </a:solidFill>
                          <a:latin typeface="Open Sans" panose="020B0606030504020204" pitchFamily="34" charset="0"/>
                          <a:ea typeface="Open Sans" panose="020B0606030504020204" pitchFamily="34" charset="0"/>
                          <a:cs typeface="Open Sans" panose="020B0606030504020204" pitchFamily="34" charset="0"/>
                        </a:rPr>
                        <a:t>RQ2</a:t>
                      </a:r>
                      <a:endParaRPr lang="en-US"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a:solidFill>
                            <a:schemeClr val="tx1"/>
                          </a:solidFill>
                          <a:latin typeface="Open Sans" panose="020B0606030504020204" pitchFamily="34" charset="0"/>
                          <a:ea typeface="Open Sans" panose="020B0606030504020204" pitchFamily="34" charset="0"/>
                          <a:cs typeface="Open Sans" panose="020B0606030504020204" pitchFamily="34" charset="0"/>
                        </a:rPr>
                        <a:t>Communities of focus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1681249"/>
                  </a:ext>
                </a:extLst>
              </a:tr>
              <a:tr h="3420000">
                <a:tc>
                  <a:txBody>
                    <a:bodyPr/>
                    <a:lstStyle/>
                    <a:p>
                      <a:pPr algn="ctr"/>
                      <a:r>
                        <a:rPr lang="en-US" sz="3200" b="0" noProof="0">
                          <a:solidFill>
                            <a:schemeClr val="tx1"/>
                          </a:solidFill>
                          <a:latin typeface="Open Sans" panose="020B0606030504020204" pitchFamily="34" charset="0"/>
                          <a:ea typeface="Open Sans" panose="020B0606030504020204" pitchFamily="34" charset="0"/>
                          <a:cs typeface="Open Sans" panose="020B0606030504020204" pitchFamily="34" charset="0"/>
                        </a:rPr>
                        <a:t>RQ3</a:t>
                      </a:r>
                      <a:endParaRPr lang="en-US" sz="3200" b="1"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b="1" noProof="0">
                          <a:solidFill>
                            <a:schemeClr val="tx1"/>
                          </a:solidFill>
                          <a:latin typeface="Open Sans" panose="020B0606030504020204" pitchFamily="34" charset="0"/>
                          <a:ea typeface="Open Sans" panose="020B0606030504020204" pitchFamily="34" charset="0"/>
                          <a:cs typeface="Open Sans" panose="020B0606030504020204" pitchFamily="34" charset="0"/>
                        </a:rPr>
                        <a:t>Technological trends*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noProof="0">
                          <a:solidFill>
                            <a:schemeClr val="tx1"/>
                          </a:solidFill>
                          <a:latin typeface="Open Sans" panose="020B0606030504020204" pitchFamily="34" charset="0"/>
                          <a:ea typeface="Open Sans" panose="020B0606030504020204" pitchFamily="34" charset="0"/>
                          <a:cs typeface="Open Sans" panose="020B0606030504020204" pitchFamily="34" charset="0"/>
                        </a:rPr>
                        <a:t>RQ4</a:t>
                      </a:r>
                      <a:endParaRPr lang="en-US" sz="3200" b="1"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b="1" noProof="0">
                          <a:solidFill>
                            <a:schemeClr val="tx1"/>
                          </a:solidFill>
                          <a:latin typeface="Open Sans" panose="020B0606030504020204" pitchFamily="34" charset="0"/>
                          <a:ea typeface="Open Sans" panose="020B0606030504020204" pitchFamily="34" charset="0"/>
                          <a:cs typeface="Open Sans" panose="020B0606030504020204" pitchFamily="34" charset="0"/>
                        </a:rPr>
                        <a:t>Interaction modalities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305765"/>
                  </a:ext>
                </a:extLst>
              </a:tr>
            </a:tbl>
          </a:graphicData>
        </a:graphic>
      </p:graphicFrame>
      <p:sp>
        <p:nvSpPr>
          <p:cNvPr id="3" name="ZoneTexte 2">
            <a:extLst>
              <a:ext uri="{FF2B5EF4-FFF2-40B4-BE49-F238E27FC236}">
                <a16:creationId xmlns:a16="http://schemas.microsoft.com/office/drawing/2014/main" id="{E9007A43-76BC-21D0-FEC2-632CF3206278}"/>
              </a:ext>
            </a:extLst>
          </p:cNvPr>
          <p:cNvSpPr txBox="1"/>
          <p:nvPr/>
        </p:nvSpPr>
        <p:spPr>
          <a:xfrm>
            <a:off x="1044000" y="9477702"/>
            <a:ext cx="9144000" cy="400110"/>
          </a:xfrm>
          <a:prstGeom prst="rect">
            <a:avLst/>
          </a:prstGeom>
          <a:noFill/>
        </p:spPr>
        <p:txBody>
          <a:bodyPr wrap="square">
            <a:spAutoFit/>
          </a:bodyPr>
          <a:lstStyle/>
          <a:p>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*Not part of the presentation</a:t>
            </a:r>
            <a:endParaRPr lang="fr-CH" sz="2000">
              <a:solidFill>
                <a:schemeClr val="tx1">
                  <a:lumMod val="65000"/>
                  <a:lumOff val="35000"/>
                </a:schemeClr>
              </a:solidFill>
            </a:endParaRPr>
          </a:p>
        </p:txBody>
      </p:sp>
    </p:spTree>
    <p:extLst>
      <p:ext uri="{BB962C8B-B14F-4D97-AF65-F5344CB8AC3E}">
        <p14:creationId xmlns:p14="http://schemas.microsoft.com/office/powerpoint/2010/main" val="3293054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F39D6-1A4E-6E2D-1C47-16977A485D91}"/>
              </a:ext>
            </a:extLst>
          </p:cNvPr>
          <p:cNvSpPr>
            <a:spLocks noGrp="1"/>
          </p:cNvSpPr>
          <p:nvPr>
            <p:ph type="title"/>
          </p:nvPr>
        </p:nvSpPr>
        <p:spPr/>
        <p:txBody>
          <a:bodyPr>
            <a:normAutofit/>
          </a:bodyPr>
          <a:lstStyle/>
          <a:p>
            <a:r>
              <a:rPr lang="en-US"/>
              <a:t>Methodology</a:t>
            </a:r>
            <a:br>
              <a:rPr lang="en-US"/>
            </a:br>
            <a:r>
              <a:rPr lang="en-US" sz="4200" b="0"/>
              <a:t>Bibliometric Workflow</a:t>
            </a:r>
            <a:endParaRPr lang="en-US" b="0"/>
          </a:p>
        </p:txBody>
      </p:sp>
      <p:sp>
        <p:nvSpPr>
          <p:cNvPr id="4" name="Espace réservé du numéro de diapositive 3">
            <a:extLst>
              <a:ext uri="{FF2B5EF4-FFF2-40B4-BE49-F238E27FC236}">
                <a16:creationId xmlns:a16="http://schemas.microsoft.com/office/drawing/2014/main" id="{F7F5D393-C0B9-C0F4-C4C4-0FC314E481F3}"/>
              </a:ext>
            </a:extLst>
          </p:cNvPr>
          <p:cNvSpPr>
            <a:spLocks noGrp="1"/>
          </p:cNvSpPr>
          <p:nvPr>
            <p:ph type="sldNum" sz="quarter" idx="12"/>
          </p:nvPr>
        </p:nvSpPr>
        <p:spPr/>
        <p:txBody>
          <a:bodyPr/>
          <a:lstStyle/>
          <a:p>
            <a:fld id="{4F1CDF55-9A51-47FB-B473-F55C6345E432}" type="slidenum">
              <a:rPr lang="fr-CH" smtClean="0"/>
              <a:t>4</a:t>
            </a:fld>
            <a:endParaRPr lang="fr-CH"/>
          </a:p>
        </p:txBody>
      </p:sp>
      <p:graphicFrame>
        <p:nvGraphicFramePr>
          <p:cNvPr id="3" name="Diagramme 2">
            <a:extLst>
              <a:ext uri="{FF2B5EF4-FFF2-40B4-BE49-F238E27FC236}">
                <a16:creationId xmlns:a16="http://schemas.microsoft.com/office/drawing/2014/main" id="{250647A3-A426-3063-5D59-31D9708A0174}"/>
              </a:ext>
            </a:extLst>
          </p:cNvPr>
          <p:cNvGraphicFramePr/>
          <p:nvPr>
            <p:extLst>
              <p:ext uri="{D42A27DB-BD31-4B8C-83A1-F6EECF244321}">
                <p14:modId xmlns:p14="http://schemas.microsoft.com/office/powerpoint/2010/main" val="2908413841"/>
              </p:ext>
            </p:extLst>
          </p:nvPr>
        </p:nvGraphicFramePr>
        <p:xfrm>
          <a:off x="1044000" y="3839766"/>
          <a:ext cx="16200000" cy="260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B84659AF-684E-6992-6950-220450BDD786}"/>
              </a:ext>
            </a:extLst>
          </p:cNvPr>
          <p:cNvSpPr txBox="1"/>
          <p:nvPr/>
        </p:nvSpPr>
        <p:spPr>
          <a:xfrm>
            <a:off x="1044000" y="5939404"/>
            <a:ext cx="3116520" cy="461665"/>
          </a:xfrm>
          <a:prstGeom prst="rect">
            <a:avLst/>
          </a:prstGeom>
          <a:noFill/>
        </p:spPr>
        <p:txBody>
          <a:bodyPr wrap="square">
            <a:spAutoFit/>
          </a:bodyPr>
          <a:lstStyle/>
          <a:p>
            <a:pPr lvl="0"/>
            <a:r>
              <a:rPr lang="en-US" sz="2400">
                <a:latin typeface="Open Sans" panose="020B0606030504020204" pitchFamily="34" charset="0"/>
                <a:ea typeface="Open Sans" panose="020B0606030504020204" pitchFamily="34" charset="0"/>
                <a:cs typeface="Open Sans" panose="020B0606030504020204" pitchFamily="34" charset="0"/>
              </a:rPr>
              <a:t>1. Research design</a:t>
            </a:r>
            <a:endParaRPr lang="fr-CH" sz="2400"/>
          </a:p>
        </p:txBody>
      </p:sp>
      <p:pic>
        <p:nvPicPr>
          <p:cNvPr id="8" name="Image 7" descr="Une image contenant noir, obscurité&#10;&#10;Description générée automatiquement">
            <a:extLst>
              <a:ext uri="{FF2B5EF4-FFF2-40B4-BE49-F238E27FC236}">
                <a16:creationId xmlns:a16="http://schemas.microsoft.com/office/drawing/2014/main" id="{E256E350-1782-CB04-1D53-B616A776E08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39769" y="4619585"/>
            <a:ext cx="1080000" cy="1080000"/>
          </a:xfrm>
          <a:prstGeom prst="rect">
            <a:avLst/>
          </a:prstGeom>
        </p:spPr>
      </p:pic>
      <p:sp>
        <p:nvSpPr>
          <p:cNvPr id="9" name="ZoneTexte 8">
            <a:extLst>
              <a:ext uri="{FF2B5EF4-FFF2-40B4-BE49-F238E27FC236}">
                <a16:creationId xmlns:a16="http://schemas.microsoft.com/office/drawing/2014/main" id="{B534320B-C76D-9849-6DAE-C72DB8A2BE06}"/>
              </a:ext>
            </a:extLst>
          </p:cNvPr>
          <p:cNvSpPr txBox="1"/>
          <p:nvPr/>
        </p:nvSpPr>
        <p:spPr>
          <a:xfrm>
            <a:off x="4160520" y="5939403"/>
            <a:ext cx="3116520" cy="830997"/>
          </a:xfrm>
          <a:prstGeom prst="rect">
            <a:avLst/>
          </a:prstGeom>
          <a:noFill/>
        </p:spPr>
        <p:txBody>
          <a:bodyPr wrap="square">
            <a:spAutoFit/>
          </a:bodyPr>
          <a:lstStyle/>
          <a:p>
            <a:pPr marL="355600" lvl="0" indent="-355600"/>
            <a:r>
              <a:rPr lang="en-US" sz="2400">
                <a:latin typeface="Open Sans" panose="020B0606030504020204" pitchFamily="34" charset="0"/>
                <a:ea typeface="Open Sans" panose="020B0606030504020204" pitchFamily="34" charset="0"/>
                <a:cs typeface="Open Sans" panose="020B0606030504020204" pitchFamily="34" charset="0"/>
              </a:rPr>
              <a:t>2. Compilation of bibliographic data</a:t>
            </a:r>
          </a:p>
        </p:txBody>
      </p:sp>
      <p:sp>
        <p:nvSpPr>
          <p:cNvPr id="10" name="ZoneTexte 9">
            <a:extLst>
              <a:ext uri="{FF2B5EF4-FFF2-40B4-BE49-F238E27FC236}">
                <a16:creationId xmlns:a16="http://schemas.microsoft.com/office/drawing/2014/main" id="{F4EC3C83-2E40-CB65-F8A6-79AD096BC8D7}"/>
              </a:ext>
            </a:extLst>
          </p:cNvPr>
          <p:cNvSpPr txBox="1"/>
          <p:nvPr/>
        </p:nvSpPr>
        <p:spPr>
          <a:xfrm>
            <a:off x="7277040" y="5939404"/>
            <a:ext cx="3116520" cy="461665"/>
          </a:xfrm>
          <a:prstGeom prst="rect">
            <a:avLst/>
          </a:prstGeom>
          <a:noFill/>
        </p:spPr>
        <p:txBody>
          <a:bodyPr wrap="square">
            <a:spAutoFit/>
          </a:bodyPr>
          <a:lstStyle/>
          <a:p>
            <a:pPr lvl="0"/>
            <a:r>
              <a:rPr lang="en-US" sz="2400">
                <a:latin typeface="Open Sans" panose="020B0606030504020204" pitchFamily="34" charset="0"/>
                <a:ea typeface="Open Sans" panose="020B0606030504020204" pitchFamily="34" charset="0"/>
                <a:cs typeface="Open Sans" panose="020B0606030504020204" pitchFamily="34" charset="0"/>
              </a:rPr>
              <a:t>3. Analysis</a:t>
            </a:r>
          </a:p>
        </p:txBody>
      </p:sp>
      <p:sp>
        <p:nvSpPr>
          <p:cNvPr id="11" name="ZoneTexte 10">
            <a:extLst>
              <a:ext uri="{FF2B5EF4-FFF2-40B4-BE49-F238E27FC236}">
                <a16:creationId xmlns:a16="http://schemas.microsoft.com/office/drawing/2014/main" id="{B911BDCA-41F4-8B4C-969C-EE1AEEC7F480}"/>
              </a:ext>
            </a:extLst>
          </p:cNvPr>
          <p:cNvSpPr txBox="1"/>
          <p:nvPr/>
        </p:nvSpPr>
        <p:spPr>
          <a:xfrm>
            <a:off x="10393560" y="5939404"/>
            <a:ext cx="3116520" cy="1200329"/>
          </a:xfrm>
          <a:prstGeom prst="rect">
            <a:avLst/>
          </a:prstGeom>
          <a:noFill/>
        </p:spPr>
        <p:txBody>
          <a:bodyPr wrap="square">
            <a:spAutoFit/>
          </a:bodyPr>
          <a:lstStyle/>
          <a:p>
            <a:pPr marL="355600" lvl="0" indent="-355600"/>
            <a:r>
              <a:rPr lang="en-US" sz="2400">
                <a:latin typeface="Open Sans" panose="020B0606030504020204" pitchFamily="34" charset="0"/>
                <a:ea typeface="Open Sans" panose="020B0606030504020204" pitchFamily="34" charset="0"/>
                <a:cs typeface="Open Sans" panose="020B0606030504020204" pitchFamily="34" charset="0"/>
              </a:rPr>
              <a:t>4. Visualization</a:t>
            </a:r>
          </a:p>
          <a:p>
            <a:pPr marL="355600" indent="-355600"/>
            <a:r>
              <a:rPr lang="en-US" sz="2400" i="1">
                <a:latin typeface="Open Sans" panose="020B0606030504020204" pitchFamily="34" charset="0"/>
                <a:ea typeface="Open Sans" panose="020B0606030504020204" pitchFamily="34" charset="0"/>
                <a:cs typeface="Open Sans" panose="020B0606030504020204" pitchFamily="34" charset="0"/>
              </a:rPr>
              <a:t>	</a:t>
            </a:r>
          </a:p>
          <a:p>
            <a:pPr marL="355600" indent="-355600"/>
            <a:r>
              <a:rPr lang="en-US" sz="2400" i="1">
                <a:latin typeface="Open Sans" panose="020B0606030504020204" pitchFamily="34" charset="0"/>
                <a:ea typeface="Open Sans" panose="020B0606030504020204" pitchFamily="34" charset="0"/>
                <a:cs typeface="Open Sans" panose="020B0606030504020204" pitchFamily="34" charset="0"/>
              </a:rPr>
              <a:t>	Science map:</a:t>
            </a:r>
            <a:endParaRPr lang="fr-CH" sz="2400" i="1"/>
          </a:p>
        </p:txBody>
      </p:sp>
      <p:sp>
        <p:nvSpPr>
          <p:cNvPr id="12" name="ZoneTexte 11">
            <a:extLst>
              <a:ext uri="{FF2B5EF4-FFF2-40B4-BE49-F238E27FC236}">
                <a16:creationId xmlns:a16="http://schemas.microsoft.com/office/drawing/2014/main" id="{0BC4A8F3-133C-A619-D548-3AB6EF54F184}"/>
              </a:ext>
            </a:extLst>
          </p:cNvPr>
          <p:cNvSpPr txBox="1"/>
          <p:nvPr/>
        </p:nvSpPr>
        <p:spPr>
          <a:xfrm>
            <a:off x="13415040" y="5939404"/>
            <a:ext cx="3116520" cy="461665"/>
          </a:xfrm>
          <a:prstGeom prst="rect">
            <a:avLst/>
          </a:prstGeom>
          <a:noFill/>
        </p:spPr>
        <p:txBody>
          <a:bodyPr wrap="square">
            <a:spAutoFit/>
          </a:bodyPr>
          <a:lstStyle/>
          <a:p>
            <a:pPr lvl="0"/>
            <a:r>
              <a:rPr lang="en-US" sz="2400">
                <a:latin typeface="Open Sans" panose="020B0606030504020204" pitchFamily="34" charset="0"/>
                <a:ea typeface="Open Sans" panose="020B0606030504020204" pitchFamily="34" charset="0"/>
                <a:cs typeface="Open Sans" panose="020B0606030504020204" pitchFamily="34" charset="0"/>
              </a:rPr>
              <a:t>5. Interpretation</a:t>
            </a:r>
          </a:p>
        </p:txBody>
      </p:sp>
      <p:pic>
        <p:nvPicPr>
          <p:cNvPr id="14" name="Image 13" descr="Une image contenant capture d’écran, Caractère coloré, Graphique, conception&#10;&#10;Description générée automatiquement">
            <a:extLst>
              <a:ext uri="{FF2B5EF4-FFF2-40B4-BE49-F238E27FC236}">
                <a16:creationId xmlns:a16="http://schemas.microsoft.com/office/drawing/2014/main" id="{95F11417-260A-77A0-DC60-8EB6185609E6}"/>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14736569" y="4619585"/>
            <a:ext cx="1080000" cy="1080000"/>
          </a:xfrm>
          <a:prstGeom prst="rect">
            <a:avLst/>
          </a:prstGeom>
        </p:spPr>
      </p:pic>
      <p:pic>
        <p:nvPicPr>
          <p:cNvPr id="18" name="Image 17" descr="Une image contenant capture d’écran, Rectangle, conception&#10;&#10;Description générée automatiquement">
            <a:extLst>
              <a:ext uri="{FF2B5EF4-FFF2-40B4-BE49-F238E27FC236}">
                <a16:creationId xmlns:a16="http://schemas.microsoft.com/office/drawing/2014/main" id="{EC46E770-3F7E-24AC-9AE8-009B34285085}"/>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5363969" y="4619585"/>
            <a:ext cx="1080000" cy="1080000"/>
          </a:xfrm>
          <a:prstGeom prst="rect">
            <a:avLst/>
          </a:prstGeom>
        </p:spPr>
      </p:pic>
      <p:pic>
        <p:nvPicPr>
          <p:cNvPr id="20" name="Image 19" descr="Une image contenant noir, obscurité&#10;&#10;Description générée automatiquement">
            <a:extLst>
              <a:ext uri="{FF2B5EF4-FFF2-40B4-BE49-F238E27FC236}">
                <a16:creationId xmlns:a16="http://schemas.microsoft.com/office/drawing/2014/main" id="{DE02105F-B182-0411-4646-C0E5E07C0219}"/>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612369" y="4619585"/>
            <a:ext cx="1080000" cy="1080000"/>
          </a:xfrm>
          <a:prstGeom prst="rect">
            <a:avLst/>
          </a:prstGeom>
        </p:spPr>
      </p:pic>
      <p:pic>
        <p:nvPicPr>
          <p:cNvPr id="22" name="Image 21" descr="Une image contenant noir, obscurité&#10;&#10;Description générée automatiquement">
            <a:extLst>
              <a:ext uri="{FF2B5EF4-FFF2-40B4-BE49-F238E27FC236}">
                <a16:creationId xmlns:a16="http://schemas.microsoft.com/office/drawing/2014/main" id="{0FFD9B07-1106-2234-5135-3D0141AB785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488169" y="4619585"/>
            <a:ext cx="1080000" cy="1080000"/>
          </a:xfrm>
          <a:prstGeom prst="rect">
            <a:avLst/>
          </a:prstGeom>
        </p:spPr>
      </p:pic>
      <p:sp>
        <p:nvSpPr>
          <p:cNvPr id="7" name="ZoneTexte 6">
            <a:extLst>
              <a:ext uri="{FF2B5EF4-FFF2-40B4-BE49-F238E27FC236}">
                <a16:creationId xmlns:a16="http://schemas.microsoft.com/office/drawing/2014/main" id="{9CFD7E67-1077-2BAE-85C3-B83507F511EC}"/>
              </a:ext>
            </a:extLst>
          </p:cNvPr>
          <p:cNvSpPr txBox="1"/>
          <p:nvPr/>
        </p:nvSpPr>
        <p:spPr>
          <a:xfrm>
            <a:off x="1044000" y="9477702"/>
            <a:ext cx="9144000" cy="400110"/>
          </a:xfrm>
          <a:prstGeom prst="rect">
            <a:avLst/>
          </a:prstGeom>
          <a:noFill/>
        </p:spPr>
        <p:txBody>
          <a:bodyPr wrap="square">
            <a:spAutoFit/>
          </a:bodyPr>
          <a:lstStyle/>
          <a:p>
            <a:r>
              <a:rPr lang="en-US" sz="20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Zupic</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sz="20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Čater</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i="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Organizational Research Methods</a:t>
            </a:r>
            <a:r>
              <a:rPr lang="en-US"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2015</a:t>
            </a:r>
            <a:endParaRPr lang="fr-CH" sz="2000">
              <a:solidFill>
                <a:schemeClr val="tx1">
                  <a:lumMod val="65000"/>
                  <a:lumOff val="35000"/>
                </a:schemeClr>
              </a:solidFill>
            </a:endParaRPr>
          </a:p>
        </p:txBody>
      </p:sp>
      <p:pic>
        <p:nvPicPr>
          <p:cNvPr id="15" name="Image 14">
            <a:extLst>
              <a:ext uri="{FF2B5EF4-FFF2-40B4-BE49-F238E27FC236}">
                <a16:creationId xmlns:a16="http://schemas.microsoft.com/office/drawing/2014/main" id="{3E550388-5E3D-0116-2870-78CDC459B4CA}"/>
              </a:ext>
            </a:extLst>
          </p:cNvPr>
          <p:cNvPicPr>
            <a:picLocks noChangeAspect="1"/>
          </p:cNvPicPr>
          <p:nvPr/>
        </p:nvPicPr>
        <p:blipFill rotWithShape="1">
          <a:blip r:embed="rId15"/>
          <a:srcRect r="736"/>
          <a:stretch/>
        </p:blipFill>
        <p:spPr>
          <a:xfrm>
            <a:off x="10877391" y="7166885"/>
            <a:ext cx="1980000" cy="1942488"/>
          </a:xfrm>
          <a:prstGeom prst="rect">
            <a:avLst/>
          </a:prstGeom>
        </p:spPr>
      </p:pic>
    </p:spTree>
    <p:extLst>
      <p:ext uri="{BB962C8B-B14F-4D97-AF65-F5344CB8AC3E}">
        <p14:creationId xmlns:p14="http://schemas.microsoft.com/office/powerpoint/2010/main" val="336408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418A992F-6C0E-8F04-FF79-42349EFAE4DB}"/>
              </a:ext>
            </a:extLst>
          </p:cNvPr>
          <p:cNvGraphicFramePr/>
          <p:nvPr>
            <p:extLst>
              <p:ext uri="{D42A27DB-BD31-4B8C-83A1-F6EECF244321}">
                <p14:modId xmlns:p14="http://schemas.microsoft.com/office/powerpoint/2010/main" val="3558426658"/>
              </p:ext>
            </p:extLst>
          </p:nvPr>
        </p:nvGraphicFramePr>
        <p:xfrm>
          <a:off x="1257300" y="3219698"/>
          <a:ext cx="15773400" cy="6527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F2C253BE-8D04-32A6-70C3-8657A7549892}"/>
              </a:ext>
            </a:extLst>
          </p:cNvPr>
          <p:cNvSpPr>
            <a:spLocks noGrp="1"/>
          </p:cNvSpPr>
          <p:nvPr>
            <p:ph type="title"/>
          </p:nvPr>
        </p:nvSpPr>
        <p:spPr/>
        <p:txBody>
          <a:bodyPr/>
          <a:lstStyle/>
          <a:p>
            <a:r>
              <a:rPr lang="en-US"/>
              <a:t>Methodology</a:t>
            </a:r>
            <a:br>
              <a:rPr lang="en-US"/>
            </a:br>
            <a:r>
              <a:rPr lang="en-US" sz="4200" b="0"/>
              <a:t>Research design (1)</a:t>
            </a:r>
            <a:endParaRPr lang="en-US" b="0"/>
          </a:p>
        </p:txBody>
      </p:sp>
      <p:sp>
        <p:nvSpPr>
          <p:cNvPr id="4" name="Espace réservé du numéro de diapositive 3">
            <a:extLst>
              <a:ext uri="{FF2B5EF4-FFF2-40B4-BE49-F238E27FC236}">
                <a16:creationId xmlns:a16="http://schemas.microsoft.com/office/drawing/2014/main" id="{88BCF146-9C62-2C12-A9DD-1C46D3FD82A5}"/>
              </a:ext>
            </a:extLst>
          </p:cNvPr>
          <p:cNvSpPr>
            <a:spLocks noGrp="1"/>
          </p:cNvSpPr>
          <p:nvPr>
            <p:ph type="sldNum" sz="quarter" idx="12"/>
          </p:nvPr>
        </p:nvSpPr>
        <p:spPr/>
        <p:txBody>
          <a:bodyPr/>
          <a:lstStyle/>
          <a:p>
            <a:fld id="{4F1CDF55-9A51-47FB-B473-F55C6345E432}" type="slidenum">
              <a:rPr lang="fr-CH" smtClean="0"/>
              <a:t>5</a:t>
            </a:fld>
            <a:endParaRPr lang="fr-CH"/>
          </a:p>
        </p:txBody>
      </p:sp>
      <p:sp>
        <p:nvSpPr>
          <p:cNvPr id="10" name="ZoneTexte 9">
            <a:extLst>
              <a:ext uri="{FF2B5EF4-FFF2-40B4-BE49-F238E27FC236}">
                <a16:creationId xmlns:a16="http://schemas.microsoft.com/office/drawing/2014/main" id="{9736C70F-DE46-0DBA-EAB9-BB0DF9DF17C6}"/>
              </a:ext>
            </a:extLst>
          </p:cNvPr>
          <p:cNvSpPr txBox="1"/>
          <p:nvPr/>
        </p:nvSpPr>
        <p:spPr>
          <a:xfrm>
            <a:off x="1257300" y="2900061"/>
            <a:ext cx="10309860" cy="523220"/>
          </a:xfrm>
          <a:prstGeom prst="rect">
            <a:avLst/>
          </a:prstGeom>
          <a:solidFill>
            <a:schemeClr val="accent3">
              <a:lumMod val="20000"/>
              <a:lumOff val="80000"/>
            </a:schemeClr>
          </a:solidFill>
          <a:ln>
            <a:solidFill>
              <a:schemeClr val="accent3">
                <a:lumMod val="20000"/>
                <a:lumOff val="80000"/>
              </a:schemeClr>
            </a:solidFill>
          </a:ln>
        </p:spPr>
        <p:txBody>
          <a:bodyPr wrap="square">
            <a:spAutoFit/>
          </a:bodyPr>
          <a:lstStyle/>
          <a:p>
            <a:pPr lvl="0" algn="ctr"/>
            <a:r>
              <a:rPr lang="fr-CH" sz="2800">
                <a:latin typeface="Open Sans" panose="020B0606030504020204" pitchFamily="34" charset="0"/>
                <a:ea typeface="Open Sans" panose="020B0606030504020204" pitchFamily="34" charset="0"/>
                <a:cs typeface="Open Sans" panose="020B0606030504020204" pitchFamily="34" charset="0"/>
              </a:rPr>
              <a:t>Quantitative</a:t>
            </a:r>
            <a:endParaRPr lang="fr-CH" sz="2800"/>
          </a:p>
        </p:txBody>
      </p:sp>
      <p:sp>
        <p:nvSpPr>
          <p:cNvPr id="12" name="Ellipse 11">
            <a:extLst>
              <a:ext uri="{FF2B5EF4-FFF2-40B4-BE49-F238E27FC236}">
                <a16:creationId xmlns:a16="http://schemas.microsoft.com/office/drawing/2014/main" id="{D497792C-92CF-9F60-71A5-7148D094C6D8}"/>
              </a:ext>
            </a:extLst>
          </p:cNvPr>
          <p:cNvSpPr/>
          <p:nvPr/>
        </p:nvSpPr>
        <p:spPr>
          <a:xfrm>
            <a:off x="2182854" y="5969241"/>
            <a:ext cx="810000" cy="81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CH" sz="3200"/>
              <a:t>A</a:t>
            </a:r>
          </a:p>
        </p:txBody>
      </p:sp>
      <p:sp>
        <p:nvSpPr>
          <p:cNvPr id="13" name="Ellipse 12">
            <a:extLst>
              <a:ext uri="{FF2B5EF4-FFF2-40B4-BE49-F238E27FC236}">
                <a16:creationId xmlns:a16="http://schemas.microsoft.com/office/drawing/2014/main" id="{4B2CFC3D-B17E-5432-0A4D-3EAF197FDC17}"/>
              </a:ext>
            </a:extLst>
          </p:cNvPr>
          <p:cNvSpPr/>
          <p:nvPr/>
        </p:nvSpPr>
        <p:spPr>
          <a:xfrm>
            <a:off x="4535904" y="5969241"/>
            <a:ext cx="810000" cy="81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CH" sz="3200"/>
              <a:t>B</a:t>
            </a:r>
          </a:p>
        </p:txBody>
      </p:sp>
      <p:sp>
        <p:nvSpPr>
          <p:cNvPr id="14" name="Rectangle : coins arrondis 13">
            <a:extLst>
              <a:ext uri="{FF2B5EF4-FFF2-40B4-BE49-F238E27FC236}">
                <a16:creationId xmlns:a16="http://schemas.microsoft.com/office/drawing/2014/main" id="{DA0C9BE2-71BA-C706-D779-D20D887A45B8}"/>
              </a:ext>
            </a:extLst>
          </p:cNvPr>
          <p:cNvSpPr/>
          <p:nvPr/>
        </p:nvSpPr>
        <p:spPr>
          <a:xfrm>
            <a:off x="3310614" y="6822681"/>
            <a:ext cx="810000" cy="540000"/>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CH" sz="2800"/>
              <a:t>R</a:t>
            </a:r>
            <a:r>
              <a:rPr lang="fr-CH" sz="2800" baseline="-25000"/>
              <a:t>1</a:t>
            </a:r>
          </a:p>
        </p:txBody>
      </p:sp>
      <p:sp>
        <p:nvSpPr>
          <p:cNvPr id="15" name="Rectangle : coins arrondis 14">
            <a:extLst>
              <a:ext uri="{FF2B5EF4-FFF2-40B4-BE49-F238E27FC236}">
                <a16:creationId xmlns:a16="http://schemas.microsoft.com/office/drawing/2014/main" id="{69060858-E2B8-B833-8C0A-C09DC1362C4B}"/>
              </a:ext>
            </a:extLst>
          </p:cNvPr>
          <p:cNvSpPr/>
          <p:nvPr/>
        </p:nvSpPr>
        <p:spPr>
          <a:xfrm>
            <a:off x="3310614" y="7444561"/>
            <a:ext cx="810000" cy="54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H" sz="2800"/>
              <a:t>R</a:t>
            </a:r>
            <a:r>
              <a:rPr lang="fr-CH" sz="2800" baseline="-25000"/>
              <a:t>2</a:t>
            </a:r>
          </a:p>
        </p:txBody>
      </p:sp>
      <p:cxnSp>
        <p:nvCxnSpPr>
          <p:cNvPr id="17" name="Connecteur droit avec flèche 16">
            <a:extLst>
              <a:ext uri="{FF2B5EF4-FFF2-40B4-BE49-F238E27FC236}">
                <a16:creationId xmlns:a16="http://schemas.microsoft.com/office/drawing/2014/main" id="{FDDAAC54-701F-23CB-7549-E3095B0EEBC3}"/>
              </a:ext>
            </a:extLst>
          </p:cNvPr>
          <p:cNvCxnSpPr>
            <a:cxnSpLocks/>
            <a:stCxn id="12" idx="4"/>
            <a:endCxn id="14" idx="1"/>
          </p:cNvCxnSpPr>
          <p:nvPr/>
        </p:nvCxnSpPr>
        <p:spPr>
          <a:xfrm>
            <a:off x="2587854" y="6779241"/>
            <a:ext cx="722760" cy="313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43236A12-7C28-7515-6E52-27F82F48DCB3}"/>
              </a:ext>
            </a:extLst>
          </p:cNvPr>
          <p:cNvCxnSpPr>
            <a:cxnSpLocks/>
            <a:stCxn id="13" idx="4"/>
            <a:endCxn id="14" idx="3"/>
          </p:cNvCxnSpPr>
          <p:nvPr/>
        </p:nvCxnSpPr>
        <p:spPr>
          <a:xfrm flipH="1">
            <a:off x="4120614" y="6779241"/>
            <a:ext cx="820290" cy="313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83163017-AF02-7581-985B-AC853697DC90}"/>
              </a:ext>
            </a:extLst>
          </p:cNvPr>
          <p:cNvCxnSpPr>
            <a:cxnSpLocks/>
            <a:stCxn id="13" idx="4"/>
            <a:endCxn id="29" idx="3"/>
          </p:cNvCxnSpPr>
          <p:nvPr/>
        </p:nvCxnSpPr>
        <p:spPr>
          <a:xfrm flipH="1">
            <a:off x="4120614" y="6779241"/>
            <a:ext cx="820290" cy="1549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D1FD8A0B-E8F0-9356-20EE-8F3DB67221A3}"/>
              </a:ext>
            </a:extLst>
          </p:cNvPr>
          <p:cNvCxnSpPr>
            <a:cxnSpLocks/>
            <a:stCxn id="12" idx="4"/>
            <a:endCxn id="15" idx="1"/>
          </p:cNvCxnSpPr>
          <p:nvPr/>
        </p:nvCxnSpPr>
        <p:spPr>
          <a:xfrm>
            <a:off x="2587854" y="6779241"/>
            <a:ext cx="722760" cy="935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 coins arrondis 28">
            <a:extLst>
              <a:ext uri="{FF2B5EF4-FFF2-40B4-BE49-F238E27FC236}">
                <a16:creationId xmlns:a16="http://schemas.microsoft.com/office/drawing/2014/main" id="{19FD1830-9CED-B792-9731-3E724337DC5C}"/>
              </a:ext>
            </a:extLst>
          </p:cNvPr>
          <p:cNvSpPr/>
          <p:nvPr/>
        </p:nvSpPr>
        <p:spPr>
          <a:xfrm>
            <a:off x="3310614" y="8058633"/>
            <a:ext cx="810000" cy="54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H" sz="2800"/>
              <a:t>R</a:t>
            </a:r>
            <a:r>
              <a:rPr lang="fr-CH" sz="2800" baseline="-25000"/>
              <a:t>3</a:t>
            </a:r>
          </a:p>
        </p:txBody>
      </p:sp>
      <p:sp>
        <p:nvSpPr>
          <p:cNvPr id="32" name="ZoneTexte 31">
            <a:extLst>
              <a:ext uri="{FF2B5EF4-FFF2-40B4-BE49-F238E27FC236}">
                <a16:creationId xmlns:a16="http://schemas.microsoft.com/office/drawing/2014/main" id="{5B7496E5-AEA8-F620-555F-1C74A3015C79}"/>
              </a:ext>
            </a:extLst>
          </p:cNvPr>
          <p:cNvSpPr txBox="1"/>
          <p:nvPr/>
        </p:nvSpPr>
        <p:spPr>
          <a:xfrm>
            <a:off x="1449804" y="6178034"/>
            <a:ext cx="810000" cy="369332"/>
          </a:xfrm>
          <a:prstGeom prst="rect">
            <a:avLst/>
          </a:prstGeom>
          <a:noFill/>
        </p:spPr>
        <p:txBody>
          <a:bodyPr wrap="square">
            <a:spAutoFit/>
          </a:bodyPr>
          <a:lstStyle/>
          <a:p>
            <a:pPr lvl="0"/>
            <a:r>
              <a:rPr lang="en-US" sz="1800" i="1">
                <a:latin typeface="Open Sans" panose="020B0606030504020204" pitchFamily="34" charset="0"/>
                <a:ea typeface="Open Sans" panose="020B0606030504020204" pitchFamily="34" charset="0"/>
                <a:cs typeface="Open Sans" panose="020B0606030504020204" pitchFamily="34" charset="0"/>
              </a:rPr>
              <a:t>Doc.</a:t>
            </a:r>
            <a:endParaRPr lang="fr-CH" sz="1800" i="1"/>
          </a:p>
        </p:txBody>
      </p:sp>
      <p:sp>
        <p:nvSpPr>
          <p:cNvPr id="33" name="ZoneTexte 32">
            <a:extLst>
              <a:ext uri="{FF2B5EF4-FFF2-40B4-BE49-F238E27FC236}">
                <a16:creationId xmlns:a16="http://schemas.microsoft.com/office/drawing/2014/main" id="{841A1E87-6B16-68A3-C007-55F023806469}"/>
              </a:ext>
            </a:extLst>
          </p:cNvPr>
          <p:cNvSpPr txBox="1"/>
          <p:nvPr/>
        </p:nvSpPr>
        <p:spPr>
          <a:xfrm>
            <a:off x="1464398" y="6822681"/>
            <a:ext cx="810000" cy="369332"/>
          </a:xfrm>
          <a:prstGeom prst="rect">
            <a:avLst/>
          </a:prstGeom>
          <a:noFill/>
        </p:spPr>
        <p:txBody>
          <a:bodyPr wrap="square">
            <a:spAutoFit/>
          </a:bodyPr>
          <a:lstStyle/>
          <a:p>
            <a:pPr lvl="0"/>
            <a:r>
              <a:rPr lang="en-US" sz="1800" i="1">
                <a:latin typeface="Open Sans" panose="020B0606030504020204" pitchFamily="34" charset="0"/>
                <a:ea typeface="Open Sans" panose="020B0606030504020204" pitchFamily="34" charset="0"/>
                <a:cs typeface="Open Sans" panose="020B0606030504020204" pitchFamily="34" charset="0"/>
              </a:rPr>
              <a:t>Ref.</a:t>
            </a:r>
            <a:endParaRPr lang="fr-CH" sz="1800" i="1"/>
          </a:p>
        </p:txBody>
      </p:sp>
      <p:pic>
        <p:nvPicPr>
          <p:cNvPr id="7" name="Image 6">
            <a:extLst>
              <a:ext uri="{FF2B5EF4-FFF2-40B4-BE49-F238E27FC236}">
                <a16:creationId xmlns:a16="http://schemas.microsoft.com/office/drawing/2014/main" id="{BF83A525-C230-9193-942B-FFFD0FF50380}"/>
              </a:ext>
            </a:extLst>
          </p:cNvPr>
          <p:cNvPicPr>
            <a:picLocks noChangeAspect="1"/>
          </p:cNvPicPr>
          <p:nvPr/>
        </p:nvPicPr>
        <p:blipFill>
          <a:blip r:embed="rId8"/>
          <a:stretch>
            <a:fillRect/>
          </a:stretch>
        </p:blipFill>
        <p:spPr>
          <a:xfrm>
            <a:off x="12313103" y="5776454"/>
            <a:ext cx="4608000" cy="3172454"/>
          </a:xfrm>
          <a:prstGeom prst="rect">
            <a:avLst/>
          </a:prstGeom>
        </p:spPr>
      </p:pic>
      <p:sp>
        <p:nvSpPr>
          <p:cNvPr id="3" name="ZoneTexte 2">
            <a:extLst>
              <a:ext uri="{FF2B5EF4-FFF2-40B4-BE49-F238E27FC236}">
                <a16:creationId xmlns:a16="http://schemas.microsoft.com/office/drawing/2014/main" id="{DB2321EB-8AF6-6A78-1331-7B4EFBB5F51C}"/>
              </a:ext>
            </a:extLst>
          </p:cNvPr>
          <p:cNvSpPr txBox="1"/>
          <p:nvPr/>
        </p:nvSpPr>
        <p:spPr>
          <a:xfrm>
            <a:off x="12214103" y="2900061"/>
            <a:ext cx="4806000" cy="523220"/>
          </a:xfrm>
          <a:prstGeom prst="rect">
            <a:avLst/>
          </a:prstGeom>
          <a:solidFill>
            <a:schemeClr val="accent5">
              <a:lumMod val="20000"/>
              <a:lumOff val="80000"/>
            </a:schemeClr>
          </a:solidFill>
          <a:ln>
            <a:solidFill>
              <a:schemeClr val="accent3">
                <a:lumMod val="20000"/>
                <a:lumOff val="80000"/>
              </a:schemeClr>
            </a:solidFill>
          </a:ln>
        </p:spPr>
        <p:txBody>
          <a:bodyPr wrap="square">
            <a:spAutoFit/>
          </a:bodyPr>
          <a:lstStyle/>
          <a:p>
            <a:pPr lvl="0" algn="ctr"/>
            <a:r>
              <a:rPr lang="fr-CH" sz="2800">
                <a:latin typeface="Open Sans" panose="020B0606030504020204" pitchFamily="34" charset="0"/>
                <a:ea typeface="Open Sans" panose="020B0606030504020204" pitchFamily="34" charset="0"/>
                <a:cs typeface="Open Sans" panose="020B0606030504020204" pitchFamily="34" charset="0"/>
              </a:rPr>
              <a:t>Qualitative</a:t>
            </a:r>
            <a:endParaRPr lang="fr-CH" sz="2800"/>
          </a:p>
        </p:txBody>
      </p:sp>
      <p:sp>
        <p:nvSpPr>
          <p:cNvPr id="6" name="ZoneTexte 5">
            <a:extLst>
              <a:ext uri="{FF2B5EF4-FFF2-40B4-BE49-F238E27FC236}">
                <a16:creationId xmlns:a16="http://schemas.microsoft.com/office/drawing/2014/main" id="{D7328A88-D920-A19B-1298-425CB3742A0B}"/>
              </a:ext>
            </a:extLst>
          </p:cNvPr>
          <p:cNvSpPr txBox="1"/>
          <p:nvPr/>
        </p:nvSpPr>
        <p:spPr>
          <a:xfrm>
            <a:off x="7713538" y="6407518"/>
            <a:ext cx="1005918" cy="523220"/>
          </a:xfrm>
          <a:prstGeom prst="rect">
            <a:avLst/>
          </a:prstGeom>
          <a:noFill/>
        </p:spPr>
        <p:txBody>
          <a:bodyPr wrap="square">
            <a:spAutoFit/>
          </a:bodyPr>
          <a:lstStyle/>
          <a:p>
            <a:pPr lvl="0"/>
            <a:r>
              <a:rPr lang="en-US" sz="2800" noProof="0">
                <a:latin typeface="Open Sans" panose="020B0606030504020204" pitchFamily="34" charset="0"/>
                <a:ea typeface="Open Sans" panose="020B0606030504020204" pitchFamily="34" charset="0"/>
                <a:cs typeface="Open Sans" panose="020B0606030504020204" pitchFamily="34" charset="0"/>
              </a:rPr>
              <a:t>BLV:</a:t>
            </a:r>
            <a:endParaRPr lang="fr-CH" sz="2800"/>
          </a:p>
        </p:txBody>
      </p:sp>
      <p:pic>
        <p:nvPicPr>
          <p:cNvPr id="16" name="Image 15" descr="Une image contenant noir, obscurité&#10;&#10;Description générée automatiquement">
            <a:extLst>
              <a:ext uri="{FF2B5EF4-FFF2-40B4-BE49-F238E27FC236}">
                <a16:creationId xmlns:a16="http://schemas.microsoft.com/office/drawing/2014/main" id="{A2FD5673-B226-3E1A-AEE9-BB6D9F5CDA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7003" y="6129128"/>
            <a:ext cx="1080000" cy="1080000"/>
          </a:xfrm>
          <a:prstGeom prst="rect">
            <a:avLst/>
          </a:prstGeom>
        </p:spPr>
      </p:pic>
    </p:spTree>
    <p:extLst>
      <p:ext uri="{BB962C8B-B14F-4D97-AF65-F5344CB8AC3E}">
        <p14:creationId xmlns:p14="http://schemas.microsoft.com/office/powerpoint/2010/main" val="241496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au 22">
            <a:extLst>
              <a:ext uri="{FF2B5EF4-FFF2-40B4-BE49-F238E27FC236}">
                <a16:creationId xmlns:a16="http://schemas.microsoft.com/office/drawing/2014/main" id="{D792D8DD-F311-661E-9D28-5256B2682674}"/>
              </a:ext>
            </a:extLst>
          </p:cNvPr>
          <p:cNvGraphicFramePr>
            <a:graphicFrameLocks noGrp="1"/>
          </p:cNvGraphicFramePr>
          <p:nvPr>
            <p:extLst>
              <p:ext uri="{D42A27DB-BD31-4B8C-83A1-F6EECF244321}">
                <p14:modId xmlns:p14="http://schemas.microsoft.com/office/powerpoint/2010/main" val="2212399364"/>
              </p:ext>
            </p:extLst>
          </p:nvPr>
        </p:nvGraphicFramePr>
        <p:xfrm>
          <a:off x="774000" y="3054274"/>
          <a:ext cx="16740000" cy="422484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val="1411752173"/>
                    </a:ext>
                  </a:extLst>
                </a:gridCol>
                <a:gridCol w="5580000">
                  <a:extLst>
                    <a:ext uri="{9D8B030D-6E8A-4147-A177-3AD203B41FA5}">
                      <a16:colId xmlns:a16="http://schemas.microsoft.com/office/drawing/2014/main" val="1189891763"/>
                    </a:ext>
                  </a:extLst>
                </a:gridCol>
                <a:gridCol w="5580000">
                  <a:extLst>
                    <a:ext uri="{9D8B030D-6E8A-4147-A177-3AD203B41FA5}">
                      <a16:colId xmlns:a16="http://schemas.microsoft.com/office/drawing/2014/main" val="3285296945"/>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latin typeface="Open Sans" panose="020B0606030504020204" pitchFamily="34" charset="0"/>
                          <a:ea typeface="Open Sans" panose="020B0606030504020204" pitchFamily="34" charset="0"/>
                          <a:cs typeface="Open Sans" panose="020B0606030504020204" pitchFamily="34" charset="0"/>
                        </a:rPr>
                        <a:t>Search Terms*</a:t>
                      </a:r>
                      <a:endParaRPr lang="fr-CH" sz="3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fr-CH" sz="3200">
                          <a:solidFill>
                            <a:schemeClr val="tx1"/>
                          </a:solidFill>
                          <a:latin typeface="Open Sans" panose="020B0606030504020204" pitchFamily="34" charset="0"/>
                          <a:ea typeface="Open Sans" panose="020B0606030504020204" pitchFamily="34" charset="0"/>
                          <a:cs typeface="Open Sans" panose="020B0606030504020204" pitchFamily="34" charset="0"/>
                        </a:rPr>
                        <a:t>Venue / Document Type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a:solidFill>
                            <a:schemeClr val="tx1"/>
                          </a:solidFill>
                          <a:latin typeface="Open Sans" panose="020B0606030504020204" pitchFamily="34" charset="0"/>
                          <a:ea typeface="Open Sans" panose="020B0606030504020204" pitchFamily="34" charset="0"/>
                          <a:cs typeface="Open Sans" panose="020B0606030504020204" pitchFamily="34" charset="0"/>
                        </a:rPr>
                        <a:t>Period</a:t>
                      </a:r>
                      <a:endParaRPr lang="fr-CH"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0292512"/>
                  </a:ext>
                </a:extLst>
              </a:tr>
              <a:tr h="360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sz="3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fr-CH"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fr-CH"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4351797"/>
                  </a:ext>
                </a:extLst>
              </a:tr>
            </a:tbl>
          </a:graphicData>
        </a:graphic>
      </p:graphicFrame>
      <p:sp>
        <p:nvSpPr>
          <p:cNvPr id="2" name="Titre 1">
            <a:extLst>
              <a:ext uri="{FF2B5EF4-FFF2-40B4-BE49-F238E27FC236}">
                <a16:creationId xmlns:a16="http://schemas.microsoft.com/office/drawing/2014/main" id="{88C90FFC-1800-B508-53AA-0A9E00E66C07}"/>
              </a:ext>
            </a:extLst>
          </p:cNvPr>
          <p:cNvSpPr>
            <a:spLocks noGrp="1"/>
          </p:cNvSpPr>
          <p:nvPr>
            <p:ph type="title"/>
          </p:nvPr>
        </p:nvSpPr>
        <p:spPr/>
        <p:txBody>
          <a:bodyPr>
            <a:normAutofit/>
          </a:bodyPr>
          <a:lstStyle/>
          <a:p>
            <a:r>
              <a:rPr lang="en-US"/>
              <a:t>Methodology</a:t>
            </a:r>
            <a:br>
              <a:rPr lang="en-US"/>
            </a:br>
            <a:r>
              <a:rPr lang="en-US" sz="4200" b="0"/>
              <a:t>Compilation of bibliographic data (2)</a:t>
            </a:r>
            <a:endParaRPr lang="fr-CH" b="0"/>
          </a:p>
        </p:txBody>
      </p:sp>
      <p:sp>
        <p:nvSpPr>
          <p:cNvPr id="4" name="Espace réservé du numéro de diapositive 3">
            <a:extLst>
              <a:ext uri="{FF2B5EF4-FFF2-40B4-BE49-F238E27FC236}">
                <a16:creationId xmlns:a16="http://schemas.microsoft.com/office/drawing/2014/main" id="{8DD4A06F-4C4F-799F-39FA-02F987572281}"/>
              </a:ext>
            </a:extLst>
          </p:cNvPr>
          <p:cNvSpPr>
            <a:spLocks noGrp="1"/>
          </p:cNvSpPr>
          <p:nvPr>
            <p:ph type="sldNum" sz="quarter" idx="12"/>
          </p:nvPr>
        </p:nvSpPr>
        <p:spPr/>
        <p:txBody>
          <a:bodyPr/>
          <a:lstStyle/>
          <a:p>
            <a:fld id="{4F1CDF55-9A51-47FB-B473-F55C6345E432}" type="slidenum">
              <a:rPr lang="fr-CH" smtClean="0"/>
              <a:t>6</a:t>
            </a:fld>
            <a:endParaRPr lang="fr-CH"/>
          </a:p>
        </p:txBody>
      </p:sp>
      <p:sp>
        <p:nvSpPr>
          <p:cNvPr id="10" name="ZoneTexte 9">
            <a:extLst>
              <a:ext uri="{FF2B5EF4-FFF2-40B4-BE49-F238E27FC236}">
                <a16:creationId xmlns:a16="http://schemas.microsoft.com/office/drawing/2014/main" id="{6D7B032C-F7AC-9E8A-A6E1-13ECC1BC2FC5}"/>
              </a:ext>
            </a:extLst>
          </p:cNvPr>
          <p:cNvSpPr txBox="1"/>
          <p:nvPr/>
        </p:nvSpPr>
        <p:spPr>
          <a:xfrm>
            <a:off x="6951890" y="4545217"/>
            <a:ext cx="4384220" cy="1815882"/>
          </a:xfrm>
          <a:prstGeom prst="rect">
            <a:avLst/>
          </a:prstGeom>
          <a:noFill/>
        </p:spPr>
        <p:txBody>
          <a:bodyPr wrap="square">
            <a:spAutoFit/>
          </a:bodyPr>
          <a:lstStyle/>
          <a:p>
            <a:pPr algn="ctr"/>
            <a:r>
              <a:rPr lang="en-US" sz="2800">
                <a:latin typeface="Open Sans" panose="020B0606030504020204" pitchFamily="34" charset="0"/>
                <a:ea typeface="Open Sans" panose="020B0606030504020204" pitchFamily="34" charset="0"/>
                <a:cs typeface="Open Sans" panose="020B0606030504020204" pitchFamily="34" charset="0"/>
              </a:rPr>
              <a:t>ACM </a:t>
            </a:r>
            <a:r>
              <a:rPr lang="en-US" sz="2800">
                <a:latin typeface="Consolas" panose="020B0609020204030204" pitchFamily="49" charset="0"/>
                <a:ea typeface="Open Sans" panose="020B0606030504020204" pitchFamily="34" charset="0"/>
                <a:cs typeface="Open Sans" panose="020B0606030504020204" pitchFamily="34" charset="0"/>
              </a:rPr>
              <a:t>OR</a:t>
            </a:r>
            <a:r>
              <a:rPr lang="en-US" sz="2800">
                <a:latin typeface="Open Sans" panose="020B0606030504020204" pitchFamily="34" charset="0"/>
                <a:ea typeface="Open Sans" panose="020B0606030504020204" pitchFamily="34" charset="0"/>
                <a:cs typeface="Open Sans" panose="020B0606030504020204" pitchFamily="34" charset="0"/>
              </a:rPr>
              <a:t> IEEE </a:t>
            </a:r>
          </a:p>
          <a:p>
            <a:pPr algn="ctr"/>
            <a:endParaRPr lang="en-US" sz="2800">
              <a:latin typeface="Open Sans" panose="020B0606030504020204" pitchFamily="34" charset="0"/>
              <a:ea typeface="Open Sans" panose="020B0606030504020204" pitchFamily="34" charset="0"/>
              <a:cs typeface="Open Sans" panose="020B0606030504020204" pitchFamily="34" charset="0"/>
            </a:endParaRPr>
          </a:p>
          <a:p>
            <a:pPr algn="ctr"/>
            <a:r>
              <a:rPr lang="en-US" sz="2800">
                <a:latin typeface="Open Sans" panose="020B0606030504020204" pitchFamily="34" charset="0"/>
                <a:ea typeface="Open Sans" panose="020B0606030504020204" pitchFamily="34" charset="0"/>
                <a:cs typeface="Open Sans" panose="020B0606030504020204" pitchFamily="34" charset="0"/>
              </a:rPr>
              <a:t>Conference proceedings  </a:t>
            </a:r>
            <a:r>
              <a:rPr lang="en-US" sz="2800">
                <a:latin typeface="Consolas" panose="020B0609020204030204" pitchFamily="49" charset="0"/>
                <a:ea typeface="Open Sans" panose="020B0606030504020204" pitchFamily="34" charset="0"/>
                <a:cs typeface="Open Sans" panose="020B0606030504020204" pitchFamily="34" charset="0"/>
              </a:rPr>
              <a:t>OR</a:t>
            </a:r>
            <a:r>
              <a:rPr lang="en-US" sz="2800">
                <a:latin typeface="Open Sans" panose="020B0606030504020204" pitchFamily="34" charset="0"/>
                <a:ea typeface="Open Sans" panose="020B0606030504020204" pitchFamily="34" charset="0"/>
                <a:cs typeface="Open Sans" panose="020B0606030504020204" pitchFamily="34" charset="0"/>
              </a:rPr>
              <a:t> journal articles</a:t>
            </a:r>
          </a:p>
        </p:txBody>
      </p:sp>
      <p:sp>
        <p:nvSpPr>
          <p:cNvPr id="12" name="ZoneTexte 11">
            <a:extLst>
              <a:ext uri="{FF2B5EF4-FFF2-40B4-BE49-F238E27FC236}">
                <a16:creationId xmlns:a16="http://schemas.microsoft.com/office/drawing/2014/main" id="{2F43C7EA-08B0-0AF9-94C0-FE627A440A7E}"/>
              </a:ext>
            </a:extLst>
          </p:cNvPr>
          <p:cNvSpPr txBox="1"/>
          <p:nvPr/>
        </p:nvSpPr>
        <p:spPr>
          <a:xfrm>
            <a:off x="12999720" y="4976104"/>
            <a:ext cx="3526973" cy="954107"/>
          </a:xfrm>
          <a:prstGeom prst="rect">
            <a:avLst/>
          </a:prstGeom>
          <a:noFill/>
        </p:spPr>
        <p:txBody>
          <a:bodyPr wrap="square">
            <a:spAutoFit/>
          </a:bodyPr>
          <a:lstStyle/>
          <a:p>
            <a:pPr algn="ctr"/>
            <a:r>
              <a:rPr lang="en-US" sz="2800">
                <a:latin typeface="Open Sans" panose="020B0606030504020204" pitchFamily="34" charset="0"/>
                <a:ea typeface="Open Sans" panose="020B0606030504020204" pitchFamily="34" charset="0"/>
                <a:cs typeface="Open Sans" panose="020B0606030504020204" pitchFamily="34" charset="0"/>
              </a:rPr>
              <a:t>2010-2022 (inclusive)</a:t>
            </a:r>
          </a:p>
        </p:txBody>
      </p:sp>
      <p:sp>
        <p:nvSpPr>
          <p:cNvPr id="14" name="ZoneTexte 13">
            <a:extLst>
              <a:ext uri="{FF2B5EF4-FFF2-40B4-BE49-F238E27FC236}">
                <a16:creationId xmlns:a16="http://schemas.microsoft.com/office/drawing/2014/main" id="{297E13CB-14D8-24B1-516F-A57F0EB408BB}"/>
              </a:ext>
            </a:extLst>
          </p:cNvPr>
          <p:cNvSpPr txBox="1"/>
          <p:nvPr/>
        </p:nvSpPr>
        <p:spPr>
          <a:xfrm>
            <a:off x="2304843" y="7797031"/>
            <a:ext cx="13678315" cy="1077218"/>
          </a:xfrm>
          <a:prstGeom prst="rect">
            <a:avLst/>
          </a:prstGeom>
          <a:noFill/>
        </p:spPr>
        <p:txBody>
          <a:bodyPr wrap="square">
            <a:spAutoFit/>
          </a:bodyPr>
          <a:lstStyle/>
          <a:p>
            <a:pPr algn="ctr"/>
            <a:r>
              <a:rPr lang="en-US" sz="3200">
                <a:latin typeface="Open Sans" panose="020B0606030504020204" pitchFamily="34" charset="0"/>
                <a:ea typeface="Open Sans" panose="020B0606030504020204" pitchFamily="34" charset="0"/>
                <a:cs typeface="Open Sans" panose="020B0606030504020204" pitchFamily="34" charset="0"/>
              </a:rPr>
              <a:t>3,378 papers with bibliographic references and # citations (incoming) </a:t>
            </a:r>
          </a:p>
          <a:p>
            <a:pPr algn="ctr"/>
            <a:r>
              <a:rPr lang="fr-CH" sz="32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N=3,193 (</a:t>
            </a:r>
            <a:r>
              <a:rPr lang="en-US" sz="32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after</a:t>
            </a:r>
            <a:r>
              <a:rPr lang="fr-CH" sz="32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screening) </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3" name="ZoneTexte 2">
            <a:extLst>
              <a:ext uri="{FF2B5EF4-FFF2-40B4-BE49-F238E27FC236}">
                <a16:creationId xmlns:a16="http://schemas.microsoft.com/office/drawing/2014/main" id="{9A0437FC-96AA-0922-2881-A3DCBF24726A}"/>
              </a:ext>
            </a:extLst>
          </p:cNvPr>
          <p:cNvSpPr txBox="1"/>
          <p:nvPr/>
        </p:nvSpPr>
        <p:spPr>
          <a:xfrm>
            <a:off x="907184" y="9439038"/>
            <a:ext cx="14271856" cy="646331"/>
          </a:xfrm>
          <a:prstGeom prst="rect">
            <a:avLst/>
          </a:prstGeom>
          <a:noFill/>
        </p:spPr>
        <p:txBody>
          <a:bodyPr wrap="square">
            <a:spAutoFit/>
          </a:bodyPr>
          <a:lstStyle/>
          <a:p>
            <a:pPr marL="182563" indent="-182563"/>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*Adapted primarily from </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Brulé et al. CHI’20; </a:t>
            </a:r>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Mack et al. CHI’21; </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and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inspired</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by Sharif et al. ASSETS’22.</a:t>
            </a:r>
          </a:p>
          <a:p>
            <a:pPr marL="182563" indent="-182563"/>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Simplified for clarity. Retrieved the 7</a:t>
            </a:r>
            <a:r>
              <a:rPr lang="en-US" sz="1800" baseline="30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a:t>
            </a:r>
            <a:r>
              <a:rPr lang="en-US"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of April 2023.</a:t>
            </a:r>
            <a:endPar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ZoneTexte 5">
            <a:extLst>
              <a:ext uri="{FF2B5EF4-FFF2-40B4-BE49-F238E27FC236}">
                <a16:creationId xmlns:a16="http://schemas.microsoft.com/office/drawing/2014/main" id="{7F6BB0B0-468B-63EF-63A4-B483C81FB92D}"/>
              </a:ext>
            </a:extLst>
          </p:cNvPr>
          <p:cNvSpPr txBox="1"/>
          <p:nvPr/>
        </p:nvSpPr>
        <p:spPr>
          <a:xfrm>
            <a:off x="1104900" y="4121158"/>
            <a:ext cx="5256000" cy="2664000"/>
          </a:xfrm>
          <a:prstGeom prst="rect">
            <a:avLst/>
          </a:prstGeom>
          <a:noFill/>
        </p:spPr>
        <p:txBody>
          <a:bodyPr wrap="square">
            <a:spAutoFit/>
          </a:bodyPr>
          <a:lstStyle/>
          <a:p>
            <a:pPr algn="ctr"/>
            <a:r>
              <a:rPr lang="en-US" sz="2400">
                <a:latin typeface="Consolas" panose="020B0609020204030204" pitchFamily="49" charset="0"/>
                <a:ea typeface="Open Sans" panose="020B0606030504020204" pitchFamily="34" charset="0"/>
                <a:cs typeface="Open Sans" panose="020B0606030504020204" pitchFamily="34" charset="0"/>
              </a:rPr>
              <a:t>blind | low-vision | deaf-blind | with visual impairments | blindness | partially sighted | partial vision | visually impaired | …</a:t>
            </a:r>
          </a:p>
          <a:p>
            <a:pPr algn="ctr"/>
            <a:r>
              <a:rPr lang="en-US" sz="2400">
                <a:latin typeface="Consolas" panose="020B0609020204030204" pitchFamily="49" charset="0"/>
                <a:ea typeface="Open Sans" panose="020B0606030504020204" pitchFamily="34" charset="0"/>
                <a:cs typeface="Open Sans" panose="020B0606030504020204" pitchFamily="34" charset="0"/>
              </a:rPr>
              <a:t>&amp;</a:t>
            </a:r>
          </a:p>
          <a:p>
            <a:pPr algn="ctr"/>
            <a:r>
              <a:rPr lang="en-US" sz="2400">
                <a:latin typeface="Consolas" panose="020B0609020204030204" pitchFamily="49" charset="0"/>
                <a:ea typeface="Open Sans" panose="020B0606030504020204" pitchFamily="34" charset="0"/>
                <a:cs typeface="Open Sans" panose="020B0606030504020204" pitchFamily="34" charset="0"/>
              </a:rPr>
              <a:t>people | person | user</a:t>
            </a:r>
          </a:p>
        </p:txBody>
      </p:sp>
    </p:spTree>
    <p:extLst>
      <p:ext uri="{BB962C8B-B14F-4D97-AF65-F5344CB8AC3E}">
        <p14:creationId xmlns:p14="http://schemas.microsoft.com/office/powerpoint/2010/main" val="416012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90FFC-1800-B508-53AA-0A9E00E66C07}"/>
              </a:ext>
            </a:extLst>
          </p:cNvPr>
          <p:cNvSpPr>
            <a:spLocks noGrp="1"/>
          </p:cNvSpPr>
          <p:nvPr>
            <p:ph type="title"/>
          </p:nvPr>
        </p:nvSpPr>
        <p:spPr/>
        <p:txBody>
          <a:bodyPr>
            <a:normAutofit/>
          </a:bodyPr>
          <a:lstStyle/>
          <a:p>
            <a:r>
              <a:rPr lang="en-US"/>
              <a:t>Methodology</a:t>
            </a:r>
            <a:br>
              <a:rPr lang="en-US"/>
            </a:br>
            <a:r>
              <a:rPr lang="en-US" sz="4200" b="0"/>
              <a:t>Analysis (3) &amp; Visualization (4)</a:t>
            </a:r>
            <a:endParaRPr lang="fr-CH" b="0"/>
          </a:p>
        </p:txBody>
      </p:sp>
      <p:sp>
        <p:nvSpPr>
          <p:cNvPr id="4" name="Espace réservé du numéro de diapositive 3">
            <a:extLst>
              <a:ext uri="{FF2B5EF4-FFF2-40B4-BE49-F238E27FC236}">
                <a16:creationId xmlns:a16="http://schemas.microsoft.com/office/drawing/2014/main" id="{8DD4A06F-4C4F-799F-39FA-02F987572281}"/>
              </a:ext>
            </a:extLst>
          </p:cNvPr>
          <p:cNvSpPr>
            <a:spLocks noGrp="1"/>
          </p:cNvSpPr>
          <p:nvPr>
            <p:ph type="sldNum" sz="quarter" idx="12"/>
          </p:nvPr>
        </p:nvSpPr>
        <p:spPr/>
        <p:txBody>
          <a:bodyPr/>
          <a:lstStyle/>
          <a:p>
            <a:fld id="{4F1CDF55-9A51-47FB-B473-F55C6345E432}" type="slidenum">
              <a:rPr lang="fr-CH" smtClean="0"/>
              <a:t>7</a:t>
            </a:fld>
            <a:endParaRPr lang="fr-CH"/>
          </a:p>
        </p:txBody>
      </p:sp>
      <p:pic>
        <p:nvPicPr>
          <p:cNvPr id="5" name="Image 4" descr="Une image contenant capture d’écran, Rectangle, conception&#10;&#10;Description générée automatiquement">
            <a:extLst>
              <a:ext uri="{FF2B5EF4-FFF2-40B4-BE49-F238E27FC236}">
                <a16:creationId xmlns:a16="http://schemas.microsoft.com/office/drawing/2014/main" id="{F9B20731-BA40-2926-B7E9-C5E8FF4B2B45}"/>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811815" y="3413610"/>
            <a:ext cx="1080000" cy="1080000"/>
          </a:xfrm>
          <a:prstGeom prst="rect">
            <a:avLst/>
          </a:prstGeom>
        </p:spPr>
      </p:pic>
      <p:sp>
        <p:nvSpPr>
          <p:cNvPr id="7" name="ZoneTexte 6">
            <a:extLst>
              <a:ext uri="{FF2B5EF4-FFF2-40B4-BE49-F238E27FC236}">
                <a16:creationId xmlns:a16="http://schemas.microsoft.com/office/drawing/2014/main" id="{AE813D32-D743-EF03-C2B2-E277284DA8C4}"/>
              </a:ext>
            </a:extLst>
          </p:cNvPr>
          <p:cNvSpPr txBox="1"/>
          <p:nvPr/>
        </p:nvSpPr>
        <p:spPr>
          <a:xfrm>
            <a:off x="1079940" y="4618445"/>
            <a:ext cx="4495193" cy="1200329"/>
          </a:xfrm>
          <a:prstGeom prst="rect">
            <a:avLst/>
          </a:prstGeom>
          <a:noFill/>
        </p:spPr>
        <p:txBody>
          <a:bodyPr wrap="square">
            <a:spAutoFit/>
          </a:bodyPr>
          <a:lstStyle/>
          <a:p>
            <a:pPr algn="ctr"/>
            <a:r>
              <a:rPr lang="fr-CH" sz="2400" b="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N=3,193</a:t>
            </a:r>
          </a:p>
          <a:p>
            <a:pPr algn="ctr"/>
            <a:r>
              <a:rPr lang="fr-CH" sz="240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with</a:t>
            </a:r>
            <a:r>
              <a:rPr lang="fr-CH" sz="24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400">
                <a:latin typeface="Open Sans" panose="020B0606030504020204" pitchFamily="34" charset="0"/>
                <a:ea typeface="Open Sans" panose="020B0606030504020204" pitchFamily="34" charset="0"/>
                <a:cs typeface="Open Sans" panose="020B0606030504020204" pitchFamily="34" charset="0"/>
              </a:rPr>
              <a:t>bibliographic references and # citations (incoming)</a:t>
            </a:r>
          </a:p>
        </p:txBody>
      </p:sp>
      <p:sp>
        <p:nvSpPr>
          <p:cNvPr id="14" name="ZoneTexte 13">
            <a:extLst>
              <a:ext uri="{FF2B5EF4-FFF2-40B4-BE49-F238E27FC236}">
                <a16:creationId xmlns:a16="http://schemas.microsoft.com/office/drawing/2014/main" id="{4C483A1F-3A89-0BC7-F88A-2E3F7DA79487}"/>
              </a:ext>
            </a:extLst>
          </p:cNvPr>
          <p:cNvSpPr txBox="1"/>
          <p:nvPr/>
        </p:nvSpPr>
        <p:spPr>
          <a:xfrm>
            <a:off x="6624000" y="4249114"/>
            <a:ext cx="5040000" cy="1569660"/>
          </a:xfrm>
          <a:prstGeom prst="rect">
            <a:avLst/>
          </a:prstGeom>
          <a:noFill/>
        </p:spPr>
        <p:txBody>
          <a:bodyPr wrap="square">
            <a:spAutoFit/>
          </a:bodyPr>
          <a:lstStyle/>
          <a:p>
            <a:pPr>
              <a:defRPr/>
            </a:pPr>
            <a:r>
              <a:rPr lang="en-US" sz="2400" b="1">
                <a:latin typeface="Open Sans" panose="020B0606030504020204" pitchFamily="34" charset="0"/>
                <a:ea typeface="Open Sans" panose="020B0606030504020204" pitchFamily="34" charset="0"/>
                <a:cs typeface="Open Sans" panose="020B0606030504020204" pitchFamily="34" charset="0"/>
              </a:rPr>
              <a:t>Bibliometric processing</a:t>
            </a:r>
            <a:r>
              <a:rPr lang="en-US" sz="2400">
                <a:latin typeface="Open Sans" panose="020B0606030504020204" pitchFamily="34" charset="0"/>
                <a:ea typeface="Open Sans" panose="020B0606030504020204" pitchFamily="34" charset="0"/>
                <a:cs typeface="Open Sans" panose="020B0606030504020204" pitchFamily="34" charset="0"/>
              </a:rPr>
              <a:t>:</a:t>
            </a:r>
          </a:p>
          <a:p>
            <a:pPr marL="407195" indent="-407195">
              <a:buFont typeface="+mj-lt"/>
              <a:buAutoNum type="arabicPeriod"/>
              <a:defRPr/>
            </a:pPr>
            <a:r>
              <a:rPr lang="en-US" sz="2400">
                <a:latin typeface="Open Sans" panose="020B0606030504020204" pitchFamily="34" charset="0"/>
                <a:ea typeface="Open Sans" panose="020B0606030504020204" pitchFamily="34" charset="0"/>
                <a:cs typeface="Open Sans" panose="020B0606030504020204" pitchFamily="34" charset="0"/>
              </a:rPr>
              <a:t>Filtering (norm. citation)</a:t>
            </a:r>
          </a:p>
          <a:p>
            <a:pPr marL="407195" indent="-407195">
              <a:buFont typeface="+mj-lt"/>
              <a:buAutoNum type="arabicPeriod"/>
              <a:defRPr/>
            </a:pPr>
            <a:r>
              <a:rPr lang="en-US" sz="2400">
                <a:latin typeface="Open Sans" panose="020B0606030504020204" pitchFamily="34" charset="0"/>
                <a:ea typeface="Open Sans" panose="020B0606030504020204" pitchFamily="34" charset="0"/>
                <a:cs typeface="Open Sans" panose="020B0606030504020204" pitchFamily="34" charset="0"/>
              </a:rPr>
              <a:t>DBCA</a:t>
            </a:r>
          </a:p>
          <a:p>
            <a:pPr marL="407195" indent="-407195">
              <a:buFont typeface="+mj-lt"/>
              <a:buAutoNum type="arabicPeriod"/>
              <a:defRPr/>
            </a:pPr>
            <a:r>
              <a:rPr lang="en-US" sz="2400">
                <a:latin typeface="Open Sans" panose="020B0606030504020204" pitchFamily="34" charset="0"/>
                <a:ea typeface="Open Sans" panose="020B0606030504020204" pitchFamily="34" charset="0"/>
                <a:cs typeface="Open Sans" panose="020B0606030504020204" pitchFamily="34" charset="0"/>
              </a:rPr>
              <a:t>Clustering</a:t>
            </a:r>
          </a:p>
        </p:txBody>
      </p:sp>
      <p:sp>
        <p:nvSpPr>
          <p:cNvPr id="15" name="ZoneTexte 14">
            <a:extLst>
              <a:ext uri="{FF2B5EF4-FFF2-40B4-BE49-F238E27FC236}">
                <a16:creationId xmlns:a16="http://schemas.microsoft.com/office/drawing/2014/main" id="{5493345B-D9FB-89AC-3B83-048E0F98F996}"/>
              </a:ext>
            </a:extLst>
          </p:cNvPr>
          <p:cNvSpPr txBox="1"/>
          <p:nvPr/>
        </p:nvSpPr>
        <p:spPr>
          <a:xfrm>
            <a:off x="6624000" y="7704883"/>
            <a:ext cx="5040000" cy="1569660"/>
          </a:xfrm>
          <a:prstGeom prst="rect">
            <a:avLst/>
          </a:prstGeom>
          <a:noFill/>
        </p:spPr>
        <p:txBody>
          <a:bodyPr wrap="square">
            <a:spAutoFit/>
          </a:bodyPr>
          <a:lstStyle/>
          <a:p>
            <a:pPr>
              <a:defRPr/>
            </a:pPr>
            <a:r>
              <a:rPr lang="en-US" sz="2400" b="1">
                <a:latin typeface="Open Sans" panose="020B0606030504020204" pitchFamily="34" charset="0"/>
                <a:ea typeface="Open Sans" panose="020B0606030504020204" pitchFamily="34" charset="0"/>
                <a:cs typeface="Open Sans" panose="020B0606030504020204" pitchFamily="34" charset="0"/>
              </a:rPr>
              <a:t>Programmatic processing</a:t>
            </a:r>
            <a:r>
              <a:rPr lang="en-US" sz="2400">
                <a:latin typeface="Open Sans" panose="020B0606030504020204" pitchFamily="34" charset="0"/>
                <a:ea typeface="Open Sans" panose="020B0606030504020204" pitchFamily="34" charset="0"/>
                <a:cs typeface="Open Sans" panose="020B0606030504020204" pitchFamily="34" charset="0"/>
              </a:rPr>
              <a:t>:</a:t>
            </a:r>
          </a:p>
          <a:p>
            <a:pPr marL="407195" indent="-407195">
              <a:buFont typeface="+mj-lt"/>
              <a:buAutoNum type="arabicPeriod"/>
              <a:defRPr/>
            </a:pPr>
            <a:r>
              <a:rPr lang="en-US" sz="2400">
                <a:latin typeface="Open Sans" panose="020B0606030504020204" pitchFamily="34" charset="0"/>
                <a:ea typeface="Open Sans" panose="020B0606030504020204" pitchFamily="34" charset="0"/>
                <a:cs typeface="Open Sans" panose="020B0606030504020204" pitchFamily="34" charset="0"/>
              </a:rPr>
              <a:t>Counting terms in TAK</a:t>
            </a:r>
          </a:p>
          <a:p>
            <a:pPr marL="407195" indent="-407195">
              <a:buFont typeface="+mj-lt"/>
              <a:buAutoNum type="arabicPeriod"/>
              <a:defRPr/>
            </a:pPr>
            <a:r>
              <a:rPr lang="en-US" sz="2400">
                <a:latin typeface="Open Sans" panose="020B0606030504020204" pitchFamily="34" charset="0"/>
                <a:ea typeface="Open Sans" panose="020B0606030504020204" pitchFamily="34" charset="0"/>
                <a:cs typeface="Open Sans" panose="020B0606030504020204" pitchFamily="34" charset="0"/>
              </a:rPr>
              <a:t>Consolidation (manual)</a:t>
            </a:r>
          </a:p>
          <a:p>
            <a:pPr marL="407195" indent="-407195">
              <a:buFont typeface="+mj-lt"/>
              <a:buAutoNum type="arabicPeriod"/>
              <a:defRPr/>
            </a:pPr>
            <a:r>
              <a:rPr lang="en-US" sz="2400">
                <a:latin typeface="Open Sans" panose="020B0606030504020204" pitchFamily="34" charset="0"/>
                <a:ea typeface="Open Sans" panose="020B0606030504020204" pitchFamily="34" charset="0"/>
                <a:cs typeface="Open Sans" panose="020B0606030504020204" pitchFamily="34" charset="0"/>
              </a:rPr>
              <a:t>Counting terms in TAK</a:t>
            </a:r>
          </a:p>
        </p:txBody>
      </p:sp>
      <p:graphicFrame>
        <p:nvGraphicFramePr>
          <p:cNvPr id="23" name="Tableau 22">
            <a:extLst>
              <a:ext uri="{FF2B5EF4-FFF2-40B4-BE49-F238E27FC236}">
                <a16:creationId xmlns:a16="http://schemas.microsoft.com/office/drawing/2014/main" id="{01831818-F432-B219-7FAA-4CB4B0992DEF}"/>
              </a:ext>
            </a:extLst>
          </p:cNvPr>
          <p:cNvGraphicFramePr>
            <a:graphicFrameLocks noGrp="1"/>
          </p:cNvGraphicFramePr>
          <p:nvPr>
            <p:extLst>
              <p:ext uri="{D42A27DB-BD31-4B8C-83A1-F6EECF244321}">
                <p14:modId xmlns:p14="http://schemas.microsoft.com/office/powerpoint/2010/main" val="1236157530"/>
              </p:ext>
            </p:extLst>
          </p:nvPr>
        </p:nvGraphicFramePr>
        <p:xfrm>
          <a:off x="1044000" y="2564017"/>
          <a:ext cx="16200000" cy="648000"/>
        </p:xfrm>
        <a:graphic>
          <a:graphicData uri="http://schemas.openxmlformats.org/drawingml/2006/table">
            <a:tbl>
              <a:tblPr firstRow="1" bandRow="1">
                <a:tableStyleId>{5C22544A-7EE6-4342-B048-85BDC9FD1C3A}</a:tableStyleId>
              </a:tblPr>
              <a:tblGrid>
                <a:gridCol w="5400000">
                  <a:extLst>
                    <a:ext uri="{9D8B030D-6E8A-4147-A177-3AD203B41FA5}">
                      <a16:colId xmlns:a16="http://schemas.microsoft.com/office/drawing/2014/main" val="3181607148"/>
                    </a:ext>
                  </a:extLst>
                </a:gridCol>
                <a:gridCol w="5400000">
                  <a:extLst>
                    <a:ext uri="{9D8B030D-6E8A-4147-A177-3AD203B41FA5}">
                      <a16:colId xmlns:a16="http://schemas.microsoft.com/office/drawing/2014/main" val="1189891763"/>
                    </a:ext>
                  </a:extLst>
                </a:gridCol>
                <a:gridCol w="5400000">
                  <a:extLst>
                    <a:ext uri="{9D8B030D-6E8A-4147-A177-3AD203B41FA5}">
                      <a16:colId xmlns:a16="http://schemas.microsoft.com/office/drawing/2014/main" val="3285296945"/>
                    </a:ext>
                  </a:extLst>
                </a:gridCol>
              </a:tblGrid>
              <a:tr h="64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3200" b="1">
                          <a:solidFill>
                            <a:schemeClr val="tx1"/>
                          </a:solidFill>
                          <a:latin typeface="Open Sans" panose="020B0606030504020204" pitchFamily="34" charset="0"/>
                          <a:ea typeface="Open Sans" panose="020B0606030504020204" pitchFamily="34" charset="0"/>
                          <a:cs typeface="Open Sans" panose="020B0606030504020204" pitchFamily="34" charset="0"/>
                        </a:rPr>
                        <a:t>Input</a:t>
                      </a:r>
                    </a:p>
                  </a:txBody>
                  <a:tcPr marL="137160" marR="137160" marT="68580" marB="6858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noProof="0">
                          <a:solidFill>
                            <a:schemeClr val="tx1"/>
                          </a:solidFill>
                          <a:latin typeface="Open Sans" panose="020B0606030504020204" pitchFamily="34" charset="0"/>
                          <a:ea typeface="Open Sans" panose="020B0606030504020204" pitchFamily="34" charset="0"/>
                          <a:cs typeface="Open Sans" panose="020B0606030504020204" pitchFamily="34" charset="0"/>
                        </a:rPr>
                        <a:t>Processing*</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a:solidFill>
                            <a:schemeClr val="tx1"/>
                          </a:solidFill>
                          <a:latin typeface="Open Sans" panose="020B0606030504020204" pitchFamily="34" charset="0"/>
                          <a:ea typeface="Open Sans" panose="020B0606030504020204" pitchFamily="34" charset="0"/>
                          <a:cs typeface="Open Sans" panose="020B0606030504020204" pitchFamily="34" charset="0"/>
                        </a:rPr>
                        <a:t>Visualization</a:t>
                      </a:r>
                      <a:endParaRPr lang="fr-CH"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0292512"/>
                  </a:ext>
                </a:extLst>
              </a:tr>
            </a:tbl>
          </a:graphicData>
        </a:graphic>
      </p:graphicFrame>
      <p:sp>
        <p:nvSpPr>
          <p:cNvPr id="50" name="ZoneTexte 49">
            <a:extLst>
              <a:ext uri="{FF2B5EF4-FFF2-40B4-BE49-F238E27FC236}">
                <a16:creationId xmlns:a16="http://schemas.microsoft.com/office/drawing/2014/main" id="{0EC84161-8829-A626-3ABF-A376B5C86913}"/>
              </a:ext>
            </a:extLst>
          </p:cNvPr>
          <p:cNvSpPr txBox="1"/>
          <p:nvPr/>
        </p:nvSpPr>
        <p:spPr>
          <a:xfrm>
            <a:off x="14199840" y="4040598"/>
            <a:ext cx="2830860" cy="830997"/>
          </a:xfrm>
          <a:prstGeom prst="rect">
            <a:avLst/>
          </a:prstGeom>
          <a:noFill/>
        </p:spPr>
        <p:txBody>
          <a:bodyPr wrap="square">
            <a:spAutoFit/>
          </a:bodyPr>
          <a:lstStyle/>
          <a:p>
            <a:r>
              <a:rPr lang="fr-CH" sz="24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Science </a:t>
            </a:r>
            <a:r>
              <a:rPr lang="fr-CH" sz="240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map</a:t>
            </a:r>
            <a:r>
              <a:rPr lang="fr-CH" sz="24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(VOS)</a:t>
            </a:r>
          </a:p>
          <a:p>
            <a:r>
              <a:rPr lang="fr-CH" sz="2400" b="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N=880</a:t>
            </a:r>
            <a:endParaRPr lang="fr-CH" sz="2400" b="1"/>
          </a:p>
        </p:txBody>
      </p:sp>
      <p:pic>
        <p:nvPicPr>
          <p:cNvPr id="61" name="Image 60" descr="Une image contenant capture d’écran, Rectangle, conception&#10;&#10;Description générée automatiquement">
            <a:extLst>
              <a:ext uri="{FF2B5EF4-FFF2-40B4-BE49-F238E27FC236}">
                <a16:creationId xmlns:a16="http://schemas.microsoft.com/office/drawing/2014/main" id="{012A7927-0C68-334F-D05E-48C0F89C420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770238" y="6942561"/>
            <a:ext cx="1080000" cy="1080000"/>
          </a:xfrm>
          <a:prstGeom prst="rect">
            <a:avLst/>
          </a:prstGeom>
        </p:spPr>
      </p:pic>
      <p:sp>
        <p:nvSpPr>
          <p:cNvPr id="62" name="ZoneTexte 61">
            <a:extLst>
              <a:ext uri="{FF2B5EF4-FFF2-40B4-BE49-F238E27FC236}">
                <a16:creationId xmlns:a16="http://schemas.microsoft.com/office/drawing/2014/main" id="{75642452-FF4A-EC90-4867-2E768264C5FB}"/>
              </a:ext>
            </a:extLst>
          </p:cNvPr>
          <p:cNvSpPr txBox="1"/>
          <p:nvPr/>
        </p:nvSpPr>
        <p:spPr>
          <a:xfrm>
            <a:off x="1413866" y="8063599"/>
            <a:ext cx="3827339" cy="1200329"/>
          </a:xfrm>
          <a:prstGeom prst="rect">
            <a:avLst/>
          </a:prstGeom>
          <a:noFill/>
        </p:spPr>
        <p:txBody>
          <a:bodyPr wrap="square">
            <a:spAutoFit/>
          </a:bodyPr>
          <a:lstStyle/>
          <a:p>
            <a:pPr algn="ctr"/>
            <a:r>
              <a:rPr lang="fr-CH" sz="2400" b="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N=880</a:t>
            </a:r>
          </a:p>
          <a:p>
            <a:pPr algn="ctr"/>
            <a:r>
              <a:rPr lang="en-US" sz="2400">
                <a:latin typeface="Open Sans" panose="020B0606030504020204" pitchFamily="34" charset="0"/>
                <a:ea typeface="Open Sans" panose="020B0606030504020204" pitchFamily="34" charset="0"/>
                <a:cs typeface="Open Sans" panose="020B0606030504020204" pitchFamily="34" charset="0"/>
              </a:rPr>
              <a:t>with Title, Abstract and Author Keywords (TAK)</a:t>
            </a:r>
            <a:endParaRPr lang="fr-CH" sz="2400">
              <a:latin typeface="Open Sans" panose="020B0606030504020204" pitchFamily="34" charset="0"/>
              <a:ea typeface="Open Sans" panose="020B0606030504020204" pitchFamily="34" charset="0"/>
              <a:cs typeface="Open Sans" panose="020B0606030504020204" pitchFamily="34" charset="0"/>
            </a:endParaRPr>
          </a:p>
        </p:txBody>
      </p:sp>
      <p:pic>
        <p:nvPicPr>
          <p:cNvPr id="101" name="Image 100">
            <a:extLst>
              <a:ext uri="{FF2B5EF4-FFF2-40B4-BE49-F238E27FC236}">
                <a16:creationId xmlns:a16="http://schemas.microsoft.com/office/drawing/2014/main" id="{5370D30D-DE19-FB93-9D73-447B081F4443}"/>
              </a:ext>
            </a:extLst>
          </p:cNvPr>
          <p:cNvPicPr>
            <a:picLocks noChangeAspect="1"/>
          </p:cNvPicPr>
          <p:nvPr/>
        </p:nvPicPr>
        <p:blipFill>
          <a:blip r:embed="rId5"/>
          <a:stretch>
            <a:fillRect/>
          </a:stretch>
        </p:blipFill>
        <p:spPr>
          <a:xfrm>
            <a:off x="12086479" y="3419777"/>
            <a:ext cx="2106386" cy="1487843"/>
          </a:xfrm>
          <a:prstGeom prst="rect">
            <a:avLst/>
          </a:prstGeom>
        </p:spPr>
      </p:pic>
      <p:graphicFrame>
        <p:nvGraphicFramePr>
          <p:cNvPr id="104" name="Tableau 67">
            <a:extLst>
              <a:ext uri="{FF2B5EF4-FFF2-40B4-BE49-F238E27FC236}">
                <a16:creationId xmlns:a16="http://schemas.microsoft.com/office/drawing/2014/main" id="{C845A5D2-77DE-8434-2BB6-2C6F2CAB9EE7}"/>
              </a:ext>
            </a:extLst>
          </p:cNvPr>
          <p:cNvGraphicFramePr>
            <a:graphicFrameLocks noGrp="1"/>
          </p:cNvGraphicFramePr>
          <p:nvPr>
            <p:extLst>
              <p:ext uri="{D42A27DB-BD31-4B8C-83A1-F6EECF244321}">
                <p14:modId xmlns:p14="http://schemas.microsoft.com/office/powerpoint/2010/main" val="3252016753"/>
              </p:ext>
            </p:extLst>
          </p:nvPr>
        </p:nvGraphicFramePr>
        <p:xfrm>
          <a:off x="12086478" y="5056638"/>
          <a:ext cx="5159539" cy="1666440"/>
        </p:xfrm>
        <a:graphic>
          <a:graphicData uri="http://schemas.openxmlformats.org/drawingml/2006/table">
            <a:tbl>
              <a:tblPr firstRow="1" bandRow="1">
                <a:tableStyleId>{7E9639D4-E3E2-4D34-9284-5A2195B3D0D7}</a:tableStyleId>
              </a:tblPr>
              <a:tblGrid>
                <a:gridCol w="1199539">
                  <a:extLst>
                    <a:ext uri="{9D8B030D-6E8A-4147-A177-3AD203B41FA5}">
                      <a16:colId xmlns:a16="http://schemas.microsoft.com/office/drawing/2014/main" val="329101396"/>
                    </a:ext>
                  </a:extLst>
                </a:gridCol>
                <a:gridCol w="1152000">
                  <a:extLst>
                    <a:ext uri="{9D8B030D-6E8A-4147-A177-3AD203B41FA5}">
                      <a16:colId xmlns:a16="http://schemas.microsoft.com/office/drawing/2014/main" val="379997995"/>
                    </a:ext>
                  </a:extLst>
                </a:gridCol>
                <a:gridCol w="2808000">
                  <a:extLst>
                    <a:ext uri="{9D8B030D-6E8A-4147-A177-3AD203B41FA5}">
                      <a16:colId xmlns:a16="http://schemas.microsoft.com/office/drawing/2014/main" val="2959164796"/>
                    </a:ext>
                  </a:extLst>
                </a:gridCol>
              </a:tblGrid>
              <a:tr h="432000">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Rank</a:t>
                      </a: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Cluster</a:t>
                      </a: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Paper</a:t>
                      </a:r>
                    </a:p>
                  </a:txBody>
                  <a:tcPr marL="137160" marR="137160" marT="68580" marB="68580"/>
                </a:tc>
                <a:extLst>
                  <a:ext uri="{0D108BD9-81ED-4DB2-BD59-A6C34878D82A}">
                    <a16:rowId xmlns:a16="http://schemas.microsoft.com/office/drawing/2014/main" val="917733905"/>
                  </a:ext>
                </a:extLst>
              </a:tr>
              <a:tr h="411480">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1</a:t>
                      </a: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1</a:t>
                      </a:r>
                    </a:p>
                  </a:txBody>
                  <a:tcPr marL="137160" marR="137160" marT="68580" marB="68580"/>
                </a:tc>
                <a:tc>
                  <a:txBody>
                    <a:bodyPr/>
                    <a:lstStyle/>
                    <a:p>
                      <a:r>
                        <a:rPr lang="fr-CH" sz="1800" err="1">
                          <a:latin typeface="Open Sans" panose="020B0606030504020204" pitchFamily="34" charset="0"/>
                          <a:ea typeface="Open Sans" panose="020B0606030504020204" pitchFamily="34" charset="0"/>
                          <a:cs typeface="Open Sans" panose="020B0606030504020204" pitchFamily="34" charset="0"/>
                        </a:rPr>
                        <a:t>Antol</a:t>
                      </a:r>
                      <a:r>
                        <a:rPr lang="fr-CH" sz="1800">
                          <a:latin typeface="Open Sans" panose="020B0606030504020204" pitchFamily="34" charset="0"/>
                          <a:ea typeface="Open Sans" panose="020B0606030504020204" pitchFamily="34" charset="0"/>
                          <a:cs typeface="Open Sans" panose="020B0606030504020204" pitchFamily="34" charset="0"/>
                        </a:rPr>
                        <a:t> et al. </a:t>
                      </a:r>
                      <a:r>
                        <a:rPr lang="fr-CH" sz="1800" i="1">
                          <a:latin typeface="Open Sans" panose="020B0606030504020204" pitchFamily="34" charset="0"/>
                          <a:ea typeface="Open Sans" panose="020B0606030504020204" pitchFamily="34" charset="0"/>
                          <a:cs typeface="Open Sans" panose="020B0606030504020204" pitchFamily="34" charset="0"/>
                        </a:rPr>
                        <a:t>ICCV</a:t>
                      </a:r>
                      <a:r>
                        <a:rPr lang="fr-CH" sz="1800">
                          <a:latin typeface="Open Sans" panose="020B0606030504020204" pitchFamily="34" charset="0"/>
                          <a:ea typeface="Open Sans" panose="020B0606030504020204" pitchFamily="34" charset="0"/>
                          <a:cs typeface="Open Sans" panose="020B0606030504020204" pitchFamily="34" charset="0"/>
                        </a:rPr>
                        <a:t> 2015</a:t>
                      </a:r>
                    </a:p>
                  </a:txBody>
                  <a:tcPr marL="137160" marR="137160" marT="68580" marB="68580"/>
                </a:tc>
                <a:extLst>
                  <a:ext uri="{0D108BD9-81ED-4DB2-BD59-A6C34878D82A}">
                    <a16:rowId xmlns:a16="http://schemas.microsoft.com/office/drawing/2014/main" val="3055074146"/>
                  </a:ext>
                </a:extLst>
              </a:tr>
              <a:tr h="411480">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1</a:t>
                      </a: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2</a:t>
                      </a:r>
                    </a:p>
                  </a:txBody>
                  <a:tcPr marL="137160" marR="137160" marT="68580" marB="68580"/>
                </a:tc>
                <a:tc>
                  <a:txBody>
                    <a:bodyPr/>
                    <a:lstStyle/>
                    <a:p>
                      <a:r>
                        <a:rPr lang="fr-CH" sz="1800" err="1">
                          <a:latin typeface="Open Sans" panose="020B0606030504020204" pitchFamily="34" charset="0"/>
                          <a:ea typeface="Open Sans" panose="020B0606030504020204" pitchFamily="34" charset="0"/>
                          <a:cs typeface="Open Sans" panose="020B0606030504020204" pitchFamily="34" charset="0"/>
                        </a:rPr>
                        <a:t>Bigham</a:t>
                      </a:r>
                      <a:r>
                        <a:rPr lang="fr-CH" sz="1800">
                          <a:latin typeface="Open Sans" panose="020B0606030504020204" pitchFamily="34" charset="0"/>
                          <a:ea typeface="Open Sans" panose="020B0606030504020204" pitchFamily="34" charset="0"/>
                          <a:cs typeface="Open Sans" panose="020B0606030504020204" pitchFamily="34" charset="0"/>
                        </a:rPr>
                        <a:t> et al. </a:t>
                      </a:r>
                      <a:r>
                        <a:rPr lang="fr-CH" sz="1800" i="1">
                          <a:latin typeface="Open Sans" panose="020B0606030504020204" pitchFamily="34" charset="0"/>
                          <a:ea typeface="Open Sans" panose="020B0606030504020204" pitchFamily="34" charset="0"/>
                          <a:cs typeface="Open Sans" panose="020B0606030504020204" pitchFamily="34" charset="0"/>
                        </a:rPr>
                        <a:t>UIST</a:t>
                      </a:r>
                      <a:r>
                        <a:rPr lang="fr-CH" sz="1800">
                          <a:latin typeface="Open Sans" panose="020B0606030504020204" pitchFamily="34" charset="0"/>
                          <a:ea typeface="Open Sans" panose="020B0606030504020204" pitchFamily="34" charset="0"/>
                          <a:cs typeface="Open Sans" panose="020B0606030504020204" pitchFamily="34" charset="0"/>
                        </a:rPr>
                        <a:t> 2010</a:t>
                      </a:r>
                    </a:p>
                  </a:txBody>
                  <a:tcPr marL="137160" marR="137160" marT="68580" marB="68580"/>
                </a:tc>
                <a:extLst>
                  <a:ext uri="{0D108BD9-81ED-4DB2-BD59-A6C34878D82A}">
                    <a16:rowId xmlns:a16="http://schemas.microsoft.com/office/drawing/2014/main" val="2769934968"/>
                  </a:ext>
                </a:extLst>
              </a:tr>
              <a:tr h="411480">
                <a:tc>
                  <a:txBody>
                    <a:bodyPr/>
                    <a:lstStyle/>
                    <a:p>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endParaRPr lang="fr-CH" sz="18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tc>
                <a:tc>
                  <a:txBody>
                    <a:bodyPr/>
                    <a:lstStyle/>
                    <a:p>
                      <a:r>
                        <a:rPr lang="fr-CH" sz="1800">
                          <a:latin typeface="Open Sans" panose="020B0606030504020204" pitchFamily="34" charset="0"/>
                          <a:ea typeface="Open Sans" panose="020B0606030504020204" pitchFamily="34" charset="0"/>
                          <a:cs typeface="Open Sans" panose="020B0606030504020204" pitchFamily="34" charset="0"/>
                        </a:rPr>
                        <a:t>…</a:t>
                      </a:r>
                    </a:p>
                  </a:txBody>
                  <a:tcPr marL="137160" marR="137160" marT="68580" marB="68580"/>
                </a:tc>
                <a:extLst>
                  <a:ext uri="{0D108BD9-81ED-4DB2-BD59-A6C34878D82A}">
                    <a16:rowId xmlns:a16="http://schemas.microsoft.com/office/drawing/2014/main" val="2523199219"/>
                  </a:ext>
                </a:extLst>
              </a:tr>
            </a:tbl>
          </a:graphicData>
        </a:graphic>
      </p:graphicFrame>
      <p:pic>
        <p:nvPicPr>
          <p:cNvPr id="106" name="Image 105" descr="Une image contenant texte, capture d’écran, Parallèle, ligne&#10;&#10;Description générée automatiquement">
            <a:extLst>
              <a:ext uri="{FF2B5EF4-FFF2-40B4-BE49-F238E27FC236}">
                <a16:creationId xmlns:a16="http://schemas.microsoft.com/office/drawing/2014/main" id="{ED95692E-0004-7EFA-128E-D904BC1E81F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367059" y="7224863"/>
            <a:ext cx="4320000" cy="2310374"/>
          </a:xfrm>
          <a:prstGeom prst="rect">
            <a:avLst/>
          </a:prstGeom>
        </p:spPr>
      </p:pic>
      <p:sp>
        <p:nvSpPr>
          <p:cNvPr id="107" name="ZoneTexte 106">
            <a:extLst>
              <a:ext uri="{FF2B5EF4-FFF2-40B4-BE49-F238E27FC236}">
                <a16:creationId xmlns:a16="http://schemas.microsoft.com/office/drawing/2014/main" id="{24CACF9F-E719-1857-B17F-953991BBA91B}"/>
              </a:ext>
            </a:extLst>
          </p:cNvPr>
          <p:cNvSpPr txBox="1"/>
          <p:nvPr/>
        </p:nvSpPr>
        <p:spPr>
          <a:xfrm>
            <a:off x="12132395" y="7607062"/>
            <a:ext cx="1828800" cy="830997"/>
          </a:xfrm>
          <a:prstGeom prst="rect">
            <a:avLst/>
          </a:prstGeom>
          <a:noFill/>
        </p:spPr>
        <p:txBody>
          <a:bodyPr wrap="square">
            <a:spAutoFit/>
          </a:bodyPr>
          <a:lstStyle/>
          <a:p>
            <a:pPr algn="r"/>
            <a:r>
              <a:rPr lang="fr-CH" sz="240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UpSet</a:t>
            </a:r>
            <a:r>
              <a:rPr lang="fr-CH" sz="24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plot</a:t>
            </a:r>
          </a:p>
          <a:p>
            <a:pPr algn="r"/>
            <a:r>
              <a:rPr lang="fr-CH" sz="24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N=880</a:t>
            </a:r>
            <a:endParaRPr lang="fr-CH" sz="2400"/>
          </a:p>
        </p:txBody>
      </p:sp>
      <p:sp>
        <p:nvSpPr>
          <p:cNvPr id="22" name="ZoneTexte 21">
            <a:extLst>
              <a:ext uri="{FF2B5EF4-FFF2-40B4-BE49-F238E27FC236}">
                <a16:creationId xmlns:a16="http://schemas.microsoft.com/office/drawing/2014/main" id="{47CD6E41-3209-4DFC-556C-BF76F37539C8}"/>
              </a:ext>
            </a:extLst>
          </p:cNvPr>
          <p:cNvSpPr txBox="1"/>
          <p:nvPr/>
        </p:nvSpPr>
        <p:spPr>
          <a:xfrm>
            <a:off x="945284" y="9568384"/>
            <a:ext cx="13479376" cy="369332"/>
          </a:xfrm>
          <a:prstGeom prst="rect">
            <a:avLst/>
          </a:prstGeom>
          <a:noFill/>
        </p:spPr>
        <p:txBody>
          <a:bodyPr wrap="square">
            <a:spAutoFit/>
          </a:bodyPr>
          <a:lstStyle/>
          <a:p>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*Data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cleaning</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details</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and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tools</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are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described</a:t>
            </a:r>
            <a:r>
              <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in the </a:t>
            </a:r>
            <a:r>
              <a:rPr lang="fr-CH" sz="180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paper</a:t>
            </a:r>
            <a:endParaRPr lang="fr-CH"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43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2"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e 82">
            <a:extLst>
              <a:ext uri="{FF2B5EF4-FFF2-40B4-BE49-F238E27FC236}">
                <a16:creationId xmlns:a16="http://schemas.microsoft.com/office/drawing/2014/main" id="{5C673330-E526-445F-4A18-24A2F9F81517}"/>
              </a:ext>
            </a:extLst>
          </p:cNvPr>
          <p:cNvGrpSpPr/>
          <p:nvPr/>
        </p:nvGrpSpPr>
        <p:grpSpPr>
          <a:xfrm>
            <a:off x="1274693" y="3681381"/>
            <a:ext cx="4590000" cy="3240000"/>
            <a:chOff x="849795" y="2582590"/>
            <a:chExt cx="3060000" cy="2160000"/>
          </a:xfrm>
        </p:grpSpPr>
        <p:sp>
          <p:nvSpPr>
            <p:cNvPr id="3" name="Rectangle 2">
              <a:extLst>
                <a:ext uri="{FF2B5EF4-FFF2-40B4-BE49-F238E27FC236}">
                  <a16:creationId xmlns:a16="http://schemas.microsoft.com/office/drawing/2014/main" id="{55EABC2F-8402-CA8F-80A1-6639948F574A}"/>
                </a:ext>
              </a:extLst>
            </p:cNvPr>
            <p:cNvSpPr/>
            <p:nvPr/>
          </p:nvSpPr>
          <p:spPr>
            <a:xfrm>
              <a:off x="849795" y="2582590"/>
              <a:ext cx="3060000" cy="2160000"/>
            </a:xfrm>
            <a:prstGeom prst="rect">
              <a:avLst/>
            </a:prstGeom>
            <a:noFill/>
            <a:ln w="9525" cap="flat" cmpd="sng" algn="ctr">
              <a:solidFill>
                <a:srgbClr val="A5A5A5"/>
              </a:solidFill>
              <a:prstDash val="solid"/>
              <a:round/>
              <a:headEnd type="none" w="med" len="med"/>
              <a:tailEnd type="none" w="med" len="med"/>
            </a:ln>
            <a:effectLst/>
          </p:spPr>
          <p:txBody>
            <a:bodyPr rtlCol="0" anchor="ctr"/>
            <a:lstStyle/>
            <a:p>
              <a:pPr algn="ctr">
                <a:defRPr/>
              </a:pPr>
              <a:endParaRPr lang="fr-CH" kern="0">
                <a:solidFill>
                  <a:srgbClr val="A5A5A5"/>
                </a:solidFill>
                <a:latin typeface="Calibri" panose="020F0502020204030204"/>
              </a:endParaRPr>
            </a:p>
          </p:txBody>
        </p:sp>
        <p:sp>
          <p:nvSpPr>
            <p:cNvPr id="5" name="Ellipse 4">
              <a:extLst>
                <a:ext uri="{FF2B5EF4-FFF2-40B4-BE49-F238E27FC236}">
                  <a16:creationId xmlns:a16="http://schemas.microsoft.com/office/drawing/2014/main" id="{F8DA7E14-B10C-E8CA-83B9-9DE89B79D7DA}"/>
                </a:ext>
              </a:extLst>
            </p:cNvPr>
            <p:cNvSpPr/>
            <p:nvPr/>
          </p:nvSpPr>
          <p:spPr>
            <a:xfrm>
              <a:off x="1278175" y="3262960"/>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7" name="Ellipse 6">
              <a:extLst>
                <a:ext uri="{FF2B5EF4-FFF2-40B4-BE49-F238E27FC236}">
                  <a16:creationId xmlns:a16="http://schemas.microsoft.com/office/drawing/2014/main" id="{1800E182-6FF5-4EE6-D532-7AD556194E41}"/>
                </a:ext>
              </a:extLst>
            </p:cNvPr>
            <p:cNvSpPr/>
            <p:nvPr/>
          </p:nvSpPr>
          <p:spPr>
            <a:xfrm>
              <a:off x="1449625" y="3047060"/>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8" name="Ellipse 7">
              <a:extLst>
                <a:ext uri="{FF2B5EF4-FFF2-40B4-BE49-F238E27FC236}">
                  <a16:creationId xmlns:a16="http://schemas.microsoft.com/office/drawing/2014/main" id="{F8985FBD-37DC-585E-CB96-CFB71EC235D0}"/>
                </a:ext>
              </a:extLst>
            </p:cNvPr>
            <p:cNvSpPr/>
            <p:nvPr/>
          </p:nvSpPr>
          <p:spPr>
            <a:xfrm>
              <a:off x="1589325" y="3226960"/>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9" name="Ellipse 8">
              <a:extLst>
                <a:ext uri="{FF2B5EF4-FFF2-40B4-BE49-F238E27FC236}">
                  <a16:creationId xmlns:a16="http://schemas.microsoft.com/office/drawing/2014/main" id="{5689872B-B3E0-4B44-DE19-DDECBF250483}"/>
                </a:ext>
              </a:extLst>
            </p:cNvPr>
            <p:cNvSpPr/>
            <p:nvPr/>
          </p:nvSpPr>
          <p:spPr>
            <a:xfrm>
              <a:off x="1469969" y="3360181"/>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0" name="Ellipse 9">
              <a:extLst>
                <a:ext uri="{FF2B5EF4-FFF2-40B4-BE49-F238E27FC236}">
                  <a16:creationId xmlns:a16="http://schemas.microsoft.com/office/drawing/2014/main" id="{5DBAB71B-EFC2-6A40-23DA-8A99702A1417}"/>
                </a:ext>
              </a:extLst>
            </p:cNvPr>
            <p:cNvSpPr/>
            <p:nvPr/>
          </p:nvSpPr>
          <p:spPr>
            <a:xfrm>
              <a:off x="2542094" y="3127460"/>
              <a:ext cx="144000" cy="144000"/>
            </a:xfrm>
            <a:prstGeom prst="ellipse">
              <a:avLst/>
            </a:prstGeom>
            <a:solidFill>
              <a:srgbClr val="7030A0"/>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1" name="Ellipse 10">
              <a:extLst>
                <a:ext uri="{FF2B5EF4-FFF2-40B4-BE49-F238E27FC236}">
                  <a16:creationId xmlns:a16="http://schemas.microsoft.com/office/drawing/2014/main" id="{2EA635DD-D058-74B8-723F-CAD1E5DC545A}"/>
                </a:ext>
              </a:extLst>
            </p:cNvPr>
            <p:cNvSpPr/>
            <p:nvPr/>
          </p:nvSpPr>
          <p:spPr>
            <a:xfrm>
              <a:off x="2470094" y="3011060"/>
              <a:ext cx="144000" cy="144000"/>
            </a:xfrm>
            <a:prstGeom prst="ellipse">
              <a:avLst/>
            </a:prstGeom>
            <a:solidFill>
              <a:srgbClr val="7030A0"/>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2" name="Ellipse 11">
              <a:extLst>
                <a:ext uri="{FF2B5EF4-FFF2-40B4-BE49-F238E27FC236}">
                  <a16:creationId xmlns:a16="http://schemas.microsoft.com/office/drawing/2014/main" id="{378C3E9E-4D2F-22EC-A9DE-ED3172EF7E59}"/>
                </a:ext>
              </a:extLst>
            </p:cNvPr>
            <p:cNvSpPr/>
            <p:nvPr/>
          </p:nvSpPr>
          <p:spPr>
            <a:xfrm>
              <a:off x="2657841" y="3047060"/>
              <a:ext cx="144000" cy="144000"/>
            </a:xfrm>
            <a:prstGeom prst="ellipse">
              <a:avLst/>
            </a:prstGeom>
            <a:solidFill>
              <a:srgbClr val="7030A0"/>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4" name="Ellipse 13">
              <a:extLst>
                <a:ext uri="{FF2B5EF4-FFF2-40B4-BE49-F238E27FC236}">
                  <a16:creationId xmlns:a16="http://schemas.microsoft.com/office/drawing/2014/main" id="{3A12D47C-7799-4213-75B5-0D107F52F0B3}"/>
                </a:ext>
              </a:extLst>
            </p:cNvPr>
            <p:cNvSpPr/>
            <p:nvPr/>
          </p:nvSpPr>
          <p:spPr>
            <a:xfrm>
              <a:off x="2832894" y="3601377"/>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5" name="Ellipse 14">
              <a:extLst>
                <a:ext uri="{FF2B5EF4-FFF2-40B4-BE49-F238E27FC236}">
                  <a16:creationId xmlns:a16="http://schemas.microsoft.com/office/drawing/2014/main" id="{B365ADB6-5A5C-0B22-9321-894A2FB29126}"/>
                </a:ext>
              </a:extLst>
            </p:cNvPr>
            <p:cNvSpPr/>
            <p:nvPr/>
          </p:nvSpPr>
          <p:spPr>
            <a:xfrm>
              <a:off x="2985294" y="3753777"/>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6" name="Ellipse 15">
              <a:extLst>
                <a:ext uri="{FF2B5EF4-FFF2-40B4-BE49-F238E27FC236}">
                  <a16:creationId xmlns:a16="http://schemas.microsoft.com/office/drawing/2014/main" id="{325F02F1-5DC5-40FB-0B6D-3BA3035590EC}"/>
                </a:ext>
              </a:extLst>
            </p:cNvPr>
            <p:cNvSpPr/>
            <p:nvPr/>
          </p:nvSpPr>
          <p:spPr>
            <a:xfrm>
              <a:off x="3137694" y="3906177"/>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7" name="Ellipse 16">
              <a:extLst>
                <a:ext uri="{FF2B5EF4-FFF2-40B4-BE49-F238E27FC236}">
                  <a16:creationId xmlns:a16="http://schemas.microsoft.com/office/drawing/2014/main" id="{D01A4B36-8887-0F01-01A9-EEC547BD0D12}"/>
                </a:ext>
              </a:extLst>
            </p:cNvPr>
            <p:cNvSpPr/>
            <p:nvPr/>
          </p:nvSpPr>
          <p:spPr>
            <a:xfrm>
              <a:off x="2217393" y="3011060"/>
              <a:ext cx="144000" cy="144000"/>
            </a:xfrm>
            <a:prstGeom prst="ellipse">
              <a:avLst/>
            </a:prstGeom>
            <a:solidFill>
              <a:srgbClr val="7030A0"/>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8" name="Ellipse 17">
              <a:extLst>
                <a:ext uri="{FF2B5EF4-FFF2-40B4-BE49-F238E27FC236}">
                  <a16:creationId xmlns:a16="http://schemas.microsoft.com/office/drawing/2014/main" id="{7227A24D-94BD-C83E-ACC5-0495C6540709}"/>
                </a:ext>
              </a:extLst>
            </p:cNvPr>
            <p:cNvSpPr/>
            <p:nvPr/>
          </p:nvSpPr>
          <p:spPr>
            <a:xfrm>
              <a:off x="3075709" y="3573695"/>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19" name="Ellipse 18">
              <a:extLst>
                <a:ext uri="{FF2B5EF4-FFF2-40B4-BE49-F238E27FC236}">
                  <a16:creationId xmlns:a16="http://schemas.microsoft.com/office/drawing/2014/main" id="{ADEEAD66-12B8-5ABE-B43B-546C24ED14E8}"/>
                </a:ext>
              </a:extLst>
            </p:cNvPr>
            <p:cNvSpPr/>
            <p:nvPr/>
          </p:nvSpPr>
          <p:spPr>
            <a:xfrm>
              <a:off x="3206472" y="3717777"/>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0" name="Ellipse 19">
              <a:extLst>
                <a:ext uri="{FF2B5EF4-FFF2-40B4-BE49-F238E27FC236}">
                  <a16:creationId xmlns:a16="http://schemas.microsoft.com/office/drawing/2014/main" id="{F20A3E07-2C6C-97C8-9C40-1DA1F2A7C049}"/>
                </a:ext>
              </a:extLst>
            </p:cNvPr>
            <p:cNvSpPr/>
            <p:nvPr/>
          </p:nvSpPr>
          <p:spPr>
            <a:xfrm>
              <a:off x="2712922" y="3825777"/>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1" name="Ellipse 20">
              <a:extLst>
                <a:ext uri="{FF2B5EF4-FFF2-40B4-BE49-F238E27FC236}">
                  <a16:creationId xmlns:a16="http://schemas.microsoft.com/office/drawing/2014/main" id="{309FD25A-6AF1-E7F4-E68F-BD2556E37A25}"/>
                </a:ext>
              </a:extLst>
            </p:cNvPr>
            <p:cNvSpPr/>
            <p:nvPr/>
          </p:nvSpPr>
          <p:spPr>
            <a:xfrm>
              <a:off x="2896640" y="3955618"/>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2" name="Ellipse 21">
              <a:extLst>
                <a:ext uri="{FF2B5EF4-FFF2-40B4-BE49-F238E27FC236}">
                  <a16:creationId xmlns:a16="http://schemas.microsoft.com/office/drawing/2014/main" id="{C3F5E8D9-F8D6-AE00-1152-AAEC1F03AD9A}"/>
                </a:ext>
              </a:extLst>
            </p:cNvPr>
            <p:cNvSpPr/>
            <p:nvPr/>
          </p:nvSpPr>
          <p:spPr>
            <a:xfrm>
              <a:off x="3040394" y="4084826"/>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3" name="Ellipse 22">
              <a:extLst>
                <a:ext uri="{FF2B5EF4-FFF2-40B4-BE49-F238E27FC236}">
                  <a16:creationId xmlns:a16="http://schemas.microsoft.com/office/drawing/2014/main" id="{BC6F3877-DE6C-19FD-A0D6-D9D33794847B}"/>
                </a:ext>
              </a:extLst>
            </p:cNvPr>
            <p:cNvSpPr/>
            <p:nvPr/>
          </p:nvSpPr>
          <p:spPr>
            <a:xfrm>
              <a:off x="1962323" y="3672809"/>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4" name="Ellipse 23">
              <a:extLst>
                <a:ext uri="{FF2B5EF4-FFF2-40B4-BE49-F238E27FC236}">
                  <a16:creationId xmlns:a16="http://schemas.microsoft.com/office/drawing/2014/main" id="{6E6E2A04-B28E-4868-343E-143A9746AC73}"/>
                </a:ext>
              </a:extLst>
            </p:cNvPr>
            <p:cNvSpPr/>
            <p:nvPr/>
          </p:nvSpPr>
          <p:spPr>
            <a:xfrm>
              <a:off x="2133773" y="3424251"/>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5" name="Ellipse 24">
              <a:extLst>
                <a:ext uri="{FF2B5EF4-FFF2-40B4-BE49-F238E27FC236}">
                  <a16:creationId xmlns:a16="http://schemas.microsoft.com/office/drawing/2014/main" id="{1D4125DF-5FE7-8FCC-099A-8D16C84DAE75}"/>
                </a:ext>
              </a:extLst>
            </p:cNvPr>
            <p:cNvSpPr/>
            <p:nvPr/>
          </p:nvSpPr>
          <p:spPr>
            <a:xfrm>
              <a:off x="2273473" y="3636809"/>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6" name="Ellipse 25">
              <a:extLst>
                <a:ext uri="{FF2B5EF4-FFF2-40B4-BE49-F238E27FC236}">
                  <a16:creationId xmlns:a16="http://schemas.microsoft.com/office/drawing/2014/main" id="{1D8EE50A-9072-8C3A-8604-33FA168844C3}"/>
                </a:ext>
              </a:extLst>
            </p:cNvPr>
            <p:cNvSpPr/>
            <p:nvPr/>
          </p:nvSpPr>
          <p:spPr>
            <a:xfrm>
              <a:off x="2154117" y="3770030"/>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7" name="Ellipse 26">
              <a:extLst>
                <a:ext uri="{FF2B5EF4-FFF2-40B4-BE49-F238E27FC236}">
                  <a16:creationId xmlns:a16="http://schemas.microsoft.com/office/drawing/2014/main" id="{7F17B0A9-1CA3-F898-8CF0-21609427ABE6}"/>
                </a:ext>
              </a:extLst>
            </p:cNvPr>
            <p:cNvSpPr/>
            <p:nvPr/>
          </p:nvSpPr>
          <p:spPr>
            <a:xfrm>
              <a:off x="1655923" y="3927162"/>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8" name="Ellipse 27">
              <a:extLst>
                <a:ext uri="{FF2B5EF4-FFF2-40B4-BE49-F238E27FC236}">
                  <a16:creationId xmlns:a16="http://schemas.microsoft.com/office/drawing/2014/main" id="{A9572139-3D5D-B0CF-B7EA-9E72D00AE586}"/>
                </a:ext>
              </a:extLst>
            </p:cNvPr>
            <p:cNvSpPr/>
            <p:nvPr/>
          </p:nvSpPr>
          <p:spPr>
            <a:xfrm>
              <a:off x="1583923" y="3810762"/>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29" name="Ellipse 28">
              <a:extLst>
                <a:ext uri="{FF2B5EF4-FFF2-40B4-BE49-F238E27FC236}">
                  <a16:creationId xmlns:a16="http://schemas.microsoft.com/office/drawing/2014/main" id="{A213B414-ABB3-A77F-F461-6EC9FC76D6FC}"/>
                </a:ext>
              </a:extLst>
            </p:cNvPr>
            <p:cNvSpPr/>
            <p:nvPr/>
          </p:nvSpPr>
          <p:spPr>
            <a:xfrm>
              <a:off x="1771670" y="3846762"/>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30" name="Ellipse 29">
              <a:extLst>
                <a:ext uri="{FF2B5EF4-FFF2-40B4-BE49-F238E27FC236}">
                  <a16:creationId xmlns:a16="http://schemas.microsoft.com/office/drawing/2014/main" id="{42DD5C65-1785-97EF-1216-09CD2D48DF68}"/>
                </a:ext>
              </a:extLst>
            </p:cNvPr>
            <p:cNvSpPr/>
            <p:nvPr/>
          </p:nvSpPr>
          <p:spPr>
            <a:xfrm>
              <a:off x="1331222" y="3810762"/>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31" name="Ellipse 30">
              <a:extLst>
                <a:ext uri="{FF2B5EF4-FFF2-40B4-BE49-F238E27FC236}">
                  <a16:creationId xmlns:a16="http://schemas.microsoft.com/office/drawing/2014/main" id="{EBEB9FF4-65D4-9B21-81C6-0CC322A58908}"/>
                </a:ext>
              </a:extLst>
            </p:cNvPr>
            <p:cNvSpPr/>
            <p:nvPr/>
          </p:nvSpPr>
          <p:spPr>
            <a:xfrm>
              <a:off x="1924070" y="3999162"/>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32" name="Ellipse 31">
              <a:extLst>
                <a:ext uri="{FF2B5EF4-FFF2-40B4-BE49-F238E27FC236}">
                  <a16:creationId xmlns:a16="http://schemas.microsoft.com/office/drawing/2014/main" id="{8E9AD992-4244-302D-DB7D-6FE13733D2FA}"/>
                </a:ext>
              </a:extLst>
            </p:cNvPr>
            <p:cNvSpPr/>
            <p:nvPr/>
          </p:nvSpPr>
          <p:spPr>
            <a:xfrm>
              <a:off x="2023239" y="3850863"/>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33" name="Ellipse 32">
              <a:extLst>
                <a:ext uri="{FF2B5EF4-FFF2-40B4-BE49-F238E27FC236}">
                  <a16:creationId xmlns:a16="http://schemas.microsoft.com/office/drawing/2014/main" id="{D7DAEB8E-F1FC-37DE-230C-3B34C66C81E3}"/>
                </a:ext>
              </a:extLst>
            </p:cNvPr>
            <p:cNvSpPr/>
            <p:nvPr/>
          </p:nvSpPr>
          <p:spPr>
            <a:xfrm>
              <a:off x="2216744" y="3939638"/>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34" name="Ellipse 33">
              <a:extLst>
                <a:ext uri="{FF2B5EF4-FFF2-40B4-BE49-F238E27FC236}">
                  <a16:creationId xmlns:a16="http://schemas.microsoft.com/office/drawing/2014/main" id="{5C8AFEA8-580F-2865-9331-821B667B8ECF}"/>
                </a:ext>
              </a:extLst>
            </p:cNvPr>
            <p:cNvSpPr/>
            <p:nvPr/>
          </p:nvSpPr>
          <p:spPr>
            <a:xfrm>
              <a:off x="2422299" y="3890782"/>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35" name="Ellipse 34">
              <a:extLst>
                <a:ext uri="{FF2B5EF4-FFF2-40B4-BE49-F238E27FC236}">
                  <a16:creationId xmlns:a16="http://schemas.microsoft.com/office/drawing/2014/main" id="{7E798214-0B98-E155-BFCA-784B510F7A13}"/>
                </a:ext>
              </a:extLst>
            </p:cNvPr>
            <p:cNvSpPr/>
            <p:nvPr/>
          </p:nvSpPr>
          <p:spPr>
            <a:xfrm>
              <a:off x="1781069" y="3675693"/>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82" name="ZoneTexte 81">
              <a:extLst>
                <a:ext uri="{FF2B5EF4-FFF2-40B4-BE49-F238E27FC236}">
                  <a16:creationId xmlns:a16="http://schemas.microsoft.com/office/drawing/2014/main" id="{40C8C3BC-AA22-0CD4-2273-F580339E32A0}"/>
                </a:ext>
              </a:extLst>
            </p:cNvPr>
            <p:cNvSpPr txBox="1"/>
            <p:nvPr/>
          </p:nvSpPr>
          <p:spPr>
            <a:xfrm>
              <a:off x="863727" y="2586938"/>
              <a:ext cx="1460084" cy="223138"/>
            </a:xfrm>
            <a:prstGeom prst="rect">
              <a:avLst/>
            </a:prstGeom>
            <a:noFill/>
          </p:spPr>
          <p:txBody>
            <a:bodyPr wrap="square">
              <a:spAutoFit/>
            </a:bodyPr>
            <a:lstStyle/>
            <a:p>
              <a:r>
                <a:rPr lang="en-US" sz="1575" kern="0">
                  <a:solidFill>
                    <a:prstClr val="black"/>
                  </a:solidFill>
                  <a:latin typeface="Open Sans" panose="020B0606030504020204" pitchFamily="34" charset="0"/>
                  <a:ea typeface="Open Sans" panose="020B0606030504020204" pitchFamily="34" charset="0"/>
                  <a:cs typeface="Open Sans" panose="020B0606030504020204" pitchFamily="34" charset="0"/>
                </a:rPr>
                <a:t>Science map (VOS)</a:t>
              </a:r>
              <a:endParaRPr lang="fr-CH" sz="1575"/>
            </a:p>
          </p:txBody>
        </p:sp>
      </p:grpSp>
      <p:grpSp>
        <p:nvGrpSpPr>
          <p:cNvPr id="84" name="Groupe 83">
            <a:extLst>
              <a:ext uri="{FF2B5EF4-FFF2-40B4-BE49-F238E27FC236}">
                <a16:creationId xmlns:a16="http://schemas.microsoft.com/office/drawing/2014/main" id="{6E4F9D58-CA51-C4EA-24DB-55578751CE92}"/>
              </a:ext>
            </a:extLst>
          </p:cNvPr>
          <p:cNvGrpSpPr/>
          <p:nvPr/>
        </p:nvGrpSpPr>
        <p:grpSpPr>
          <a:xfrm>
            <a:off x="6783329" y="3681380"/>
            <a:ext cx="4613840" cy="3240000"/>
            <a:chOff x="4522219" y="2582589"/>
            <a:chExt cx="3075893" cy="2160000"/>
          </a:xfrm>
        </p:grpSpPr>
        <p:sp>
          <p:nvSpPr>
            <p:cNvPr id="43" name="Rectangle 42">
              <a:extLst>
                <a:ext uri="{FF2B5EF4-FFF2-40B4-BE49-F238E27FC236}">
                  <a16:creationId xmlns:a16="http://schemas.microsoft.com/office/drawing/2014/main" id="{77E0FC76-6AD5-A2B1-4248-CD7CAE01A564}"/>
                </a:ext>
              </a:extLst>
            </p:cNvPr>
            <p:cNvSpPr/>
            <p:nvPr/>
          </p:nvSpPr>
          <p:spPr>
            <a:xfrm>
              <a:off x="4522219" y="2582589"/>
              <a:ext cx="3060000" cy="2160000"/>
            </a:xfrm>
            <a:prstGeom prst="rect">
              <a:avLst/>
            </a:prstGeom>
            <a:noFill/>
            <a:ln w="9525" cap="flat" cmpd="sng" algn="ctr">
              <a:solidFill>
                <a:srgbClr val="A5A5A5"/>
              </a:solidFill>
              <a:prstDash val="solid"/>
              <a:round/>
              <a:headEnd type="none" w="med" len="med"/>
              <a:tailEnd type="none" w="med" len="med"/>
            </a:ln>
            <a:effectLst/>
          </p:spPr>
          <p:txBody>
            <a:bodyPr rtlCol="0" anchor="ctr"/>
            <a:lstStyle/>
            <a:p>
              <a:pPr algn="ctr">
                <a:defRPr/>
              </a:pPr>
              <a:endParaRPr lang="fr-CH" kern="0">
                <a:solidFill>
                  <a:srgbClr val="A5A5A5"/>
                </a:solidFill>
                <a:latin typeface="Calibri" panose="020F0502020204030204"/>
              </a:endParaRPr>
            </a:p>
          </p:txBody>
        </p:sp>
        <p:sp>
          <p:nvSpPr>
            <p:cNvPr id="44" name="Ellipse 43">
              <a:extLst>
                <a:ext uri="{FF2B5EF4-FFF2-40B4-BE49-F238E27FC236}">
                  <a16:creationId xmlns:a16="http://schemas.microsoft.com/office/drawing/2014/main" id="{A3EDEE99-D68C-61BB-7FEE-84872835A5DC}"/>
                </a:ext>
              </a:extLst>
            </p:cNvPr>
            <p:cNvSpPr/>
            <p:nvPr/>
          </p:nvSpPr>
          <p:spPr>
            <a:xfrm>
              <a:off x="5108661" y="3207772"/>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45" name="Ellipse 44">
              <a:extLst>
                <a:ext uri="{FF2B5EF4-FFF2-40B4-BE49-F238E27FC236}">
                  <a16:creationId xmlns:a16="http://schemas.microsoft.com/office/drawing/2014/main" id="{EF41964F-22FE-1DA7-B1BC-6AEA0B1BAE09}"/>
                </a:ext>
              </a:extLst>
            </p:cNvPr>
            <p:cNvSpPr/>
            <p:nvPr/>
          </p:nvSpPr>
          <p:spPr>
            <a:xfrm>
              <a:off x="5280111" y="2991872"/>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46" name="Ellipse 45">
              <a:extLst>
                <a:ext uri="{FF2B5EF4-FFF2-40B4-BE49-F238E27FC236}">
                  <a16:creationId xmlns:a16="http://schemas.microsoft.com/office/drawing/2014/main" id="{49EA0660-34EA-26C1-D5C2-56291AD1F750}"/>
                </a:ext>
              </a:extLst>
            </p:cNvPr>
            <p:cNvSpPr/>
            <p:nvPr/>
          </p:nvSpPr>
          <p:spPr>
            <a:xfrm>
              <a:off x="5419811" y="3171772"/>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47" name="Ellipse 46">
              <a:extLst>
                <a:ext uri="{FF2B5EF4-FFF2-40B4-BE49-F238E27FC236}">
                  <a16:creationId xmlns:a16="http://schemas.microsoft.com/office/drawing/2014/main" id="{C84778D8-FA79-3065-8EC0-504CC33B3086}"/>
                </a:ext>
              </a:extLst>
            </p:cNvPr>
            <p:cNvSpPr/>
            <p:nvPr/>
          </p:nvSpPr>
          <p:spPr>
            <a:xfrm>
              <a:off x="5300455" y="3304993"/>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48" name="Ellipse 47">
              <a:extLst>
                <a:ext uri="{FF2B5EF4-FFF2-40B4-BE49-F238E27FC236}">
                  <a16:creationId xmlns:a16="http://schemas.microsoft.com/office/drawing/2014/main" id="{695BDBD4-53DF-FE6D-0D3C-1C15F0F0E854}"/>
                </a:ext>
              </a:extLst>
            </p:cNvPr>
            <p:cNvSpPr/>
            <p:nvPr/>
          </p:nvSpPr>
          <p:spPr>
            <a:xfrm>
              <a:off x="6372580" y="3072272"/>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49" name="Ellipse 48">
              <a:extLst>
                <a:ext uri="{FF2B5EF4-FFF2-40B4-BE49-F238E27FC236}">
                  <a16:creationId xmlns:a16="http://schemas.microsoft.com/office/drawing/2014/main" id="{B457EA5C-A795-4BB0-BD87-B2DBAA4401A1}"/>
                </a:ext>
              </a:extLst>
            </p:cNvPr>
            <p:cNvSpPr/>
            <p:nvPr/>
          </p:nvSpPr>
          <p:spPr>
            <a:xfrm>
              <a:off x="6300580" y="2955872"/>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0" name="Ellipse 49">
              <a:extLst>
                <a:ext uri="{FF2B5EF4-FFF2-40B4-BE49-F238E27FC236}">
                  <a16:creationId xmlns:a16="http://schemas.microsoft.com/office/drawing/2014/main" id="{9C0D8D45-740A-7B00-202B-D0EEF1526A4B}"/>
                </a:ext>
              </a:extLst>
            </p:cNvPr>
            <p:cNvSpPr/>
            <p:nvPr/>
          </p:nvSpPr>
          <p:spPr>
            <a:xfrm>
              <a:off x="6488327" y="2991872"/>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1" name="Ellipse 50">
              <a:extLst>
                <a:ext uri="{FF2B5EF4-FFF2-40B4-BE49-F238E27FC236}">
                  <a16:creationId xmlns:a16="http://schemas.microsoft.com/office/drawing/2014/main" id="{B57B31BB-568C-24FD-50CB-8CF2CBF67DBE}"/>
                </a:ext>
              </a:extLst>
            </p:cNvPr>
            <p:cNvSpPr/>
            <p:nvPr/>
          </p:nvSpPr>
          <p:spPr>
            <a:xfrm>
              <a:off x="6663380" y="3546189"/>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2" name="Ellipse 51">
              <a:extLst>
                <a:ext uri="{FF2B5EF4-FFF2-40B4-BE49-F238E27FC236}">
                  <a16:creationId xmlns:a16="http://schemas.microsoft.com/office/drawing/2014/main" id="{03F8FA93-6BBC-588A-2217-0767E4424654}"/>
                </a:ext>
              </a:extLst>
            </p:cNvPr>
            <p:cNvSpPr/>
            <p:nvPr/>
          </p:nvSpPr>
          <p:spPr>
            <a:xfrm>
              <a:off x="6815780" y="3698589"/>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3" name="Ellipse 52">
              <a:extLst>
                <a:ext uri="{FF2B5EF4-FFF2-40B4-BE49-F238E27FC236}">
                  <a16:creationId xmlns:a16="http://schemas.microsoft.com/office/drawing/2014/main" id="{73282F6F-E9D6-9223-2015-AE825B256BE9}"/>
                </a:ext>
              </a:extLst>
            </p:cNvPr>
            <p:cNvSpPr/>
            <p:nvPr/>
          </p:nvSpPr>
          <p:spPr>
            <a:xfrm>
              <a:off x="6968180" y="3850989"/>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4" name="Ellipse 53">
              <a:extLst>
                <a:ext uri="{FF2B5EF4-FFF2-40B4-BE49-F238E27FC236}">
                  <a16:creationId xmlns:a16="http://schemas.microsoft.com/office/drawing/2014/main" id="{B92C52F1-46F7-D34C-981A-9FAF3B27EEE5}"/>
                </a:ext>
              </a:extLst>
            </p:cNvPr>
            <p:cNvSpPr/>
            <p:nvPr/>
          </p:nvSpPr>
          <p:spPr>
            <a:xfrm>
              <a:off x="6047879" y="2955872"/>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5" name="Ellipse 54">
              <a:extLst>
                <a:ext uri="{FF2B5EF4-FFF2-40B4-BE49-F238E27FC236}">
                  <a16:creationId xmlns:a16="http://schemas.microsoft.com/office/drawing/2014/main" id="{0B2A53A6-7EA4-C70F-5AA0-5593BB3F353A}"/>
                </a:ext>
              </a:extLst>
            </p:cNvPr>
            <p:cNvSpPr/>
            <p:nvPr/>
          </p:nvSpPr>
          <p:spPr>
            <a:xfrm>
              <a:off x="6906195" y="3518507"/>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6" name="Ellipse 55">
              <a:extLst>
                <a:ext uri="{FF2B5EF4-FFF2-40B4-BE49-F238E27FC236}">
                  <a16:creationId xmlns:a16="http://schemas.microsoft.com/office/drawing/2014/main" id="{83C3D96B-BBC1-0BFB-0C41-B2F0574990C6}"/>
                </a:ext>
              </a:extLst>
            </p:cNvPr>
            <p:cNvSpPr/>
            <p:nvPr/>
          </p:nvSpPr>
          <p:spPr>
            <a:xfrm>
              <a:off x="7036958" y="3662589"/>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7" name="Ellipse 56">
              <a:extLst>
                <a:ext uri="{FF2B5EF4-FFF2-40B4-BE49-F238E27FC236}">
                  <a16:creationId xmlns:a16="http://schemas.microsoft.com/office/drawing/2014/main" id="{EDA61757-FC5F-43C6-E6A3-36F9A9B46CC8}"/>
                </a:ext>
              </a:extLst>
            </p:cNvPr>
            <p:cNvSpPr/>
            <p:nvPr/>
          </p:nvSpPr>
          <p:spPr>
            <a:xfrm>
              <a:off x="6543408" y="3770589"/>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8" name="Ellipse 57">
              <a:extLst>
                <a:ext uri="{FF2B5EF4-FFF2-40B4-BE49-F238E27FC236}">
                  <a16:creationId xmlns:a16="http://schemas.microsoft.com/office/drawing/2014/main" id="{473D0CD0-C443-0CFD-30BB-7D94E5C5E0A7}"/>
                </a:ext>
              </a:extLst>
            </p:cNvPr>
            <p:cNvSpPr/>
            <p:nvPr/>
          </p:nvSpPr>
          <p:spPr>
            <a:xfrm>
              <a:off x="6727126" y="3900430"/>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59" name="Ellipse 58">
              <a:extLst>
                <a:ext uri="{FF2B5EF4-FFF2-40B4-BE49-F238E27FC236}">
                  <a16:creationId xmlns:a16="http://schemas.microsoft.com/office/drawing/2014/main" id="{87653FB1-7CF1-0F43-2EB7-580DC80AA3AC}"/>
                </a:ext>
              </a:extLst>
            </p:cNvPr>
            <p:cNvSpPr/>
            <p:nvPr/>
          </p:nvSpPr>
          <p:spPr>
            <a:xfrm>
              <a:off x="6870880" y="4029638"/>
              <a:ext cx="144000" cy="144000"/>
            </a:xfrm>
            <a:prstGeom prst="ellipse">
              <a:avLst/>
            </a:prstGeom>
            <a:solidFill>
              <a:srgbClr val="D62728"/>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0" name="Ellipse 59">
              <a:extLst>
                <a:ext uri="{FF2B5EF4-FFF2-40B4-BE49-F238E27FC236}">
                  <a16:creationId xmlns:a16="http://schemas.microsoft.com/office/drawing/2014/main" id="{AC567654-E0A0-987E-5912-2C024A5041E1}"/>
                </a:ext>
              </a:extLst>
            </p:cNvPr>
            <p:cNvSpPr/>
            <p:nvPr/>
          </p:nvSpPr>
          <p:spPr>
            <a:xfrm>
              <a:off x="5792809" y="3617621"/>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1" name="Ellipse 60">
              <a:extLst>
                <a:ext uri="{FF2B5EF4-FFF2-40B4-BE49-F238E27FC236}">
                  <a16:creationId xmlns:a16="http://schemas.microsoft.com/office/drawing/2014/main" id="{8316BEC1-D1F9-4EFE-33CF-89C14244075F}"/>
                </a:ext>
              </a:extLst>
            </p:cNvPr>
            <p:cNvSpPr/>
            <p:nvPr/>
          </p:nvSpPr>
          <p:spPr>
            <a:xfrm>
              <a:off x="5964259" y="3369063"/>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2" name="Ellipse 61">
              <a:extLst>
                <a:ext uri="{FF2B5EF4-FFF2-40B4-BE49-F238E27FC236}">
                  <a16:creationId xmlns:a16="http://schemas.microsoft.com/office/drawing/2014/main" id="{D79BE2C6-74E7-1970-FC72-CD8AD4DFB1C6}"/>
                </a:ext>
              </a:extLst>
            </p:cNvPr>
            <p:cNvSpPr/>
            <p:nvPr/>
          </p:nvSpPr>
          <p:spPr>
            <a:xfrm>
              <a:off x="6103959" y="3581621"/>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3" name="Ellipse 62">
              <a:extLst>
                <a:ext uri="{FF2B5EF4-FFF2-40B4-BE49-F238E27FC236}">
                  <a16:creationId xmlns:a16="http://schemas.microsoft.com/office/drawing/2014/main" id="{1B8B300C-76E3-0260-2099-326781972DAE}"/>
                </a:ext>
              </a:extLst>
            </p:cNvPr>
            <p:cNvSpPr/>
            <p:nvPr/>
          </p:nvSpPr>
          <p:spPr>
            <a:xfrm>
              <a:off x="5984603" y="3714842"/>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4" name="Ellipse 63">
              <a:extLst>
                <a:ext uri="{FF2B5EF4-FFF2-40B4-BE49-F238E27FC236}">
                  <a16:creationId xmlns:a16="http://schemas.microsoft.com/office/drawing/2014/main" id="{5FBA1E90-6DB9-EEB4-45CC-1D858E6D7A30}"/>
                </a:ext>
              </a:extLst>
            </p:cNvPr>
            <p:cNvSpPr/>
            <p:nvPr/>
          </p:nvSpPr>
          <p:spPr>
            <a:xfrm>
              <a:off x="5486409" y="3871974"/>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5" name="Ellipse 64">
              <a:extLst>
                <a:ext uri="{FF2B5EF4-FFF2-40B4-BE49-F238E27FC236}">
                  <a16:creationId xmlns:a16="http://schemas.microsoft.com/office/drawing/2014/main" id="{360BC0A0-6B52-4006-BA10-377184BC8087}"/>
                </a:ext>
              </a:extLst>
            </p:cNvPr>
            <p:cNvSpPr/>
            <p:nvPr/>
          </p:nvSpPr>
          <p:spPr>
            <a:xfrm>
              <a:off x="5414409" y="3755574"/>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6" name="Ellipse 65">
              <a:extLst>
                <a:ext uri="{FF2B5EF4-FFF2-40B4-BE49-F238E27FC236}">
                  <a16:creationId xmlns:a16="http://schemas.microsoft.com/office/drawing/2014/main" id="{C63D3450-1941-97A6-FE1F-FDA09C3B69AD}"/>
                </a:ext>
              </a:extLst>
            </p:cNvPr>
            <p:cNvSpPr/>
            <p:nvPr/>
          </p:nvSpPr>
          <p:spPr>
            <a:xfrm>
              <a:off x="5602156" y="3791574"/>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7" name="Ellipse 66">
              <a:extLst>
                <a:ext uri="{FF2B5EF4-FFF2-40B4-BE49-F238E27FC236}">
                  <a16:creationId xmlns:a16="http://schemas.microsoft.com/office/drawing/2014/main" id="{3C7435A1-3BE6-4D2E-85E5-66BF3CB5045F}"/>
                </a:ext>
              </a:extLst>
            </p:cNvPr>
            <p:cNvSpPr/>
            <p:nvPr/>
          </p:nvSpPr>
          <p:spPr>
            <a:xfrm>
              <a:off x="5161708" y="3755574"/>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8" name="Ellipse 67">
              <a:extLst>
                <a:ext uri="{FF2B5EF4-FFF2-40B4-BE49-F238E27FC236}">
                  <a16:creationId xmlns:a16="http://schemas.microsoft.com/office/drawing/2014/main" id="{B3D45C1F-ED36-A651-255D-CF3D86A23BFB}"/>
                </a:ext>
              </a:extLst>
            </p:cNvPr>
            <p:cNvSpPr/>
            <p:nvPr/>
          </p:nvSpPr>
          <p:spPr>
            <a:xfrm>
              <a:off x="5754556" y="3943974"/>
              <a:ext cx="144000" cy="144000"/>
            </a:xfrm>
            <a:prstGeom prst="ellipse">
              <a:avLst/>
            </a:prstGeom>
            <a:solidFill>
              <a:srgbClr val="2CA02C"/>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69" name="Ellipse 68">
              <a:extLst>
                <a:ext uri="{FF2B5EF4-FFF2-40B4-BE49-F238E27FC236}">
                  <a16:creationId xmlns:a16="http://schemas.microsoft.com/office/drawing/2014/main" id="{CC132BC4-3433-8523-5055-A34A0F1E9735}"/>
                </a:ext>
              </a:extLst>
            </p:cNvPr>
            <p:cNvSpPr/>
            <p:nvPr/>
          </p:nvSpPr>
          <p:spPr>
            <a:xfrm>
              <a:off x="5853725" y="3795675"/>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70" name="Ellipse 69">
              <a:extLst>
                <a:ext uri="{FF2B5EF4-FFF2-40B4-BE49-F238E27FC236}">
                  <a16:creationId xmlns:a16="http://schemas.microsoft.com/office/drawing/2014/main" id="{1BD54EDC-2B1D-8580-5BE9-075F0543C746}"/>
                </a:ext>
              </a:extLst>
            </p:cNvPr>
            <p:cNvSpPr/>
            <p:nvPr/>
          </p:nvSpPr>
          <p:spPr>
            <a:xfrm>
              <a:off x="6047230" y="3884450"/>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71" name="Ellipse 70">
              <a:extLst>
                <a:ext uri="{FF2B5EF4-FFF2-40B4-BE49-F238E27FC236}">
                  <a16:creationId xmlns:a16="http://schemas.microsoft.com/office/drawing/2014/main" id="{E9754044-179D-50E4-8FF5-8DC23BDD4795}"/>
                </a:ext>
              </a:extLst>
            </p:cNvPr>
            <p:cNvSpPr/>
            <p:nvPr/>
          </p:nvSpPr>
          <p:spPr>
            <a:xfrm>
              <a:off x="5611555" y="3620505"/>
              <a:ext cx="144000" cy="144000"/>
            </a:xfrm>
            <a:prstGeom prst="ellipse">
              <a:avLst/>
            </a:prstGeom>
            <a:solidFill>
              <a:srgbClr val="1F77B4"/>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72" name="ZoneTexte 71">
              <a:extLst>
                <a:ext uri="{FF2B5EF4-FFF2-40B4-BE49-F238E27FC236}">
                  <a16:creationId xmlns:a16="http://schemas.microsoft.com/office/drawing/2014/main" id="{A1EF2F63-11FD-3D49-A8FA-062A672F702C}"/>
                </a:ext>
              </a:extLst>
            </p:cNvPr>
            <p:cNvSpPr txBox="1"/>
            <p:nvPr/>
          </p:nvSpPr>
          <p:spPr>
            <a:xfrm>
              <a:off x="4970403" y="3905411"/>
              <a:ext cx="629932" cy="348813"/>
            </a:xfrm>
            <a:prstGeom prst="rect">
              <a:avLst/>
            </a:prstGeom>
            <a:noFill/>
          </p:spPr>
          <p:txBody>
            <a:bodyPr wrap="square">
              <a:spAutoFit/>
            </a:bodyPr>
            <a:lstStyle/>
            <a:p>
              <a:pPr>
                <a:defRPr/>
              </a:pP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RA</a:t>
              </a:r>
              <a:r>
                <a:rPr lang="en-US" sz="2800" b="1" baseline="-25000">
                  <a:solidFill>
                    <a:prstClr val="black"/>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73" name="ZoneTexte 72">
              <a:extLst>
                <a:ext uri="{FF2B5EF4-FFF2-40B4-BE49-F238E27FC236}">
                  <a16:creationId xmlns:a16="http://schemas.microsoft.com/office/drawing/2014/main" id="{D11E925E-98D6-83AF-20D6-74AE45BDF404}"/>
                </a:ext>
              </a:extLst>
            </p:cNvPr>
            <p:cNvSpPr txBox="1"/>
            <p:nvPr/>
          </p:nvSpPr>
          <p:spPr>
            <a:xfrm>
              <a:off x="5895659" y="3078294"/>
              <a:ext cx="629932" cy="348813"/>
            </a:xfrm>
            <a:prstGeom prst="rect">
              <a:avLst/>
            </a:prstGeom>
            <a:noFill/>
          </p:spPr>
          <p:txBody>
            <a:bodyPr wrap="square">
              <a:spAutoFit/>
            </a:bodyPr>
            <a:lstStyle/>
            <a:p>
              <a:pPr>
                <a:defRPr/>
              </a:pP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RA</a:t>
              </a:r>
              <a:r>
                <a:rPr lang="en-US" sz="2800" b="1" baseline="-25000">
                  <a:solidFill>
                    <a:prstClr val="black"/>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74" name="Ellipse 73">
              <a:extLst>
                <a:ext uri="{FF2B5EF4-FFF2-40B4-BE49-F238E27FC236}">
                  <a16:creationId xmlns:a16="http://schemas.microsoft.com/office/drawing/2014/main" id="{0937755A-940C-70D8-C3E0-EE1D109B832C}"/>
                </a:ext>
              </a:extLst>
            </p:cNvPr>
            <p:cNvSpPr/>
            <p:nvPr/>
          </p:nvSpPr>
          <p:spPr>
            <a:xfrm>
              <a:off x="6229524" y="3759842"/>
              <a:ext cx="144000" cy="144000"/>
            </a:xfrm>
            <a:prstGeom prst="ellipse">
              <a:avLst/>
            </a:prstGeom>
            <a:solidFill>
              <a:srgbClr val="BCBD22"/>
            </a:solidFill>
            <a:ln w="12700" cap="flat" cmpd="sng" algn="ctr">
              <a:noFill/>
              <a:prstDash val="solid"/>
              <a:miter lim="800000"/>
            </a:ln>
            <a:effectLst/>
          </p:spPr>
          <p:txBody>
            <a:bodyPr rtlCol="0" anchor="ctr"/>
            <a:lstStyle/>
            <a:p>
              <a:pPr algn="ctr">
                <a:defRPr/>
              </a:pPr>
              <a:endParaRPr lang="fr-CH" kern="0">
                <a:solidFill>
                  <a:prstClr val="white"/>
                </a:solidFill>
                <a:latin typeface="Calibri" panose="020F0502020204030204"/>
              </a:endParaRPr>
            </a:p>
          </p:txBody>
        </p:sp>
        <p:sp>
          <p:nvSpPr>
            <p:cNvPr id="75" name="ZoneTexte 74">
              <a:extLst>
                <a:ext uri="{FF2B5EF4-FFF2-40B4-BE49-F238E27FC236}">
                  <a16:creationId xmlns:a16="http://schemas.microsoft.com/office/drawing/2014/main" id="{292DD54A-46F4-62B8-52E8-6D1AA461C7DC}"/>
                </a:ext>
              </a:extLst>
            </p:cNvPr>
            <p:cNvSpPr txBox="1"/>
            <p:nvPr/>
          </p:nvSpPr>
          <p:spPr>
            <a:xfrm>
              <a:off x="6968180" y="3991287"/>
              <a:ext cx="629932" cy="348813"/>
            </a:xfrm>
            <a:prstGeom prst="rect">
              <a:avLst/>
            </a:prstGeom>
            <a:noFill/>
          </p:spPr>
          <p:txBody>
            <a:bodyPr wrap="square">
              <a:spAutoFit/>
            </a:bodyPr>
            <a:lstStyle/>
            <a:p>
              <a:pPr>
                <a:defRPr/>
              </a:pP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RA</a:t>
              </a:r>
              <a:r>
                <a:rPr lang="en-US" sz="2800" b="1" baseline="-25000">
                  <a:solidFill>
                    <a:prstClr val="black"/>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76" name="ZoneTexte 75">
              <a:extLst>
                <a:ext uri="{FF2B5EF4-FFF2-40B4-BE49-F238E27FC236}">
                  <a16:creationId xmlns:a16="http://schemas.microsoft.com/office/drawing/2014/main" id="{0F564C00-C61D-4E24-C561-7D90CD6ED00F}"/>
                </a:ext>
              </a:extLst>
            </p:cNvPr>
            <p:cNvSpPr txBox="1"/>
            <p:nvPr/>
          </p:nvSpPr>
          <p:spPr>
            <a:xfrm>
              <a:off x="4753879" y="2840883"/>
              <a:ext cx="629932" cy="348813"/>
            </a:xfrm>
            <a:prstGeom prst="rect">
              <a:avLst/>
            </a:prstGeom>
            <a:noFill/>
          </p:spPr>
          <p:txBody>
            <a:bodyPr wrap="square">
              <a:spAutoFit/>
            </a:bodyPr>
            <a:lstStyle/>
            <a:p>
              <a:pPr>
                <a:defRPr/>
              </a:pP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RA</a:t>
              </a:r>
              <a:r>
                <a:rPr lang="en-US" sz="2800" b="1" baseline="-25000">
                  <a:solidFill>
                    <a:prstClr val="black"/>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6" name="ZoneTexte 5">
              <a:extLst>
                <a:ext uri="{FF2B5EF4-FFF2-40B4-BE49-F238E27FC236}">
                  <a16:creationId xmlns:a16="http://schemas.microsoft.com/office/drawing/2014/main" id="{3813CDC3-ECAB-417E-6C2A-0BACC2A461B4}"/>
                </a:ext>
              </a:extLst>
            </p:cNvPr>
            <p:cNvSpPr txBox="1"/>
            <p:nvPr/>
          </p:nvSpPr>
          <p:spPr>
            <a:xfrm>
              <a:off x="4523828" y="2591212"/>
              <a:ext cx="1371831" cy="223138"/>
            </a:xfrm>
            <a:prstGeom prst="rect">
              <a:avLst/>
            </a:prstGeom>
            <a:noFill/>
          </p:spPr>
          <p:txBody>
            <a:bodyPr wrap="square">
              <a:spAutoFit/>
            </a:bodyPr>
            <a:lstStyle/>
            <a:p>
              <a:r>
                <a:rPr lang="en-US" sz="1575" kern="0">
                  <a:solidFill>
                    <a:prstClr val="black"/>
                  </a:solidFill>
                  <a:latin typeface="Open Sans" panose="020B0606030504020204" pitchFamily="34" charset="0"/>
                  <a:ea typeface="Open Sans" panose="020B0606030504020204" pitchFamily="34" charset="0"/>
                  <a:cs typeface="Open Sans" panose="020B0606030504020204" pitchFamily="34" charset="0"/>
                </a:rPr>
                <a:t>Science map (VOS)</a:t>
              </a:r>
            </a:p>
          </p:txBody>
        </p:sp>
      </p:grpSp>
      <p:sp>
        <p:nvSpPr>
          <p:cNvPr id="2" name="Titre 1">
            <a:extLst>
              <a:ext uri="{FF2B5EF4-FFF2-40B4-BE49-F238E27FC236}">
                <a16:creationId xmlns:a16="http://schemas.microsoft.com/office/drawing/2014/main" id="{A4BF39D6-1A4E-6E2D-1C47-16977A485D91}"/>
              </a:ext>
            </a:extLst>
          </p:cNvPr>
          <p:cNvSpPr>
            <a:spLocks noGrp="1"/>
          </p:cNvSpPr>
          <p:nvPr>
            <p:ph type="title"/>
          </p:nvPr>
        </p:nvSpPr>
        <p:spPr/>
        <p:txBody>
          <a:bodyPr>
            <a:normAutofit/>
          </a:bodyPr>
          <a:lstStyle/>
          <a:p>
            <a:r>
              <a:rPr lang="en-US"/>
              <a:t>Methodology</a:t>
            </a:r>
            <a:br>
              <a:rPr lang="en-US"/>
            </a:br>
            <a:r>
              <a:rPr lang="en-US" sz="4000" b="0"/>
              <a:t>Interpretation (5) – a two-level iterative analysis</a:t>
            </a:r>
          </a:p>
        </p:txBody>
      </p:sp>
      <p:sp>
        <p:nvSpPr>
          <p:cNvPr id="4" name="Espace réservé du numéro de diapositive 3">
            <a:extLst>
              <a:ext uri="{FF2B5EF4-FFF2-40B4-BE49-F238E27FC236}">
                <a16:creationId xmlns:a16="http://schemas.microsoft.com/office/drawing/2014/main" id="{F7F5D393-C0B9-C0F4-C4C4-0FC314E481F3}"/>
              </a:ext>
            </a:extLst>
          </p:cNvPr>
          <p:cNvSpPr>
            <a:spLocks noGrp="1"/>
          </p:cNvSpPr>
          <p:nvPr>
            <p:ph type="sldNum" sz="quarter" idx="12"/>
          </p:nvPr>
        </p:nvSpPr>
        <p:spPr/>
        <p:txBody>
          <a:bodyPr/>
          <a:lstStyle/>
          <a:p>
            <a:fld id="{4F1CDF55-9A51-47FB-B473-F55C6345E432}" type="slidenum">
              <a:rPr lang="fr-CH" smtClean="0"/>
              <a:t>8</a:t>
            </a:fld>
            <a:endParaRPr lang="fr-CH"/>
          </a:p>
        </p:txBody>
      </p:sp>
      <p:sp>
        <p:nvSpPr>
          <p:cNvPr id="13" name="ZoneTexte 12">
            <a:extLst>
              <a:ext uri="{FF2B5EF4-FFF2-40B4-BE49-F238E27FC236}">
                <a16:creationId xmlns:a16="http://schemas.microsoft.com/office/drawing/2014/main" id="{260D5CFA-7554-602F-A32C-67D2C200F0DB}"/>
              </a:ext>
            </a:extLst>
          </p:cNvPr>
          <p:cNvSpPr txBox="1"/>
          <p:nvPr/>
        </p:nvSpPr>
        <p:spPr>
          <a:xfrm>
            <a:off x="1256893" y="2919254"/>
            <a:ext cx="5675737" cy="400110"/>
          </a:xfrm>
          <a:prstGeom prst="rect">
            <a:avLst/>
          </a:prstGeom>
          <a:noFill/>
        </p:spPr>
        <p:txBody>
          <a:bodyPr wrap="square">
            <a:spAutoFit/>
          </a:bodyPr>
          <a:lstStyle/>
          <a:p>
            <a:pPr marL="407195" indent="-407195">
              <a:defRPr/>
            </a:pPr>
            <a:r>
              <a:rPr lang="en-US" sz="2000" kern="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US" sz="2000" b="1" kern="0">
                <a:solidFill>
                  <a:prstClr val="black"/>
                </a:solidFill>
                <a:latin typeface="Open Sans" panose="020B0606030504020204" pitchFamily="34" charset="0"/>
                <a:ea typeface="Open Sans" panose="020B0606030504020204" pitchFamily="34" charset="0"/>
                <a:cs typeface="Open Sans" panose="020B0606030504020204" pitchFamily="34" charset="0"/>
              </a:rPr>
              <a:t>Five</a:t>
            </a:r>
            <a:r>
              <a:rPr lang="en-US" sz="2000" ker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b="1" kern="0">
                <a:solidFill>
                  <a:prstClr val="black"/>
                </a:solidFill>
                <a:latin typeface="Open Sans" panose="020B0606030504020204" pitchFamily="34" charset="0"/>
                <a:ea typeface="Open Sans" panose="020B0606030504020204" pitchFamily="34" charset="0"/>
                <a:cs typeface="Open Sans" panose="020B0606030504020204" pitchFamily="34" charset="0"/>
              </a:rPr>
              <a:t>clusters</a:t>
            </a:r>
            <a:r>
              <a:rPr lang="en-US" sz="2000" kern="0">
                <a:solidFill>
                  <a:prstClr val="black"/>
                </a:solidFill>
                <a:latin typeface="Open Sans" panose="020B0606030504020204" pitchFamily="34" charset="0"/>
                <a:ea typeface="Open Sans" panose="020B0606030504020204" pitchFamily="34" charset="0"/>
                <a:cs typeface="Open Sans" panose="020B0606030504020204" pitchFamily="34" charset="0"/>
              </a:rPr>
              <a:t> obtained after DBCA</a:t>
            </a:r>
            <a:endParaRPr lang="en-US" sz="2000" kern="0">
              <a:solidFill>
                <a:prstClr val="black"/>
              </a:solidFill>
            </a:endParaRPr>
          </a:p>
        </p:txBody>
      </p:sp>
      <p:graphicFrame>
        <p:nvGraphicFramePr>
          <p:cNvPr id="36" name="Tableau 2">
            <a:extLst>
              <a:ext uri="{FF2B5EF4-FFF2-40B4-BE49-F238E27FC236}">
                <a16:creationId xmlns:a16="http://schemas.microsoft.com/office/drawing/2014/main" id="{7AF1DCFB-E4E6-56CA-0CA0-2CBDF7D44B0C}"/>
              </a:ext>
            </a:extLst>
          </p:cNvPr>
          <p:cNvGraphicFramePr>
            <a:graphicFrameLocks noGrp="1"/>
          </p:cNvGraphicFramePr>
          <p:nvPr>
            <p:extLst>
              <p:ext uri="{D42A27DB-BD31-4B8C-83A1-F6EECF244321}">
                <p14:modId xmlns:p14="http://schemas.microsoft.com/office/powerpoint/2010/main" val="2042755061"/>
              </p:ext>
            </p:extLst>
          </p:nvPr>
        </p:nvGraphicFramePr>
        <p:xfrm>
          <a:off x="1574210" y="7080626"/>
          <a:ext cx="3672000" cy="2468880"/>
        </p:xfrm>
        <a:graphic>
          <a:graphicData uri="http://schemas.openxmlformats.org/drawingml/2006/table">
            <a:tbl>
              <a:tblPr firstRow="1" bandRow="1"/>
              <a:tblGrid>
                <a:gridCol w="432000">
                  <a:extLst>
                    <a:ext uri="{9D8B030D-6E8A-4147-A177-3AD203B41FA5}">
                      <a16:colId xmlns:a16="http://schemas.microsoft.com/office/drawing/2014/main" val="3764294465"/>
                    </a:ext>
                  </a:extLst>
                </a:gridCol>
                <a:gridCol w="1620000">
                  <a:extLst>
                    <a:ext uri="{9D8B030D-6E8A-4147-A177-3AD203B41FA5}">
                      <a16:colId xmlns:a16="http://schemas.microsoft.com/office/drawing/2014/main" val="2686035008"/>
                    </a:ext>
                  </a:extLst>
                </a:gridCol>
                <a:gridCol w="1620000">
                  <a:extLst>
                    <a:ext uri="{9D8B030D-6E8A-4147-A177-3AD203B41FA5}">
                      <a16:colId xmlns:a16="http://schemas.microsoft.com/office/drawing/2014/main" val="2364734177"/>
                    </a:ext>
                  </a:extLst>
                </a:gridCol>
              </a:tblGrid>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CH" sz="16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CH" sz="1800" b="1">
                          <a:latin typeface="Open Sans" panose="020B0606030504020204" pitchFamily="34" charset="0"/>
                          <a:ea typeface="Open Sans" panose="020B0606030504020204" pitchFamily="34" charset="0"/>
                          <a:cs typeface="Open Sans" panose="020B0606030504020204" pitchFamily="34" charset="0"/>
                        </a:rPr>
                        <a:t>Cluster</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noProof="0">
                          <a:latin typeface="Open Sans" panose="020B0606030504020204" pitchFamily="34" charset="0"/>
                          <a:ea typeface="Open Sans" panose="020B0606030504020204" pitchFamily="34" charset="0"/>
                          <a:cs typeface="Open Sans" panose="020B0606030504020204" pitchFamily="34" charset="0"/>
                        </a:rPr>
                        <a:t>N=880 (%)</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9155223"/>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CH" sz="16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solidFill>
                      <a:srgbClr val="BCBD2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C</a:t>
                      </a:r>
                      <a:r>
                        <a:rPr lang="en-US" sz="1800" baseline="-25000" noProof="0">
                          <a:latin typeface="Open Sans" panose="020B0606030504020204" pitchFamily="34" charset="0"/>
                          <a:ea typeface="Open Sans" panose="020B0606030504020204" pitchFamily="34" charset="0"/>
                          <a:cs typeface="Open Sans" panose="020B0606030504020204" pitchFamily="34" charset="0"/>
                        </a:rPr>
                        <a:t>A</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95 (10.8)</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2999468"/>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CH" sz="16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solidFill>
                      <a:srgbClr val="1F77B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C</a:t>
                      </a:r>
                      <a:r>
                        <a:rPr lang="en-US" sz="1800" baseline="-25000" noProof="0">
                          <a:latin typeface="Open Sans" panose="020B0606030504020204" pitchFamily="34" charset="0"/>
                          <a:ea typeface="Open Sans" panose="020B0606030504020204" pitchFamily="34" charset="0"/>
                          <a:cs typeface="Open Sans" panose="020B0606030504020204" pitchFamily="34" charset="0"/>
                        </a:rPr>
                        <a:t>B</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166 (22.4)</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21334569"/>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CH" sz="16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solidFill>
                      <a:srgbClr val="2CA0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C</a:t>
                      </a:r>
                      <a:r>
                        <a:rPr lang="en-US" sz="1800" baseline="-25000" noProof="0">
                          <a:latin typeface="Open Sans" panose="020B0606030504020204" pitchFamily="34" charset="0"/>
                          <a:ea typeface="Open Sans" panose="020B0606030504020204" pitchFamily="34" charset="0"/>
                          <a:cs typeface="Open Sans" panose="020B0606030504020204" pitchFamily="34" charset="0"/>
                        </a:rPr>
                        <a:t>C</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176 (20)</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10040059"/>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CH" sz="16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solidFill>
                      <a:srgbClr val="D627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C</a:t>
                      </a:r>
                      <a:r>
                        <a:rPr lang="en-US" sz="1800" baseline="-25000" noProof="0">
                          <a:latin typeface="Open Sans" panose="020B0606030504020204" pitchFamily="34" charset="0"/>
                          <a:ea typeface="Open Sans" panose="020B0606030504020204" pitchFamily="34" charset="0"/>
                          <a:cs typeface="Open Sans" panose="020B0606030504020204" pitchFamily="34" charset="0"/>
                        </a:rPr>
                        <a:t>D</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aseline="0" noProof="0">
                          <a:latin typeface="Open Sans" panose="020B0606030504020204" pitchFamily="34" charset="0"/>
                          <a:ea typeface="Open Sans" panose="020B0606030504020204" pitchFamily="34" charset="0"/>
                          <a:cs typeface="Open Sans" panose="020B0606030504020204" pitchFamily="34" charset="0"/>
                        </a:rPr>
                        <a:t>403 (45.6)</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34648334"/>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CH" sz="16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solidFill>
                      <a:srgbClr val="9467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C</a:t>
                      </a:r>
                      <a:r>
                        <a:rPr lang="en-US" sz="1800" baseline="-25000" noProof="0">
                          <a:latin typeface="Open Sans" panose="020B0606030504020204" pitchFamily="34" charset="0"/>
                          <a:ea typeface="Open Sans" panose="020B0606030504020204" pitchFamily="34" charset="0"/>
                          <a:cs typeface="Open Sans" panose="020B0606030504020204" pitchFamily="34" charset="0"/>
                        </a:rPr>
                        <a:t>E</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aseline="0" noProof="0">
                          <a:latin typeface="Open Sans" panose="020B0606030504020204" pitchFamily="34" charset="0"/>
                          <a:ea typeface="Open Sans" panose="020B0606030504020204" pitchFamily="34" charset="0"/>
                          <a:cs typeface="Open Sans" panose="020B0606030504020204" pitchFamily="34" charset="0"/>
                        </a:rPr>
                        <a:t>40 (4.5)</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94007997"/>
                  </a:ext>
                </a:extLst>
              </a:tr>
            </a:tbl>
          </a:graphicData>
        </a:graphic>
      </p:graphicFrame>
      <p:sp>
        <p:nvSpPr>
          <p:cNvPr id="37" name="ZoneTexte 36">
            <a:extLst>
              <a:ext uri="{FF2B5EF4-FFF2-40B4-BE49-F238E27FC236}">
                <a16:creationId xmlns:a16="http://schemas.microsoft.com/office/drawing/2014/main" id="{E0BB3C57-926A-FEA4-45D6-4F2214DF7588}"/>
              </a:ext>
            </a:extLst>
          </p:cNvPr>
          <p:cNvSpPr txBox="1"/>
          <p:nvPr/>
        </p:nvSpPr>
        <p:spPr>
          <a:xfrm>
            <a:off x="12052408" y="2911811"/>
            <a:ext cx="5400000" cy="707886"/>
          </a:xfrm>
          <a:prstGeom prst="rect">
            <a:avLst/>
          </a:prstGeom>
          <a:noFill/>
        </p:spPr>
        <p:txBody>
          <a:bodyPr wrap="square">
            <a:spAutoFit/>
          </a:bodyPr>
          <a:lstStyle/>
          <a:p>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In-depth qualitative analysis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based on our conceptual framework</a:t>
            </a:r>
          </a:p>
        </p:txBody>
      </p:sp>
      <p:sp>
        <p:nvSpPr>
          <p:cNvPr id="38" name="ZoneTexte 37">
            <a:extLst>
              <a:ext uri="{FF2B5EF4-FFF2-40B4-BE49-F238E27FC236}">
                <a16:creationId xmlns:a16="http://schemas.microsoft.com/office/drawing/2014/main" id="{4D72D076-8AE8-3F82-F992-70178D5B7C66}"/>
              </a:ext>
            </a:extLst>
          </p:cNvPr>
          <p:cNvSpPr txBox="1"/>
          <p:nvPr/>
        </p:nvSpPr>
        <p:spPr>
          <a:xfrm>
            <a:off x="6720036" y="2913178"/>
            <a:ext cx="4701618" cy="707886"/>
          </a:xfrm>
          <a:prstGeom prst="rect">
            <a:avLst/>
          </a:prstGeom>
          <a:noFill/>
        </p:spPr>
        <p:txBody>
          <a:bodyPr wrap="square">
            <a:spAutoFit/>
          </a:bodyPr>
          <a:lstStyle/>
          <a:p>
            <a:pPr marL="407195" indent="-407195"/>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b)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Four</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research areas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obtained after tagging paper’s TAK</a:t>
            </a:r>
          </a:p>
        </p:txBody>
      </p:sp>
      <p:graphicFrame>
        <p:nvGraphicFramePr>
          <p:cNvPr id="39" name="Tableau 2">
            <a:extLst>
              <a:ext uri="{FF2B5EF4-FFF2-40B4-BE49-F238E27FC236}">
                <a16:creationId xmlns:a16="http://schemas.microsoft.com/office/drawing/2014/main" id="{EBB02923-0FC0-E7C2-79F7-628831AF591E}"/>
              </a:ext>
            </a:extLst>
          </p:cNvPr>
          <p:cNvGraphicFramePr>
            <a:graphicFrameLocks noGrp="1"/>
          </p:cNvGraphicFramePr>
          <p:nvPr>
            <p:extLst>
              <p:ext uri="{D42A27DB-BD31-4B8C-83A1-F6EECF244321}">
                <p14:modId xmlns:p14="http://schemas.microsoft.com/office/powerpoint/2010/main" val="2154553686"/>
              </p:ext>
            </p:extLst>
          </p:nvPr>
        </p:nvGraphicFramePr>
        <p:xfrm>
          <a:off x="7130819" y="7206947"/>
          <a:ext cx="6642000" cy="2468880"/>
        </p:xfrm>
        <a:graphic>
          <a:graphicData uri="http://schemas.openxmlformats.org/drawingml/2006/table">
            <a:tbl>
              <a:tblPr firstRow="1" bandRow="1"/>
              <a:tblGrid>
                <a:gridCol w="2160000">
                  <a:extLst>
                    <a:ext uri="{9D8B030D-6E8A-4147-A177-3AD203B41FA5}">
                      <a16:colId xmlns:a16="http://schemas.microsoft.com/office/drawing/2014/main" val="2686035008"/>
                    </a:ext>
                  </a:extLst>
                </a:gridCol>
                <a:gridCol w="4482000">
                  <a:extLst>
                    <a:ext uri="{9D8B030D-6E8A-4147-A177-3AD203B41FA5}">
                      <a16:colId xmlns:a16="http://schemas.microsoft.com/office/drawing/2014/main" val="1155240421"/>
                    </a:ext>
                  </a:extLst>
                </a:gridCol>
              </a:tblGrid>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noProof="0">
                          <a:latin typeface="Open Sans" panose="020B0606030504020204" pitchFamily="34" charset="0"/>
                          <a:ea typeface="Open Sans" panose="020B0606030504020204" pitchFamily="34" charset="0"/>
                          <a:cs typeface="Open Sans" panose="020B0606030504020204" pitchFamily="34" charset="0"/>
                        </a:rPr>
                        <a:t>Research Area</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baseline="0" noProof="0">
                          <a:latin typeface="Open Sans" panose="020B0606030504020204" pitchFamily="34" charset="0"/>
                          <a:ea typeface="Open Sans" panose="020B0606030504020204" pitchFamily="34" charset="0"/>
                          <a:cs typeface="Open Sans" panose="020B0606030504020204" pitchFamily="34" charset="0"/>
                        </a:rPr>
                        <a:t>N=880 (%)</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9155223"/>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RA</a:t>
                      </a:r>
                      <a:r>
                        <a:rPr lang="en-US" sz="1800" baseline="-25000" noProof="0">
                          <a:latin typeface="Open Sans" panose="020B0606030504020204" pitchFamily="34" charset="0"/>
                          <a:ea typeface="Open Sans" panose="020B0606030504020204" pitchFamily="34" charset="0"/>
                          <a:cs typeface="Open Sans" panose="020B0606030504020204" pitchFamily="34" charset="0"/>
                        </a:rPr>
                        <a:t>1</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280 (31.8)</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2999468"/>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RA</a:t>
                      </a:r>
                      <a:r>
                        <a:rPr lang="en-US" sz="1800" baseline="-25000" noProof="0">
                          <a:latin typeface="Open Sans" panose="020B0606030504020204" pitchFamily="34" charset="0"/>
                          <a:ea typeface="Open Sans" panose="020B0606030504020204" pitchFamily="34" charset="0"/>
                          <a:cs typeface="Open Sans" panose="020B0606030504020204" pitchFamily="34" charset="0"/>
                        </a:rPr>
                        <a:t>2</a:t>
                      </a:r>
                      <a:endParaRPr lang="en-US" sz="1800" noProof="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195 (22.2)</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21334569"/>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latin typeface="Open Sans" panose="020B0606030504020204" pitchFamily="34" charset="0"/>
                          <a:ea typeface="Open Sans" panose="020B0606030504020204" pitchFamily="34" charset="0"/>
                          <a:cs typeface="Open Sans" panose="020B0606030504020204" pitchFamily="34" charset="0"/>
                        </a:rPr>
                        <a:t>RA</a:t>
                      </a:r>
                      <a:r>
                        <a:rPr lang="en-US" sz="1800" baseline="-25000" noProof="0">
                          <a:latin typeface="Open Sans" panose="020B0606030504020204" pitchFamily="34" charset="0"/>
                          <a:ea typeface="Open Sans" panose="020B0606030504020204" pitchFamily="34" charset="0"/>
                          <a:cs typeface="Open Sans" panose="020B0606030504020204" pitchFamily="34" charset="0"/>
                        </a:rPr>
                        <a:t>3</a:t>
                      </a:r>
                      <a:endParaRPr lang="en-US" sz="1800" noProof="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54 (6.1)</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10040059"/>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noProof="0">
                          <a:latin typeface="Open Sans" panose="020B0606030504020204" pitchFamily="34" charset="0"/>
                          <a:ea typeface="Open Sans" panose="020B0606030504020204" pitchFamily="34" charset="0"/>
                          <a:cs typeface="Open Sans" panose="020B0606030504020204" pitchFamily="34" charset="0"/>
                        </a:rPr>
                        <a:t>RA</a:t>
                      </a:r>
                      <a:r>
                        <a:rPr lang="en-US" sz="1800" baseline="-25000" noProof="0">
                          <a:latin typeface="Open Sans" panose="020B0606030504020204" pitchFamily="34" charset="0"/>
                          <a:ea typeface="Open Sans" panose="020B0606030504020204" pitchFamily="34" charset="0"/>
                          <a:cs typeface="Open Sans" panose="020B0606030504020204" pitchFamily="34" charset="0"/>
                        </a:rPr>
                        <a:t>4</a:t>
                      </a:r>
                      <a:endParaRPr lang="en-US" sz="1800" noProof="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aseline="0" noProof="0">
                          <a:latin typeface="Open Sans" panose="020B0606030504020204" pitchFamily="34" charset="0"/>
                          <a:ea typeface="Open Sans" panose="020B0606030504020204" pitchFamily="34" charset="0"/>
                          <a:cs typeface="Open Sans" panose="020B0606030504020204" pitchFamily="34" charset="0"/>
                        </a:rPr>
                        <a:t>331 (37.6)</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34648334"/>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err="1">
                          <a:latin typeface="Open Sans" panose="020B0606030504020204" pitchFamily="34" charset="0"/>
                          <a:ea typeface="Open Sans" panose="020B0606030504020204" pitchFamily="34" charset="0"/>
                          <a:cs typeface="Open Sans" panose="020B0606030504020204" pitchFamily="34" charset="0"/>
                        </a:rPr>
                        <a:t>RA</a:t>
                      </a:r>
                      <a:r>
                        <a:rPr lang="en-US" sz="1800" baseline="-25000" noProof="0" err="1">
                          <a:latin typeface="Open Sans" panose="020B0606030504020204" pitchFamily="34" charset="0"/>
                          <a:ea typeface="Open Sans" panose="020B0606030504020204" pitchFamily="34" charset="0"/>
                          <a:cs typeface="Open Sans" panose="020B0606030504020204" pitchFamily="34" charset="0"/>
                        </a:rPr>
                        <a:t>Other</a:t>
                      </a:r>
                      <a:endParaRPr lang="en-US" sz="1800" noProof="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aseline="0" noProof="0">
                          <a:latin typeface="Open Sans" panose="020B0606030504020204" pitchFamily="34" charset="0"/>
                          <a:ea typeface="Open Sans" panose="020B0606030504020204" pitchFamily="34" charset="0"/>
                          <a:cs typeface="Open Sans" panose="020B0606030504020204" pitchFamily="34" charset="0"/>
                        </a:rPr>
                        <a:t>20 (2.3)</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1835273"/>
                  </a:ext>
                </a:extLst>
              </a:tr>
            </a:tbl>
          </a:graphicData>
        </a:graphic>
      </p:graphicFrame>
      <p:graphicFrame>
        <p:nvGraphicFramePr>
          <p:cNvPr id="40" name="Tableau 2">
            <a:extLst>
              <a:ext uri="{FF2B5EF4-FFF2-40B4-BE49-F238E27FC236}">
                <a16:creationId xmlns:a16="http://schemas.microsoft.com/office/drawing/2014/main" id="{5B08E981-4E4D-CA80-C2B9-3C0BC5C023F4}"/>
              </a:ext>
            </a:extLst>
          </p:cNvPr>
          <p:cNvGraphicFramePr>
            <a:graphicFrameLocks noGrp="1"/>
          </p:cNvGraphicFramePr>
          <p:nvPr>
            <p:extLst>
              <p:ext uri="{D42A27DB-BD31-4B8C-83A1-F6EECF244321}">
                <p14:modId xmlns:p14="http://schemas.microsoft.com/office/powerpoint/2010/main" val="1047030084"/>
              </p:ext>
            </p:extLst>
          </p:nvPr>
        </p:nvGraphicFramePr>
        <p:xfrm>
          <a:off x="12275924" y="3681383"/>
          <a:ext cx="5112000" cy="3508761"/>
        </p:xfrm>
        <a:graphic>
          <a:graphicData uri="http://schemas.openxmlformats.org/drawingml/2006/table">
            <a:tbl>
              <a:tblPr firstRow="1" bandRow="1"/>
              <a:tblGrid>
                <a:gridCol w="2102809">
                  <a:extLst>
                    <a:ext uri="{9D8B030D-6E8A-4147-A177-3AD203B41FA5}">
                      <a16:colId xmlns:a16="http://schemas.microsoft.com/office/drawing/2014/main" val="2686035008"/>
                    </a:ext>
                  </a:extLst>
                </a:gridCol>
                <a:gridCol w="3009191">
                  <a:extLst>
                    <a:ext uri="{9D8B030D-6E8A-4147-A177-3AD203B41FA5}">
                      <a16:colId xmlns:a16="http://schemas.microsoft.com/office/drawing/2014/main" val="1155240421"/>
                    </a:ext>
                  </a:extLst>
                </a:gridCol>
              </a:tblGrid>
              <a:tr h="344681">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a:latin typeface="Open Sans" panose="020B0606030504020204" pitchFamily="34" charset="0"/>
                          <a:ea typeface="Open Sans" panose="020B0606030504020204" pitchFamily="34" charset="0"/>
                          <a:cs typeface="Open Sans" panose="020B0606030504020204" pitchFamily="34" charset="0"/>
                        </a:rPr>
                        <a:t>Facet</a:t>
                      </a:r>
                    </a:p>
                  </a:txBody>
                  <a:tcPr marL="137160" marR="137160" marT="68580" marB="6858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Open Sans" panose="020B0606030504020204" pitchFamily="34" charset="0"/>
                          <a:ea typeface="Open Sans" panose="020B0606030504020204" pitchFamily="34" charset="0"/>
                          <a:cs typeface="Open Sans" panose="020B0606030504020204" pitchFamily="34" charset="0"/>
                        </a:rPr>
                        <a:t>Category</a:t>
                      </a:r>
                    </a:p>
                  </a:txBody>
                  <a:tcPr marL="137160" marR="137160" marT="68580" marB="6858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3615237116"/>
                  </a:ext>
                </a:extLst>
              </a:tr>
              <a:tr h="5055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a:latin typeface="Open Sans" panose="020B0606030504020204" pitchFamily="34" charset="0"/>
                          <a:ea typeface="Open Sans" panose="020B0606030504020204" pitchFamily="34" charset="0"/>
                          <a:cs typeface="Open Sans" panose="020B0606030504020204" pitchFamily="34" charset="0"/>
                        </a:rPr>
                        <a:t>Research Context</a:t>
                      </a:r>
                    </a:p>
                  </a:txBody>
                  <a:tcPr marL="137160" marR="137160" marT="68580" marB="68580">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Open Sans" panose="020B0606030504020204" pitchFamily="34" charset="0"/>
                          <a:ea typeface="Open Sans" panose="020B0606030504020204" pitchFamily="34" charset="0"/>
                          <a:cs typeface="Open Sans" panose="020B0606030504020204" pitchFamily="34" charset="0"/>
                        </a:rPr>
                        <a:t>Issue addressed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Open Sans" panose="020B0606030504020204" pitchFamily="34" charset="0"/>
                          <a:ea typeface="Open Sans" panose="020B0606030504020204" pitchFamily="34" charset="0"/>
                          <a:cs typeface="Open Sans" panose="020B0606030504020204" pitchFamily="34" charset="0"/>
                        </a:rPr>
                        <a:t>Contribution type</a:t>
                      </a:r>
                      <a:endParaRPr lang="en-US" sz="14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59167036"/>
                  </a:ext>
                </a:extLst>
              </a:tr>
              <a:tr h="5055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a:latin typeface="Open Sans" panose="020B0606030504020204" pitchFamily="34" charset="0"/>
                          <a:ea typeface="Open Sans" panose="020B0606030504020204" pitchFamily="34" charset="0"/>
                          <a:cs typeface="Open Sans" panose="020B0606030504020204" pitchFamily="34" charset="0"/>
                        </a:rPr>
                        <a:t>Delineating the Field of Research (RQ1)</a:t>
                      </a:r>
                    </a:p>
                  </a:txBody>
                  <a:tcPr marL="137160" marR="137160" marT="68580" marB="68580">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noProof="0">
                          <a:latin typeface="Open Sans" panose="020B0606030504020204" pitchFamily="34" charset="0"/>
                          <a:ea typeface="Open Sans" panose="020B0606030504020204" pitchFamily="34" charset="0"/>
                          <a:cs typeface="Open Sans" panose="020B0606030504020204" pitchFamily="34" charset="0"/>
                        </a:rPr>
                        <a:t>Research area</a:t>
                      </a:r>
                    </a:p>
                  </a:txBody>
                  <a:tcPr marL="137160" marR="137160" marT="68580" marB="6858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912999468"/>
                  </a:ext>
                </a:extLst>
              </a:tr>
              <a:tr h="5055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a:latin typeface="Open Sans" panose="020B0606030504020204" pitchFamily="34" charset="0"/>
                          <a:ea typeface="Open Sans" panose="020B0606030504020204" pitchFamily="34" charset="0"/>
                          <a:cs typeface="Open Sans" panose="020B0606030504020204" pitchFamily="34" charset="0"/>
                        </a:rPr>
                        <a:t>Communities of Focus (RQ2)</a:t>
                      </a:r>
                    </a:p>
                  </a:txBody>
                  <a:tcPr marL="137160" marR="137160" marT="68580" marB="68580">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400" noProof="0">
                          <a:latin typeface="Open Sans" panose="020B0606030504020204" pitchFamily="34" charset="0"/>
                          <a:ea typeface="Open Sans" panose="020B0606030504020204" pitchFamily="34" charset="0"/>
                          <a:cs typeface="Open Sans" panose="020B0606030504020204" pitchFamily="34" charset="0"/>
                        </a:rPr>
                        <a:t>Community of focus</a:t>
                      </a:r>
                    </a:p>
                    <a:p>
                      <a:r>
                        <a:rPr lang="en-US" sz="1400" noProof="0">
                          <a:latin typeface="Open Sans" panose="020B0606030504020204" pitchFamily="34" charset="0"/>
                          <a:ea typeface="Open Sans" panose="020B0606030504020204" pitchFamily="34" charset="0"/>
                          <a:cs typeface="Open Sans" panose="020B0606030504020204" pitchFamily="34" charset="0"/>
                        </a:rPr>
                        <a:t>Age category</a:t>
                      </a:r>
                    </a:p>
                  </a:txBody>
                  <a:tcPr marL="137160" marR="137160" marT="68580" marB="6858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121334569"/>
                  </a:ext>
                </a:extLst>
              </a:tr>
              <a:tr h="6893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a:latin typeface="Open Sans" panose="020B0606030504020204" pitchFamily="34" charset="0"/>
                          <a:ea typeface="Open Sans" panose="020B0606030504020204" pitchFamily="34" charset="0"/>
                          <a:cs typeface="Open Sans" panose="020B0606030504020204" pitchFamily="34" charset="0"/>
                        </a:rPr>
                        <a:t>Technological Trends (RQ3)</a:t>
                      </a:r>
                    </a:p>
                  </a:txBody>
                  <a:tcPr marL="137160" marR="137160" marT="68580" marB="68580">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400">
                          <a:latin typeface="Open Sans" panose="020B0606030504020204" pitchFamily="34" charset="0"/>
                          <a:ea typeface="Open Sans" panose="020B0606030504020204" pitchFamily="34" charset="0"/>
                          <a:cs typeface="Open Sans" panose="020B0606030504020204" pitchFamily="34" charset="0"/>
                        </a:rPr>
                        <a:t>I</a:t>
                      </a:r>
                      <a:r>
                        <a:rPr lang="en-US" sz="1400" noProof="0" err="1">
                          <a:latin typeface="Open Sans" panose="020B0606030504020204" pitchFamily="34" charset="0"/>
                          <a:ea typeface="Open Sans" panose="020B0606030504020204" pitchFamily="34" charset="0"/>
                          <a:cs typeface="Open Sans" panose="020B0606030504020204" pitchFamily="34" charset="0"/>
                        </a:rPr>
                        <a:t>nteractable</a:t>
                      </a:r>
                      <a:r>
                        <a:rPr lang="en-US" sz="1400" noProof="0">
                          <a:latin typeface="Open Sans" panose="020B0606030504020204" pitchFamily="34" charset="0"/>
                          <a:ea typeface="Open Sans" panose="020B0606030504020204" pitchFamily="34" charset="0"/>
                          <a:cs typeface="Open Sans" panose="020B0606030504020204" pitchFamily="34" charset="0"/>
                        </a:rPr>
                        <a:t> computer system</a:t>
                      </a:r>
                    </a:p>
                    <a:p>
                      <a:r>
                        <a:rPr lang="en-US" sz="1400" noProof="0">
                          <a:latin typeface="Open Sans" panose="020B0606030504020204" pitchFamily="34" charset="0"/>
                          <a:ea typeface="Open Sans" panose="020B0606030504020204" pitchFamily="34" charset="0"/>
                          <a:cs typeface="Open Sans" panose="020B0606030504020204" pitchFamily="34" charset="0"/>
                        </a:rPr>
                        <a:t>Technology</a:t>
                      </a:r>
                    </a:p>
                    <a:p>
                      <a:r>
                        <a:rPr lang="en-US" sz="1400">
                          <a:latin typeface="Open Sans" panose="020B0606030504020204" pitchFamily="34" charset="0"/>
                          <a:ea typeface="Open Sans" panose="020B0606030504020204" pitchFamily="34" charset="0"/>
                          <a:cs typeface="Open Sans" panose="020B0606030504020204" pitchFamily="34" charset="0"/>
                        </a:rPr>
                        <a:t>Device</a:t>
                      </a:r>
                    </a:p>
                  </a:txBody>
                  <a:tcPr marL="137160" marR="137160" marT="68580" marB="6858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310040059"/>
                  </a:ext>
                </a:extLst>
              </a:tr>
              <a:tr h="6893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400" b="0" noProof="0">
                          <a:latin typeface="Open Sans" panose="020B0606030504020204" pitchFamily="34" charset="0"/>
                          <a:ea typeface="Open Sans" panose="020B0606030504020204" pitchFamily="34" charset="0"/>
                          <a:cs typeface="Open Sans" panose="020B0606030504020204" pitchFamily="34" charset="0"/>
                        </a:rPr>
                        <a:t>Interaction Modalities (RQ4)</a:t>
                      </a:r>
                    </a:p>
                  </a:txBody>
                  <a:tcPr marL="137160" marR="137160" marT="68580" marB="68580">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400">
                          <a:effectLst/>
                          <a:latin typeface="Open Sans" panose="020B0606030504020204" pitchFamily="34" charset="0"/>
                          <a:ea typeface="Open Sans" panose="020B0606030504020204" pitchFamily="34" charset="0"/>
                          <a:cs typeface="Open Sans" panose="020B0606030504020204" pitchFamily="34" charset="0"/>
                        </a:rPr>
                        <a:t>Vision use strategy</a:t>
                      </a:r>
                      <a:endParaRPr lang="en-US" sz="1400">
                        <a:latin typeface="Open Sans" panose="020B0606030504020204" pitchFamily="34" charset="0"/>
                        <a:ea typeface="Open Sans" panose="020B0606030504020204" pitchFamily="34" charset="0"/>
                        <a:cs typeface="Open Sans" panose="020B0606030504020204" pitchFamily="34" charset="0"/>
                      </a:endParaRPr>
                    </a:p>
                    <a:p>
                      <a:r>
                        <a:rPr lang="en-US" sz="1400">
                          <a:effectLst/>
                          <a:latin typeface="Open Sans" panose="020B0606030504020204" pitchFamily="34" charset="0"/>
                          <a:ea typeface="Open Sans" panose="020B0606030504020204" pitchFamily="34" charset="0"/>
                          <a:cs typeface="Open Sans" panose="020B0606030504020204" pitchFamily="34" charset="0"/>
                        </a:rPr>
                        <a:t>Input modality / Output modality</a:t>
                      </a:r>
                      <a:endParaRPr lang="en-US" sz="1400">
                        <a:latin typeface="Open Sans" panose="020B0606030504020204" pitchFamily="34" charset="0"/>
                        <a:ea typeface="Open Sans" panose="020B0606030504020204" pitchFamily="34" charset="0"/>
                        <a:cs typeface="Open Sans" panose="020B0606030504020204" pitchFamily="34" charset="0"/>
                      </a:endParaRPr>
                    </a:p>
                  </a:txBody>
                  <a:tcPr marL="137160" marR="137160" marT="68580" marB="6858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734648334"/>
                  </a:ext>
                </a:extLst>
              </a:tr>
            </a:tbl>
          </a:graphicData>
        </a:graphic>
      </p:graphicFrame>
      <p:sp>
        <p:nvSpPr>
          <p:cNvPr id="41" name="ZoneTexte 40">
            <a:extLst>
              <a:ext uri="{FF2B5EF4-FFF2-40B4-BE49-F238E27FC236}">
                <a16:creationId xmlns:a16="http://schemas.microsoft.com/office/drawing/2014/main" id="{80706B0E-6DDD-0F90-827F-1AEC64552531}"/>
              </a:ext>
            </a:extLst>
          </p:cNvPr>
          <p:cNvSpPr txBox="1"/>
          <p:nvPr/>
        </p:nvSpPr>
        <p:spPr>
          <a:xfrm>
            <a:off x="883731" y="2435604"/>
            <a:ext cx="10800000" cy="461665"/>
          </a:xfrm>
          <a:prstGeom prst="rect">
            <a:avLst/>
          </a:prstGeom>
          <a:solidFill>
            <a:schemeClr val="accent5">
              <a:lumMod val="20000"/>
              <a:lumOff val="80000"/>
            </a:schemeClr>
          </a:solidFill>
          <a:ln>
            <a:solidFill>
              <a:schemeClr val="accent3">
                <a:lumMod val="20000"/>
                <a:lumOff val="80000"/>
              </a:schemeClr>
            </a:solidFill>
          </a:ln>
        </p:spPr>
        <p:txBody>
          <a:bodyPr wrap="square" anchor="ctr">
            <a:spAutoFit/>
          </a:bodyPr>
          <a:lstStyle/>
          <a:p>
            <a:pPr>
              <a:defRPr/>
            </a:pPr>
            <a:r>
              <a:rPr lang="en-US" sz="2400" kern="0">
                <a:solidFill>
                  <a:prstClr val="black"/>
                </a:solidFill>
                <a:latin typeface="Open Sans" panose="020B0606030504020204" pitchFamily="34" charset="0"/>
                <a:ea typeface="Open Sans" panose="020B0606030504020204" pitchFamily="34" charset="0"/>
                <a:cs typeface="Open Sans" panose="020B0606030504020204" pitchFamily="34" charset="0"/>
              </a:rPr>
              <a:t>1) First-level Analysis (N=880)</a:t>
            </a:r>
          </a:p>
        </p:txBody>
      </p:sp>
      <p:sp>
        <p:nvSpPr>
          <p:cNvPr id="42" name="ZoneTexte 41">
            <a:extLst>
              <a:ext uri="{FF2B5EF4-FFF2-40B4-BE49-F238E27FC236}">
                <a16:creationId xmlns:a16="http://schemas.microsoft.com/office/drawing/2014/main" id="{F2944961-5553-6D87-A5FF-244158993F7F}"/>
              </a:ext>
            </a:extLst>
          </p:cNvPr>
          <p:cNvSpPr txBox="1"/>
          <p:nvPr/>
        </p:nvSpPr>
        <p:spPr>
          <a:xfrm>
            <a:off x="11962408" y="2435604"/>
            <a:ext cx="5580000" cy="461665"/>
          </a:xfrm>
          <a:prstGeom prst="rect">
            <a:avLst/>
          </a:prstGeom>
          <a:solidFill>
            <a:schemeClr val="accent5">
              <a:lumMod val="20000"/>
              <a:lumOff val="80000"/>
            </a:schemeClr>
          </a:solidFill>
        </p:spPr>
        <p:txBody>
          <a:bodyPr wrap="square" anchor="ctr">
            <a:spAutoFit/>
          </a:bodyPr>
          <a:lstStyle/>
          <a:p>
            <a:pPr>
              <a:defRPr/>
            </a:pPr>
            <a:r>
              <a:rPr lang="en-US" sz="2400" kern="0">
                <a:solidFill>
                  <a:prstClr val="black"/>
                </a:solidFill>
                <a:latin typeface="Open Sans" panose="020B0606030504020204" pitchFamily="34" charset="0"/>
                <a:ea typeface="Open Sans" panose="020B0606030504020204" pitchFamily="34" charset="0"/>
                <a:cs typeface="Open Sans" panose="020B0606030504020204" pitchFamily="34" charset="0"/>
              </a:rPr>
              <a:t>2) Second-level Analysis (N=100)</a:t>
            </a:r>
          </a:p>
        </p:txBody>
      </p:sp>
      <p:pic>
        <p:nvPicPr>
          <p:cNvPr id="77" name="Image 76" descr="Une image contenant Graphique, Police, symbole, conception&#10;&#10;Description générée automatiquement">
            <a:extLst>
              <a:ext uri="{FF2B5EF4-FFF2-40B4-BE49-F238E27FC236}">
                <a16:creationId xmlns:a16="http://schemas.microsoft.com/office/drawing/2014/main" id="{CBD24A78-6962-49AC-D300-938D4015AA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700000">
            <a:off x="10739766" y="6126401"/>
            <a:ext cx="1890000" cy="1890000"/>
          </a:xfrm>
          <a:prstGeom prst="rect">
            <a:avLst/>
          </a:prstGeom>
        </p:spPr>
      </p:pic>
      <p:pic>
        <p:nvPicPr>
          <p:cNvPr id="78" name="Image 77" descr="Une image contenant noir, obscurité&#10;&#10;Description générée automatiquement">
            <a:extLst>
              <a:ext uri="{FF2B5EF4-FFF2-40B4-BE49-F238E27FC236}">
                <a16:creationId xmlns:a16="http://schemas.microsoft.com/office/drawing/2014/main" id="{9E7290FD-690F-0425-836D-4D8B25F70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700000">
            <a:off x="5374800" y="6126401"/>
            <a:ext cx="1890000" cy="1890000"/>
          </a:xfrm>
          <a:prstGeom prst="rect">
            <a:avLst/>
          </a:prstGeom>
        </p:spPr>
      </p:pic>
      <p:pic>
        <p:nvPicPr>
          <p:cNvPr id="79" name="Image 78" descr="Une image contenant noir, obscurité&#10;&#10;Description générée automatiquement">
            <a:extLst>
              <a:ext uri="{FF2B5EF4-FFF2-40B4-BE49-F238E27FC236}">
                <a16:creationId xmlns:a16="http://schemas.microsoft.com/office/drawing/2014/main" id="{0659FE77-02FE-58A4-E57F-96EB16BD7C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75292" y="3482610"/>
            <a:ext cx="540000" cy="540000"/>
          </a:xfrm>
          <a:prstGeom prst="rect">
            <a:avLst/>
          </a:prstGeom>
        </p:spPr>
      </p:pic>
      <p:pic>
        <p:nvPicPr>
          <p:cNvPr id="80" name="Image 79" descr="Une image contenant noir, obscurité&#10;&#10;Description générée automatiquement">
            <a:extLst>
              <a:ext uri="{FF2B5EF4-FFF2-40B4-BE49-F238E27FC236}">
                <a16:creationId xmlns:a16="http://schemas.microsoft.com/office/drawing/2014/main" id="{9AD4C6A9-856D-F861-055D-BB07BDDE8D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55229" y="3421081"/>
            <a:ext cx="540000" cy="540000"/>
          </a:xfrm>
          <a:prstGeom prst="rect">
            <a:avLst/>
          </a:prstGeom>
        </p:spPr>
      </p:pic>
      <p:pic>
        <p:nvPicPr>
          <p:cNvPr id="81" name="Image 80" descr="Une image contenant noir, obscurité&#10;&#10;Description générée automatiquement">
            <a:extLst>
              <a:ext uri="{FF2B5EF4-FFF2-40B4-BE49-F238E27FC236}">
                <a16:creationId xmlns:a16="http://schemas.microsoft.com/office/drawing/2014/main" id="{CF9B17B7-DB88-E8D8-EECD-4815019151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045214" y="3482610"/>
            <a:ext cx="540000" cy="540000"/>
          </a:xfrm>
          <a:prstGeom prst="rect">
            <a:avLst/>
          </a:prstGeom>
        </p:spPr>
      </p:pic>
      <p:graphicFrame>
        <p:nvGraphicFramePr>
          <p:cNvPr id="87" name="Tableau 2">
            <a:extLst>
              <a:ext uri="{FF2B5EF4-FFF2-40B4-BE49-F238E27FC236}">
                <a16:creationId xmlns:a16="http://schemas.microsoft.com/office/drawing/2014/main" id="{F0402FE3-3992-4502-F00C-E71800EFB9EF}"/>
              </a:ext>
            </a:extLst>
          </p:cNvPr>
          <p:cNvGraphicFramePr>
            <a:graphicFrameLocks noGrp="1"/>
          </p:cNvGraphicFramePr>
          <p:nvPr>
            <p:extLst>
              <p:ext uri="{D42A27DB-BD31-4B8C-83A1-F6EECF244321}">
                <p14:modId xmlns:p14="http://schemas.microsoft.com/office/powerpoint/2010/main" val="2349719989"/>
              </p:ext>
            </p:extLst>
          </p:nvPr>
        </p:nvGraphicFramePr>
        <p:xfrm>
          <a:off x="13777010" y="7206947"/>
          <a:ext cx="1457793" cy="2468880"/>
        </p:xfrm>
        <a:graphic>
          <a:graphicData uri="http://schemas.openxmlformats.org/drawingml/2006/table">
            <a:tbl>
              <a:tblPr firstRow="1" bandRow="1"/>
              <a:tblGrid>
                <a:gridCol w="1457793">
                  <a:extLst>
                    <a:ext uri="{9D8B030D-6E8A-4147-A177-3AD203B41FA5}">
                      <a16:colId xmlns:a16="http://schemas.microsoft.com/office/drawing/2014/main" val="3011262852"/>
                    </a:ext>
                  </a:extLst>
                </a:gridCol>
              </a:tblGrid>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baseline="0" noProof="0">
                          <a:latin typeface="Open Sans" panose="020B0606030504020204" pitchFamily="34" charset="0"/>
                          <a:ea typeface="Open Sans" panose="020B0606030504020204" pitchFamily="34" charset="0"/>
                          <a:cs typeface="Open Sans" panose="020B0606030504020204" pitchFamily="34" charset="0"/>
                        </a:rPr>
                        <a:t>N=100</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9155223"/>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32</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2999468"/>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22</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21334569"/>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a:latin typeface="Open Sans" panose="020B0606030504020204" pitchFamily="34" charset="0"/>
                          <a:ea typeface="Open Sans" panose="020B0606030504020204" pitchFamily="34" charset="0"/>
                          <a:cs typeface="Open Sans" panose="020B0606030504020204" pitchFamily="34" charset="0"/>
                        </a:rPr>
                        <a:t>6</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10040059"/>
                  </a:ext>
                </a:extLst>
              </a:tr>
              <a:tr h="37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aseline="0" noProof="0">
                          <a:latin typeface="Open Sans" panose="020B0606030504020204" pitchFamily="34" charset="0"/>
                          <a:ea typeface="Open Sans" panose="020B0606030504020204" pitchFamily="34" charset="0"/>
                          <a:cs typeface="Open Sans" panose="020B0606030504020204" pitchFamily="34" charset="0"/>
                        </a:rPr>
                        <a:t>38</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34648334"/>
                  </a:ext>
                </a:extLst>
              </a:tr>
              <a:tr h="3771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aseline="0" noProof="0">
                          <a:latin typeface="Open Sans" panose="020B0606030504020204" pitchFamily="34" charset="0"/>
                          <a:ea typeface="Open Sans" panose="020B0606030504020204" pitchFamily="34" charset="0"/>
                          <a:cs typeface="Open Sans" panose="020B0606030504020204" pitchFamily="34" charset="0"/>
                        </a:rPr>
                        <a:t>2</a:t>
                      </a:r>
                    </a:p>
                  </a:txBody>
                  <a:tcPr marL="137160" marR="137160" marT="68580" marB="6858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1835273"/>
                  </a:ext>
                </a:extLst>
              </a:tr>
            </a:tbl>
          </a:graphicData>
        </a:graphic>
      </p:graphicFrame>
    </p:spTree>
    <p:extLst>
      <p:ext uri="{BB962C8B-B14F-4D97-AF65-F5344CB8AC3E}">
        <p14:creationId xmlns:p14="http://schemas.microsoft.com/office/powerpoint/2010/main" val="197598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47E94-D909-BDC7-1C9D-4B639CBF8B35}"/>
              </a:ext>
            </a:extLst>
          </p:cNvPr>
          <p:cNvSpPr>
            <a:spLocks noGrp="1"/>
          </p:cNvSpPr>
          <p:nvPr>
            <p:ph type="title"/>
          </p:nvPr>
        </p:nvSpPr>
        <p:spPr/>
        <p:txBody>
          <a:bodyPr/>
          <a:lstStyle/>
          <a:p>
            <a:r>
              <a:rPr lang="fr-CH" err="1"/>
              <a:t>Results</a:t>
            </a:r>
            <a:r>
              <a:rPr lang="fr-CH"/>
              <a:t> and Discussion</a:t>
            </a:r>
            <a:br>
              <a:rPr lang="fr-CH"/>
            </a:br>
            <a:r>
              <a:rPr lang="en-US" sz="4200" b="0"/>
              <a:t>Delineating the Field of Research</a:t>
            </a:r>
            <a:endParaRPr lang="fr-CH" sz="4200" b="0"/>
          </a:p>
        </p:txBody>
      </p:sp>
      <p:sp>
        <p:nvSpPr>
          <p:cNvPr id="4" name="Espace réservé du numéro de diapositive 3">
            <a:extLst>
              <a:ext uri="{FF2B5EF4-FFF2-40B4-BE49-F238E27FC236}">
                <a16:creationId xmlns:a16="http://schemas.microsoft.com/office/drawing/2014/main" id="{19E3F001-7387-12F2-F964-9D30A69644CF}"/>
              </a:ext>
            </a:extLst>
          </p:cNvPr>
          <p:cNvSpPr>
            <a:spLocks noGrp="1"/>
          </p:cNvSpPr>
          <p:nvPr>
            <p:ph type="sldNum" sz="quarter" idx="12"/>
          </p:nvPr>
        </p:nvSpPr>
        <p:spPr/>
        <p:txBody>
          <a:bodyPr/>
          <a:lstStyle/>
          <a:p>
            <a:fld id="{4F1CDF55-9A51-47FB-B473-F55C6345E432}" type="slidenum">
              <a:rPr lang="fr-CH" smtClean="0"/>
              <a:t>9</a:t>
            </a:fld>
            <a:endParaRPr lang="fr-CH"/>
          </a:p>
        </p:txBody>
      </p:sp>
      <p:pic>
        <p:nvPicPr>
          <p:cNvPr id="6" name="Image 5" descr="Une image contenant texte, capture d’écran&#10;&#10;Description générée automatiquement">
            <a:extLst>
              <a:ext uri="{FF2B5EF4-FFF2-40B4-BE49-F238E27FC236}">
                <a16:creationId xmlns:a16="http://schemas.microsoft.com/office/drawing/2014/main" id="{680C464D-77EE-7403-8383-BA796A6DC7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5318" y="2357141"/>
            <a:ext cx="15037365" cy="7929860"/>
          </a:xfrm>
          <a:prstGeom prst="rect">
            <a:avLst/>
          </a:prstGeom>
        </p:spPr>
      </p:pic>
      <p:sp>
        <p:nvSpPr>
          <p:cNvPr id="14" name="ZoneTexte 13">
            <a:extLst>
              <a:ext uri="{FF2B5EF4-FFF2-40B4-BE49-F238E27FC236}">
                <a16:creationId xmlns:a16="http://schemas.microsoft.com/office/drawing/2014/main" id="{D32630F0-DD80-A256-2771-C27279441262}"/>
              </a:ext>
            </a:extLst>
          </p:cNvPr>
          <p:cNvSpPr txBox="1"/>
          <p:nvPr/>
        </p:nvSpPr>
        <p:spPr>
          <a:xfrm>
            <a:off x="15348232" y="8005396"/>
            <a:ext cx="2628900" cy="1200329"/>
          </a:xfrm>
          <a:prstGeom prst="rect">
            <a:avLst/>
          </a:prstGeom>
          <a:noFill/>
        </p:spPr>
        <p:txBody>
          <a:bodyPr wrap="square">
            <a:spAutoFit/>
          </a:bodyPr>
          <a:lstStyle/>
          <a:p>
            <a:pPr marL="352425" indent="-352425"/>
            <a:r>
              <a:rPr lang="en-US" sz="2400" i="1">
                <a:latin typeface="Open Sans" panose="020B0606030504020204" pitchFamily="34" charset="0"/>
                <a:ea typeface="Open Sans" panose="020B0606030504020204" pitchFamily="34" charset="0"/>
                <a:cs typeface="Open Sans" panose="020B0606030504020204" pitchFamily="34" charset="0"/>
              </a:rPr>
              <a:t>D: system; navigation; environment</a:t>
            </a:r>
          </a:p>
        </p:txBody>
      </p:sp>
      <p:sp>
        <p:nvSpPr>
          <p:cNvPr id="15" name="ZoneTexte 14">
            <a:extLst>
              <a:ext uri="{FF2B5EF4-FFF2-40B4-BE49-F238E27FC236}">
                <a16:creationId xmlns:a16="http://schemas.microsoft.com/office/drawing/2014/main" id="{B31822BE-7911-4BA1-C36E-F3D5FFB8D010}"/>
              </a:ext>
            </a:extLst>
          </p:cNvPr>
          <p:cNvSpPr txBox="1"/>
          <p:nvPr/>
        </p:nvSpPr>
        <p:spPr>
          <a:xfrm>
            <a:off x="10303353" y="2987518"/>
            <a:ext cx="4655997" cy="461665"/>
          </a:xfrm>
          <a:prstGeom prst="rect">
            <a:avLst/>
          </a:prstGeom>
          <a:noFill/>
        </p:spPr>
        <p:txBody>
          <a:bodyPr wrap="square">
            <a:spAutoFit/>
          </a:bodyPr>
          <a:lstStyle/>
          <a:p>
            <a:r>
              <a:rPr lang="en-US" sz="2400" i="1">
                <a:latin typeface="Open Sans" panose="020B0606030504020204" pitchFamily="34" charset="0"/>
                <a:ea typeface="Open Sans" panose="020B0606030504020204" pitchFamily="34" charset="0"/>
                <a:cs typeface="Open Sans" panose="020B0606030504020204" pitchFamily="34" charset="0"/>
              </a:rPr>
              <a:t>E: model; app; deep learning</a:t>
            </a:r>
          </a:p>
        </p:txBody>
      </p:sp>
      <p:sp>
        <p:nvSpPr>
          <p:cNvPr id="16" name="ZoneTexte 15">
            <a:extLst>
              <a:ext uri="{FF2B5EF4-FFF2-40B4-BE49-F238E27FC236}">
                <a16:creationId xmlns:a16="http://schemas.microsoft.com/office/drawing/2014/main" id="{46292BD1-3353-EE99-0927-E21B3886D1D9}"/>
              </a:ext>
            </a:extLst>
          </p:cNvPr>
          <p:cNvSpPr txBox="1"/>
          <p:nvPr/>
        </p:nvSpPr>
        <p:spPr>
          <a:xfrm>
            <a:off x="2097981" y="6072833"/>
            <a:ext cx="3873641" cy="461665"/>
          </a:xfrm>
          <a:prstGeom prst="rect">
            <a:avLst/>
          </a:prstGeom>
          <a:noFill/>
        </p:spPr>
        <p:txBody>
          <a:bodyPr wrap="square">
            <a:spAutoFit/>
          </a:bodyPr>
          <a:lstStyle/>
          <a:p>
            <a:r>
              <a:rPr lang="en-US" sz="2400" i="1">
                <a:latin typeface="Open Sans" panose="020B0606030504020204" pitchFamily="34" charset="0"/>
                <a:ea typeface="Open Sans" panose="020B0606030504020204" pitchFamily="34" charset="0"/>
                <a:cs typeface="Open Sans" panose="020B0606030504020204" pitchFamily="34" charset="0"/>
              </a:rPr>
              <a:t>A &amp; B: app; accessibility</a:t>
            </a:r>
          </a:p>
        </p:txBody>
      </p:sp>
      <p:sp>
        <p:nvSpPr>
          <p:cNvPr id="17" name="ZoneTexte 16">
            <a:extLst>
              <a:ext uri="{FF2B5EF4-FFF2-40B4-BE49-F238E27FC236}">
                <a16:creationId xmlns:a16="http://schemas.microsoft.com/office/drawing/2014/main" id="{6FBF81C1-A22A-AA85-ECD5-2803000558D5}"/>
              </a:ext>
            </a:extLst>
          </p:cNvPr>
          <p:cNvSpPr txBox="1"/>
          <p:nvPr/>
        </p:nvSpPr>
        <p:spPr>
          <a:xfrm>
            <a:off x="2386739" y="8143896"/>
            <a:ext cx="4461987" cy="461665"/>
          </a:xfrm>
          <a:prstGeom prst="rect">
            <a:avLst/>
          </a:prstGeom>
          <a:noFill/>
        </p:spPr>
        <p:txBody>
          <a:bodyPr wrap="square">
            <a:spAutoFit/>
          </a:bodyPr>
          <a:lstStyle/>
          <a:p>
            <a:r>
              <a:rPr lang="en-US" sz="2400" i="1">
                <a:latin typeface="Open Sans" panose="020B0606030504020204" pitchFamily="34" charset="0"/>
                <a:ea typeface="Open Sans" panose="020B0606030504020204" pitchFamily="34" charset="0"/>
                <a:cs typeface="Open Sans" panose="020B0606030504020204" pitchFamily="34" charset="0"/>
              </a:rPr>
              <a:t>C: access; interact; tactile</a:t>
            </a:r>
          </a:p>
        </p:txBody>
      </p:sp>
      <p:sp>
        <p:nvSpPr>
          <p:cNvPr id="3" name="ZoneTexte 2">
            <a:extLst>
              <a:ext uri="{FF2B5EF4-FFF2-40B4-BE49-F238E27FC236}">
                <a16:creationId xmlns:a16="http://schemas.microsoft.com/office/drawing/2014/main" id="{CEB2C5AF-5760-BF27-B122-48CE017DEB2C}"/>
              </a:ext>
            </a:extLst>
          </p:cNvPr>
          <p:cNvSpPr txBox="1"/>
          <p:nvPr/>
        </p:nvSpPr>
        <p:spPr>
          <a:xfrm>
            <a:off x="11019908" y="2321066"/>
            <a:ext cx="6300000" cy="461665"/>
          </a:xfrm>
          <a:prstGeom prst="rect">
            <a:avLst/>
          </a:prstGeom>
          <a:solidFill>
            <a:schemeClr val="accent3">
              <a:lumMod val="20000"/>
              <a:lumOff val="80000"/>
            </a:schemeClr>
          </a:solidFill>
        </p:spPr>
        <p:txBody>
          <a:bodyPr wrap="square">
            <a:spAutoFit/>
          </a:bodyPr>
          <a:lstStyle/>
          <a:p>
            <a:pPr lvl="0" algn="ctr"/>
            <a:r>
              <a:rPr lang="en-US" sz="2400">
                <a:latin typeface="Open Sans" panose="020B0606030504020204" pitchFamily="34" charset="0"/>
                <a:ea typeface="Open Sans" panose="020B0606030504020204" pitchFamily="34" charset="0"/>
                <a:cs typeface="Open Sans" panose="020B0606030504020204" pitchFamily="34" charset="0"/>
              </a:rPr>
              <a:t>Quantitative: Bibliometric &amp; Programmatic</a:t>
            </a:r>
            <a:endParaRPr lang="en-US" sz="2400"/>
          </a:p>
        </p:txBody>
      </p:sp>
    </p:spTree>
    <p:extLst>
      <p:ext uri="{BB962C8B-B14F-4D97-AF65-F5344CB8AC3E}">
        <p14:creationId xmlns:p14="http://schemas.microsoft.com/office/powerpoint/2010/main" val="34973923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69888E1-CFD1-4BA1-9AC4-66D01EE60847}" vid="{EA9CF258-067A-449E-97AD-AC35543E8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24</Slides>
  <Notes>20</Notes>
  <HiddenSlides>7</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Thème Office</vt:lpstr>
      <vt:lpstr>PowerPoint Presentation</vt:lpstr>
      <vt:lpstr>Context Field-, technology-, method-agnostic review</vt:lpstr>
      <vt:lpstr>Context Field-, technology-, method-agnostic review</vt:lpstr>
      <vt:lpstr>Methodology Bibliometric Workflow</vt:lpstr>
      <vt:lpstr>Methodology Research design (1)</vt:lpstr>
      <vt:lpstr>Methodology Compilation of bibliographic data (2)</vt:lpstr>
      <vt:lpstr>Methodology Analysis (3) &amp; Visualization (4)</vt:lpstr>
      <vt:lpstr>Methodology Interpretation (5) – a two-level iterative analysis</vt:lpstr>
      <vt:lpstr>Results and Discussion Delineating the Field of Research</vt:lpstr>
      <vt:lpstr>Results and Discussion Delineating the Field of Research</vt:lpstr>
      <vt:lpstr>Results and Discussion Delineating the Field of Research</vt:lpstr>
      <vt:lpstr>Results and Discussion Delineating the Field of Research</vt:lpstr>
      <vt:lpstr>Results and Discussion Delineating the Field of Research</vt:lpstr>
      <vt:lpstr>Results and Discussion Communities of Focus</vt:lpstr>
      <vt:lpstr>Results and Discussion Interaction Modalities</vt:lpstr>
      <vt:lpstr>Conclusion</vt:lpstr>
      <vt:lpstr>Thank you</vt:lpstr>
      <vt:lpstr>Results and Discussion Delineating the Field of Research</vt:lpstr>
      <vt:lpstr>Methodology Bibliometric Workflow</vt:lpstr>
      <vt:lpstr>Results Technologies and Devices</vt:lpstr>
      <vt:lpstr>Results and Discussion Delineating the Field of Research</vt:lpstr>
      <vt:lpstr>Q/R: clustering</vt:lpstr>
      <vt:lpstr>Results and Discussion</vt:lpstr>
      <vt:lpstr>Context Field-, technology-, method-agnostic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Jeanneret Medina Maximiliano Zadkiel</dc:creator>
  <cp:revision>1</cp:revision>
  <dcterms:created xsi:type="dcterms:W3CDTF">2020-12-02T08:02:49Z</dcterms:created>
  <dcterms:modified xsi:type="dcterms:W3CDTF">2023-10-24T13:58:38Z</dcterms:modified>
</cp:coreProperties>
</file>