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theme/themeOverride1.xml" ContentType="application/vnd.openxmlformats-officedocument.themeOverride+xml"/>
  <Override PartName="/ppt/notesSlides/notesSlide46.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notesSlides/notesSlide47.xml" ContentType="application/vnd.openxmlformats-officedocument.presentationml.notesSlid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notesSlides/notesSlide48.xml" ContentType="application/vnd.openxmlformats-officedocument.presentationml.notesSlide+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27.xml" ContentType="application/vnd.openxmlformats-officedocument.drawingml.chart+xml"/>
  <Override PartName="/ppt/notesSlides/notesSlide66.xml" ContentType="application/vnd.openxmlformats-officedocument.presentationml.notesSlide+xml"/>
  <Override PartName="/ppt/charts/chart28.xml" ContentType="application/vnd.openxmlformats-officedocument.drawingml.chart+xml"/>
  <Override PartName="/ppt/notesSlides/notesSlide67.xml" ContentType="application/vnd.openxmlformats-officedocument.presentationml.notesSlide+xml"/>
  <Override PartName="/ppt/charts/chart29.xml" ContentType="application/vnd.openxmlformats-officedocument.drawingml.chart+xml"/>
  <Override PartName="/ppt/notesSlides/notesSlide68.xml" ContentType="application/vnd.openxmlformats-officedocument.presentationml.notesSlide+xml"/>
  <Override PartName="/ppt/charts/chart30.xml" ContentType="application/vnd.openxmlformats-officedocument.drawingml.chart+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 id="2147483684" r:id="rId3"/>
    <p:sldMasterId id="2147483696" r:id="rId4"/>
    <p:sldMasterId id="2147483708" r:id="rId5"/>
    <p:sldMasterId id="2147483720" r:id="rId6"/>
    <p:sldMasterId id="2147483732" r:id="rId7"/>
    <p:sldMasterId id="2147483744" r:id="rId8"/>
    <p:sldMasterId id="2147483756" r:id="rId9"/>
    <p:sldMasterId id="2147483768" r:id="rId10"/>
    <p:sldMasterId id="2147483780" r:id="rId11"/>
    <p:sldMasterId id="2147483792" r:id="rId12"/>
    <p:sldMasterId id="2147483804" r:id="rId13"/>
    <p:sldMasterId id="2147483816" r:id="rId14"/>
  </p:sldMasterIdLst>
  <p:notesMasterIdLst>
    <p:notesMasterId r:id="rId157"/>
  </p:notesMasterIdLst>
  <p:sldIdLst>
    <p:sldId id="257" r:id="rId15"/>
    <p:sldId id="468" r:id="rId16"/>
    <p:sldId id="481" r:id="rId17"/>
    <p:sldId id="469" r:id="rId18"/>
    <p:sldId id="461" r:id="rId19"/>
    <p:sldId id="462" r:id="rId20"/>
    <p:sldId id="463" r:id="rId21"/>
    <p:sldId id="464" r:id="rId22"/>
    <p:sldId id="465" r:id="rId23"/>
    <p:sldId id="466" r:id="rId24"/>
    <p:sldId id="346" r:id="rId25"/>
    <p:sldId id="471" r:id="rId26"/>
    <p:sldId id="472" r:id="rId27"/>
    <p:sldId id="474" r:id="rId28"/>
    <p:sldId id="475" r:id="rId29"/>
    <p:sldId id="476" r:id="rId30"/>
    <p:sldId id="477" r:id="rId31"/>
    <p:sldId id="414" r:id="rId32"/>
    <p:sldId id="415" r:id="rId33"/>
    <p:sldId id="416" r:id="rId34"/>
    <p:sldId id="417" r:id="rId35"/>
    <p:sldId id="418" r:id="rId36"/>
    <p:sldId id="420" r:id="rId37"/>
    <p:sldId id="421" r:id="rId38"/>
    <p:sldId id="422" r:id="rId39"/>
    <p:sldId id="423" r:id="rId40"/>
    <p:sldId id="424" r:id="rId41"/>
    <p:sldId id="425" r:id="rId42"/>
    <p:sldId id="426" r:id="rId43"/>
    <p:sldId id="427" r:id="rId44"/>
    <p:sldId id="429" r:id="rId45"/>
    <p:sldId id="428" r:id="rId46"/>
    <p:sldId id="431" r:id="rId47"/>
    <p:sldId id="432" r:id="rId48"/>
    <p:sldId id="433" r:id="rId49"/>
    <p:sldId id="434" r:id="rId50"/>
    <p:sldId id="435" r:id="rId51"/>
    <p:sldId id="436" r:id="rId52"/>
    <p:sldId id="437" r:id="rId53"/>
    <p:sldId id="438" r:id="rId54"/>
    <p:sldId id="439" r:id="rId55"/>
    <p:sldId id="440" r:id="rId56"/>
    <p:sldId id="441" r:id="rId57"/>
    <p:sldId id="442" r:id="rId58"/>
    <p:sldId id="443" r:id="rId59"/>
    <p:sldId id="444" r:id="rId60"/>
    <p:sldId id="445" r:id="rId61"/>
    <p:sldId id="446" r:id="rId62"/>
    <p:sldId id="447" r:id="rId63"/>
    <p:sldId id="448" r:id="rId64"/>
    <p:sldId id="449" r:id="rId65"/>
    <p:sldId id="450" r:id="rId66"/>
    <p:sldId id="451" r:id="rId67"/>
    <p:sldId id="452" r:id="rId68"/>
    <p:sldId id="460" r:id="rId69"/>
    <p:sldId id="457" r:id="rId70"/>
    <p:sldId id="458" r:id="rId71"/>
    <p:sldId id="459" r:id="rId72"/>
    <p:sldId id="478" r:id="rId73"/>
    <p:sldId id="479" r:id="rId74"/>
    <p:sldId id="480" r:id="rId75"/>
    <p:sldId id="348" r:id="rId76"/>
    <p:sldId id="354" r:id="rId77"/>
    <p:sldId id="357" r:id="rId78"/>
    <p:sldId id="356" r:id="rId79"/>
    <p:sldId id="358" r:id="rId80"/>
    <p:sldId id="355" r:id="rId81"/>
    <p:sldId id="359" r:id="rId82"/>
    <p:sldId id="360" r:id="rId83"/>
    <p:sldId id="361" r:id="rId84"/>
    <p:sldId id="363" r:id="rId85"/>
    <p:sldId id="365" r:id="rId86"/>
    <p:sldId id="366" r:id="rId87"/>
    <p:sldId id="367" r:id="rId88"/>
    <p:sldId id="369" r:id="rId89"/>
    <p:sldId id="482" r:id="rId90"/>
    <p:sldId id="372" r:id="rId91"/>
    <p:sldId id="368" r:id="rId92"/>
    <p:sldId id="373" r:id="rId93"/>
    <p:sldId id="375" r:id="rId94"/>
    <p:sldId id="377" r:id="rId95"/>
    <p:sldId id="378" r:id="rId96"/>
    <p:sldId id="379" r:id="rId97"/>
    <p:sldId id="380" r:id="rId98"/>
    <p:sldId id="492" r:id="rId99"/>
    <p:sldId id="493" r:id="rId100"/>
    <p:sldId id="483" r:id="rId101"/>
    <p:sldId id="484" r:id="rId102"/>
    <p:sldId id="485" r:id="rId103"/>
    <p:sldId id="486" r:id="rId104"/>
    <p:sldId id="487" r:id="rId105"/>
    <p:sldId id="488" r:id="rId106"/>
    <p:sldId id="489" r:id="rId107"/>
    <p:sldId id="490" r:id="rId108"/>
    <p:sldId id="491" r:id="rId109"/>
    <p:sldId id="383" r:id="rId110"/>
    <p:sldId id="385" r:id="rId111"/>
    <p:sldId id="386" r:id="rId112"/>
    <p:sldId id="387" r:id="rId113"/>
    <p:sldId id="398" r:id="rId114"/>
    <p:sldId id="388" r:id="rId115"/>
    <p:sldId id="389" r:id="rId116"/>
    <p:sldId id="392" r:id="rId117"/>
    <p:sldId id="391" r:id="rId118"/>
    <p:sldId id="393" r:id="rId119"/>
    <p:sldId id="402" r:id="rId120"/>
    <p:sldId id="404" r:id="rId121"/>
    <p:sldId id="406" r:id="rId122"/>
    <p:sldId id="407" r:id="rId123"/>
    <p:sldId id="408" r:id="rId124"/>
    <p:sldId id="409" r:id="rId125"/>
    <p:sldId id="395" r:id="rId126"/>
    <p:sldId id="411" r:id="rId127"/>
    <p:sldId id="410" r:id="rId128"/>
    <p:sldId id="412" r:id="rId129"/>
    <p:sldId id="399" r:id="rId130"/>
    <p:sldId id="400" r:id="rId131"/>
    <p:sldId id="401" r:id="rId132"/>
    <p:sldId id="397" r:id="rId133"/>
    <p:sldId id="413" r:id="rId134"/>
    <p:sldId id="396" r:id="rId135"/>
    <p:sldId id="496" r:id="rId136"/>
    <p:sldId id="494" r:id="rId137"/>
    <p:sldId id="505" r:id="rId138"/>
    <p:sldId id="501" r:id="rId139"/>
    <p:sldId id="497" r:id="rId140"/>
    <p:sldId id="499" r:id="rId141"/>
    <p:sldId id="500" r:id="rId142"/>
    <p:sldId id="502" r:id="rId143"/>
    <p:sldId id="503" r:id="rId144"/>
    <p:sldId id="504" r:id="rId145"/>
    <p:sldId id="498" r:id="rId146"/>
    <p:sldId id="508" r:id="rId147"/>
    <p:sldId id="473" r:id="rId148"/>
    <p:sldId id="507" r:id="rId149"/>
    <p:sldId id="364" r:id="rId150"/>
    <p:sldId id="370" r:id="rId151"/>
    <p:sldId id="453" r:id="rId152"/>
    <p:sldId id="454" r:id="rId153"/>
    <p:sldId id="455" r:id="rId154"/>
    <p:sldId id="470" r:id="rId155"/>
    <p:sldId id="403" r:id="rId156"/>
  </p:sldIdLst>
  <p:sldSz cx="9144000" cy="6858000" type="screen4x3"/>
  <p:notesSz cx="6858000" cy="9144000"/>
  <p:embeddedFontLst>
    <p:embeddedFont>
      <p:font typeface="Segoe Condensed" pitchFamily="34" charset="0"/>
      <p:regular r:id="rId158"/>
      <p:bold r:id="rId159"/>
    </p:embeddedFont>
    <p:embeddedFont>
      <p:font typeface="Segoe WP Semibold" pitchFamily="34" charset="0"/>
      <p:bold r:id="rId160"/>
    </p:embeddedFont>
    <p:embeddedFont>
      <p:font typeface="Arial Black" pitchFamily="34" charset="0"/>
      <p:bold r:id="rId161"/>
    </p:embeddedFont>
    <p:embeddedFont>
      <p:font typeface="Franklin Gothic Demi Cond" pitchFamily="34" charset="0"/>
      <p:regular r:id="rId162"/>
    </p:embeddedFont>
    <p:embeddedFont>
      <p:font typeface="Segoe Print" pitchFamily="2" charset="0"/>
      <p:regular r:id="rId163"/>
      <p:bold r:id="rId164"/>
    </p:embeddedFont>
    <p:embeddedFont>
      <p:font typeface="Franklin Gothic Heavy" pitchFamily="34" charset="0"/>
      <p:regular r:id="rId165"/>
      <p:italic r:id="rId166"/>
    </p:embeddedFont>
    <p:embeddedFont>
      <p:font typeface="Calibri" pitchFamily="34" charset="0"/>
      <p:regular r:id="rId167"/>
      <p:bold r:id="rId168"/>
      <p:italic r:id="rId169"/>
      <p:boldItalic r:id="rId170"/>
    </p:embeddedFont>
    <p:embeddedFont>
      <p:font typeface="Segoe UI Light" pitchFamily="34" charset="0"/>
      <p:regular r:id="rId171"/>
    </p:embeddedFont>
    <p:embeddedFont>
      <p:font typeface="Segoe UI" pitchFamily="34" charset="0"/>
      <p:regular r:id="rId172"/>
      <p:bold r:id="rId173"/>
      <p:italic r:id="rId174"/>
      <p:boldItalic r:id="rId175"/>
    </p:embeddedFont>
  </p:embeddedFontLst>
  <p:defaultTextStyle>
    <a:defPPr>
      <a:defRPr lang="en-US"/>
    </a:defPPr>
    <a:lvl1pPr marL="0" algn="l" defTabSz="913696" rtl="0" eaLnBrk="1" latinLnBrk="0" hangingPunct="1">
      <a:defRPr sz="1800" kern="1200">
        <a:solidFill>
          <a:schemeClr val="tx1"/>
        </a:solidFill>
        <a:latin typeface="+mn-lt"/>
        <a:ea typeface="+mn-ea"/>
        <a:cs typeface="+mn-cs"/>
      </a:defRPr>
    </a:lvl1pPr>
    <a:lvl2pPr marL="456846" algn="l" defTabSz="913696" rtl="0" eaLnBrk="1" latinLnBrk="0" hangingPunct="1">
      <a:defRPr sz="1800" kern="1200">
        <a:solidFill>
          <a:schemeClr val="tx1"/>
        </a:solidFill>
        <a:latin typeface="+mn-lt"/>
        <a:ea typeface="+mn-ea"/>
        <a:cs typeface="+mn-cs"/>
      </a:defRPr>
    </a:lvl2pPr>
    <a:lvl3pPr marL="913696" algn="l" defTabSz="913696" rtl="0" eaLnBrk="1" latinLnBrk="0" hangingPunct="1">
      <a:defRPr sz="1800" kern="1200">
        <a:solidFill>
          <a:schemeClr val="tx1"/>
        </a:solidFill>
        <a:latin typeface="+mn-lt"/>
        <a:ea typeface="+mn-ea"/>
        <a:cs typeface="+mn-cs"/>
      </a:defRPr>
    </a:lvl3pPr>
    <a:lvl4pPr marL="1370550" algn="l" defTabSz="913696" rtl="0" eaLnBrk="1" latinLnBrk="0" hangingPunct="1">
      <a:defRPr sz="1800" kern="1200">
        <a:solidFill>
          <a:schemeClr val="tx1"/>
        </a:solidFill>
        <a:latin typeface="+mn-lt"/>
        <a:ea typeface="+mn-ea"/>
        <a:cs typeface="+mn-cs"/>
      </a:defRPr>
    </a:lvl4pPr>
    <a:lvl5pPr marL="1827398" algn="l" defTabSz="913696" rtl="0" eaLnBrk="1" latinLnBrk="0" hangingPunct="1">
      <a:defRPr sz="1800" kern="1200">
        <a:solidFill>
          <a:schemeClr val="tx1"/>
        </a:solidFill>
        <a:latin typeface="+mn-lt"/>
        <a:ea typeface="+mn-ea"/>
        <a:cs typeface="+mn-cs"/>
      </a:defRPr>
    </a:lvl5pPr>
    <a:lvl6pPr marL="2284245" algn="l" defTabSz="913696" rtl="0" eaLnBrk="1" latinLnBrk="0" hangingPunct="1">
      <a:defRPr sz="1800" kern="1200">
        <a:solidFill>
          <a:schemeClr val="tx1"/>
        </a:solidFill>
        <a:latin typeface="+mn-lt"/>
        <a:ea typeface="+mn-ea"/>
        <a:cs typeface="+mn-cs"/>
      </a:defRPr>
    </a:lvl6pPr>
    <a:lvl7pPr marL="2741098" algn="l" defTabSz="913696" rtl="0" eaLnBrk="1" latinLnBrk="0" hangingPunct="1">
      <a:defRPr sz="1800" kern="1200">
        <a:solidFill>
          <a:schemeClr val="tx1"/>
        </a:solidFill>
        <a:latin typeface="+mn-lt"/>
        <a:ea typeface="+mn-ea"/>
        <a:cs typeface="+mn-cs"/>
      </a:defRPr>
    </a:lvl7pPr>
    <a:lvl8pPr marL="3197941" algn="l" defTabSz="913696" rtl="0" eaLnBrk="1" latinLnBrk="0" hangingPunct="1">
      <a:defRPr sz="1800" kern="1200">
        <a:solidFill>
          <a:schemeClr val="tx1"/>
        </a:solidFill>
        <a:latin typeface="+mn-lt"/>
        <a:ea typeface="+mn-ea"/>
        <a:cs typeface="+mn-cs"/>
      </a:defRPr>
    </a:lvl8pPr>
    <a:lvl9pPr marL="3654795" algn="l" defTabSz="913696"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AFE3"/>
    <a:srgbClr val="D0D35D"/>
    <a:srgbClr val="C1AC51"/>
    <a:srgbClr val="9986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79" autoAdjust="0"/>
    <p:restoredTop sz="80600" autoAdjust="0"/>
  </p:normalViewPr>
  <p:slideViewPr>
    <p:cSldViewPr>
      <p:cViewPr>
        <p:scale>
          <a:sx n="70" d="100"/>
          <a:sy n="70" d="100"/>
        </p:scale>
        <p:origin x="-4710" y="-1890"/>
      </p:cViewPr>
      <p:guideLst>
        <p:guide orient="horz" pos="2160"/>
        <p:guide pos="2880"/>
      </p:guideLst>
    </p:cSldViewPr>
  </p:slideViewPr>
  <p:notesTextViewPr>
    <p:cViewPr>
      <p:scale>
        <a:sx n="100" d="100"/>
        <a:sy n="100" d="100"/>
      </p:scale>
      <p:origin x="0" y="0"/>
    </p:cViewPr>
  </p:notesTextViewPr>
  <p:sorterViewPr>
    <p:cViewPr>
      <p:scale>
        <a:sx n="30" d="100"/>
        <a:sy n="3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38" Type="http://schemas.openxmlformats.org/officeDocument/2006/relationships/slide" Target="slides/slide124.xml"/><Relationship Id="rId154" Type="http://schemas.openxmlformats.org/officeDocument/2006/relationships/slide" Target="slides/slide140.xml"/><Relationship Id="rId159" Type="http://schemas.openxmlformats.org/officeDocument/2006/relationships/font" Target="fonts/font2.fntdata"/><Relationship Id="rId175" Type="http://schemas.openxmlformats.org/officeDocument/2006/relationships/font" Target="fonts/font18.fntdata"/><Relationship Id="rId170" Type="http://schemas.openxmlformats.org/officeDocument/2006/relationships/font" Target="fonts/font13.fntdata"/><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28" Type="http://schemas.openxmlformats.org/officeDocument/2006/relationships/slide" Target="slides/slide114.xml"/><Relationship Id="rId144" Type="http://schemas.openxmlformats.org/officeDocument/2006/relationships/slide" Target="slides/slide130.xml"/><Relationship Id="rId149" Type="http://schemas.openxmlformats.org/officeDocument/2006/relationships/slide" Target="slides/slide135.xml"/><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slide" Target="slides/slide81.xml"/><Relationship Id="rId160" Type="http://schemas.openxmlformats.org/officeDocument/2006/relationships/font" Target="fonts/font3.fntdata"/><Relationship Id="rId165" Type="http://schemas.openxmlformats.org/officeDocument/2006/relationships/font" Target="fonts/font8.fntdata"/><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113" Type="http://schemas.openxmlformats.org/officeDocument/2006/relationships/slide" Target="slides/slide99.xml"/><Relationship Id="rId118" Type="http://schemas.openxmlformats.org/officeDocument/2006/relationships/slide" Target="slides/slide104.xml"/><Relationship Id="rId134" Type="http://schemas.openxmlformats.org/officeDocument/2006/relationships/slide" Target="slides/slide120.xml"/><Relationship Id="rId139" Type="http://schemas.openxmlformats.org/officeDocument/2006/relationships/slide" Target="slides/slide125.xml"/><Relationship Id="rId80" Type="http://schemas.openxmlformats.org/officeDocument/2006/relationships/slide" Target="slides/slide66.xml"/><Relationship Id="rId85" Type="http://schemas.openxmlformats.org/officeDocument/2006/relationships/slide" Target="slides/slide71.xml"/><Relationship Id="rId150" Type="http://schemas.openxmlformats.org/officeDocument/2006/relationships/slide" Target="slides/slide136.xml"/><Relationship Id="rId155" Type="http://schemas.openxmlformats.org/officeDocument/2006/relationships/slide" Target="slides/slide141.xml"/><Relationship Id="rId171" Type="http://schemas.openxmlformats.org/officeDocument/2006/relationships/font" Target="fonts/font14.fntdata"/><Relationship Id="rId176" Type="http://schemas.openxmlformats.org/officeDocument/2006/relationships/presProps" Target="presProps.xml"/><Relationship Id="rId12" Type="http://schemas.openxmlformats.org/officeDocument/2006/relationships/slideMaster" Target="slideMasters/slideMaster12.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slide" Target="slides/slide94.xml"/><Relationship Id="rId124" Type="http://schemas.openxmlformats.org/officeDocument/2006/relationships/slide" Target="slides/slide110.xml"/><Relationship Id="rId129" Type="http://schemas.openxmlformats.org/officeDocument/2006/relationships/slide" Target="slides/slide115.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40" Type="http://schemas.openxmlformats.org/officeDocument/2006/relationships/slide" Target="slides/slide126.xml"/><Relationship Id="rId145" Type="http://schemas.openxmlformats.org/officeDocument/2006/relationships/slide" Target="slides/slide131.xml"/><Relationship Id="rId161" Type="http://schemas.openxmlformats.org/officeDocument/2006/relationships/font" Target="fonts/font4.fntdata"/><Relationship Id="rId166"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9.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119" Type="http://schemas.openxmlformats.org/officeDocument/2006/relationships/slide" Target="slides/slide105.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30" Type="http://schemas.openxmlformats.org/officeDocument/2006/relationships/slide" Target="slides/slide116.xml"/><Relationship Id="rId135" Type="http://schemas.openxmlformats.org/officeDocument/2006/relationships/slide" Target="slides/slide121.xml"/><Relationship Id="rId143" Type="http://schemas.openxmlformats.org/officeDocument/2006/relationships/slide" Target="slides/slide129.xml"/><Relationship Id="rId148" Type="http://schemas.openxmlformats.org/officeDocument/2006/relationships/slide" Target="slides/slide134.xml"/><Relationship Id="rId151" Type="http://schemas.openxmlformats.org/officeDocument/2006/relationships/slide" Target="slides/slide137.xml"/><Relationship Id="rId156" Type="http://schemas.openxmlformats.org/officeDocument/2006/relationships/slide" Target="slides/slide142.xml"/><Relationship Id="rId164" Type="http://schemas.openxmlformats.org/officeDocument/2006/relationships/font" Target="fonts/font7.fntdata"/><Relationship Id="rId169" Type="http://schemas.openxmlformats.org/officeDocument/2006/relationships/font" Target="fonts/font12.fntdata"/><Relationship Id="rId177"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72" Type="http://schemas.openxmlformats.org/officeDocument/2006/relationships/font" Target="fonts/font15.fntdata"/><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141" Type="http://schemas.openxmlformats.org/officeDocument/2006/relationships/slide" Target="slides/slide127.xml"/><Relationship Id="rId146" Type="http://schemas.openxmlformats.org/officeDocument/2006/relationships/slide" Target="slides/slide132.xml"/><Relationship Id="rId167" Type="http://schemas.openxmlformats.org/officeDocument/2006/relationships/font" Target="fonts/font10.fntdata"/><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162" Type="http://schemas.openxmlformats.org/officeDocument/2006/relationships/font" Target="fonts/font5.fntdata"/><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slide" Target="slides/slide117.xml"/><Relationship Id="rId136" Type="http://schemas.openxmlformats.org/officeDocument/2006/relationships/slide" Target="slides/slide122.xml"/><Relationship Id="rId157" Type="http://schemas.openxmlformats.org/officeDocument/2006/relationships/notesMaster" Target="notesMasters/notesMaster1.xml"/><Relationship Id="rId178" Type="http://schemas.openxmlformats.org/officeDocument/2006/relationships/theme" Target="theme/theme1.xml"/><Relationship Id="rId61" Type="http://schemas.openxmlformats.org/officeDocument/2006/relationships/slide" Target="slides/slide47.xml"/><Relationship Id="rId82" Type="http://schemas.openxmlformats.org/officeDocument/2006/relationships/slide" Target="slides/slide68.xml"/><Relationship Id="rId152" Type="http://schemas.openxmlformats.org/officeDocument/2006/relationships/slide" Target="slides/slide138.xml"/><Relationship Id="rId173" Type="http://schemas.openxmlformats.org/officeDocument/2006/relationships/font" Target="fonts/font16.fntdata"/><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slide" Target="slides/slide133.xml"/><Relationship Id="rId168" Type="http://schemas.openxmlformats.org/officeDocument/2006/relationships/font" Target="fonts/font11.fntdata"/><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slide" Target="slides/slide128.xml"/><Relationship Id="rId163" Type="http://schemas.openxmlformats.org/officeDocument/2006/relationships/font" Target="fonts/font6.fntdata"/><Relationship Id="rId3" Type="http://schemas.openxmlformats.org/officeDocument/2006/relationships/slideMaster" Target="slideMasters/slideMaster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137" Type="http://schemas.openxmlformats.org/officeDocument/2006/relationships/slide" Target="slides/slide123.xml"/><Relationship Id="rId158" Type="http://schemas.openxmlformats.org/officeDocument/2006/relationships/font" Target="fonts/font1.fntdata"/><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slide" Target="slides/slide118.xml"/><Relationship Id="rId153" Type="http://schemas.openxmlformats.org/officeDocument/2006/relationships/slide" Target="slides/slide139.xml"/><Relationship Id="rId174" Type="http://schemas.openxmlformats.org/officeDocument/2006/relationships/font" Target="fonts/font17.fntdata"/><Relationship Id="rId179" Type="http://schemas.openxmlformats.org/officeDocument/2006/relationships/tableStyles" Target="tableStyles.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27" Type="http://schemas.openxmlformats.org/officeDocument/2006/relationships/slide" Target="slides/slide113.xml"/></Relationships>
</file>

<file path=ppt/charts/_rels/chart1.xml.rels><?xml version="1.0" encoding="UTF-8" standalone="yes"?>
<Relationships xmlns="http://schemas.openxmlformats.org/package/2006/relationships"><Relationship Id="rId1" Type="http://schemas.openxmlformats.org/officeDocument/2006/relationships/oleObject" Target="file:///C:\research\papers\UbiComp2009-ThesisProposalForDoctoralConsortium\WaterUsagePerHousehold.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Eric\Documents\HydroSenseDocs\UbicompPresentationStreams_v2.xls" TargetMode="External"/></Relationships>
</file>

<file path=ppt/charts/_rels/chart11.xml.rels><?xml version="1.0" encoding="UTF-8" standalone="yes"?>
<Relationships xmlns="http://schemas.openxmlformats.org/package/2006/relationships"><Relationship Id="rId2" Type="http://schemas.openxmlformats.org/officeDocument/2006/relationships/oleObject" Target="file:///C:\Users\Eric\Documents\HydroSenseDocs\UbicompPresentationStreams_v2.xls" TargetMode="External"/><Relationship Id="rId1" Type="http://schemas.openxmlformats.org/officeDocument/2006/relationships/themeOverride" Target="../theme/themeOverride1.xml"/></Relationships>
</file>

<file path=ppt/charts/_rels/chart12.xml.rels><?xml version="1.0" encoding="UTF-8" standalone="yes"?>
<Relationships xmlns="http://schemas.openxmlformats.org/package/2006/relationships"><Relationship Id="rId1" Type="http://schemas.openxmlformats.org/officeDocument/2006/relationships/oleObject" Target="file:///C:\Users\Eric\Documents\HydroSenseDocs\UbicompPresentationStreams_v2.xls"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Eric\Documents\HydroSenseDocs\UbicompPresentationStreams_v2.xls"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Eric\Documents\HydroSenseDocs\UbicompPresentationStreams_v2.xls"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Users\Eric\Documents\HydroSenseDocs\UbicompPresentationStreams_v2.xls"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Users\Eric\Documents\HydroSenseDocs\UbicompPresentationStreams_v2.xls"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C:\Users\Eric\Documents\HydroSenseDocs\UbicompPresentationStreams_v2.xls"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C:\Users\Eric\Documents\HydroSenseDocs\UbicompPresentationStreams_v2.xls"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C:\Users\Eric\Documents\HydroSenseDocs\UbicompPresentationStreams_v2.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3"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file:///C:\Users\Eric\Documents\HydroSenseDocs\UbicompPresentationStreams_v2.xls"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C:\Users\Eric\Documents\HydroSenseDocs\UbicompPresentationStreams_v2.xls"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C:\Users\Eric\Documents\HydroSenseDocs\UbicompPresentationStreams_v2.xls"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C:\Users\Eric\Documents\HydroSenseDocs\UbicompPresentationStreams_v2.xls" TargetMode="External"/></Relationships>
</file>

<file path=ppt/charts/_rels/chart24.xml.rels><?xml version="1.0" encoding="UTF-8" standalone="yes"?>
<Relationships xmlns="http://schemas.openxmlformats.org/package/2006/relationships"><Relationship Id="rId1" Type="http://schemas.openxmlformats.org/officeDocument/2006/relationships/oleObject" Target="file:///C:\Users\Eric\Documents\HydroSenseDocs\UbicompPresentationStreams_v2.xls" TargetMode="External"/></Relationships>
</file>

<file path=ppt/charts/_rels/chart25.xml.rels><?xml version="1.0" encoding="UTF-8" standalone="yes"?>
<Relationships xmlns="http://schemas.openxmlformats.org/package/2006/relationships"><Relationship Id="rId1" Type="http://schemas.openxmlformats.org/officeDocument/2006/relationships/oleObject" Target="file:///C:\Users\Eric\Documents\HydroSenseDocs\UbicompPresentationStreams_v2.xls" TargetMode="External"/></Relationships>
</file>

<file path=ppt/charts/_rels/chart26.xml.rels><?xml version="1.0" encoding="UTF-8" standalone="yes"?>
<Relationships xmlns="http://schemas.openxmlformats.org/package/2006/relationships"><Relationship Id="rId1" Type="http://schemas.openxmlformats.org/officeDocument/2006/relationships/oleObject" Target="file:///C:\Users\Eric\Documents\HydroSenseDocs\UbicompPresentationStreams_v2.xls" TargetMode="External"/></Relationships>
</file>

<file path=ppt/charts/_rels/chart27.xml.rels><?xml version="1.0" encoding="UTF-8" standalone="yes"?>
<Relationships xmlns="http://schemas.openxmlformats.org/package/2006/relationships"><Relationship Id="rId1" Type="http://schemas.openxmlformats.org/officeDocument/2006/relationships/oleObject" Target="file:///C:\Users\Eric\Documents\HydroSenseDocs\Hydrosense_Accuracy_CrossValidation_v2.xls" TargetMode="External"/></Relationships>
</file>

<file path=ppt/charts/_rels/chart28.xml.rels><?xml version="1.0" encoding="UTF-8" standalone="yes"?>
<Relationships xmlns="http://schemas.openxmlformats.org/package/2006/relationships"><Relationship Id="rId1" Type="http://schemas.openxmlformats.org/officeDocument/2006/relationships/oleObject" Target="file:///C:\Users\Eric\Documents\HydroSenseDocs\Hydrosense_Accuracy_CrossValidation_v2.xls" TargetMode="External"/></Relationships>
</file>

<file path=ppt/charts/_rels/chart29.xml.rels><?xml version="1.0" encoding="UTF-8" standalone="yes"?>
<Relationships xmlns="http://schemas.openxmlformats.org/package/2006/relationships"><Relationship Id="rId1" Type="http://schemas.openxmlformats.org/officeDocument/2006/relationships/oleObject" Target="file:///C:\Users\Eric\Documents\HydroSenseDocs\Hydrosense_Accuracy_CrossValidation_v2.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Book3" TargetMode="External"/></Relationships>
</file>

<file path=ppt/charts/_rels/chart30.xml.rels><?xml version="1.0" encoding="UTF-8" standalone="yes"?>
<Relationships xmlns="http://schemas.openxmlformats.org/package/2006/relationships"><Relationship Id="rId1" Type="http://schemas.openxmlformats.org/officeDocument/2006/relationships/oleObject" Target="file:///C:\Users\Eric\Documents\HydroSenseDocs\Hydrosense_Accuracy_CrossValidation_v2.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Book3"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Eric\Documents\HydroSenseDocs\UbicompPresentationStreams_v2.xls"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Eric\Documents\HydroSenseDocs\UbicompPresentationStreams_v2.xls"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Eric\Documents\HydroSenseDocs\UbicompPresentationStreams_v2.xls"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Eric\Documents\HydroSenseDocs\UbicompPresentationStreams_v2.xls"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Eric\Documents\HydroSenseDocs\UbicompPresentationStreams_v2.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0"/>
    <c:plotArea>
      <c:layout/>
      <c:barChart>
        <c:barDir val="bar"/>
        <c:grouping val="clustered"/>
        <c:varyColors val="0"/>
        <c:ser>
          <c:idx val="0"/>
          <c:order val="0"/>
          <c:invertIfNegative val="0"/>
          <c:cat>
            <c:strRef>
              <c:f>Sheet1!$G$2:$G$9</c:f>
              <c:strCache>
                <c:ptCount val="8"/>
                <c:pt idx="0">
                  <c:v>Dishwasher</c:v>
                </c:pt>
                <c:pt idx="1">
                  <c:v>Baths</c:v>
                </c:pt>
                <c:pt idx="2">
                  <c:v>Other Domestic</c:v>
                </c:pt>
                <c:pt idx="3">
                  <c:v>Leaks</c:v>
                </c:pt>
                <c:pt idx="4">
                  <c:v>Faucets</c:v>
                </c:pt>
                <c:pt idx="5">
                  <c:v>Showers</c:v>
                </c:pt>
                <c:pt idx="6">
                  <c:v>Clothes Washer</c:v>
                </c:pt>
                <c:pt idx="7">
                  <c:v>Toilets</c:v>
                </c:pt>
              </c:strCache>
            </c:strRef>
          </c:cat>
          <c:val>
            <c:numRef>
              <c:f>Sheet1!$H$2:$H$9</c:f>
              <c:numCache>
                <c:formatCode>0.0%</c:formatCode>
                <c:ptCount val="8"/>
                <c:pt idx="0">
                  <c:v>1.4000000000000005E-2</c:v>
                </c:pt>
                <c:pt idx="1">
                  <c:v>1.7000000000000032E-2</c:v>
                </c:pt>
                <c:pt idx="2">
                  <c:v>2.2000000000000033E-2</c:v>
                </c:pt>
                <c:pt idx="3">
                  <c:v>0.13700000000000001</c:v>
                </c:pt>
                <c:pt idx="4">
                  <c:v>0.15700000000000028</c:v>
                </c:pt>
                <c:pt idx="5">
                  <c:v>0.16800000000000026</c:v>
                </c:pt>
                <c:pt idx="6">
                  <c:v>0.21700000000000025</c:v>
                </c:pt>
                <c:pt idx="7">
                  <c:v>0.26700000000000002</c:v>
                </c:pt>
              </c:numCache>
            </c:numRef>
          </c:val>
        </c:ser>
        <c:dLbls>
          <c:showLegendKey val="0"/>
          <c:showVal val="0"/>
          <c:showCatName val="0"/>
          <c:showSerName val="0"/>
          <c:showPercent val="0"/>
          <c:showBubbleSize val="0"/>
        </c:dLbls>
        <c:gapWidth val="56"/>
        <c:overlap val="33"/>
        <c:axId val="159924224"/>
        <c:axId val="159925760"/>
      </c:barChart>
      <c:catAx>
        <c:axId val="159924224"/>
        <c:scaling>
          <c:orientation val="minMax"/>
        </c:scaling>
        <c:delete val="0"/>
        <c:axPos val="l"/>
        <c:numFmt formatCode="General" sourceLinked="1"/>
        <c:majorTickMark val="out"/>
        <c:minorTickMark val="none"/>
        <c:tickLblPos val="nextTo"/>
        <c:crossAx val="159925760"/>
        <c:crosses val="autoZero"/>
        <c:auto val="1"/>
        <c:lblAlgn val="ctr"/>
        <c:lblOffset val="100"/>
        <c:noMultiLvlLbl val="0"/>
      </c:catAx>
      <c:valAx>
        <c:axId val="159925760"/>
        <c:scaling>
          <c:orientation val="minMax"/>
        </c:scaling>
        <c:delete val="0"/>
        <c:axPos val="b"/>
        <c:majorGridlines/>
        <c:numFmt formatCode="0%" sourceLinked="0"/>
        <c:majorTickMark val="out"/>
        <c:minorTickMark val="none"/>
        <c:tickLblPos val="nextTo"/>
        <c:crossAx val="15992422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65956090615508"/>
          <c:y val="7.4016112569262174E-2"/>
          <c:w val="0.83516206628054679"/>
          <c:h val="0.70537802566345875"/>
        </c:manualLayout>
      </c:layout>
      <c:scatterChart>
        <c:scatterStyle val="smoothMarker"/>
        <c:varyColors val="0"/>
        <c:ser>
          <c:idx val="0"/>
          <c:order val="0"/>
          <c:spPr>
            <a:ln w="19050"/>
          </c:spPr>
          <c:marker>
            <c:symbol val="none"/>
          </c:marker>
          <c:dPt>
            <c:idx val="37"/>
            <c:bubble3D val="0"/>
            <c:spPr>
              <a:ln w="19050">
                <a:solidFill>
                  <a:schemeClr val="accent1"/>
                </a:solidFill>
                <a:prstDash val="sysDash"/>
              </a:ln>
            </c:spPr>
          </c:dPt>
          <c:xVal>
            <c:numRef>
              <c:f>faucetStreamToFile.csv!$A$1:$A$448</c:f>
              <c:numCache>
                <c:formatCode>General</c:formatCode>
                <c:ptCount val="448"/>
                <c:pt idx="0">
                  <c:v>1.0000000000000037E-3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1.0009999999999959</c:v>
                </c:pt>
                <c:pt idx="11">
                  <c:v>1.101</c:v>
                </c:pt>
                <c:pt idx="12">
                  <c:v>1.2009999999999956</c:v>
                </c:pt>
                <c:pt idx="13">
                  <c:v>1.3009999999999964</c:v>
                </c:pt>
                <c:pt idx="14">
                  <c:v>1.4009999999999951</c:v>
                </c:pt>
                <c:pt idx="15">
                  <c:v>1.5009999999999959</c:v>
                </c:pt>
                <c:pt idx="16">
                  <c:v>1.601</c:v>
                </c:pt>
                <c:pt idx="17">
                  <c:v>1.7009999999999956</c:v>
                </c:pt>
                <c:pt idx="18">
                  <c:v>1.8009999999999964</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faucetStreamToFile.csv!$B$1:$B$448</c:f>
              <c:numCache>
                <c:formatCode>General</c:formatCode>
                <c:ptCount val="448"/>
                <c:pt idx="0">
                  <c:v>46.564</c:v>
                </c:pt>
                <c:pt idx="1">
                  <c:v>46.572000000000003</c:v>
                </c:pt>
                <c:pt idx="2">
                  <c:v>46.699000000000012</c:v>
                </c:pt>
                <c:pt idx="3">
                  <c:v>46.585000000000001</c:v>
                </c:pt>
                <c:pt idx="4">
                  <c:v>46.715000000000003</c:v>
                </c:pt>
                <c:pt idx="5">
                  <c:v>46.563000000000002</c:v>
                </c:pt>
                <c:pt idx="6">
                  <c:v>46.477000000000004</c:v>
                </c:pt>
                <c:pt idx="7">
                  <c:v>46.609000000000002</c:v>
                </c:pt>
                <c:pt idx="8">
                  <c:v>46.651000000000003</c:v>
                </c:pt>
                <c:pt idx="9">
                  <c:v>46.472000000000001</c:v>
                </c:pt>
                <c:pt idx="10">
                  <c:v>46.615000000000002</c:v>
                </c:pt>
                <c:pt idx="11">
                  <c:v>46.583000000000006</c:v>
                </c:pt>
                <c:pt idx="12">
                  <c:v>46.58</c:v>
                </c:pt>
                <c:pt idx="13">
                  <c:v>46.54</c:v>
                </c:pt>
                <c:pt idx="14">
                  <c:v>46.691000000000003</c:v>
                </c:pt>
                <c:pt idx="15">
                  <c:v>46.509</c:v>
                </c:pt>
                <c:pt idx="16">
                  <c:v>46.518000000000001</c:v>
                </c:pt>
                <c:pt idx="17">
                  <c:v>46.623000000000012</c:v>
                </c:pt>
                <c:pt idx="18">
                  <c:v>46.624000000000002</c:v>
                </c:pt>
                <c:pt idx="19">
                  <c:v>46.651000000000003</c:v>
                </c:pt>
                <c:pt idx="20">
                  <c:v>46.555</c:v>
                </c:pt>
                <c:pt idx="21">
                  <c:v>46.645000000000003</c:v>
                </c:pt>
                <c:pt idx="22">
                  <c:v>46.614000000000004</c:v>
                </c:pt>
                <c:pt idx="23">
                  <c:v>46.643000000000001</c:v>
                </c:pt>
                <c:pt idx="24">
                  <c:v>46.671000000000006</c:v>
                </c:pt>
                <c:pt idx="25">
                  <c:v>46.785000000000011</c:v>
                </c:pt>
                <c:pt idx="26">
                  <c:v>46.743000000000002</c:v>
                </c:pt>
                <c:pt idx="27">
                  <c:v>46.752000000000002</c:v>
                </c:pt>
                <c:pt idx="28">
                  <c:v>46.908000000000001</c:v>
                </c:pt>
                <c:pt idx="29">
                  <c:v>46.688000000000002</c:v>
                </c:pt>
                <c:pt idx="30">
                  <c:v>46.879000000000005</c:v>
                </c:pt>
                <c:pt idx="31">
                  <c:v>45.426000000000002</c:v>
                </c:pt>
                <c:pt idx="32">
                  <c:v>42.592000000000013</c:v>
                </c:pt>
                <c:pt idx="33">
                  <c:v>49.049000000000007</c:v>
                </c:pt>
                <c:pt idx="34">
                  <c:v>46.291000000000011</c:v>
                </c:pt>
                <c:pt idx="35">
                  <c:v>44.079000000000001</c:v>
                </c:pt>
                <c:pt idx="36">
                  <c:v>47.402000000000001</c:v>
                </c:pt>
                <c:pt idx="37">
                  <c:v>46.333000000000006</c:v>
                </c:pt>
                <c:pt idx="38">
                  <c:v>44.221000000000011</c:v>
                </c:pt>
                <c:pt idx="39">
                  <c:v>46.184000000000005</c:v>
                </c:pt>
                <c:pt idx="40">
                  <c:v>46.264000000000003</c:v>
                </c:pt>
                <c:pt idx="41">
                  <c:v>44.712000000000003</c:v>
                </c:pt>
                <c:pt idx="42">
                  <c:v>45.231000000000002</c:v>
                </c:pt>
                <c:pt idx="43">
                  <c:v>45.979000000000006</c:v>
                </c:pt>
                <c:pt idx="44">
                  <c:v>44.899000000000001</c:v>
                </c:pt>
                <c:pt idx="45">
                  <c:v>44.908000000000001</c:v>
                </c:pt>
                <c:pt idx="46">
                  <c:v>45.274000000000001</c:v>
                </c:pt>
                <c:pt idx="47">
                  <c:v>44.826000000000001</c:v>
                </c:pt>
                <c:pt idx="48">
                  <c:v>44.604000000000006</c:v>
                </c:pt>
                <c:pt idx="49">
                  <c:v>45.134</c:v>
                </c:pt>
                <c:pt idx="50">
                  <c:v>44.769000000000013</c:v>
                </c:pt>
                <c:pt idx="51">
                  <c:v>44.592000000000013</c:v>
                </c:pt>
                <c:pt idx="52">
                  <c:v>44.889000000000003</c:v>
                </c:pt>
                <c:pt idx="53">
                  <c:v>44.91</c:v>
                </c:pt>
                <c:pt idx="54">
                  <c:v>44.68</c:v>
                </c:pt>
                <c:pt idx="55">
                  <c:v>44.784000000000006</c:v>
                </c:pt>
                <c:pt idx="56">
                  <c:v>44.737000000000002</c:v>
                </c:pt>
                <c:pt idx="57">
                  <c:v>44.659000000000006</c:v>
                </c:pt>
                <c:pt idx="58">
                  <c:v>44.725000000000129</c:v>
                </c:pt>
                <c:pt idx="59">
                  <c:v>44.897000000000006</c:v>
                </c:pt>
                <c:pt idx="60">
                  <c:v>44.759</c:v>
                </c:pt>
                <c:pt idx="61">
                  <c:v>44.765000000000114</c:v>
                </c:pt>
                <c:pt idx="62">
                  <c:v>44.620000000000012</c:v>
                </c:pt>
                <c:pt idx="63">
                  <c:v>44.774000000000001</c:v>
                </c:pt>
                <c:pt idx="64">
                  <c:v>44.79800000000013</c:v>
                </c:pt>
                <c:pt idx="65">
                  <c:v>44.829000000000001</c:v>
                </c:pt>
                <c:pt idx="66">
                  <c:v>44.936</c:v>
                </c:pt>
                <c:pt idx="67">
                  <c:v>44.895000000000003</c:v>
                </c:pt>
                <c:pt idx="68">
                  <c:v>44.909000000000006</c:v>
                </c:pt>
                <c:pt idx="69">
                  <c:v>44.974000000000004</c:v>
                </c:pt>
                <c:pt idx="70">
                  <c:v>44.787000000000006</c:v>
                </c:pt>
                <c:pt idx="71">
                  <c:v>44.962000000000003</c:v>
                </c:pt>
                <c:pt idx="72">
                  <c:v>45.159000000000006</c:v>
                </c:pt>
                <c:pt idx="73">
                  <c:v>45.132000000000012</c:v>
                </c:pt>
                <c:pt idx="74">
                  <c:v>45.268000000000114</c:v>
                </c:pt>
                <c:pt idx="75">
                  <c:v>45.332000000000001</c:v>
                </c:pt>
                <c:pt idx="76">
                  <c:v>45.332000000000001</c:v>
                </c:pt>
                <c:pt idx="77">
                  <c:v>45.35</c:v>
                </c:pt>
                <c:pt idx="78">
                  <c:v>45.274000000000001</c:v>
                </c:pt>
                <c:pt idx="79">
                  <c:v>45.513000000000005</c:v>
                </c:pt>
                <c:pt idx="80">
                  <c:v>45.469000000000001</c:v>
                </c:pt>
                <c:pt idx="81">
                  <c:v>45.456000000000003</c:v>
                </c:pt>
                <c:pt idx="82">
                  <c:v>45.612000000000002</c:v>
                </c:pt>
                <c:pt idx="83">
                  <c:v>45.67</c:v>
                </c:pt>
                <c:pt idx="84">
                  <c:v>45.903000000000006</c:v>
                </c:pt>
                <c:pt idx="85">
                  <c:v>45.685000000000002</c:v>
                </c:pt>
                <c:pt idx="86">
                  <c:v>45.809000000000005</c:v>
                </c:pt>
                <c:pt idx="87">
                  <c:v>45.911000000000001</c:v>
                </c:pt>
                <c:pt idx="88">
                  <c:v>45.913000000000004</c:v>
                </c:pt>
                <c:pt idx="89">
                  <c:v>46.053000000000004</c:v>
                </c:pt>
                <c:pt idx="90">
                  <c:v>46.036000000000001</c:v>
                </c:pt>
                <c:pt idx="91">
                  <c:v>45.978000000000002</c:v>
                </c:pt>
                <c:pt idx="92">
                  <c:v>46.063000000000002</c:v>
                </c:pt>
                <c:pt idx="93">
                  <c:v>46.262000000000114</c:v>
                </c:pt>
                <c:pt idx="94">
                  <c:v>45.988</c:v>
                </c:pt>
                <c:pt idx="95">
                  <c:v>46.124000000000002</c:v>
                </c:pt>
                <c:pt idx="96">
                  <c:v>46.217000000000006</c:v>
                </c:pt>
                <c:pt idx="97">
                  <c:v>46.137</c:v>
                </c:pt>
                <c:pt idx="98">
                  <c:v>46.169000000000011</c:v>
                </c:pt>
                <c:pt idx="99">
                  <c:v>46.310999999999993</c:v>
                </c:pt>
                <c:pt idx="100">
                  <c:v>46.190000000000012</c:v>
                </c:pt>
                <c:pt idx="101">
                  <c:v>46.380999999999993</c:v>
                </c:pt>
                <c:pt idx="102">
                  <c:v>46.224000000000011</c:v>
                </c:pt>
                <c:pt idx="103">
                  <c:v>46.236000000000011</c:v>
                </c:pt>
                <c:pt idx="104">
                  <c:v>46.199000000000012</c:v>
                </c:pt>
                <c:pt idx="105">
                  <c:v>46.212000000000003</c:v>
                </c:pt>
                <c:pt idx="106">
                  <c:v>46.31</c:v>
                </c:pt>
                <c:pt idx="107">
                  <c:v>46.264000000000003</c:v>
                </c:pt>
                <c:pt idx="108">
                  <c:v>46.138000000000012</c:v>
                </c:pt>
                <c:pt idx="109">
                  <c:v>46.247</c:v>
                </c:pt>
                <c:pt idx="110">
                  <c:v>46.274000000000001</c:v>
                </c:pt>
                <c:pt idx="111">
                  <c:v>46.230000000000011</c:v>
                </c:pt>
                <c:pt idx="112">
                  <c:v>46.273000000000003</c:v>
                </c:pt>
                <c:pt idx="113">
                  <c:v>46.229000000000013</c:v>
                </c:pt>
                <c:pt idx="114">
                  <c:v>46.225000000000129</c:v>
                </c:pt>
                <c:pt idx="115">
                  <c:v>46.245000000000012</c:v>
                </c:pt>
                <c:pt idx="116">
                  <c:v>46.099000000000011</c:v>
                </c:pt>
                <c:pt idx="117">
                  <c:v>46.156000000000006</c:v>
                </c:pt>
                <c:pt idx="118">
                  <c:v>45.936</c:v>
                </c:pt>
                <c:pt idx="119">
                  <c:v>46.171000000000006</c:v>
                </c:pt>
                <c:pt idx="120">
                  <c:v>46.037000000000006</c:v>
                </c:pt>
                <c:pt idx="121">
                  <c:v>45.927</c:v>
                </c:pt>
                <c:pt idx="122">
                  <c:v>46.011000000000003</c:v>
                </c:pt>
                <c:pt idx="123">
                  <c:v>45.895000000000003</c:v>
                </c:pt>
                <c:pt idx="124">
                  <c:v>45.977000000000004</c:v>
                </c:pt>
                <c:pt idx="125">
                  <c:v>45.991</c:v>
                </c:pt>
                <c:pt idx="126">
                  <c:v>45.841999999999999</c:v>
                </c:pt>
                <c:pt idx="127">
                  <c:v>45.839000000000006</c:v>
                </c:pt>
                <c:pt idx="128">
                  <c:v>45.88</c:v>
                </c:pt>
                <c:pt idx="129">
                  <c:v>45.837000000000003</c:v>
                </c:pt>
                <c:pt idx="130">
                  <c:v>45.854999999999997</c:v>
                </c:pt>
                <c:pt idx="131">
                  <c:v>45.983000000000004</c:v>
                </c:pt>
                <c:pt idx="132">
                  <c:v>45.723000000000013</c:v>
                </c:pt>
                <c:pt idx="133">
                  <c:v>45.677</c:v>
                </c:pt>
                <c:pt idx="134">
                  <c:v>45.651000000000003</c:v>
                </c:pt>
                <c:pt idx="135">
                  <c:v>45.701000000000001</c:v>
                </c:pt>
                <c:pt idx="136">
                  <c:v>45.771000000000001</c:v>
                </c:pt>
                <c:pt idx="137">
                  <c:v>45.642000000000003</c:v>
                </c:pt>
                <c:pt idx="138">
                  <c:v>45.67</c:v>
                </c:pt>
                <c:pt idx="139">
                  <c:v>45.57</c:v>
                </c:pt>
                <c:pt idx="140">
                  <c:v>45.505000000000003</c:v>
                </c:pt>
                <c:pt idx="141">
                  <c:v>45.526000000000003</c:v>
                </c:pt>
                <c:pt idx="142">
                  <c:v>45.662000000000013</c:v>
                </c:pt>
                <c:pt idx="143">
                  <c:v>45.436</c:v>
                </c:pt>
                <c:pt idx="144">
                  <c:v>45.595000000000013</c:v>
                </c:pt>
                <c:pt idx="145">
                  <c:v>45.501000000000005</c:v>
                </c:pt>
                <c:pt idx="146">
                  <c:v>44.886000000000003</c:v>
                </c:pt>
                <c:pt idx="147">
                  <c:v>45.51</c:v>
                </c:pt>
                <c:pt idx="148">
                  <c:v>45.484000000000002</c:v>
                </c:pt>
                <c:pt idx="149">
                  <c:v>45.626000000000012</c:v>
                </c:pt>
                <c:pt idx="150">
                  <c:v>45.468000000000011</c:v>
                </c:pt>
                <c:pt idx="151">
                  <c:v>45.477000000000004</c:v>
                </c:pt>
                <c:pt idx="152">
                  <c:v>45.397000000000006</c:v>
                </c:pt>
                <c:pt idx="153">
                  <c:v>45.365000000000002</c:v>
                </c:pt>
                <c:pt idx="154">
                  <c:v>45.562000000000012</c:v>
                </c:pt>
                <c:pt idx="155">
                  <c:v>45.499000000000002</c:v>
                </c:pt>
                <c:pt idx="156">
                  <c:v>45.436</c:v>
                </c:pt>
                <c:pt idx="157">
                  <c:v>45.465000000000003</c:v>
                </c:pt>
                <c:pt idx="158">
                  <c:v>45.381999999999998</c:v>
                </c:pt>
                <c:pt idx="159">
                  <c:v>45.45</c:v>
                </c:pt>
                <c:pt idx="160">
                  <c:v>45.506</c:v>
                </c:pt>
                <c:pt idx="161">
                  <c:v>45.44</c:v>
                </c:pt>
                <c:pt idx="162">
                  <c:v>45.505000000000003</c:v>
                </c:pt>
                <c:pt idx="163">
                  <c:v>45.617000000000004</c:v>
                </c:pt>
                <c:pt idx="164">
                  <c:v>45.555</c:v>
                </c:pt>
                <c:pt idx="165">
                  <c:v>45.589000000000006</c:v>
                </c:pt>
                <c:pt idx="166">
                  <c:v>45.532000000000011</c:v>
                </c:pt>
                <c:pt idx="167">
                  <c:v>45.495000000000012</c:v>
                </c:pt>
                <c:pt idx="168">
                  <c:v>45.126000000000012</c:v>
                </c:pt>
                <c:pt idx="169">
                  <c:v>45.563000000000002</c:v>
                </c:pt>
                <c:pt idx="170">
                  <c:v>45.641000000000005</c:v>
                </c:pt>
                <c:pt idx="171">
                  <c:v>45.548000000000002</c:v>
                </c:pt>
                <c:pt idx="172">
                  <c:v>45.615000000000002</c:v>
                </c:pt>
                <c:pt idx="173">
                  <c:v>45.696000000000012</c:v>
                </c:pt>
                <c:pt idx="174">
                  <c:v>45.46</c:v>
                </c:pt>
                <c:pt idx="175">
                  <c:v>45.769000000000013</c:v>
                </c:pt>
                <c:pt idx="176">
                  <c:v>45.665000000000013</c:v>
                </c:pt>
                <c:pt idx="177">
                  <c:v>45.557000000000002</c:v>
                </c:pt>
                <c:pt idx="178">
                  <c:v>45.596000000000011</c:v>
                </c:pt>
                <c:pt idx="179">
                  <c:v>45.588000000000001</c:v>
                </c:pt>
                <c:pt idx="180">
                  <c:v>45.593000000000011</c:v>
                </c:pt>
                <c:pt idx="181">
                  <c:v>45.647000000000006</c:v>
                </c:pt>
                <c:pt idx="182">
                  <c:v>45.638000000000012</c:v>
                </c:pt>
                <c:pt idx="183">
                  <c:v>45.714000000000006</c:v>
                </c:pt>
                <c:pt idx="184">
                  <c:v>45.503</c:v>
                </c:pt>
                <c:pt idx="185">
                  <c:v>45.655000000000001</c:v>
                </c:pt>
                <c:pt idx="186">
                  <c:v>45.637</c:v>
                </c:pt>
                <c:pt idx="187">
                  <c:v>45.534000000000006</c:v>
                </c:pt>
                <c:pt idx="188">
                  <c:v>45.64</c:v>
                </c:pt>
                <c:pt idx="189">
                  <c:v>45.629000000000012</c:v>
                </c:pt>
                <c:pt idx="190">
                  <c:v>45.647000000000006</c:v>
                </c:pt>
                <c:pt idx="191">
                  <c:v>45.614000000000004</c:v>
                </c:pt>
                <c:pt idx="192">
                  <c:v>45.648000000000003</c:v>
                </c:pt>
                <c:pt idx="193">
                  <c:v>45.571000000000005</c:v>
                </c:pt>
                <c:pt idx="194">
                  <c:v>45.646000000000001</c:v>
                </c:pt>
                <c:pt idx="195">
                  <c:v>45.363</c:v>
                </c:pt>
                <c:pt idx="196">
                  <c:v>45.583000000000006</c:v>
                </c:pt>
                <c:pt idx="197">
                  <c:v>45.524000000000001</c:v>
                </c:pt>
                <c:pt idx="198">
                  <c:v>45.474000000000004</c:v>
                </c:pt>
                <c:pt idx="199">
                  <c:v>45.521000000000001</c:v>
                </c:pt>
                <c:pt idx="200">
                  <c:v>45.48</c:v>
                </c:pt>
                <c:pt idx="201">
                  <c:v>45.072000000000003</c:v>
                </c:pt>
                <c:pt idx="202">
                  <c:v>45.552</c:v>
                </c:pt>
                <c:pt idx="203">
                  <c:v>45.841000000000001</c:v>
                </c:pt>
                <c:pt idx="204">
                  <c:v>48.586000000000006</c:v>
                </c:pt>
                <c:pt idx="205">
                  <c:v>47.975000000000001</c:v>
                </c:pt>
                <c:pt idx="206">
                  <c:v>43.266000000000012</c:v>
                </c:pt>
                <c:pt idx="207">
                  <c:v>46.742000000000012</c:v>
                </c:pt>
                <c:pt idx="208">
                  <c:v>48.833000000000006</c:v>
                </c:pt>
                <c:pt idx="209">
                  <c:v>44.443000000000005</c:v>
                </c:pt>
                <c:pt idx="210">
                  <c:v>46.260000000000012</c:v>
                </c:pt>
                <c:pt idx="211">
                  <c:v>49.073</c:v>
                </c:pt>
                <c:pt idx="212">
                  <c:v>45.632000000000012</c:v>
                </c:pt>
                <c:pt idx="213">
                  <c:v>45.86</c:v>
                </c:pt>
                <c:pt idx="214">
                  <c:v>48.717000000000006</c:v>
                </c:pt>
                <c:pt idx="215">
                  <c:v>46.91</c:v>
                </c:pt>
                <c:pt idx="216">
                  <c:v>45.957999999999998</c:v>
                </c:pt>
                <c:pt idx="217">
                  <c:v>47.961000000000006</c:v>
                </c:pt>
                <c:pt idx="218">
                  <c:v>47.471000000000004</c:v>
                </c:pt>
                <c:pt idx="219">
                  <c:v>46.751000000000005</c:v>
                </c:pt>
                <c:pt idx="220">
                  <c:v>47.674000000000007</c:v>
                </c:pt>
                <c:pt idx="221">
                  <c:v>47.715000000000003</c:v>
                </c:pt>
                <c:pt idx="222">
                  <c:v>46.989000000000004</c:v>
                </c:pt>
                <c:pt idx="223">
                  <c:v>47.199000000000012</c:v>
                </c:pt>
                <c:pt idx="224">
                  <c:v>48.054000000000002</c:v>
                </c:pt>
                <c:pt idx="225">
                  <c:v>47.268000000000114</c:v>
                </c:pt>
                <c:pt idx="226">
                  <c:v>47.429000000000002</c:v>
                </c:pt>
                <c:pt idx="227">
                  <c:v>47.844999999999999</c:v>
                </c:pt>
                <c:pt idx="228">
                  <c:v>47.721000000000011</c:v>
                </c:pt>
                <c:pt idx="229">
                  <c:v>47.717000000000006</c:v>
                </c:pt>
                <c:pt idx="230">
                  <c:v>47.790000000000013</c:v>
                </c:pt>
                <c:pt idx="231">
                  <c:v>47.704000000000001</c:v>
                </c:pt>
                <c:pt idx="232">
                  <c:v>47.619</c:v>
                </c:pt>
                <c:pt idx="233">
                  <c:v>48.017000000000003</c:v>
                </c:pt>
                <c:pt idx="234">
                  <c:v>47.702000000000012</c:v>
                </c:pt>
                <c:pt idx="235">
                  <c:v>47.553000000000004</c:v>
                </c:pt>
                <c:pt idx="236">
                  <c:v>47.692000000000114</c:v>
                </c:pt>
                <c:pt idx="237">
                  <c:v>47.572000000000003</c:v>
                </c:pt>
                <c:pt idx="238">
                  <c:v>47.628000000000114</c:v>
                </c:pt>
                <c:pt idx="239">
                  <c:v>47.742000000000012</c:v>
                </c:pt>
                <c:pt idx="240">
                  <c:v>47.517000000000003</c:v>
                </c:pt>
                <c:pt idx="241">
                  <c:v>47.375</c:v>
                </c:pt>
                <c:pt idx="242">
                  <c:v>47.438000000000002</c:v>
                </c:pt>
                <c:pt idx="243">
                  <c:v>47.52</c:v>
                </c:pt>
                <c:pt idx="244">
                  <c:v>47.365000000000002</c:v>
                </c:pt>
                <c:pt idx="245">
                  <c:v>47.262000000000114</c:v>
                </c:pt>
                <c:pt idx="246">
                  <c:v>47.273000000000003</c:v>
                </c:pt>
                <c:pt idx="247">
                  <c:v>47.222000000000129</c:v>
                </c:pt>
                <c:pt idx="248">
                  <c:v>47.047000000000004</c:v>
                </c:pt>
                <c:pt idx="249">
                  <c:v>47.073</c:v>
                </c:pt>
                <c:pt idx="250">
                  <c:v>46.908000000000001</c:v>
                </c:pt>
                <c:pt idx="251">
                  <c:v>46.832000000000001</c:v>
                </c:pt>
                <c:pt idx="252">
                  <c:v>46.817999999999998</c:v>
                </c:pt>
                <c:pt idx="253">
                  <c:v>46.833000000000006</c:v>
                </c:pt>
                <c:pt idx="254">
                  <c:v>46.728000000000129</c:v>
                </c:pt>
                <c:pt idx="255">
                  <c:v>46.713000000000001</c:v>
                </c:pt>
                <c:pt idx="256">
                  <c:v>46.813999999999993</c:v>
                </c:pt>
                <c:pt idx="257">
                  <c:v>46.655000000000001</c:v>
                </c:pt>
                <c:pt idx="258">
                  <c:v>46.687000000000005</c:v>
                </c:pt>
                <c:pt idx="259">
                  <c:v>46.518000000000001</c:v>
                </c:pt>
                <c:pt idx="260">
                  <c:v>46.353000000000002</c:v>
                </c:pt>
                <c:pt idx="261">
                  <c:v>46.552</c:v>
                </c:pt>
                <c:pt idx="262">
                  <c:v>46.137</c:v>
                </c:pt>
                <c:pt idx="263">
                  <c:v>46.186</c:v>
                </c:pt>
                <c:pt idx="264">
                  <c:v>46.278000000000013</c:v>
                </c:pt>
                <c:pt idx="265">
                  <c:v>46.243000000000002</c:v>
                </c:pt>
                <c:pt idx="266">
                  <c:v>46.281000000000006</c:v>
                </c:pt>
                <c:pt idx="267">
                  <c:v>46.217000000000006</c:v>
                </c:pt>
                <c:pt idx="268">
                  <c:v>46.134</c:v>
                </c:pt>
                <c:pt idx="269">
                  <c:v>46.166000000000011</c:v>
                </c:pt>
                <c:pt idx="270">
                  <c:v>46.125000000000114</c:v>
                </c:pt>
                <c:pt idx="271">
                  <c:v>46.04</c:v>
                </c:pt>
                <c:pt idx="272">
                  <c:v>46.02</c:v>
                </c:pt>
                <c:pt idx="273">
                  <c:v>46.071000000000005</c:v>
                </c:pt>
                <c:pt idx="274">
                  <c:v>46.01</c:v>
                </c:pt>
                <c:pt idx="275">
                  <c:v>46.038000000000011</c:v>
                </c:pt>
                <c:pt idx="276">
                  <c:v>46.063000000000002</c:v>
                </c:pt>
                <c:pt idx="277">
                  <c:v>46.136000000000003</c:v>
                </c:pt>
                <c:pt idx="278">
                  <c:v>46.141000000000005</c:v>
                </c:pt>
                <c:pt idx="279">
                  <c:v>46.042000000000002</c:v>
                </c:pt>
                <c:pt idx="280">
                  <c:v>46.065000000000012</c:v>
                </c:pt>
                <c:pt idx="281">
                  <c:v>46.259</c:v>
                </c:pt>
                <c:pt idx="282">
                  <c:v>46.176000000000002</c:v>
                </c:pt>
                <c:pt idx="283">
                  <c:v>46.056000000000004</c:v>
                </c:pt>
                <c:pt idx="284">
                  <c:v>45.714000000000006</c:v>
                </c:pt>
                <c:pt idx="285">
                  <c:v>46.121000000000002</c:v>
                </c:pt>
                <c:pt idx="286">
                  <c:v>46.15</c:v>
                </c:pt>
                <c:pt idx="287">
                  <c:v>46.072000000000003</c:v>
                </c:pt>
                <c:pt idx="288">
                  <c:v>46.204000000000001</c:v>
                </c:pt>
                <c:pt idx="289">
                  <c:v>46.149000000000001</c:v>
                </c:pt>
                <c:pt idx="290">
                  <c:v>46.24</c:v>
                </c:pt>
                <c:pt idx="291">
                  <c:v>46.372</c:v>
                </c:pt>
                <c:pt idx="292">
                  <c:v>46.341999999999999</c:v>
                </c:pt>
                <c:pt idx="293">
                  <c:v>46.29500000000013</c:v>
                </c:pt>
                <c:pt idx="294">
                  <c:v>46.369</c:v>
                </c:pt>
                <c:pt idx="295">
                  <c:v>46.509</c:v>
                </c:pt>
                <c:pt idx="296">
                  <c:v>46.378</c:v>
                </c:pt>
                <c:pt idx="297">
                  <c:v>46.537000000000006</c:v>
                </c:pt>
                <c:pt idx="298">
                  <c:v>46.478000000000002</c:v>
                </c:pt>
                <c:pt idx="299">
                  <c:v>46.349000000000004</c:v>
                </c:pt>
                <c:pt idx="300">
                  <c:v>46.511000000000003</c:v>
                </c:pt>
                <c:pt idx="301">
                  <c:v>46.591000000000001</c:v>
                </c:pt>
                <c:pt idx="302">
                  <c:v>46.55</c:v>
                </c:pt>
                <c:pt idx="303">
                  <c:v>46.676000000000002</c:v>
                </c:pt>
                <c:pt idx="304">
                  <c:v>46.690000000000012</c:v>
                </c:pt>
                <c:pt idx="305">
                  <c:v>46.561</c:v>
                </c:pt>
                <c:pt idx="306">
                  <c:v>46.851999999999997</c:v>
                </c:pt>
                <c:pt idx="307">
                  <c:v>46.796000000000063</c:v>
                </c:pt>
                <c:pt idx="308">
                  <c:v>46.779000000000003</c:v>
                </c:pt>
                <c:pt idx="309">
                  <c:v>46.819000000000003</c:v>
                </c:pt>
                <c:pt idx="310">
                  <c:v>46.924000000000007</c:v>
                </c:pt>
                <c:pt idx="311">
                  <c:v>46.757000000000005</c:v>
                </c:pt>
                <c:pt idx="312">
                  <c:v>46.775000000000013</c:v>
                </c:pt>
                <c:pt idx="313">
                  <c:v>46.89</c:v>
                </c:pt>
                <c:pt idx="314">
                  <c:v>46.85</c:v>
                </c:pt>
                <c:pt idx="315">
                  <c:v>46.919000000000004</c:v>
                </c:pt>
                <c:pt idx="316">
                  <c:v>46.945</c:v>
                </c:pt>
                <c:pt idx="317">
                  <c:v>46.919000000000004</c:v>
                </c:pt>
                <c:pt idx="318">
                  <c:v>46.945</c:v>
                </c:pt>
                <c:pt idx="319">
                  <c:v>46.96</c:v>
                </c:pt>
                <c:pt idx="320">
                  <c:v>46.91</c:v>
                </c:pt>
                <c:pt idx="321">
                  <c:v>46.909000000000006</c:v>
                </c:pt>
                <c:pt idx="322">
                  <c:v>47.134</c:v>
                </c:pt>
                <c:pt idx="323">
                  <c:v>46.98</c:v>
                </c:pt>
                <c:pt idx="324">
                  <c:v>46.956000000000003</c:v>
                </c:pt>
                <c:pt idx="325">
                  <c:v>46.981000000000002</c:v>
                </c:pt>
                <c:pt idx="326">
                  <c:v>47.014000000000003</c:v>
                </c:pt>
                <c:pt idx="327">
                  <c:v>46.957999999999998</c:v>
                </c:pt>
                <c:pt idx="328">
                  <c:v>46.989000000000004</c:v>
                </c:pt>
                <c:pt idx="329">
                  <c:v>46.903000000000006</c:v>
                </c:pt>
                <c:pt idx="330">
                  <c:v>46.831000000000003</c:v>
                </c:pt>
                <c:pt idx="331">
                  <c:v>46.851999999999997</c:v>
                </c:pt>
                <c:pt idx="332">
                  <c:v>46.993000000000002</c:v>
                </c:pt>
                <c:pt idx="333">
                  <c:v>47.113</c:v>
                </c:pt>
                <c:pt idx="334">
                  <c:v>46.927</c:v>
                </c:pt>
                <c:pt idx="335">
                  <c:v>46.65</c:v>
                </c:pt>
                <c:pt idx="336">
                  <c:v>46.819000000000003</c:v>
                </c:pt>
                <c:pt idx="337">
                  <c:v>46.884999999999998</c:v>
                </c:pt>
                <c:pt idx="338">
                  <c:v>46.473000000000006</c:v>
                </c:pt>
                <c:pt idx="339">
                  <c:v>46.957000000000001</c:v>
                </c:pt>
                <c:pt idx="340">
                  <c:v>46.914000000000001</c:v>
                </c:pt>
                <c:pt idx="341">
                  <c:v>46.792000000000129</c:v>
                </c:pt>
                <c:pt idx="342">
                  <c:v>46.853000000000002</c:v>
                </c:pt>
                <c:pt idx="343">
                  <c:v>46.78</c:v>
                </c:pt>
                <c:pt idx="344">
                  <c:v>46.637</c:v>
                </c:pt>
                <c:pt idx="345">
                  <c:v>46.879000000000005</c:v>
                </c:pt>
                <c:pt idx="346">
                  <c:v>46.82</c:v>
                </c:pt>
                <c:pt idx="347">
                  <c:v>46.636000000000003</c:v>
                </c:pt>
                <c:pt idx="348">
                  <c:v>46.705000000000013</c:v>
                </c:pt>
                <c:pt idx="349">
                  <c:v>46.831000000000003</c:v>
                </c:pt>
                <c:pt idx="350">
                  <c:v>46.663000000000011</c:v>
                </c:pt>
                <c:pt idx="351">
                  <c:v>46.585000000000001</c:v>
                </c:pt>
                <c:pt idx="352">
                  <c:v>46.528000000000013</c:v>
                </c:pt>
                <c:pt idx="353">
                  <c:v>46.699000000000012</c:v>
                </c:pt>
                <c:pt idx="354">
                  <c:v>46.553000000000004</c:v>
                </c:pt>
                <c:pt idx="355">
                  <c:v>46.606000000000002</c:v>
                </c:pt>
                <c:pt idx="356">
                  <c:v>46.627000000000002</c:v>
                </c:pt>
                <c:pt idx="357">
                  <c:v>46.563000000000002</c:v>
                </c:pt>
                <c:pt idx="358">
                  <c:v>46.621000000000002</c:v>
                </c:pt>
                <c:pt idx="359">
                  <c:v>46.571000000000005</c:v>
                </c:pt>
                <c:pt idx="360">
                  <c:v>46.506</c:v>
                </c:pt>
                <c:pt idx="361">
                  <c:v>46.497</c:v>
                </c:pt>
                <c:pt idx="362">
                  <c:v>45.93</c:v>
                </c:pt>
                <c:pt idx="363">
                  <c:v>46.608000000000011</c:v>
                </c:pt>
                <c:pt idx="364">
                  <c:v>46.917000000000002</c:v>
                </c:pt>
                <c:pt idx="365">
                  <c:v>46.56</c:v>
                </c:pt>
                <c:pt idx="366">
                  <c:v>46.462000000000003</c:v>
                </c:pt>
                <c:pt idx="367">
                  <c:v>46.641000000000005</c:v>
                </c:pt>
                <c:pt idx="368">
                  <c:v>46.591000000000001</c:v>
                </c:pt>
                <c:pt idx="369">
                  <c:v>46.532000000000011</c:v>
                </c:pt>
                <c:pt idx="370">
                  <c:v>46.450999999999993</c:v>
                </c:pt>
                <c:pt idx="371">
                  <c:v>46.42</c:v>
                </c:pt>
                <c:pt idx="372">
                  <c:v>46.555</c:v>
                </c:pt>
                <c:pt idx="373">
                  <c:v>46.417999999999999</c:v>
                </c:pt>
                <c:pt idx="374">
                  <c:v>46.396000000000001</c:v>
                </c:pt>
                <c:pt idx="375">
                  <c:v>46.465000000000003</c:v>
                </c:pt>
                <c:pt idx="376">
                  <c:v>46.379000000000005</c:v>
                </c:pt>
                <c:pt idx="377">
                  <c:v>46.387999999999998</c:v>
                </c:pt>
                <c:pt idx="378">
                  <c:v>46.507000000000005</c:v>
                </c:pt>
                <c:pt idx="379">
                  <c:v>46.565000000000012</c:v>
                </c:pt>
                <c:pt idx="380">
                  <c:v>46.496000000000002</c:v>
                </c:pt>
                <c:pt idx="381">
                  <c:v>46.567</c:v>
                </c:pt>
                <c:pt idx="382">
                  <c:v>46.423000000000002</c:v>
                </c:pt>
                <c:pt idx="383">
                  <c:v>46.468000000000011</c:v>
                </c:pt>
                <c:pt idx="384">
                  <c:v>46.568000000000012</c:v>
                </c:pt>
                <c:pt idx="385">
                  <c:v>46.438000000000002</c:v>
                </c:pt>
                <c:pt idx="386">
                  <c:v>46.481000000000002</c:v>
                </c:pt>
                <c:pt idx="387">
                  <c:v>46.502000000000002</c:v>
                </c:pt>
                <c:pt idx="388">
                  <c:v>46.557000000000002</c:v>
                </c:pt>
                <c:pt idx="389">
                  <c:v>46.626000000000012</c:v>
                </c:pt>
                <c:pt idx="390">
                  <c:v>46.434000000000005</c:v>
                </c:pt>
                <c:pt idx="391">
                  <c:v>46.615000000000002</c:v>
                </c:pt>
                <c:pt idx="392">
                  <c:v>46.567</c:v>
                </c:pt>
                <c:pt idx="393">
                  <c:v>46.528000000000013</c:v>
                </c:pt>
                <c:pt idx="394">
                  <c:v>46.516000000000005</c:v>
                </c:pt>
                <c:pt idx="395">
                  <c:v>46.477000000000004</c:v>
                </c:pt>
                <c:pt idx="396">
                  <c:v>46.552</c:v>
                </c:pt>
                <c:pt idx="397">
                  <c:v>46.633000000000003</c:v>
                </c:pt>
                <c:pt idx="398">
                  <c:v>46.602000000000011</c:v>
                </c:pt>
                <c:pt idx="399">
                  <c:v>46.609000000000002</c:v>
                </c:pt>
                <c:pt idx="400">
                  <c:v>46.599000000000011</c:v>
                </c:pt>
                <c:pt idx="401">
                  <c:v>46.504000000000005</c:v>
                </c:pt>
                <c:pt idx="402">
                  <c:v>46.65</c:v>
                </c:pt>
                <c:pt idx="403">
                  <c:v>46.645000000000003</c:v>
                </c:pt>
                <c:pt idx="404">
                  <c:v>46.627000000000002</c:v>
                </c:pt>
                <c:pt idx="405">
                  <c:v>46.484999999999999</c:v>
                </c:pt>
                <c:pt idx="406">
                  <c:v>46.547000000000004</c:v>
                </c:pt>
                <c:pt idx="407">
                  <c:v>46.55</c:v>
                </c:pt>
                <c:pt idx="408">
                  <c:v>46.556000000000004</c:v>
                </c:pt>
                <c:pt idx="409">
                  <c:v>46.395000000000003</c:v>
                </c:pt>
                <c:pt idx="410">
                  <c:v>46.419000000000004</c:v>
                </c:pt>
                <c:pt idx="411">
                  <c:v>46.399000000000001</c:v>
                </c:pt>
                <c:pt idx="412">
                  <c:v>46.492000000000012</c:v>
                </c:pt>
                <c:pt idx="413">
                  <c:v>46.425000000000011</c:v>
                </c:pt>
                <c:pt idx="414">
                  <c:v>46.44</c:v>
                </c:pt>
                <c:pt idx="415">
                  <c:v>46.556000000000004</c:v>
                </c:pt>
                <c:pt idx="416">
                  <c:v>46.449000000000005</c:v>
                </c:pt>
                <c:pt idx="417">
                  <c:v>46.392000000000003</c:v>
                </c:pt>
                <c:pt idx="418">
                  <c:v>46.558</c:v>
                </c:pt>
                <c:pt idx="419">
                  <c:v>46.519000000000005</c:v>
                </c:pt>
                <c:pt idx="420">
                  <c:v>46.529000000000003</c:v>
                </c:pt>
                <c:pt idx="421">
                  <c:v>46.448</c:v>
                </c:pt>
                <c:pt idx="422">
                  <c:v>46.311999999999998</c:v>
                </c:pt>
                <c:pt idx="423">
                  <c:v>46.421000000000006</c:v>
                </c:pt>
                <c:pt idx="424">
                  <c:v>46.484999999999999</c:v>
                </c:pt>
                <c:pt idx="425">
                  <c:v>46.551000000000002</c:v>
                </c:pt>
                <c:pt idx="426">
                  <c:v>46.272000000000013</c:v>
                </c:pt>
                <c:pt idx="427">
                  <c:v>46.564</c:v>
                </c:pt>
                <c:pt idx="428">
                  <c:v>46.444000000000003</c:v>
                </c:pt>
                <c:pt idx="429">
                  <c:v>46.369</c:v>
                </c:pt>
                <c:pt idx="430">
                  <c:v>46.350999999999999</c:v>
                </c:pt>
                <c:pt idx="431">
                  <c:v>46.515000000000001</c:v>
                </c:pt>
                <c:pt idx="432">
                  <c:v>46.31</c:v>
                </c:pt>
                <c:pt idx="433">
                  <c:v>46.379000000000005</c:v>
                </c:pt>
                <c:pt idx="434">
                  <c:v>46.559000000000005</c:v>
                </c:pt>
                <c:pt idx="435">
                  <c:v>46.417000000000002</c:v>
                </c:pt>
                <c:pt idx="436">
                  <c:v>46.471000000000004</c:v>
                </c:pt>
                <c:pt idx="437">
                  <c:v>46.444000000000003</c:v>
                </c:pt>
                <c:pt idx="438">
                  <c:v>46.17</c:v>
                </c:pt>
                <c:pt idx="439">
                  <c:v>46.386999999999993</c:v>
                </c:pt>
                <c:pt idx="440">
                  <c:v>46.522000000000013</c:v>
                </c:pt>
                <c:pt idx="441">
                  <c:v>46.35</c:v>
                </c:pt>
                <c:pt idx="442">
                  <c:v>46.494</c:v>
                </c:pt>
                <c:pt idx="443">
                  <c:v>46.464000000000006</c:v>
                </c:pt>
                <c:pt idx="444">
                  <c:v>46.301000000000002</c:v>
                </c:pt>
                <c:pt idx="445">
                  <c:v>46.456000000000003</c:v>
                </c:pt>
                <c:pt idx="446">
                  <c:v>46.4</c:v>
                </c:pt>
                <c:pt idx="447">
                  <c:v>46.509</c:v>
                </c:pt>
              </c:numCache>
            </c:numRef>
          </c:yVal>
          <c:smooth val="1"/>
        </c:ser>
        <c:dLbls>
          <c:showLegendKey val="0"/>
          <c:showVal val="0"/>
          <c:showCatName val="0"/>
          <c:showSerName val="0"/>
          <c:showPercent val="0"/>
          <c:showBubbleSize val="0"/>
        </c:dLbls>
        <c:axId val="165721216"/>
        <c:axId val="165722752"/>
      </c:scatterChart>
      <c:valAx>
        <c:axId val="165721216"/>
        <c:scaling>
          <c:orientation val="minMax"/>
          <c:max val="45"/>
          <c:min val="0"/>
        </c:scaling>
        <c:delete val="0"/>
        <c:axPos val="b"/>
        <c:numFmt formatCode="General" sourceLinked="1"/>
        <c:majorTickMark val="in"/>
        <c:minorTickMark val="none"/>
        <c:tickLblPos val="low"/>
        <c:txPr>
          <a:bodyPr rot="0" vert="horz"/>
          <a:lstStyle/>
          <a:p>
            <a:pPr>
              <a:defRPr sz="1600" b="0" i="0" u="none" strike="noStrike" baseline="0">
                <a:solidFill>
                  <a:schemeClr val="bg1">
                    <a:lumMod val="85000"/>
                  </a:schemeClr>
                </a:solidFill>
                <a:latin typeface="Segoe Condensed" pitchFamily="34" charset="0"/>
                <a:ea typeface="Calibri"/>
                <a:cs typeface="Calibri"/>
              </a:defRPr>
            </a:pPr>
            <a:endParaRPr lang="en-US"/>
          </a:p>
        </c:txPr>
        <c:crossAx val="165722752"/>
        <c:crosses val="autoZero"/>
        <c:crossBetween val="midCat"/>
        <c:majorUnit val="5"/>
        <c:minorUnit val="4"/>
      </c:valAx>
      <c:valAx>
        <c:axId val="165722752"/>
        <c:scaling>
          <c:orientation val="minMax"/>
          <c:max val="50"/>
          <c:min val="42"/>
        </c:scaling>
        <c:delete val="0"/>
        <c:axPos val="l"/>
        <c:numFmt formatCode="General" sourceLinked="1"/>
        <c:majorTickMark val="out"/>
        <c:minorTickMark val="none"/>
        <c:tickLblPos val="nextTo"/>
        <c:txPr>
          <a:bodyPr/>
          <a:lstStyle/>
          <a:p>
            <a:pPr>
              <a:defRPr sz="1600">
                <a:solidFill>
                  <a:schemeClr val="bg1">
                    <a:lumMod val="85000"/>
                  </a:schemeClr>
                </a:solidFill>
                <a:latin typeface="Segoe Condensed" pitchFamily="34" charset="0"/>
              </a:defRPr>
            </a:pPr>
            <a:endParaRPr lang="en-US"/>
          </a:p>
        </c:txPr>
        <c:crossAx val="165721216"/>
        <c:crossesAt val="0"/>
        <c:crossBetween val="midCat"/>
        <c:majorUnit val="2"/>
        <c:minorUnit val="0.4"/>
      </c:valAx>
      <c:spPr>
        <a:noFill/>
        <a:ln w="25400">
          <a:noFill/>
        </a:ln>
      </c:spPr>
    </c:plotArea>
    <c:plotVisOnly val="1"/>
    <c:dispBlanksAs val="gap"/>
    <c:showDLblsOverMax val="0"/>
  </c:chart>
  <c:spPr>
    <a:noFill/>
    <a:ln>
      <a:noFill/>
    </a:ln>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065956090615505"/>
          <c:y val="7.4016112569262174E-2"/>
          <c:w val="0.83516206628054679"/>
          <c:h val="0.70537802566345875"/>
        </c:manualLayout>
      </c:layout>
      <c:scatterChart>
        <c:scatterStyle val="smoothMarker"/>
        <c:varyColors val="0"/>
        <c:ser>
          <c:idx val="0"/>
          <c:order val="0"/>
          <c:spPr>
            <a:ln w="19050"/>
          </c:spPr>
          <c:marker>
            <c:symbol val="none"/>
          </c:marker>
          <c:dPt>
            <c:idx val="37"/>
            <c:bubble3D val="0"/>
            <c:spPr>
              <a:ln w="19050">
                <a:solidFill>
                  <a:srgbClr val="4F81BD"/>
                </a:solidFill>
                <a:prstDash val="sysDash"/>
              </a:ln>
            </c:spPr>
          </c:dPt>
          <c:xVal>
            <c:numRef>
              <c:f>faucetStreamToFile.csv!$A$1:$A$448</c:f>
              <c:numCache>
                <c:formatCode>General</c:formatCode>
                <c:ptCount val="448"/>
                <c:pt idx="0">
                  <c:v>1.0000000000000039E-3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1.0009999999999957</c:v>
                </c:pt>
                <c:pt idx="11">
                  <c:v>1.101</c:v>
                </c:pt>
                <c:pt idx="12">
                  <c:v>1.2009999999999954</c:v>
                </c:pt>
                <c:pt idx="13">
                  <c:v>1.3009999999999962</c:v>
                </c:pt>
                <c:pt idx="14">
                  <c:v>1.4009999999999947</c:v>
                </c:pt>
                <c:pt idx="15">
                  <c:v>1.5009999999999957</c:v>
                </c:pt>
                <c:pt idx="16">
                  <c:v>1.601</c:v>
                </c:pt>
                <c:pt idx="17">
                  <c:v>1.7009999999999954</c:v>
                </c:pt>
                <c:pt idx="18">
                  <c:v>1.8009999999999962</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8.2009999999999987</c:v>
                </c:pt>
                <c:pt idx="83">
                  <c:v>8.3010000000000002</c:v>
                </c:pt>
                <c:pt idx="84">
                  <c:v>8.4010000000000016</c:v>
                </c:pt>
                <c:pt idx="85">
                  <c:v>8.5010000000000012</c:v>
                </c:pt>
                <c:pt idx="86">
                  <c:v>8.6010000000000009</c:v>
                </c:pt>
                <c:pt idx="87">
                  <c:v>8.7009999999999987</c:v>
                </c:pt>
                <c:pt idx="88">
                  <c:v>8.8010000000000002</c:v>
                </c:pt>
                <c:pt idx="89">
                  <c:v>8.9010000000000016</c:v>
                </c:pt>
                <c:pt idx="90">
                  <c:v>9.0010000000000012</c:v>
                </c:pt>
                <c:pt idx="91">
                  <c:v>9.1010000000000009</c:v>
                </c:pt>
                <c:pt idx="92">
                  <c:v>9.2009999999999987</c:v>
                </c:pt>
                <c:pt idx="93">
                  <c:v>9.3010000000000002</c:v>
                </c:pt>
                <c:pt idx="94">
                  <c:v>9.4010000000000016</c:v>
                </c:pt>
                <c:pt idx="95">
                  <c:v>9.5010000000000012</c:v>
                </c:pt>
                <c:pt idx="96">
                  <c:v>9.6010000000000009</c:v>
                </c:pt>
                <c:pt idx="97">
                  <c:v>9.7009999999999987</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32.300999999999995</c:v>
                </c:pt>
                <c:pt idx="324">
                  <c:v>32.400999999999996</c:v>
                </c:pt>
                <c:pt idx="325">
                  <c:v>32.501000000000005</c:v>
                </c:pt>
                <c:pt idx="326">
                  <c:v>32.601000000000006</c:v>
                </c:pt>
                <c:pt idx="327">
                  <c:v>32.701000000000001</c:v>
                </c:pt>
                <c:pt idx="328">
                  <c:v>32.800999999999995</c:v>
                </c:pt>
                <c:pt idx="329">
                  <c:v>32.900999999999996</c:v>
                </c:pt>
                <c:pt idx="330">
                  <c:v>33.001000000000005</c:v>
                </c:pt>
                <c:pt idx="331">
                  <c:v>33.101000000000006</c:v>
                </c:pt>
                <c:pt idx="332">
                  <c:v>33.201000000000001</c:v>
                </c:pt>
                <c:pt idx="333">
                  <c:v>33.300999999999995</c:v>
                </c:pt>
                <c:pt idx="334">
                  <c:v>33.400999999999996</c:v>
                </c:pt>
                <c:pt idx="335">
                  <c:v>33.501000000000005</c:v>
                </c:pt>
                <c:pt idx="336">
                  <c:v>33.601000000000006</c:v>
                </c:pt>
                <c:pt idx="337">
                  <c:v>33.701000000000001</c:v>
                </c:pt>
                <c:pt idx="338">
                  <c:v>33.800999999999995</c:v>
                </c:pt>
                <c:pt idx="339">
                  <c:v>33.900999999999996</c:v>
                </c:pt>
                <c:pt idx="340">
                  <c:v>34.001000000000005</c:v>
                </c:pt>
                <c:pt idx="341">
                  <c:v>34.101000000000006</c:v>
                </c:pt>
                <c:pt idx="342">
                  <c:v>34.201000000000001</c:v>
                </c:pt>
                <c:pt idx="343">
                  <c:v>34.300999999999995</c:v>
                </c:pt>
                <c:pt idx="344">
                  <c:v>34.400999999999996</c:v>
                </c:pt>
                <c:pt idx="345">
                  <c:v>34.501000000000005</c:v>
                </c:pt>
                <c:pt idx="346">
                  <c:v>34.601000000000006</c:v>
                </c:pt>
                <c:pt idx="347">
                  <c:v>34.701000000000001</c:v>
                </c:pt>
                <c:pt idx="348">
                  <c:v>34.800999999999995</c:v>
                </c:pt>
                <c:pt idx="349">
                  <c:v>34.900999999999996</c:v>
                </c:pt>
                <c:pt idx="350">
                  <c:v>35.001000000000005</c:v>
                </c:pt>
                <c:pt idx="351">
                  <c:v>35.101000000000006</c:v>
                </c:pt>
                <c:pt idx="352">
                  <c:v>35.201000000000001</c:v>
                </c:pt>
                <c:pt idx="353">
                  <c:v>35.300999999999995</c:v>
                </c:pt>
                <c:pt idx="354">
                  <c:v>35.400999999999996</c:v>
                </c:pt>
                <c:pt idx="355">
                  <c:v>35.501000000000005</c:v>
                </c:pt>
                <c:pt idx="356">
                  <c:v>35.601000000000006</c:v>
                </c:pt>
                <c:pt idx="357">
                  <c:v>35.701000000000001</c:v>
                </c:pt>
                <c:pt idx="358">
                  <c:v>35.800999999999995</c:v>
                </c:pt>
                <c:pt idx="359">
                  <c:v>35.900999999999996</c:v>
                </c:pt>
                <c:pt idx="360">
                  <c:v>36.001000000000005</c:v>
                </c:pt>
                <c:pt idx="361">
                  <c:v>36.101000000000006</c:v>
                </c:pt>
                <c:pt idx="362">
                  <c:v>36.201000000000001</c:v>
                </c:pt>
                <c:pt idx="363">
                  <c:v>36.300999999999995</c:v>
                </c:pt>
                <c:pt idx="364">
                  <c:v>36.400999999999996</c:v>
                </c:pt>
                <c:pt idx="365">
                  <c:v>36.501000000000005</c:v>
                </c:pt>
                <c:pt idx="366">
                  <c:v>36.601000000000006</c:v>
                </c:pt>
                <c:pt idx="367">
                  <c:v>36.701000000000001</c:v>
                </c:pt>
                <c:pt idx="368">
                  <c:v>36.800999999999995</c:v>
                </c:pt>
                <c:pt idx="369">
                  <c:v>36.900999999999996</c:v>
                </c:pt>
                <c:pt idx="370">
                  <c:v>37.001000000000005</c:v>
                </c:pt>
                <c:pt idx="371">
                  <c:v>37.101000000000006</c:v>
                </c:pt>
                <c:pt idx="372">
                  <c:v>37.201000000000001</c:v>
                </c:pt>
                <c:pt idx="373">
                  <c:v>37.300999999999995</c:v>
                </c:pt>
                <c:pt idx="374">
                  <c:v>37.400999999999996</c:v>
                </c:pt>
                <c:pt idx="375">
                  <c:v>37.501000000000005</c:v>
                </c:pt>
                <c:pt idx="376">
                  <c:v>37.601000000000006</c:v>
                </c:pt>
                <c:pt idx="377">
                  <c:v>37.701000000000001</c:v>
                </c:pt>
                <c:pt idx="378">
                  <c:v>37.800999999999995</c:v>
                </c:pt>
                <c:pt idx="379">
                  <c:v>37.900999999999996</c:v>
                </c:pt>
                <c:pt idx="380">
                  <c:v>38.001000000000005</c:v>
                </c:pt>
                <c:pt idx="381">
                  <c:v>38.101000000000006</c:v>
                </c:pt>
                <c:pt idx="382">
                  <c:v>38.201000000000001</c:v>
                </c:pt>
                <c:pt idx="383">
                  <c:v>38.300999999999995</c:v>
                </c:pt>
                <c:pt idx="384">
                  <c:v>38.400999999999996</c:v>
                </c:pt>
                <c:pt idx="385">
                  <c:v>38.501000000000005</c:v>
                </c:pt>
                <c:pt idx="386">
                  <c:v>38.601000000000006</c:v>
                </c:pt>
                <c:pt idx="387">
                  <c:v>38.701000000000001</c:v>
                </c:pt>
                <c:pt idx="388">
                  <c:v>38.800999999999995</c:v>
                </c:pt>
                <c:pt idx="389">
                  <c:v>38.900999999999996</c:v>
                </c:pt>
                <c:pt idx="390">
                  <c:v>39.001000000000005</c:v>
                </c:pt>
                <c:pt idx="391">
                  <c:v>39.101000000000006</c:v>
                </c:pt>
                <c:pt idx="392">
                  <c:v>39.201000000000001</c:v>
                </c:pt>
                <c:pt idx="393">
                  <c:v>39.300999999999995</c:v>
                </c:pt>
                <c:pt idx="394">
                  <c:v>39.400999999999996</c:v>
                </c:pt>
                <c:pt idx="395">
                  <c:v>39.501000000000005</c:v>
                </c:pt>
                <c:pt idx="396">
                  <c:v>39.601000000000006</c:v>
                </c:pt>
                <c:pt idx="397">
                  <c:v>39.701000000000001</c:v>
                </c:pt>
                <c:pt idx="398">
                  <c:v>39.800999999999995</c:v>
                </c:pt>
                <c:pt idx="399">
                  <c:v>39.900999999999996</c:v>
                </c:pt>
                <c:pt idx="400">
                  <c:v>40.001000000000005</c:v>
                </c:pt>
                <c:pt idx="401">
                  <c:v>40.101000000000006</c:v>
                </c:pt>
                <c:pt idx="402">
                  <c:v>40.201000000000001</c:v>
                </c:pt>
                <c:pt idx="403">
                  <c:v>40.300999999999995</c:v>
                </c:pt>
                <c:pt idx="404">
                  <c:v>40.400999999999996</c:v>
                </c:pt>
                <c:pt idx="405">
                  <c:v>40.501000000000005</c:v>
                </c:pt>
                <c:pt idx="406">
                  <c:v>40.601000000000006</c:v>
                </c:pt>
                <c:pt idx="407">
                  <c:v>40.701000000000001</c:v>
                </c:pt>
                <c:pt idx="408">
                  <c:v>40.800999999999995</c:v>
                </c:pt>
                <c:pt idx="409">
                  <c:v>40.900999999999996</c:v>
                </c:pt>
                <c:pt idx="410">
                  <c:v>41.001000000000005</c:v>
                </c:pt>
                <c:pt idx="411">
                  <c:v>41.101000000000006</c:v>
                </c:pt>
                <c:pt idx="412">
                  <c:v>41.201000000000001</c:v>
                </c:pt>
                <c:pt idx="413">
                  <c:v>41.300999999999995</c:v>
                </c:pt>
                <c:pt idx="414">
                  <c:v>41.400999999999996</c:v>
                </c:pt>
                <c:pt idx="415">
                  <c:v>41.501000000000005</c:v>
                </c:pt>
                <c:pt idx="416">
                  <c:v>41.601000000000006</c:v>
                </c:pt>
                <c:pt idx="417">
                  <c:v>41.701000000000001</c:v>
                </c:pt>
                <c:pt idx="418">
                  <c:v>41.800999999999995</c:v>
                </c:pt>
                <c:pt idx="419">
                  <c:v>41.900999999999996</c:v>
                </c:pt>
                <c:pt idx="420">
                  <c:v>42.001000000000005</c:v>
                </c:pt>
                <c:pt idx="421">
                  <c:v>42.101000000000006</c:v>
                </c:pt>
                <c:pt idx="422">
                  <c:v>42.201000000000001</c:v>
                </c:pt>
                <c:pt idx="423">
                  <c:v>42.300999999999995</c:v>
                </c:pt>
                <c:pt idx="424">
                  <c:v>42.400999999999996</c:v>
                </c:pt>
                <c:pt idx="425">
                  <c:v>42.501000000000005</c:v>
                </c:pt>
                <c:pt idx="426">
                  <c:v>42.601000000000006</c:v>
                </c:pt>
                <c:pt idx="427">
                  <c:v>42.701000000000001</c:v>
                </c:pt>
                <c:pt idx="428">
                  <c:v>42.800999999999995</c:v>
                </c:pt>
                <c:pt idx="429">
                  <c:v>42.900999999999996</c:v>
                </c:pt>
                <c:pt idx="430">
                  <c:v>43.001000000000005</c:v>
                </c:pt>
                <c:pt idx="431">
                  <c:v>43.101000000000006</c:v>
                </c:pt>
                <c:pt idx="432">
                  <c:v>43.201000000000001</c:v>
                </c:pt>
                <c:pt idx="433">
                  <c:v>43.300999999999995</c:v>
                </c:pt>
                <c:pt idx="434">
                  <c:v>43.400999999999996</c:v>
                </c:pt>
                <c:pt idx="435">
                  <c:v>43.501000000000005</c:v>
                </c:pt>
                <c:pt idx="436">
                  <c:v>43.601000000000006</c:v>
                </c:pt>
                <c:pt idx="437">
                  <c:v>43.701000000000001</c:v>
                </c:pt>
                <c:pt idx="438">
                  <c:v>43.800999999999995</c:v>
                </c:pt>
                <c:pt idx="439">
                  <c:v>43.900999999999996</c:v>
                </c:pt>
                <c:pt idx="440">
                  <c:v>44.001000000000005</c:v>
                </c:pt>
                <c:pt idx="441">
                  <c:v>44.101000000000006</c:v>
                </c:pt>
                <c:pt idx="442">
                  <c:v>44.201000000000001</c:v>
                </c:pt>
                <c:pt idx="443">
                  <c:v>44.300999999999995</c:v>
                </c:pt>
                <c:pt idx="444">
                  <c:v>44.400999999999996</c:v>
                </c:pt>
                <c:pt idx="445">
                  <c:v>44.501000000000005</c:v>
                </c:pt>
                <c:pt idx="446">
                  <c:v>44.601000000000006</c:v>
                </c:pt>
                <c:pt idx="447">
                  <c:v>44.701000000000001</c:v>
                </c:pt>
              </c:numCache>
            </c:numRef>
          </c:xVal>
          <c:yVal>
            <c:numRef>
              <c:f>faucetStreamToFile.csv!$B$1:$B$448</c:f>
              <c:numCache>
                <c:formatCode>General</c:formatCode>
                <c:ptCount val="448"/>
                <c:pt idx="0">
                  <c:v>46.564</c:v>
                </c:pt>
                <c:pt idx="1">
                  <c:v>46.572000000000003</c:v>
                </c:pt>
                <c:pt idx="2">
                  <c:v>46.699000000000012</c:v>
                </c:pt>
                <c:pt idx="3">
                  <c:v>46.585000000000001</c:v>
                </c:pt>
                <c:pt idx="4">
                  <c:v>46.715000000000003</c:v>
                </c:pt>
                <c:pt idx="5">
                  <c:v>46.563000000000002</c:v>
                </c:pt>
                <c:pt idx="6">
                  <c:v>46.477000000000004</c:v>
                </c:pt>
                <c:pt idx="7">
                  <c:v>46.609000000000002</c:v>
                </c:pt>
                <c:pt idx="8">
                  <c:v>46.650999999999996</c:v>
                </c:pt>
                <c:pt idx="9">
                  <c:v>46.472000000000001</c:v>
                </c:pt>
                <c:pt idx="10">
                  <c:v>46.615000000000002</c:v>
                </c:pt>
                <c:pt idx="11">
                  <c:v>46.583000000000006</c:v>
                </c:pt>
                <c:pt idx="12">
                  <c:v>46.58</c:v>
                </c:pt>
                <c:pt idx="13">
                  <c:v>46.54</c:v>
                </c:pt>
                <c:pt idx="14">
                  <c:v>46.691000000000003</c:v>
                </c:pt>
                <c:pt idx="15">
                  <c:v>46.509</c:v>
                </c:pt>
                <c:pt idx="16">
                  <c:v>46.518000000000001</c:v>
                </c:pt>
                <c:pt idx="17">
                  <c:v>46.623000000000012</c:v>
                </c:pt>
                <c:pt idx="18">
                  <c:v>46.624000000000002</c:v>
                </c:pt>
                <c:pt idx="19">
                  <c:v>46.650999999999996</c:v>
                </c:pt>
                <c:pt idx="20">
                  <c:v>46.555</c:v>
                </c:pt>
                <c:pt idx="21">
                  <c:v>46.645000000000003</c:v>
                </c:pt>
                <c:pt idx="22">
                  <c:v>46.614000000000004</c:v>
                </c:pt>
                <c:pt idx="23">
                  <c:v>46.643000000000001</c:v>
                </c:pt>
                <c:pt idx="24">
                  <c:v>46.671000000000006</c:v>
                </c:pt>
                <c:pt idx="25">
                  <c:v>46.785000000000011</c:v>
                </c:pt>
                <c:pt idx="26">
                  <c:v>46.743000000000002</c:v>
                </c:pt>
                <c:pt idx="27">
                  <c:v>46.752000000000002</c:v>
                </c:pt>
                <c:pt idx="28">
                  <c:v>46.908000000000001</c:v>
                </c:pt>
                <c:pt idx="29">
                  <c:v>46.688000000000002</c:v>
                </c:pt>
                <c:pt idx="30">
                  <c:v>46.879000000000005</c:v>
                </c:pt>
                <c:pt idx="31">
                  <c:v>45.426000000000002</c:v>
                </c:pt>
                <c:pt idx="32">
                  <c:v>42.592000000000013</c:v>
                </c:pt>
                <c:pt idx="33">
                  <c:v>49.049000000000007</c:v>
                </c:pt>
                <c:pt idx="34">
                  <c:v>46.291000000000011</c:v>
                </c:pt>
                <c:pt idx="35">
                  <c:v>44.079000000000001</c:v>
                </c:pt>
                <c:pt idx="36">
                  <c:v>47.402000000000001</c:v>
                </c:pt>
                <c:pt idx="37">
                  <c:v>46.333000000000006</c:v>
                </c:pt>
                <c:pt idx="38">
                  <c:v>44.221000000000011</c:v>
                </c:pt>
                <c:pt idx="39">
                  <c:v>46.184000000000005</c:v>
                </c:pt>
                <c:pt idx="40">
                  <c:v>46.264000000000003</c:v>
                </c:pt>
                <c:pt idx="41">
                  <c:v>44.712000000000003</c:v>
                </c:pt>
                <c:pt idx="42">
                  <c:v>45.231000000000002</c:v>
                </c:pt>
                <c:pt idx="43">
                  <c:v>45.979000000000006</c:v>
                </c:pt>
                <c:pt idx="44">
                  <c:v>44.899000000000001</c:v>
                </c:pt>
                <c:pt idx="45">
                  <c:v>44.908000000000001</c:v>
                </c:pt>
                <c:pt idx="46">
                  <c:v>45.274000000000001</c:v>
                </c:pt>
                <c:pt idx="47">
                  <c:v>44.826000000000001</c:v>
                </c:pt>
                <c:pt idx="48">
                  <c:v>44.604000000000006</c:v>
                </c:pt>
                <c:pt idx="49">
                  <c:v>45.134</c:v>
                </c:pt>
                <c:pt idx="50">
                  <c:v>44.769000000000013</c:v>
                </c:pt>
                <c:pt idx="51">
                  <c:v>44.592000000000013</c:v>
                </c:pt>
                <c:pt idx="52">
                  <c:v>44.888999999999996</c:v>
                </c:pt>
                <c:pt idx="53">
                  <c:v>44.91</c:v>
                </c:pt>
                <c:pt idx="54">
                  <c:v>44.68</c:v>
                </c:pt>
                <c:pt idx="55">
                  <c:v>44.784000000000006</c:v>
                </c:pt>
                <c:pt idx="56">
                  <c:v>44.737000000000002</c:v>
                </c:pt>
                <c:pt idx="57">
                  <c:v>44.659000000000006</c:v>
                </c:pt>
                <c:pt idx="58">
                  <c:v>44.725000000000136</c:v>
                </c:pt>
                <c:pt idx="59">
                  <c:v>44.897000000000006</c:v>
                </c:pt>
                <c:pt idx="60">
                  <c:v>44.759</c:v>
                </c:pt>
                <c:pt idx="61">
                  <c:v>44.765000000000121</c:v>
                </c:pt>
                <c:pt idx="62">
                  <c:v>44.620000000000012</c:v>
                </c:pt>
                <c:pt idx="63">
                  <c:v>44.774000000000001</c:v>
                </c:pt>
                <c:pt idx="64">
                  <c:v>44.798000000000137</c:v>
                </c:pt>
                <c:pt idx="65">
                  <c:v>44.829000000000001</c:v>
                </c:pt>
                <c:pt idx="66">
                  <c:v>44.936</c:v>
                </c:pt>
                <c:pt idx="67">
                  <c:v>44.895000000000003</c:v>
                </c:pt>
                <c:pt idx="68">
                  <c:v>44.909000000000006</c:v>
                </c:pt>
                <c:pt idx="69">
                  <c:v>44.974000000000004</c:v>
                </c:pt>
                <c:pt idx="70">
                  <c:v>44.787000000000006</c:v>
                </c:pt>
                <c:pt idx="71">
                  <c:v>44.962000000000003</c:v>
                </c:pt>
                <c:pt idx="72">
                  <c:v>45.159000000000006</c:v>
                </c:pt>
                <c:pt idx="73">
                  <c:v>45.132000000000012</c:v>
                </c:pt>
                <c:pt idx="74">
                  <c:v>45.268000000000121</c:v>
                </c:pt>
                <c:pt idx="75">
                  <c:v>45.332000000000001</c:v>
                </c:pt>
                <c:pt idx="76">
                  <c:v>45.332000000000001</c:v>
                </c:pt>
                <c:pt idx="77">
                  <c:v>45.349999999999994</c:v>
                </c:pt>
                <c:pt idx="78">
                  <c:v>45.274000000000001</c:v>
                </c:pt>
                <c:pt idx="79">
                  <c:v>45.513000000000005</c:v>
                </c:pt>
                <c:pt idx="80">
                  <c:v>45.469000000000001</c:v>
                </c:pt>
                <c:pt idx="81">
                  <c:v>45.455999999999996</c:v>
                </c:pt>
                <c:pt idx="82">
                  <c:v>45.612000000000002</c:v>
                </c:pt>
                <c:pt idx="83">
                  <c:v>45.67</c:v>
                </c:pt>
                <c:pt idx="84">
                  <c:v>45.903000000000006</c:v>
                </c:pt>
                <c:pt idx="85">
                  <c:v>45.685000000000002</c:v>
                </c:pt>
                <c:pt idx="86">
                  <c:v>45.809000000000005</c:v>
                </c:pt>
                <c:pt idx="87">
                  <c:v>45.910999999999994</c:v>
                </c:pt>
                <c:pt idx="88">
                  <c:v>45.913000000000004</c:v>
                </c:pt>
                <c:pt idx="89">
                  <c:v>46.053000000000004</c:v>
                </c:pt>
                <c:pt idx="90">
                  <c:v>46.036000000000001</c:v>
                </c:pt>
                <c:pt idx="91">
                  <c:v>45.978000000000002</c:v>
                </c:pt>
                <c:pt idx="92">
                  <c:v>46.063000000000002</c:v>
                </c:pt>
                <c:pt idx="93">
                  <c:v>46.262000000000121</c:v>
                </c:pt>
                <c:pt idx="94">
                  <c:v>45.988</c:v>
                </c:pt>
                <c:pt idx="95">
                  <c:v>46.124000000000002</c:v>
                </c:pt>
                <c:pt idx="96">
                  <c:v>46.217000000000006</c:v>
                </c:pt>
                <c:pt idx="97">
                  <c:v>46.137</c:v>
                </c:pt>
                <c:pt idx="98">
                  <c:v>46.169000000000011</c:v>
                </c:pt>
                <c:pt idx="99">
                  <c:v>46.310999999999993</c:v>
                </c:pt>
                <c:pt idx="100">
                  <c:v>46.190000000000012</c:v>
                </c:pt>
                <c:pt idx="101">
                  <c:v>46.380999999999993</c:v>
                </c:pt>
                <c:pt idx="102">
                  <c:v>46.224000000000011</c:v>
                </c:pt>
                <c:pt idx="103">
                  <c:v>46.236000000000011</c:v>
                </c:pt>
                <c:pt idx="104">
                  <c:v>46.199000000000012</c:v>
                </c:pt>
                <c:pt idx="105">
                  <c:v>46.212000000000003</c:v>
                </c:pt>
                <c:pt idx="106">
                  <c:v>46.309999999999995</c:v>
                </c:pt>
                <c:pt idx="107">
                  <c:v>46.264000000000003</c:v>
                </c:pt>
                <c:pt idx="108">
                  <c:v>46.138000000000012</c:v>
                </c:pt>
                <c:pt idx="109">
                  <c:v>46.247</c:v>
                </c:pt>
                <c:pt idx="110">
                  <c:v>46.274000000000001</c:v>
                </c:pt>
                <c:pt idx="111">
                  <c:v>46.230000000000011</c:v>
                </c:pt>
                <c:pt idx="112">
                  <c:v>46.273000000000003</c:v>
                </c:pt>
                <c:pt idx="113">
                  <c:v>46.229000000000013</c:v>
                </c:pt>
                <c:pt idx="114">
                  <c:v>46.225000000000136</c:v>
                </c:pt>
                <c:pt idx="115">
                  <c:v>46.245000000000012</c:v>
                </c:pt>
                <c:pt idx="116">
                  <c:v>46.099000000000011</c:v>
                </c:pt>
                <c:pt idx="117">
                  <c:v>46.156000000000006</c:v>
                </c:pt>
                <c:pt idx="118">
                  <c:v>45.936</c:v>
                </c:pt>
                <c:pt idx="119">
                  <c:v>46.171000000000006</c:v>
                </c:pt>
                <c:pt idx="120">
                  <c:v>46.037000000000006</c:v>
                </c:pt>
                <c:pt idx="121">
                  <c:v>45.927</c:v>
                </c:pt>
                <c:pt idx="122">
                  <c:v>46.010999999999996</c:v>
                </c:pt>
                <c:pt idx="123">
                  <c:v>45.895000000000003</c:v>
                </c:pt>
                <c:pt idx="124">
                  <c:v>45.977000000000004</c:v>
                </c:pt>
                <c:pt idx="125">
                  <c:v>45.991</c:v>
                </c:pt>
                <c:pt idx="126">
                  <c:v>45.841999999999999</c:v>
                </c:pt>
                <c:pt idx="127">
                  <c:v>45.839000000000006</c:v>
                </c:pt>
                <c:pt idx="128">
                  <c:v>45.879999999999995</c:v>
                </c:pt>
                <c:pt idx="129">
                  <c:v>45.836999999999996</c:v>
                </c:pt>
                <c:pt idx="130">
                  <c:v>45.854999999999997</c:v>
                </c:pt>
                <c:pt idx="131">
                  <c:v>45.983000000000004</c:v>
                </c:pt>
                <c:pt idx="132">
                  <c:v>45.723000000000013</c:v>
                </c:pt>
                <c:pt idx="133">
                  <c:v>45.677</c:v>
                </c:pt>
                <c:pt idx="134">
                  <c:v>45.650999999999996</c:v>
                </c:pt>
                <c:pt idx="135">
                  <c:v>45.701000000000001</c:v>
                </c:pt>
                <c:pt idx="136">
                  <c:v>45.771000000000001</c:v>
                </c:pt>
                <c:pt idx="137">
                  <c:v>45.642000000000003</c:v>
                </c:pt>
                <c:pt idx="138">
                  <c:v>45.67</c:v>
                </c:pt>
                <c:pt idx="139">
                  <c:v>45.57</c:v>
                </c:pt>
                <c:pt idx="140">
                  <c:v>45.505000000000003</c:v>
                </c:pt>
                <c:pt idx="141">
                  <c:v>45.526000000000003</c:v>
                </c:pt>
                <c:pt idx="142">
                  <c:v>45.662000000000013</c:v>
                </c:pt>
                <c:pt idx="143">
                  <c:v>45.436</c:v>
                </c:pt>
                <c:pt idx="144">
                  <c:v>45.595000000000013</c:v>
                </c:pt>
                <c:pt idx="145">
                  <c:v>45.501000000000005</c:v>
                </c:pt>
                <c:pt idx="146">
                  <c:v>44.885999999999996</c:v>
                </c:pt>
                <c:pt idx="147">
                  <c:v>45.51</c:v>
                </c:pt>
                <c:pt idx="148">
                  <c:v>45.483999999999995</c:v>
                </c:pt>
                <c:pt idx="149">
                  <c:v>45.626000000000012</c:v>
                </c:pt>
                <c:pt idx="150">
                  <c:v>45.468000000000011</c:v>
                </c:pt>
                <c:pt idx="151">
                  <c:v>45.477000000000004</c:v>
                </c:pt>
                <c:pt idx="152">
                  <c:v>45.397000000000006</c:v>
                </c:pt>
                <c:pt idx="153">
                  <c:v>45.365000000000002</c:v>
                </c:pt>
                <c:pt idx="154">
                  <c:v>45.562000000000012</c:v>
                </c:pt>
                <c:pt idx="155">
                  <c:v>45.499000000000002</c:v>
                </c:pt>
                <c:pt idx="156">
                  <c:v>45.436</c:v>
                </c:pt>
                <c:pt idx="157">
                  <c:v>45.465000000000003</c:v>
                </c:pt>
                <c:pt idx="158">
                  <c:v>45.381999999999998</c:v>
                </c:pt>
                <c:pt idx="159">
                  <c:v>45.449999999999996</c:v>
                </c:pt>
                <c:pt idx="160">
                  <c:v>45.506</c:v>
                </c:pt>
                <c:pt idx="161">
                  <c:v>45.44</c:v>
                </c:pt>
                <c:pt idx="162">
                  <c:v>45.505000000000003</c:v>
                </c:pt>
                <c:pt idx="163">
                  <c:v>45.617000000000004</c:v>
                </c:pt>
                <c:pt idx="164">
                  <c:v>45.555</c:v>
                </c:pt>
                <c:pt idx="165">
                  <c:v>45.589000000000006</c:v>
                </c:pt>
                <c:pt idx="166">
                  <c:v>45.532000000000011</c:v>
                </c:pt>
                <c:pt idx="167">
                  <c:v>45.495000000000012</c:v>
                </c:pt>
                <c:pt idx="168">
                  <c:v>45.126000000000012</c:v>
                </c:pt>
                <c:pt idx="169">
                  <c:v>45.563000000000002</c:v>
                </c:pt>
                <c:pt idx="170">
                  <c:v>45.641000000000005</c:v>
                </c:pt>
                <c:pt idx="171">
                  <c:v>45.548000000000002</c:v>
                </c:pt>
                <c:pt idx="172">
                  <c:v>45.615000000000002</c:v>
                </c:pt>
                <c:pt idx="173">
                  <c:v>45.696000000000012</c:v>
                </c:pt>
                <c:pt idx="174">
                  <c:v>45.46</c:v>
                </c:pt>
                <c:pt idx="175">
                  <c:v>45.769000000000013</c:v>
                </c:pt>
                <c:pt idx="176">
                  <c:v>45.665000000000013</c:v>
                </c:pt>
                <c:pt idx="177">
                  <c:v>45.556999999999995</c:v>
                </c:pt>
                <c:pt idx="178">
                  <c:v>45.596000000000011</c:v>
                </c:pt>
                <c:pt idx="179">
                  <c:v>45.588000000000001</c:v>
                </c:pt>
                <c:pt idx="180">
                  <c:v>45.593000000000011</c:v>
                </c:pt>
                <c:pt idx="181">
                  <c:v>45.647000000000006</c:v>
                </c:pt>
                <c:pt idx="182">
                  <c:v>45.638000000000012</c:v>
                </c:pt>
                <c:pt idx="183">
                  <c:v>45.714000000000006</c:v>
                </c:pt>
                <c:pt idx="184">
                  <c:v>45.503</c:v>
                </c:pt>
                <c:pt idx="185">
                  <c:v>45.655000000000001</c:v>
                </c:pt>
                <c:pt idx="186">
                  <c:v>45.637</c:v>
                </c:pt>
                <c:pt idx="187">
                  <c:v>45.534000000000006</c:v>
                </c:pt>
                <c:pt idx="188">
                  <c:v>45.64</c:v>
                </c:pt>
                <c:pt idx="189">
                  <c:v>45.629000000000012</c:v>
                </c:pt>
                <c:pt idx="190">
                  <c:v>45.647000000000006</c:v>
                </c:pt>
                <c:pt idx="191">
                  <c:v>45.614000000000004</c:v>
                </c:pt>
                <c:pt idx="192">
                  <c:v>45.648000000000003</c:v>
                </c:pt>
                <c:pt idx="193">
                  <c:v>45.571000000000005</c:v>
                </c:pt>
                <c:pt idx="194">
                  <c:v>45.646000000000001</c:v>
                </c:pt>
                <c:pt idx="195">
                  <c:v>45.363</c:v>
                </c:pt>
                <c:pt idx="196">
                  <c:v>45.583000000000006</c:v>
                </c:pt>
                <c:pt idx="197">
                  <c:v>45.524000000000001</c:v>
                </c:pt>
                <c:pt idx="198">
                  <c:v>45.474000000000004</c:v>
                </c:pt>
                <c:pt idx="199">
                  <c:v>45.521000000000001</c:v>
                </c:pt>
                <c:pt idx="200">
                  <c:v>45.48</c:v>
                </c:pt>
                <c:pt idx="201">
                  <c:v>45.072000000000003</c:v>
                </c:pt>
                <c:pt idx="202">
                  <c:v>45.552</c:v>
                </c:pt>
                <c:pt idx="203">
                  <c:v>45.840999999999994</c:v>
                </c:pt>
                <c:pt idx="204">
                  <c:v>48.586000000000006</c:v>
                </c:pt>
                <c:pt idx="205">
                  <c:v>47.975000000000001</c:v>
                </c:pt>
                <c:pt idx="206">
                  <c:v>43.266000000000012</c:v>
                </c:pt>
                <c:pt idx="207">
                  <c:v>46.742000000000012</c:v>
                </c:pt>
                <c:pt idx="208">
                  <c:v>48.833000000000006</c:v>
                </c:pt>
                <c:pt idx="209">
                  <c:v>44.443000000000005</c:v>
                </c:pt>
                <c:pt idx="210">
                  <c:v>46.260000000000012</c:v>
                </c:pt>
                <c:pt idx="211">
                  <c:v>49.073</c:v>
                </c:pt>
                <c:pt idx="212">
                  <c:v>45.632000000000012</c:v>
                </c:pt>
                <c:pt idx="213">
                  <c:v>45.86</c:v>
                </c:pt>
                <c:pt idx="214">
                  <c:v>48.717000000000006</c:v>
                </c:pt>
                <c:pt idx="215">
                  <c:v>46.91</c:v>
                </c:pt>
                <c:pt idx="216">
                  <c:v>45.957999999999998</c:v>
                </c:pt>
                <c:pt idx="217">
                  <c:v>47.961000000000006</c:v>
                </c:pt>
                <c:pt idx="218">
                  <c:v>47.471000000000004</c:v>
                </c:pt>
                <c:pt idx="219">
                  <c:v>46.751000000000005</c:v>
                </c:pt>
                <c:pt idx="220">
                  <c:v>47.674000000000007</c:v>
                </c:pt>
                <c:pt idx="221">
                  <c:v>47.715000000000003</c:v>
                </c:pt>
                <c:pt idx="222">
                  <c:v>46.989000000000004</c:v>
                </c:pt>
                <c:pt idx="223">
                  <c:v>47.199000000000012</c:v>
                </c:pt>
                <c:pt idx="224">
                  <c:v>48.053999999999995</c:v>
                </c:pt>
                <c:pt idx="225">
                  <c:v>47.268000000000121</c:v>
                </c:pt>
                <c:pt idx="226">
                  <c:v>47.429000000000002</c:v>
                </c:pt>
                <c:pt idx="227">
                  <c:v>47.844999999999999</c:v>
                </c:pt>
                <c:pt idx="228">
                  <c:v>47.721000000000011</c:v>
                </c:pt>
                <c:pt idx="229">
                  <c:v>47.717000000000006</c:v>
                </c:pt>
                <c:pt idx="230">
                  <c:v>47.790000000000013</c:v>
                </c:pt>
                <c:pt idx="231">
                  <c:v>47.704000000000001</c:v>
                </c:pt>
                <c:pt idx="232">
                  <c:v>47.619</c:v>
                </c:pt>
                <c:pt idx="233">
                  <c:v>48.016999999999996</c:v>
                </c:pt>
                <c:pt idx="234">
                  <c:v>47.702000000000012</c:v>
                </c:pt>
                <c:pt idx="235">
                  <c:v>47.553000000000004</c:v>
                </c:pt>
                <c:pt idx="236">
                  <c:v>47.692000000000121</c:v>
                </c:pt>
                <c:pt idx="237">
                  <c:v>47.572000000000003</c:v>
                </c:pt>
                <c:pt idx="238">
                  <c:v>47.628000000000121</c:v>
                </c:pt>
                <c:pt idx="239">
                  <c:v>47.742000000000012</c:v>
                </c:pt>
                <c:pt idx="240">
                  <c:v>47.516999999999996</c:v>
                </c:pt>
                <c:pt idx="241">
                  <c:v>47.375</c:v>
                </c:pt>
                <c:pt idx="242">
                  <c:v>47.438000000000002</c:v>
                </c:pt>
                <c:pt idx="243">
                  <c:v>47.52</c:v>
                </c:pt>
                <c:pt idx="244">
                  <c:v>47.365000000000002</c:v>
                </c:pt>
                <c:pt idx="245">
                  <c:v>47.262000000000121</c:v>
                </c:pt>
                <c:pt idx="246">
                  <c:v>47.273000000000003</c:v>
                </c:pt>
                <c:pt idx="247">
                  <c:v>47.222000000000136</c:v>
                </c:pt>
                <c:pt idx="248">
                  <c:v>47.047000000000004</c:v>
                </c:pt>
                <c:pt idx="249">
                  <c:v>47.073</c:v>
                </c:pt>
                <c:pt idx="250">
                  <c:v>46.908000000000001</c:v>
                </c:pt>
                <c:pt idx="251">
                  <c:v>46.832000000000001</c:v>
                </c:pt>
                <c:pt idx="252">
                  <c:v>46.817999999999998</c:v>
                </c:pt>
                <c:pt idx="253">
                  <c:v>46.833000000000006</c:v>
                </c:pt>
                <c:pt idx="254">
                  <c:v>46.728000000000137</c:v>
                </c:pt>
                <c:pt idx="255">
                  <c:v>46.713000000000001</c:v>
                </c:pt>
                <c:pt idx="256">
                  <c:v>46.813999999999993</c:v>
                </c:pt>
                <c:pt idx="257">
                  <c:v>46.655000000000001</c:v>
                </c:pt>
                <c:pt idx="258">
                  <c:v>46.687000000000005</c:v>
                </c:pt>
                <c:pt idx="259">
                  <c:v>46.518000000000001</c:v>
                </c:pt>
                <c:pt idx="260">
                  <c:v>46.352999999999994</c:v>
                </c:pt>
                <c:pt idx="261">
                  <c:v>46.552</c:v>
                </c:pt>
                <c:pt idx="262">
                  <c:v>46.137</c:v>
                </c:pt>
                <c:pt idx="263">
                  <c:v>46.186</c:v>
                </c:pt>
                <c:pt idx="264">
                  <c:v>46.278000000000013</c:v>
                </c:pt>
                <c:pt idx="265">
                  <c:v>46.243000000000002</c:v>
                </c:pt>
                <c:pt idx="266">
                  <c:v>46.281000000000006</c:v>
                </c:pt>
                <c:pt idx="267">
                  <c:v>46.217000000000006</c:v>
                </c:pt>
                <c:pt idx="268">
                  <c:v>46.134</c:v>
                </c:pt>
                <c:pt idx="269">
                  <c:v>46.166000000000011</c:v>
                </c:pt>
                <c:pt idx="270">
                  <c:v>46.125000000000121</c:v>
                </c:pt>
                <c:pt idx="271">
                  <c:v>46.04</c:v>
                </c:pt>
                <c:pt idx="272">
                  <c:v>46.02</c:v>
                </c:pt>
                <c:pt idx="273">
                  <c:v>46.071000000000005</c:v>
                </c:pt>
                <c:pt idx="274">
                  <c:v>46.01</c:v>
                </c:pt>
                <c:pt idx="275">
                  <c:v>46.038000000000011</c:v>
                </c:pt>
                <c:pt idx="276">
                  <c:v>46.063000000000002</c:v>
                </c:pt>
                <c:pt idx="277">
                  <c:v>46.136000000000003</c:v>
                </c:pt>
                <c:pt idx="278">
                  <c:v>46.141000000000005</c:v>
                </c:pt>
                <c:pt idx="279">
                  <c:v>46.042000000000002</c:v>
                </c:pt>
                <c:pt idx="280">
                  <c:v>46.065000000000012</c:v>
                </c:pt>
                <c:pt idx="281">
                  <c:v>46.259</c:v>
                </c:pt>
                <c:pt idx="282">
                  <c:v>46.176000000000002</c:v>
                </c:pt>
                <c:pt idx="283">
                  <c:v>46.056000000000004</c:v>
                </c:pt>
                <c:pt idx="284">
                  <c:v>45.714000000000006</c:v>
                </c:pt>
                <c:pt idx="285">
                  <c:v>46.121000000000002</c:v>
                </c:pt>
                <c:pt idx="286">
                  <c:v>46.15</c:v>
                </c:pt>
                <c:pt idx="287">
                  <c:v>46.072000000000003</c:v>
                </c:pt>
                <c:pt idx="288">
                  <c:v>46.204000000000001</c:v>
                </c:pt>
                <c:pt idx="289">
                  <c:v>46.149000000000001</c:v>
                </c:pt>
                <c:pt idx="290">
                  <c:v>46.24</c:v>
                </c:pt>
                <c:pt idx="291">
                  <c:v>46.372</c:v>
                </c:pt>
                <c:pt idx="292">
                  <c:v>46.341999999999999</c:v>
                </c:pt>
                <c:pt idx="293">
                  <c:v>46.295000000000137</c:v>
                </c:pt>
                <c:pt idx="294">
                  <c:v>46.369</c:v>
                </c:pt>
                <c:pt idx="295">
                  <c:v>46.509</c:v>
                </c:pt>
                <c:pt idx="296">
                  <c:v>46.378</c:v>
                </c:pt>
                <c:pt idx="297">
                  <c:v>46.537000000000006</c:v>
                </c:pt>
                <c:pt idx="298">
                  <c:v>46.478000000000002</c:v>
                </c:pt>
                <c:pt idx="299">
                  <c:v>46.349000000000004</c:v>
                </c:pt>
                <c:pt idx="300">
                  <c:v>46.510999999999996</c:v>
                </c:pt>
                <c:pt idx="301">
                  <c:v>46.591000000000001</c:v>
                </c:pt>
                <c:pt idx="302">
                  <c:v>46.55</c:v>
                </c:pt>
                <c:pt idx="303">
                  <c:v>46.676000000000002</c:v>
                </c:pt>
                <c:pt idx="304">
                  <c:v>46.690000000000012</c:v>
                </c:pt>
                <c:pt idx="305">
                  <c:v>46.561</c:v>
                </c:pt>
                <c:pt idx="306">
                  <c:v>46.851999999999997</c:v>
                </c:pt>
                <c:pt idx="307">
                  <c:v>46.796000000000063</c:v>
                </c:pt>
                <c:pt idx="308">
                  <c:v>46.779000000000003</c:v>
                </c:pt>
                <c:pt idx="309">
                  <c:v>46.818999999999996</c:v>
                </c:pt>
                <c:pt idx="310">
                  <c:v>46.924000000000007</c:v>
                </c:pt>
                <c:pt idx="311">
                  <c:v>46.757000000000005</c:v>
                </c:pt>
                <c:pt idx="312">
                  <c:v>46.775000000000013</c:v>
                </c:pt>
                <c:pt idx="313">
                  <c:v>46.89</c:v>
                </c:pt>
                <c:pt idx="314">
                  <c:v>46.849999999999994</c:v>
                </c:pt>
                <c:pt idx="315">
                  <c:v>46.919000000000004</c:v>
                </c:pt>
                <c:pt idx="316">
                  <c:v>46.945</c:v>
                </c:pt>
                <c:pt idx="317">
                  <c:v>46.919000000000004</c:v>
                </c:pt>
                <c:pt idx="318">
                  <c:v>46.945</c:v>
                </c:pt>
                <c:pt idx="319">
                  <c:v>46.96</c:v>
                </c:pt>
                <c:pt idx="320">
                  <c:v>46.91</c:v>
                </c:pt>
                <c:pt idx="321">
                  <c:v>46.909000000000006</c:v>
                </c:pt>
                <c:pt idx="322">
                  <c:v>47.134</c:v>
                </c:pt>
                <c:pt idx="323">
                  <c:v>46.98</c:v>
                </c:pt>
                <c:pt idx="324">
                  <c:v>46.955999999999996</c:v>
                </c:pt>
                <c:pt idx="325">
                  <c:v>46.980999999999995</c:v>
                </c:pt>
                <c:pt idx="326">
                  <c:v>47.013999999999996</c:v>
                </c:pt>
                <c:pt idx="327">
                  <c:v>46.957999999999998</c:v>
                </c:pt>
                <c:pt idx="328">
                  <c:v>46.989000000000004</c:v>
                </c:pt>
                <c:pt idx="329">
                  <c:v>46.903000000000006</c:v>
                </c:pt>
                <c:pt idx="330">
                  <c:v>46.830999999999996</c:v>
                </c:pt>
                <c:pt idx="331">
                  <c:v>46.851999999999997</c:v>
                </c:pt>
                <c:pt idx="332">
                  <c:v>46.993000000000002</c:v>
                </c:pt>
                <c:pt idx="333">
                  <c:v>47.113</c:v>
                </c:pt>
                <c:pt idx="334">
                  <c:v>46.927</c:v>
                </c:pt>
                <c:pt idx="335">
                  <c:v>46.65</c:v>
                </c:pt>
                <c:pt idx="336">
                  <c:v>46.818999999999996</c:v>
                </c:pt>
                <c:pt idx="337">
                  <c:v>46.884999999999998</c:v>
                </c:pt>
                <c:pt idx="338">
                  <c:v>46.473000000000006</c:v>
                </c:pt>
                <c:pt idx="339">
                  <c:v>46.956999999999994</c:v>
                </c:pt>
                <c:pt idx="340">
                  <c:v>46.913999999999994</c:v>
                </c:pt>
                <c:pt idx="341">
                  <c:v>46.792000000000137</c:v>
                </c:pt>
                <c:pt idx="342">
                  <c:v>46.852999999999994</c:v>
                </c:pt>
                <c:pt idx="343">
                  <c:v>46.78</c:v>
                </c:pt>
                <c:pt idx="344">
                  <c:v>46.637</c:v>
                </c:pt>
                <c:pt idx="345">
                  <c:v>46.879000000000005</c:v>
                </c:pt>
                <c:pt idx="346">
                  <c:v>46.82</c:v>
                </c:pt>
                <c:pt idx="347">
                  <c:v>46.636000000000003</c:v>
                </c:pt>
                <c:pt idx="348">
                  <c:v>46.705000000000013</c:v>
                </c:pt>
                <c:pt idx="349">
                  <c:v>46.830999999999996</c:v>
                </c:pt>
                <c:pt idx="350">
                  <c:v>46.663000000000011</c:v>
                </c:pt>
                <c:pt idx="351">
                  <c:v>46.585000000000001</c:v>
                </c:pt>
                <c:pt idx="352">
                  <c:v>46.528000000000013</c:v>
                </c:pt>
                <c:pt idx="353">
                  <c:v>46.699000000000012</c:v>
                </c:pt>
                <c:pt idx="354">
                  <c:v>46.553000000000004</c:v>
                </c:pt>
                <c:pt idx="355">
                  <c:v>46.606000000000002</c:v>
                </c:pt>
                <c:pt idx="356">
                  <c:v>46.627000000000002</c:v>
                </c:pt>
                <c:pt idx="357">
                  <c:v>46.563000000000002</c:v>
                </c:pt>
                <c:pt idx="358">
                  <c:v>46.621000000000002</c:v>
                </c:pt>
                <c:pt idx="359">
                  <c:v>46.571000000000005</c:v>
                </c:pt>
                <c:pt idx="360">
                  <c:v>46.506</c:v>
                </c:pt>
                <c:pt idx="361">
                  <c:v>46.497</c:v>
                </c:pt>
                <c:pt idx="362">
                  <c:v>45.93</c:v>
                </c:pt>
                <c:pt idx="363">
                  <c:v>46.608000000000011</c:v>
                </c:pt>
                <c:pt idx="364">
                  <c:v>46.916999999999994</c:v>
                </c:pt>
                <c:pt idx="365">
                  <c:v>46.56</c:v>
                </c:pt>
                <c:pt idx="366">
                  <c:v>46.462000000000003</c:v>
                </c:pt>
                <c:pt idx="367">
                  <c:v>46.641000000000005</c:v>
                </c:pt>
                <c:pt idx="368">
                  <c:v>46.591000000000001</c:v>
                </c:pt>
                <c:pt idx="369">
                  <c:v>46.532000000000011</c:v>
                </c:pt>
                <c:pt idx="370">
                  <c:v>46.450999999999993</c:v>
                </c:pt>
                <c:pt idx="371">
                  <c:v>46.42</c:v>
                </c:pt>
                <c:pt idx="372">
                  <c:v>46.555</c:v>
                </c:pt>
                <c:pt idx="373">
                  <c:v>46.417999999999999</c:v>
                </c:pt>
                <c:pt idx="374">
                  <c:v>46.396000000000001</c:v>
                </c:pt>
                <c:pt idx="375">
                  <c:v>46.465000000000003</c:v>
                </c:pt>
                <c:pt idx="376">
                  <c:v>46.379000000000005</c:v>
                </c:pt>
                <c:pt idx="377">
                  <c:v>46.387999999999998</c:v>
                </c:pt>
                <c:pt idx="378">
                  <c:v>46.507000000000005</c:v>
                </c:pt>
                <c:pt idx="379">
                  <c:v>46.565000000000012</c:v>
                </c:pt>
                <c:pt idx="380">
                  <c:v>46.496000000000002</c:v>
                </c:pt>
                <c:pt idx="381">
                  <c:v>46.567</c:v>
                </c:pt>
                <c:pt idx="382">
                  <c:v>46.423000000000002</c:v>
                </c:pt>
                <c:pt idx="383">
                  <c:v>46.468000000000011</c:v>
                </c:pt>
                <c:pt idx="384">
                  <c:v>46.568000000000012</c:v>
                </c:pt>
                <c:pt idx="385">
                  <c:v>46.438000000000002</c:v>
                </c:pt>
                <c:pt idx="386">
                  <c:v>46.480999999999995</c:v>
                </c:pt>
                <c:pt idx="387">
                  <c:v>46.502000000000002</c:v>
                </c:pt>
                <c:pt idx="388">
                  <c:v>46.556999999999995</c:v>
                </c:pt>
                <c:pt idx="389">
                  <c:v>46.626000000000012</c:v>
                </c:pt>
                <c:pt idx="390">
                  <c:v>46.434000000000005</c:v>
                </c:pt>
                <c:pt idx="391">
                  <c:v>46.615000000000002</c:v>
                </c:pt>
                <c:pt idx="392">
                  <c:v>46.567</c:v>
                </c:pt>
                <c:pt idx="393">
                  <c:v>46.528000000000013</c:v>
                </c:pt>
                <c:pt idx="394">
                  <c:v>46.516000000000005</c:v>
                </c:pt>
                <c:pt idx="395">
                  <c:v>46.477000000000004</c:v>
                </c:pt>
                <c:pt idx="396">
                  <c:v>46.552</c:v>
                </c:pt>
                <c:pt idx="397">
                  <c:v>46.633000000000003</c:v>
                </c:pt>
                <c:pt idx="398">
                  <c:v>46.602000000000011</c:v>
                </c:pt>
                <c:pt idx="399">
                  <c:v>46.609000000000002</c:v>
                </c:pt>
                <c:pt idx="400">
                  <c:v>46.599000000000011</c:v>
                </c:pt>
                <c:pt idx="401">
                  <c:v>46.504000000000005</c:v>
                </c:pt>
                <c:pt idx="402">
                  <c:v>46.65</c:v>
                </c:pt>
                <c:pt idx="403">
                  <c:v>46.645000000000003</c:v>
                </c:pt>
                <c:pt idx="404">
                  <c:v>46.627000000000002</c:v>
                </c:pt>
                <c:pt idx="405">
                  <c:v>46.484999999999999</c:v>
                </c:pt>
                <c:pt idx="406">
                  <c:v>46.547000000000004</c:v>
                </c:pt>
                <c:pt idx="407">
                  <c:v>46.55</c:v>
                </c:pt>
                <c:pt idx="408">
                  <c:v>46.556000000000004</c:v>
                </c:pt>
                <c:pt idx="409">
                  <c:v>46.395000000000003</c:v>
                </c:pt>
                <c:pt idx="410">
                  <c:v>46.419000000000004</c:v>
                </c:pt>
                <c:pt idx="411">
                  <c:v>46.399000000000001</c:v>
                </c:pt>
                <c:pt idx="412">
                  <c:v>46.492000000000012</c:v>
                </c:pt>
                <c:pt idx="413">
                  <c:v>46.425000000000011</c:v>
                </c:pt>
                <c:pt idx="414">
                  <c:v>46.44</c:v>
                </c:pt>
                <c:pt idx="415">
                  <c:v>46.556000000000004</c:v>
                </c:pt>
                <c:pt idx="416">
                  <c:v>46.449000000000005</c:v>
                </c:pt>
                <c:pt idx="417">
                  <c:v>46.392000000000003</c:v>
                </c:pt>
                <c:pt idx="418">
                  <c:v>46.558</c:v>
                </c:pt>
                <c:pt idx="419">
                  <c:v>46.519000000000005</c:v>
                </c:pt>
                <c:pt idx="420">
                  <c:v>46.529000000000003</c:v>
                </c:pt>
                <c:pt idx="421">
                  <c:v>46.448</c:v>
                </c:pt>
                <c:pt idx="422">
                  <c:v>46.311999999999998</c:v>
                </c:pt>
                <c:pt idx="423">
                  <c:v>46.421000000000006</c:v>
                </c:pt>
                <c:pt idx="424">
                  <c:v>46.484999999999999</c:v>
                </c:pt>
                <c:pt idx="425">
                  <c:v>46.550999999999995</c:v>
                </c:pt>
                <c:pt idx="426">
                  <c:v>46.272000000000013</c:v>
                </c:pt>
                <c:pt idx="427">
                  <c:v>46.564</c:v>
                </c:pt>
                <c:pt idx="428">
                  <c:v>46.443999999999996</c:v>
                </c:pt>
                <c:pt idx="429">
                  <c:v>46.369</c:v>
                </c:pt>
                <c:pt idx="430">
                  <c:v>46.350999999999999</c:v>
                </c:pt>
                <c:pt idx="431">
                  <c:v>46.515000000000001</c:v>
                </c:pt>
                <c:pt idx="432">
                  <c:v>46.309999999999995</c:v>
                </c:pt>
                <c:pt idx="433">
                  <c:v>46.379000000000005</c:v>
                </c:pt>
                <c:pt idx="434">
                  <c:v>46.559000000000005</c:v>
                </c:pt>
                <c:pt idx="435">
                  <c:v>46.416999999999994</c:v>
                </c:pt>
                <c:pt idx="436">
                  <c:v>46.471000000000004</c:v>
                </c:pt>
                <c:pt idx="437">
                  <c:v>46.443999999999996</c:v>
                </c:pt>
                <c:pt idx="438">
                  <c:v>46.17</c:v>
                </c:pt>
                <c:pt idx="439">
                  <c:v>46.386999999999993</c:v>
                </c:pt>
                <c:pt idx="440">
                  <c:v>46.522000000000013</c:v>
                </c:pt>
                <c:pt idx="441">
                  <c:v>46.349999999999994</c:v>
                </c:pt>
                <c:pt idx="442">
                  <c:v>46.494</c:v>
                </c:pt>
                <c:pt idx="443">
                  <c:v>46.464000000000006</c:v>
                </c:pt>
                <c:pt idx="444">
                  <c:v>46.300999999999995</c:v>
                </c:pt>
                <c:pt idx="445">
                  <c:v>46.455999999999996</c:v>
                </c:pt>
                <c:pt idx="446">
                  <c:v>46.4</c:v>
                </c:pt>
                <c:pt idx="447">
                  <c:v>46.509</c:v>
                </c:pt>
              </c:numCache>
            </c:numRef>
          </c:yVal>
          <c:smooth val="1"/>
        </c:ser>
        <c:dLbls>
          <c:showLegendKey val="0"/>
          <c:showVal val="0"/>
          <c:showCatName val="0"/>
          <c:showSerName val="0"/>
          <c:showPercent val="0"/>
          <c:showBubbleSize val="0"/>
        </c:dLbls>
        <c:axId val="165746944"/>
        <c:axId val="165769216"/>
      </c:scatterChart>
      <c:valAx>
        <c:axId val="165746944"/>
        <c:scaling>
          <c:orientation val="minMax"/>
          <c:max val="45"/>
          <c:min val="0"/>
        </c:scaling>
        <c:delete val="1"/>
        <c:axPos val="b"/>
        <c:numFmt formatCode="General" sourceLinked="1"/>
        <c:majorTickMark val="in"/>
        <c:minorTickMark val="none"/>
        <c:tickLblPos val="none"/>
        <c:crossAx val="165769216"/>
        <c:crosses val="autoZero"/>
        <c:crossBetween val="midCat"/>
        <c:majorUnit val="5"/>
        <c:minorUnit val="4"/>
      </c:valAx>
      <c:valAx>
        <c:axId val="165769216"/>
        <c:scaling>
          <c:orientation val="minMax"/>
          <c:max val="50"/>
          <c:min val="42"/>
        </c:scaling>
        <c:delete val="1"/>
        <c:axPos val="l"/>
        <c:numFmt formatCode="General" sourceLinked="1"/>
        <c:majorTickMark val="out"/>
        <c:minorTickMark val="none"/>
        <c:tickLblPos val="none"/>
        <c:crossAx val="165746944"/>
        <c:crossesAt val="0"/>
        <c:crossBetween val="midCat"/>
        <c:majorUnit val="2"/>
        <c:minorUnit val="0.4"/>
      </c:valAx>
      <c:spPr>
        <a:noFill/>
        <a:ln w="25400">
          <a:noFill/>
        </a:ln>
      </c:spPr>
    </c:plotArea>
    <c:plotVisOnly val="1"/>
    <c:dispBlanksAs val="gap"/>
    <c:showDLblsOverMax val="0"/>
  </c:chart>
  <c:spPr>
    <a:noFill/>
    <a:ln>
      <a:noFill/>
    </a:ln>
  </c:sp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65956090615502"/>
          <c:y val="7.4016112569262174E-2"/>
          <c:w val="0.83516206628054679"/>
          <c:h val="0.70537802566345875"/>
        </c:manualLayout>
      </c:layout>
      <c:scatterChart>
        <c:scatterStyle val="smoothMarker"/>
        <c:varyColors val="0"/>
        <c:ser>
          <c:idx val="0"/>
          <c:order val="0"/>
          <c:spPr>
            <a:ln w="19050">
              <a:solidFill>
                <a:schemeClr val="accent6"/>
              </a:solidFill>
            </a:ln>
          </c:spPr>
          <c:marker>
            <c:symbol val="none"/>
          </c:marker>
          <c:dPt>
            <c:idx val="37"/>
            <c:bubble3D val="0"/>
            <c:spPr>
              <a:ln w="19050">
                <a:solidFill>
                  <a:schemeClr val="accent6"/>
                </a:solidFill>
                <a:prstDash val="sysDash"/>
              </a:ln>
            </c:spPr>
          </c:dPt>
          <c:xVal>
            <c:numRef>
              <c:f>faucetStreamToFile.csv!$A$1:$A$448</c:f>
              <c:numCache>
                <c:formatCode>General</c:formatCode>
                <c:ptCount val="448"/>
                <c:pt idx="0">
                  <c:v>1.0000000000000037E-3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1.0009999999999959</c:v>
                </c:pt>
                <c:pt idx="11">
                  <c:v>1.101</c:v>
                </c:pt>
                <c:pt idx="12">
                  <c:v>1.2009999999999956</c:v>
                </c:pt>
                <c:pt idx="13">
                  <c:v>1.3009999999999964</c:v>
                </c:pt>
                <c:pt idx="14">
                  <c:v>1.4009999999999951</c:v>
                </c:pt>
                <c:pt idx="15">
                  <c:v>1.5009999999999959</c:v>
                </c:pt>
                <c:pt idx="16">
                  <c:v>1.601</c:v>
                </c:pt>
                <c:pt idx="17">
                  <c:v>1.7009999999999956</c:v>
                </c:pt>
                <c:pt idx="18">
                  <c:v>1.8009999999999964</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faucetStreamToFile.csv!$E$1:$E$448</c:f>
              <c:numCache>
                <c:formatCode>General</c:formatCode>
                <c:ptCount val="448"/>
                <c:pt idx="0">
                  <c:v>0</c:v>
                </c:pt>
                <c:pt idx="1">
                  <c:v>0</c:v>
                </c:pt>
                <c:pt idx="2">
                  <c:v>0</c:v>
                </c:pt>
                <c:pt idx="3">
                  <c:v>0</c:v>
                </c:pt>
                <c:pt idx="4">
                  <c:v>0</c:v>
                </c:pt>
                <c:pt idx="5">
                  <c:v>0</c:v>
                </c:pt>
                <c:pt idx="6">
                  <c:v>0.10009000000000012</c:v>
                </c:pt>
                <c:pt idx="7">
                  <c:v>5.0195000000000004E-2</c:v>
                </c:pt>
                <c:pt idx="8">
                  <c:v>-2.4673000000000084E-2</c:v>
                </c:pt>
                <c:pt idx="9">
                  <c:v>-8.5938000000000028E-2</c:v>
                </c:pt>
                <c:pt idx="10">
                  <c:v>-0.11574000000000002</c:v>
                </c:pt>
                <c:pt idx="11">
                  <c:v>-0.13074000000000024</c:v>
                </c:pt>
                <c:pt idx="12">
                  <c:v>-0.13642000000000001</c:v>
                </c:pt>
                <c:pt idx="13">
                  <c:v>-0.10410000000000012</c:v>
                </c:pt>
                <c:pt idx="14">
                  <c:v>-3.8424E-2</c:v>
                </c:pt>
                <c:pt idx="15">
                  <c:v>2.9749000000000001E-2</c:v>
                </c:pt>
                <c:pt idx="16">
                  <c:v>8.133300000000003E-2</c:v>
                </c:pt>
                <c:pt idx="17">
                  <c:v>0.13641000000000048</c:v>
                </c:pt>
                <c:pt idx="18">
                  <c:v>0.18639000000000044</c:v>
                </c:pt>
                <c:pt idx="19">
                  <c:v>0.22550000000000001</c:v>
                </c:pt>
                <c:pt idx="20">
                  <c:v>0.26285000000000008</c:v>
                </c:pt>
                <c:pt idx="21">
                  <c:v>0.30515000000000031</c:v>
                </c:pt>
                <c:pt idx="22">
                  <c:v>0.34807000000000032</c:v>
                </c:pt>
                <c:pt idx="23">
                  <c:v>0.37902000000000113</c:v>
                </c:pt>
                <c:pt idx="24">
                  <c:v>0.40086000000000038</c:v>
                </c:pt>
                <c:pt idx="25">
                  <c:v>0.41877000000000031</c:v>
                </c:pt>
                <c:pt idx="26">
                  <c:v>0.43737000000000142</c:v>
                </c:pt>
                <c:pt idx="27">
                  <c:v>0.22964000000000001</c:v>
                </c:pt>
                <c:pt idx="28">
                  <c:v>-0.93278000000000005</c:v>
                </c:pt>
                <c:pt idx="29">
                  <c:v>-2.2866</c:v>
                </c:pt>
                <c:pt idx="30">
                  <c:v>-2.6772999999999998</c:v>
                </c:pt>
                <c:pt idx="31">
                  <c:v>-2.6000999999999999</c:v>
                </c:pt>
                <c:pt idx="32">
                  <c:v>-2.7995000000000001</c:v>
                </c:pt>
                <c:pt idx="33">
                  <c:v>-2.6705000000000001</c:v>
                </c:pt>
                <c:pt idx="34">
                  <c:v>-1.9993000000000001</c:v>
                </c:pt>
                <c:pt idx="35">
                  <c:v>-1.6208</c:v>
                </c:pt>
                <c:pt idx="36">
                  <c:v>-1.2922</c:v>
                </c:pt>
                <c:pt idx="37">
                  <c:v>-0.69608999999999999</c:v>
                </c:pt>
                <c:pt idx="38">
                  <c:v>-0.19048000000000001</c:v>
                </c:pt>
                <c:pt idx="39">
                  <c:v>-0.54161999999999999</c:v>
                </c:pt>
                <c:pt idx="40">
                  <c:v>-1.5971</c:v>
                </c:pt>
                <c:pt idx="41">
                  <c:v>-2.2570000000000001</c:v>
                </c:pt>
                <c:pt idx="42">
                  <c:v>-2.1978</c:v>
                </c:pt>
                <c:pt idx="43">
                  <c:v>-2.1638999999999999</c:v>
                </c:pt>
                <c:pt idx="44">
                  <c:v>-2.3495999999999997</c:v>
                </c:pt>
                <c:pt idx="45">
                  <c:v>-2.1200999999999999</c:v>
                </c:pt>
                <c:pt idx="46">
                  <c:v>-1.9116</c:v>
                </c:pt>
                <c:pt idx="47">
                  <c:v>-1.9509000000000001</c:v>
                </c:pt>
                <c:pt idx="48">
                  <c:v>-1.7573999999999956</c:v>
                </c:pt>
                <c:pt idx="49">
                  <c:v>-1.4767999999999959</c:v>
                </c:pt>
                <c:pt idx="50">
                  <c:v>-1.3982000000000001</c:v>
                </c:pt>
                <c:pt idx="51">
                  <c:v>-1.2558999999999951</c:v>
                </c:pt>
                <c:pt idx="52">
                  <c:v>-1.0004999999999964</c:v>
                </c:pt>
                <c:pt idx="53">
                  <c:v>-0.86187000000000225</c:v>
                </c:pt>
                <c:pt idx="54">
                  <c:v>-0.75283000000000178</c:v>
                </c:pt>
                <c:pt idx="55">
                  <c:v>-0.58870999999999996</c:v>
                </c:pt>
                <c:pt idx="56">
                  <c:v>-0.47117000000000031</c:v>
                </c:pt>
                <c:pt idx="57">
                  <c:v>-0.36724000000000001</c:v>
                </c:pt>
                <c:pt idx="58">
                  <c:v>-0.21564000000000041</c:v>
                </c:pt>
                <c:pt idx="59">
                  <c:v>-9.7772000000000012E-2</c:v>
                </c:pt>
                <c:pt idx="60">
                  <c:v>-2.7352000000000001E-2</c:v>
                </c:pt>
                <c:pt idx="61">
                  <c:v>7.2172000000000014E-2</c:v>
                </c:pt>
                <c:pt idx="62">
                  <c:v>0.19128000000000001</c:v>
                </c:pt>
                <c:pt idx="63">
                  <c:v>0.29656000000000032</c:v>
                </c:pt>
                <c:pt idx="64">
                  <c:v>0.40388000000000113</c:v>
                </c:pt>
                <c:pt idx="65">
                  <c:v>0.49953000000000031</c:v>
                </c:pt>
                <c:pt idx="66">
                  <c:v>0.57515000000000005</c:v>
                </c:pt>
                <c:pt idx="67">
                  <c:v>0.65983000000000225</c:v>
                </c:pt>
                <c:pt idx="68">
                  <c:v>0.75186000000000064</c:v>
                </c:pt>
                <c:pt idx="69">
                  <c:v>0.823940000000002</c:v>
                </c:pt>
                <c:pt idx="70">
                  <c:v>0.88277000000000005</c:v>
                </c:pt>
                <c:pt idx="71">
                  <c:v>0.95420000000000005</c:v>
                </c:pt>
                <c:pt idx="72">
                  <c:v>1.0246999999999964</c:v>
                </c:pt>
                <c:pt idx="73">
                  <c:v>1.0789</c:v>
                </c:pt>
                <c:pt idx="74">
                  <c:v>1.1204000000000001</c:v>
                </c:pt>
                <c:pt idx="75">
                  <c:v>1.1611</c:v>
                </c:pt>
                <c:pt idx="76">
                  <c:v>1.2072999999999952</c:v>
                </c:pt>
                <c:pt idx="77">
                  <c:v>1.2401</c:v>
                </c:pt>
                <c:pt idx="78">
                  <c:v>1.2464</c:v>
                </c:pt>
                <c:pt idx="79">
                  <c:v>1.2372999999999956</c:v>
                </c:pt>
                <c:pt idx="80">
                  <c:v>1.2252999999999952</c:v>
                </c:pt>
                <c:pt idx="81">
                  <c:v>1.2122999999999964</c:v>
                </c:pt>
                <c:pt idx="82">
                  <c:v>1.1942999999999999</c:v>
                </c:pt>
                <c:pt idx="83">
                  <c:v>1.1704000000000001</c:v>
                </c:pt>
                <c:pt idx="84">
                  <c:v>1.1443000000000001</c:v>
                </c:pt>
                <c:pt idx="85">
                  <c:v>1.1214</c:v>
                </c:pt>
                <c:pt idx="86">
                  <c:v>1.1005</c:v>
                </c:pt>
                <c:pt idx="87">
                  <c:v>1.0631999999999961</c:v>
                </c:pt>
                <c:pt idx="88">
                  <c:v>1.0152999999999957</c:v>
                </c:pt>
                <c:pt idx="89">
                  <c:v>0.97131999999999996</c:v>
                </c:pt>
                <c:pt idx="90">
                  <c:v>0.93445999999999996</c:v>
                </c:pt>
                <c:pt idx="91">
                  <c:v>0.89012999999999998</c:v>
                </c:pt>
                <c:pt idx="92">
                  <c:v>0.84635000000000005</c:v>
                </c:pt>
                <c:pt idx="93">
                  <c:v>0.81501999999999997</c:v>
                </c:pt>
                <c:pt idx="94">
                  <c:v>0.78197000000000005</c:v>
                </c:pt>
                <c:pt idx="95">
                  <c:v>0.74216000000000004</c:v>
                </c:pt>
                <c:pt idx="96">
                  <c:v>0.69396000000000002</c:v>
                </c:pt>
                <c:pt idx="97">
                  <c:v>0.64880000000000226</c:v>
                </c:pt>
                <c:pt idx="98">
                  <c:v>0.60109000000000201</c:v>
                </c:pt>
                <c:pt idx="99">
                  <c:v>0.54329000000000005</c:v>
                </c:pt>
                <c:pt idx="100">
                  <c:v>0.47913</c:v>
                </c:pt>
                <c:pt idx="101">
                  <c:v>0.42179</c:v>
                </c:pt>
                <c:pt idx="102">
                  <c:v>0.37573000000000001</c:v>
                </c:pt>
                <c:pt idx="103">
                  <c:v>0.32473000000000002</c:v>
                </c:pt>
                <c:pt idx="104">
                  <c:v>0.26992000000000038</c:v>
                </c:pt>
                <c:pt idx="105">
                  <c:v>0.20780000000000001</c:v>
                </c:pt>
                <c:pt idx="106">
                  <c:v>0.13569999999999999</c:v>
                </c:pt>
                <c:pt idx="107">
                  <c:v>6.0043000000000013E-2</c:v>
                </c:pt>
                <c:pt idx="108">
                  <c:v>-1.5380000000000001E-2</c:v>
                </c:pt>
                <c:pt idx="109">
                  <c:v>-8.0730000000000024E-2</c:v>
                </c:pt>
                <c:pt idx="110">
                  <c:v>-0.13094000000000044</c:v>
                </c:pt>
                <c:pt idx="111">
                  <c:v>-0.16381000000000001</c:v>
                </c:pt>
                <c:pt idx="112">
                  <c:v>-0.19578000000000001</c:v>
                </c:pt>
                <c:pt idx="113">
                  <c:v>-0.23045000000000004</c:v>
                </c:pt>
                <c:pt idx="114">
                  <c:v>-0.26868000000000031</c:v>
                </c:pt>
                <c:pt idx="115">
                  <c:v>-0.31221000000000032</c:v>
                </c:pt>
                <c:pt idx="116">
                  <c:v>-0.36109000000000002</c:v>
                </c:pt>
                <c:pt idx="117">
                  <c:v>-0.41399000000000002</c:v>
                </c:pt>
                <c:pt idx="118">
                  <c:v>-0.46869</c:v>
                </c:pt>
                <c:pt idx="119">
                  <c:v>-0.52119000000000004</c:v>
                </c:pt>
                <c:pt idx="120">
                  <c:v>-0.55730000000000002</c:v>
                </c:pt>
                <c:pt idx="121">
                  <c:v>-0.58134999999999959</c:v>
                </c:pt>
                <c:pt idx="122">
                  <c:v>-0.60231000000000001</c:v>
                </c:pt>
                <c:pt idx="123">
                  <c:v>-0.60738999999999999</c:v>
                </c:pt>
                <c:pt idx="124">
                  <c:v>-0.59987000000000001</c:v>
                </c:pt>
                <c:pt idx="125">
                  <c:v>-0.59863</c:v>
                </c:pt>
                <c:pt idx="126">
                  <c:v>-0.60448000000000002</c:v>
                </c:pt>
                <c:pt idx="127">
                  <c:v>-0.61375000000000202</c:v>
                </c:pt>
                <c:pt idx="128">
                  <c:v>-0.61561999999999995</c:v>
                </c:pt>
                <c:pt idx="129">
                  <c:v>-0.60980000000000201</c:v>
                </c:pt>
                <c:pt idx="130">
                  <c:v>-0.60024000000000177</c:v>
                </c:pt>
                <c:pt idx="131">
                  <c:v>-0.60612999999999995</c:v>
                </c:pt>
                <c:pt idx="132">
                  <c:v>-0.60645000000000004</c:v>
                </c:pt>
                <c:pt idx="133">
                  <c:v>-0.59758999999999762</c:v>
                </c:pt>
                <c:pt idx="134">
                  <c:v>-0.58490999999999949</c:v>
                </c:pt>
                <c:pt idx="135">
                  <c:v>-0.56838</c:v>
                </c:pt>
                <c:pt idx="136">
                  <c:v>-0.54891999999999996</c:v>
                </c:pt>
                <c:pt idx="137">
                  <c:v>-0.52998999999999996</c:v>
                </c:pt>
                <c:pt idx="138">
                  <c:v>-0.50041999999999798</c:v>
                </c:pt>
                <c:pt idx="139">
                  <c:v>-0.46343000000000001</c:v>
                </c:pt>
                <c:pt idx="140">
                  <c:v>-0.43625000000000008</c:v>
                </c:pt>
                <c:pt idx="141">
                  <c:v>-0.39922000000000113</c:v>
                </c:pt>
                <c:pt idx="142">
                  <c:v>-0.35738000000000136</c:v>
                </c:pt>
                <c:pt idx="143">
                  <c:v>-0.34557000000000032</c:v>
                </c:pt>
                <c:pt idx="144">
                  <c:v>-0.33966000000000113</c:v>
                </c:pt>
                <c:pt idx="145">
                  <c:v>-0.30196000000000101</c:v>
                </c:pt>
                <c:pt idx="146">
                  <c:v>-0.25957000000000002</c:v>
                </c:pt>
                <c:pt idx="147">
                  <c:v>-0.23742000000000021</c:v>
                </c:pt>
                <c:pt idx="148">
                  <c:v>-0.21592000000000044</c:v>
                </c:pt>
                <c:pt idx="149">
                  <c:v>-0.18371000000000062</c:v>
                </c:pt>
                <c:pt idx="150">
                  <c:v>-0.14629000000000048</c:v>
                </c:pt>
                <c:pt idx="151">
                  <c:v>-0.11002000000000002</c:v>
                </c:pt>
                <c:pt idx="152">
                  <c:v>-8.1765000000000046E-2</c:v>
                </c:pt>
                <c:pt idx="153">
                  <c:v>-5.4496000000000273E-2</c:v>
                </c:pt>
                <c:pt idx="154">
                  <c:v>-3.9043000000000092E-2</c:v>
                </c:pt>
                <c:pt idx="155">
                  <c:v>-3.6562999999999998E-2</c:v>
                </c:pt>
                <c:pt idx="156">
                  <c:v>-2.4462999999999999E-2</c:v>
                </c:pt>
                <c:pt idx="157">
                  <c:v>1.1096000000000001E-3</c:v>
                </c:pt>
                <c:pt idx="158">
                  <c:v>1.1195999999999998E-2</c:v>
                </c:pt>
                <c:pt idx="159">
                  <c:v>2.5048999999999998E-2</c:v>
                </c:pt>
                <c:pt idx="160">
                  <c:v>6.5492000000000133E-2</c:v>
                </c:pt>
                <c:pt idx="161">
                  <c:v>0.10478000000000012</c:v>
                </c:pt>
                <c:pt idx="162">
                  <c:v>0.12681999999999999</c:v>
                </c:pt>
                <c:pt idx="163">
                  <c:v>0.15047000000000021</c:v>
                </c:pt>
                <c:pt idx="164">
                  <c:v>0.17432</c:v>
                </c:pt>
                <c:pt idx="165">
                  <c:v>0.17852000000000001</c:v>
                </c:pt>
                <c:pt idx="166">
                  <c:v>0.18095000000000044</c:v>
                </c:pt>
                <c:pt idx="167">
                  <c:v>0.19097</c:v>
                </c:pt>
                <c:pt idx="168">
                  <c:v>0.19413</c:v>
                </c:pt>
                <c:pt idx="169">
                  <c:v>0.18334000000000047</c:v>
                </c:pt>
                <c:pt idx="170">
                  <c:v>0.17152000000000001</c:v>
                </c:pt>
                <c:pt idx="171">
                  <c:v>0.17885000000000001</c:v>
                </c:pt>
                <c:pt idx="172">
                  <c:v>0.20621000000000053</c:v>
                </c:pt>
                <c:pt idx="173">
                  <c:v>0.23304000000000041</c:v>
                </c:pt>
                <c:pt idx="174">
                  <c:v>0.23963999999999999</c:v>
                </c:pt>
                <c:pt idx="175">
                  <c:v>0.23192000000000004</c:v>
                </c:pt>
                <c:pt idx="176">
                  <c:v>0.20910999999999999</c:v>
                </c:pt>
                <c:pt idx="177">
                  <c:v>0.17008000000000001</c:v>
                </c:pt>
                <c:pt idx="178">
                  <c:v>0.13103000000000001</c:v>
                </c:pt>
                <c:pt idx="179">
                  <c:v>0.10596999999999998</c:v>
                </c:pt>
                <c:pt idx="180">
                  <c:v>8.7827000000000044E-2</c:v>
                </c:pt>
                <c:pt idx="181">
                  <c:v>6.5234E-2</c:v>
                </c:pt>
                <c:pt idx="182">
                  <c:v>4.4896000000000262E-2</c:v>
                </c:pt>
                <c:pt idx="183">
                  <c:v>3.6750000000000005E-2</c:v>
                </c:pt>
                <c:pt idx="184">
                  <c:v>4.3330000000000014E-2</c:v>
                </c:pt>
                <c:pt idx="185">
                  <c:v>5.1549999999999985E-2</c:v>
                </c:pt>
                <c:pt idx="186">
                  <c:v>4.3773000000000013E-2</c:v>
                </c:pt>
                <c:pt idx="187">
                  <c:v>8.4356000000000448E-3</c:v>
                </c:pt>
                <c:pt idx="188">
                  <c:v>-3.9203000000000016E-2</c:v>
                </c:pt>
                <c:pt idx="189">
                  <c:v>-8.4182999999999994E-2</c:v>
                </c:pt>
                <c:pt idx="190">
                  <c:v>-0.11778000000000002</c:v>
                </c:pt>
                <c:pt idx="191">
                  <c:v>-0.14560999999999999</c:v>
                </c:pt>
                <c:pt idx="192">
                  <c:v>-0.17500000000000004</c:v>
                </c:pt>
                <c:pt idx="193">
                  <c:v>-0.20005999999999999</c:v>
                </c:pt>
                <c:pt idx="194">
                  <c:v>-0.23038</c:v>
                </c:pt>
                <c:pt idx="195">
                  <c:v>-0.26364000000000004</c:v>
                </c:pt>
                <c:pt idx="196">
                  <c:v>-0.28604000000000002</c:v>
                </c:pt>
                <c:pt idx="197">
                  <c:v>-0.28148000000000101</c:v>
                </c:pt>
                <c:pt idx="198">
                  <c:v>-0.26597000000000032</c:v>
                </c:pt>
                <c:pt idx="199">
                  <c:v>-0.18407000000000001</c:v>
                </c:pt>
                <c:pt idx="200">
                  <c:v>0.43653000000000008</c:v>
                </c:pt>
                <c:pt idx="201">
                  <c:v>2.1032999999999999</c:v>
                </c:pt>
                <c:pt idx="202">
                  <c:v>3.3079999999999998</c:v>
                </c:pt>
                <c:pt idx="203">
                  <c:v>3.2521999999999998</c:v>
                </c:pt>
                <c:pt idx="204">
                  <c:v>3.1323999999999987</c:v>
                </c:pt>
                <c:pt idx="205">
                  <c:v>3.5041000000000002</c:v>
                </c:pt>
                <c:pt idx="206">
                  <c:v>3.1147999999999998</c:v>
                </c:pt>
                <c:pt idx="207">
                  <c:v>2.2776999999999998</c:v>
                </c:pt>
                <c:pt idx="208">
                  <c:v>1.9266000000000001</c:v>
                </c:pt>
                <c:pt idx="209">
                  <c:v>1.4016999999999928</c:v>
                </c:pt>
                <c:pt idx="210">
                  <c:v>0.51268999999999998</c:v>
                </c:pt>
                <c:pt idx="211">
                  <c:v>0.10317999999999998</c:v>
                </c:pt>
                <c:pt idx="212">
                  <c:v>0.90749000000000002</c:v>
                </c:pt>
                <c:pt idx="213">
                  <c:v>1.8992</c:v>
                </c:pt>
                <c:pt idx="214">
                  <c:v>2.0337000000000001</c:v>
                </c:pt>
                <c:pt idx="215">
                  <c:v>1.6544000000000001</c:v>
                </c:pt>
                <c:pt idx="216">
                  <c:v>1.7989999999999964</c:v>
                </c:pt>
                <c:pt idx="217">
                  <c:v>2.0101999999999998</c:v>
                </c:pt>
                <c:pt idx="218">
                  <c:v>1.7446999999999961</c:v>
                </c:pt>
                <c:pt idx="219">
                  <c:v>1.6781999999999999</c:v>
                </c:pt>
                <c:pt idx="220">
                  <c:v>1.8097999999999956</c:v>
                </c:pt>
                <c:pt idx="221">
                  <c:v>1.5549999999999964</c:v>
                </c:pt>
                <c:pt idx="222">
                  <c:v>1.3353999999999961</c:v>
                </c:pt>
                <c:pt idx="223">
                  <c:v>1.4461999999999964</c:v>
                </c:pt>
                <c:pt idx="224">
                  <c:v>1.3475999999999961</c:v>
                </c:pt>
                <c:pt idx="225">
                  <c:v>1.0611999999999961</c:v>
                </c:pt>
                <c:pt idx="226">
                  <c:v>1.0065999999999964</c:v>
                </c:pt>
                <c:pt idx="227">
                  <c:v>0.9785199999999995</c:v>
                </c:pt>
                <c:pt idx="228">
                  <c:v>0.80847999999999998</c:v>
                </c:pt>
                <c:pt idx="229">
                  <c:v>0.70206999999999997</c:v>
                </c:pt>
                <c:pt idx="230">
                  <c:v>0.5942999999999995</c:v>
                </c:pt>
                <c:pt idx="231">
                  <c:v>0.38484000000000113</c:v>
                </c:pt>
                <c:pt idx="232">
                  <c:v>0.23633999999999999</c:v>
                </c:pt>
                <c:pt idx="233">
                  <c:v>0.14566000000000001</c:v>
                </c:pt>
                <c:pt idx="234">
                  <c:v>-2.0125999999999998E-2</c:v>
                </c:pt>
                <c:pt idx="235">
                  <c:v>-0.18534000000000053</c:v>
                </c:pt>
                <c:pt idx="236">
                  <c:v>-0.29238000000000136</c:v>
                </c:pt>
                <c:pt idx="237">
                  <c:v>-0.41270000000000001</c:v>
                </c:pt>
                <c:pt idx="238">
                  <c:v>-0.53483000000000003</c:v>
                </c:pt>
                <c:pt idx="239">
                  <c:v>-0.63425000000000065</c:v>
                </c:pt>
                <c:pt idx="240">
                  <c:v>-0.75171000000000165</c:v>
                </c:pt>
                <c:pt idx="241">
                  <c:v>-0.87396000000000063</c:v>
                </c:pt>
                <c:pt idx="242">
                  <c:v>-0.96155999999999997</c:v>
                </c:pt>
                <c:pt idx="243">
                  <c:v>-1.0525</c:v>
                </c:pt>
                <c:pt idx="244">
                  <c:v>-1.1468</c:v>
                </c:pt>
                <c:pt idx="245">
                  <c:v>-1.2118999999999938</c:v>
                </c:pt>
                <c:pt idx="246">
                  <c:v>-1.2608999999999961</c:v>
                </c:pt>
                <c:pt idx="247">
                  <c:v>-1.3087</c:v>
                </c:pt>
                <c:pt idx="248">
                  <c:v>-1.3398999999999957</c:v>
                </c:pt>
                <c:pt idx="249">
                  <c:v>-1.3636999999999961</c:v>
                </c:pt>
                <c:pt idx="250">
                  <c:v>-1.3920999999999999</c:v>
                </c:pt>
                <c:pt idx="251">
                  <c:v>-1.4013999999999938</c:v>
                </c:pt>
                <c:pt idx="252">
                  <c:v>-1.3988</c:v>
                </c:pt>
                <c:pt idx="253">
                  <c:v>-1.3997999999999964</c:v>
                </c:pt>
                <c:pt idx="254">
                  <c:v>-1.3973</c:v>
                </c:pt>
                <c:pt idx="255">
                  <c:v>-1.3772</c:v>
                </c:pt>
                <c:pt idx="256">
                  <c:v>-1.3386</c:v>
                </c:pt>
                <c:pt idx="257">
                  <c:v>-1.2956999999999956</c:v>
                </c:pt>
                <c:pt idx="258">
                  <c:v>-1.2652999999999957</c:v>
                </c:pt>
                <c:pt idx="259">
                  <c:v>-1.245899999999994</c:v>
                </c:pt>
                <c:pt idx="260">
                  <c:v>-1.214</c:v>
                </c:pt>
                <c:pt idx="261">
                  <c:v>-1.1623000000000001</c:v>
                </c:pt>
                <c:pt idx="262">
                  <c:v>-1.1041000000000001</c:v>
                </c:pt>
                <c:pt idx="263">
                  <c:v>-1.0497999999999956</c:v>
                </c:pt>
                <c:pt idx="264">
                  <c:v>-0.99707000000000001</c:v>
                </c:pt>
                <c:pt idx="265">
                  <c:v>-0.94338999999999951</c:v>
                </c:pt>
                <c:pt idx="266">
                  <c:v>-0.89185999999999999</c:v>
                </c:pt>
                <c:pt idx="267">
                  <c:v>-0.83972000000000213</c:v>
                </c:pt>
                <c:pt idx="268">
                  <c:v>-0.7797900000000032</c:v>
                </c:pt>
                <c:pt idx="269">
                  <c:v>-0.71440999999999999</c:v>
                </c:pt>
                <c:pt idx="270">
                  <c:v>-0.64995000000000225</c:v>
                </c:pt>
                <c:pt idx="271">
                  <c:v>-0.59287000000000001</c:v>
                </c:pt>
                <c:pt idx="272">
                  <c:v>-0.53817999999999999</c:v>
                </c:pt>
                <c:pt idx="273">
                  <c:v>-0.47295000000000031</c:v>
                </c:pt>
                <c:pt idx="274">
                  <c:v>-0.38931000000000165</c:v>
                </c:pt>
                <c:pt idx="275">
                  <c:v>-0.30203000000000002</c:v>
                </c:pt>
                <c:pt idx="276">
                  <c:v>-0.22903000000000001</c:v>
                </c:pt>
                <c:pt idx="277">
                  <c:v>-0.17377999999999999</c:v>
                </c:pt>
                <c:pt idx="278">
                  <c:v>-0.12816999999999998</c:v>
                </c:pt>
                <c:pt idx="279">
                  <c:v>-8.0558000000000268E-2</c:v>
                </c:pt>
                <c:pt idx="280">
                  <c:v>-2.6183000000000012E-2</c:v>
                </c:pt>
                <c:pt idx="281">
                  <c:v>3.2268000000000005E-2</c:v>
                </c:pt>
                <c:pt idx="282">
                  <c:v>9.4668000000000266E-2</c:v>
                </c:pt>
                <c:pt idx="283">
                  <c:v>0.16578000000000001</c:v>
                </c:pt>
                <c:pt idx="284">
                  <c:v>0.24209000000000044</c:v>
                </c:pt>
                <c:pt idx="285">
                  <c:v>0.31364000000000031</c:v>
                </c:pt>
                <c:pt idx="286">
                  <c:v>0.37569000000000002</c:v>
                </c:pt>
                <c:pt idx="287">
                  <c:v>0.43108000000000113</c:v>
                </c:pt>
                <c:pt idx="288">
                  <c:v>0.47342000000000101</c:v>
                </c:pt>
                <c:pt idx="289">
                  <c:v>0.50214999999999999</c:v>
                </c:pt>
                <c:pt idx="290">
                  <c:v>0.52797000000000005</c:v>
                </c:pt>
                <c:pt idx="291">
                  <c:v>0.56000000000000005</c:v>
                </c:pt>
                <c:pt idx="292">
                  <c:v>0.59215999999999958</c:v>
                </c:pt>
                <c:pt idx="293">
                  <c:v>0.62648999999999999</c:v>
                </c:pt>
                <c:pt idx="294">
                  <c:v>0.67311000000000065</c:v>
                </c:pt>
                <c:pt idx="295">
                  <c:v>0.72815000000000063</c:v>
                </c:pt>
                <c:pt idx="296">
                  <c:v>0.76631000000000005</c:v>
                </c:pt>
                <c:pt idx="297">
                  <c:v>0.77523000000000064</c:v>
                </c:pt>
                <c:pt idx="298">
                  <c:v>0.77023000000000064</c:v>
                </c:pt>
                <c:pt idx="299">
                  <c:v>0.76985000000000225</c:v>
                </c:pt>
                <c:pt idx="300">
                  <c:v>0.765490000000002</c:v>
                </c:pt>
                <c:pt idx="301">
                  <c:v>0.74668000000000201</c:v>
                </c:pt>
                <c:pt idx="302">
                  <c:v>0.72288000000000063</c:v>
                </c:pt>
                <c:pt idx="303">
                  <c:v>0.70800000000000063</c:v>
                </c:pt>
                <c:pt idx="304">
                  <c:v>0.70623000000000002</c:v>
                </c:pt>
                <c:pt idx="305">
                  <c:v>0.71118999999999999</c:v>
                </c:pt>
                <c:pt idx="306">
                  <c:v>0.71923000000000004</c:v>
                </c:pt>
                <c:pt idx="307">
                  <c:v>0.71505000000000063</c:v>
                </c:pt>
                <c:pt idx="308">
                  <c:v>0.68894999999999995</c:v>
                </c:pt>
                <c:pt idx="309">
                  <c:v>0.64213000000000064</c:v>
                </c:pt>
                <c:pt idx="310">
                  <c:v>0.59694000000000003</c:v>
                </c:pt>
                <c:pt idx="311">
                  <c:v>0.56418000000000001</c:v>
                </c:pt>
                <c:pt idx="312">
                  <c:v>0.53288999999999997</c:v>
                </c:pt>
                <c:pt idx="313">
                  <c:v>0.48745000000000038</c:v>
                </c:pt>
                <c:pt idx="314">
                  <c:v>0.43014000000000002</c:v>
                </c:pt>
                <c:pt idx="315">
                  <c:v>0.38751000000000113</c:v>
                </c:pt>
                <c:pt idx="316">
                  <c:v>0.36503000000000002</c:v>
                </c:pt>
                <c:pt idx="317">
                  <c:v>0.35545000000000032</c:v>
                </c:pt>
                <c:pt idx="318">
                  <c:v>0.34256000000000031</c:v>
                </c:pt>
                <c:pt idx="319">
                  <c:v>0.32061000000000101</c:v>
                </c:pt>
                <c:pt idx="320">
                  <c:v>0.28087000000000101</c:v>
                </c:pt>
                <c:pt idx="321">
                  <c:v>0.23573000000000024</c:v>
                </c:pt>
                <c:pt idx="322">
                  <c:v>0.19714999999999999</c:v>
                </c:pt>
                <c:pt idx="323">
                  <c:v>0.16134999999999999</c:v>
                </c:pt>
                <c:pt idx="324">
                  <c:v>0.11566000000000012</c:v>
                </c:pt>
                <c:pt idx="325">
                  <c:v>6.0385000000000022E-2</c:v>
                </c:pt>
                <c:pt idx="326">
                  <c:v>1.1878000000000001E-2</c:v>
                </c:pt>
                <c:pt idx="327">
                  <c:v>-2.6784000000000002E-2</c:v>
                </c:pt>
                <c:pt idx="328">
                  <c:v>-5.4718000000000239E-2</c:v>
                </c:pt>
                <c:pt idx="329">
                  <c:v>-7.1549000000000001E-2</c:v>
                </c:pt>
                <c:pt idx="330">
                  <c:v>-8.1904000000000046E-2</c:v>
                </c:pt>
                <c:pt idx="331">
                  <c:v>-0.10072000000000024</c:v>
                </c:pt>
                <c:pt idx="332">
                  <c:v>-0.12778999999999999</c:v>
                </c:pt>
                <c:pt idx="333">
                  <c:v>-0.14925000000000024</c:v>
                </c:pt>
                <c:pt idx="334">
                  <c:v>-0.16694000000000053</c:v>
                </c:pt>
                <c:pt idx="335">
                  <c:v>-0.19597999999999999</c:v>
                </c:pt>
                <c:pt idx="336">
                  <c:v>-0.23326000000000024</c:v>
                </c:pt>
                <c:pt idx="337">
                  <c:v>-0.26100000000000001</c:v>
                </c:pt>
                <c:pt idx="338">
                  <c:v>-0.28257000000000032</c:v>
                </c:pt>
                <c:pt idx="339">
                  <c:v>-0.30679000000000001</c:v>
                </c:pt>
                <c:pt idx="340">
                  <c:v>-0.32471000000000089</c:v>
                </c:pt>
                <c:pt idx="341">
                  <c:v>-0.33228000000000113</c:v>
                </c:pt>
                <c:pt idx="342">
                  <c:v>-0.34338000000000113</c:v>
                </c:pt>
                <c:pt idx="343">
                  <c:v>-0.35804000000000002</c:v>
                </c:pt>
                <c:pt idx="344">
                  <c:v>-0.37229000000000001</c:v>
                </c:pt>
                <c:pt idx="345">
                  <c:v>-0.38227000000000089</c:v>
                </c:pt>
                <c:pt idx="346">
                  <c:v>-0.39351000000000141</c:v>
                </c:pt>
                <c:pt idx="347">
                  <c:v>-0.40425</c:v>
                </c:pt>
                <c:pt idx="348">
                  <c:v>-0.40723000000000004</c:v>
                </c:pt>
                <c:pt idx="349">
                  <c:v>-0.40727000000000002</c:v>
                </c:pt>
                <c:pt idx="350">
                  <c:v>-0.41370000000000001</c:v>
                </c:pt>
                <c:pt idx="351">
                  <c:v>-0.42240000000000089</c:v>
                </c:pt>
                <c:pt idx="352">
                  <c:v>-0.41899000000000008</c:v>
                </c:pt>
                <c:pt idx="353">
                  <c:v>-0.40644000000000002</c:v>
                </c:pt>
                <c:pt idx="354">
                  <c:v>-0.38753000000000032</c:v>
                </c:pt>
                <c:pt idx="355">
                  <c:v>-0.36806000000000089</c:v>
                </c:pt>
                <c:pt idx="356">
                  <c:v>-0.35337000000000113</c:v>
                </c:pt>
                <c:pt idx="357">
                  <c:v>-0.34385000000000032</c:v>
                </c:pt>
                <c:pt idx="358">
                  <c:v>-0.33732000000000201</c:v>
                </c:pt>
                <c:pt idx="359">
                  <c:v>-0.32628000000000112</c:v>
                </c:pt>
                <c:pt idx="360">
                  <c:v>-0.31001000000000101</c:v>
                </c:pt>
                <c:pt idx="361">
                  <c:v>-0.29264000000000001</c:v>
                </c:pt>
                <c:pt idx="362">
                  <c:v>-0.27452000000000032</c:v>
                </c:pt>
                <c:pt idx="363">
                  <c:v>-0.24430000000000004</c:v>
                </c:pt>
                <c:pt idx="364">
                  <c:v>-0.20349000000000053</c:v>
                </c:pt>
                <c:pt idx="365">
                  <c:v>-0.16588</c:v>
                </c:pt>
                <c:pt idx="366">
                  <c:v>-0.14069999999999999</c:v>
                </c:pt>
                <c:pt idx="367">
                  <c:v>-0.12953000000000001</c:v>
                </c:pt>
                <c:pt idx="368">
                  <c:v>-0.12576999999999999</c:v>
                </c:pt>
                <c:pt idx="369">
                  <c:v>-0.12292000000000022</c:v>
                </c:pt>
                <c:pt idx="370">
                  <c:v>-0.1158</c:v>
                </c:pt>
                <c:pt idx="371">
                  <c:v>-0.10245</c:v>
                </c:pt>
                <c:pt idx="372">
                  <c:v>-7.9656000000000032E-2</c:v>
                </c:pt>
                <c:pt idx="373">
                  <c:v>-4.9619000000000003E-2</c:v>
                </c:pt>
                <c:pt idx="374">
                  <c:v>-1.8832999999999999E-2</c:v>
                </c:pt>
                <c:pt idx="375">
                  <c:v>1.2100000000000001E-2</c:v>
                </c:pt>
                <c:pt idx="376">
                  <c:v>4.0953000000000003E-2</c:v>
                </c:pt>
                <c:pt idx="377">
                  <c:v>6.4351000000000033E-2</c:v>
                </c:pt>
                <c:pt idx="378">
                  <c:v>7.0507000000000014E-2</c:v>
                </c:pt>
                <c:pt idx="379">
                  <c:v>6.8444000000000005E-2</c:v>
                </c:pt>
                <c:pt idx="380">
                  <c:v>7.5716000000000325E-2</c:v>
                </c:pt>
                <c:pt idx="381">
                  <c:v>9.3523000000000411E-2</c:v>
                </c:pt>
                <c:pt idx="382">
                  <c:v>0.10518000000000002</c:v>
                </c:pt>
                <c:pt idx="383">
                  <c:v>0.10740000000000002</c:v>
                </c:pt>
                <c:pt idx="384">
                  <c:v>0.11136</c:v>
                </c:pt>
                <c:pt idx="385">
                  <c:v>0.11965000000000002</c:v>
                </c:pt>
                <c:pt idx="386">
                  <c:v>0.12391000000000002</c:v>
                </c:pt>
                <c:pt idx="387">
                  <c:v>0.11862000000000023</c:v>
                </c:pt>
                <c:pt idx="388">
                  <c:v>0.1106</c:v>
                </c:pt>
                <c:pt idx="389">
                  <c:v>0.10345</c:v>
                </c:pt>
                <c:pt idx="390">
                  <c:v>9.682400000000034E-2</c:v>
                </c:pt>
                <c:pt idx="391">
                  <c:v>9.721299999999998E-2</c:v>
                </c:pt>
                <c:pt idx="392">
                  <c:v>0.10414000000000002</c:v>
                </c:pt>
                <c:pt idx="393">
                  <c:v>0.10906000000000024</c:v>
                </c:pt>
                <c:pt idx="394">
                  <c:v>0.10403000000000009</c:v>
                </c:pt>
                <c:pt idx="395">
                  <c:v>9.1216000000000005E-2</c:v>
                </c:pt>
                <c:pt idx="396">
                  <c:v>7.6594000000000009E-2</c:v>
                </c:pt>
                <c:pt idx="397">
                  <c:v>7.2636000000000034E-2</c:v>
                </c:pt>
                <c:pt idx="398">
                  <c:v>7.6504000000000003E-2</c:v>
                </c:pt>
                <c:pt idx="399">
                  <c:v>6.8531999999999996E-2</c:v>
                </c:pt>
                <c:pt idx="400">
                  <c:v>4.4720000000000024E-2</c:v>
                </c:pt>
                <c:pt idx="401">
                  <c:v>1.3354000000000001E-2</c:v>
                </c:pt>
                <c:pt idx="402">
                  <c:v>-1.0598999999999996E-2</c:v>
                </c:pt>
                <c:pt idx="403">
                  <c:v>-3.0074000000000052E-2</c:v>
                </c:pt>
                <c:pt idx="404">
                  <c:v>-5.4279000000000001E-2</c:v>
                </c:pt>
                <c:pt idx="405">
                  <c:v>-8.4080000000000002E-2</c:v>
                </c:pt>
                <c:pt idx="406">
                  <c:v>-0.10050000000000002</c:v>
                </c:pt>
                <c:pt idx="407">
                  <c:v>-0.10375000000000002</c:v>
                </c:pt>
                <c:pt idx="408">
                  <c:v>-0.10213999999999998</c:v>
                </c:pt>
                <c:pt idx="409">
                  <c:v>-9.3793000000000223E-2</c:v>
                </c:pt>
                <c:pt idx="410">
                  <c:v>-7.9156000000000226E-2</c:v>
                </c:pt>
                <c:pt idx="411">
                  <c:v>-7.1470000000000006E-2</c:v>
                </c:pt>
                <c:pt idx="412">
                  <c:v>-7.9452000000000134E-2</c:v>
                </c:pt>
                <c:pt idx="413">
                  <c:v>-9.6488000000000004E-2</c:v>
                </c:pt>
                <c:pt idx="414">
                  <c:v>-0.11398</c:v>
                </c:pt>
                <c:pt idx="415">
                  <c:v>-0.13503000000000001</c:v>
                </c:pt>
                <c:pt idx="416">
                  <c:v>-0.16461999999999999</c:v>
                </c:pt>
                <c:pt idx="417">
                  <c:v>-0.1948</c:v>
                </c:pt>
                <c:pt idx="418">
                  <c:v>-0.21239000000000041</c:v>
                </c:pt>
                <c:pt idx="419">
                  <c:v>-0.21874000000000074</c:v>
                </c:pt>
                <c:pt idx="420">
                  <c:v>-0.22295999999999999</c:v>
                </c:pt>
                <c:pt idx="421">
                  <c:v>-0.22674000000000041</c:v>
                </c:pt>
                <c:pt idx="422">
                  <c:v>-0.23071000000000041</c:v>
                </c:pt>
                <c:pt idx="423">
                  <c:v>-0.23024000000000044</c:v>
                </c:pt>
                <c:pt idx="424">
                  <c:v>-0.22645999999999999</c:v>
                </c:pt>
                <c:pt idx="425">
                  <c:v>-0.21402000000000004</c:v>
                </c:pt>
                <c:pt idx="426">
                  <c:v>-0.19647000000000001</c:v>
                </c:pt>
                <c:pt idx="427">
                  <c:v>-0.17674000000000054</c:v>
                </c:pt>
                <c:pt idx="428">
                  <c:v>-0.15759000000000054</c:v>
                </c:pt>
                <c:pt idx="429">
                  <c:v>-0.14352000000000001</c:v>
                </c:pt>
                <c:pt idx="430">
                  <c:v>-0.13239999999999999</c:v>
                </c:pt>
                <c:pt idx="431">
                  <c:v>-0.12181</c:v>
                </c:pt>
                <c:pt idx="432">
                  <c:v>-0.10698000000000002</c:v>
                </c:pt>
                <c:pt idx="433">
                  <c:v>-0.10116000000000012</c:v>
                </c:pt>
                <c:pt idx="434">
                  <c:v>-9.4951000000000244E-2</c:v>
                </c:pt>
                <c:pt idx="435">
                  <c:v>-8.4602000000000024E-2</c:v>
                </c:pt>
                <c:pt idx="436">
                  <c:v>-5.7381000000000112E-2</c:v>
                </c:pt>
                <c:pt idx="437">
                  <c:v>-1.7722999999999999E-2</c:v>
                </c:pt>
                <c:pt idx="438">
                  <c:v>2.6459000000000052E-2</c:v>
                </c:pt>
                <c:pt idx="439">
                  <c:v>7.2537000000000004E-2</c:v>
                </c:pt>
                <c:pt idx="440">
                  <c:v>0.11334</c:v>
                </c:pt>
                <c:pt idx="441">
                  <c:v>0.14187</c:v>
                </c:pt>
                <c:pt idx="442">
                  <c:v>0.15376000000000054</c:v>
                </c:pt>
                <c:pt idx="443">
                  <c:v>0.16980000000000001</c:v>
                </c:pt>
                <c:pt idx="444">
                  <c:v>0.19497</c:v>
                </c:pt>
                <c:pt idx="445">
                  <c:v>0.22436999999999999</c:v>
                </c:pt>
                <c:pt idx="446">
                  <c:v>0.24625000000000041</c:v>
                </c:pt>
                <c:pt idx="447">
                  <c:v>0.26836000000000032</c:v>
                </c:pt>
              </c:numCache>
            </c:numRef>
          </c:yVal>
          <c:smooth val="1"/>
        </c:ser>
        <c:dLbls>
          <c:showLegendKey val="0"/>
          <c:showVal val="0"/>
          <c:showCatName val="0"/>
          <c:showSerName val="0"/>
          <c:showPercent val="0"/>
          <c:showBubbleSize val="0"/>
        </c:dLbls>
        <c:axId val="163583488"/>
        <c:axId val="163585024"/>
      </c:scatterChart>
      <c:valAx>
        <c:axId val="163583488"/>
        <c:scaling>
          <c:orientation val="minMax"/>
          <c:max val="45"/>
          <c:min val="0"/>
        </c:scaling>
        <c:delete val="1"/>
        <c:axPos val="b"/>
        <c:numFmt formatCode="General" sourceLinked="1"/>
        <c:majorTickMark val="none"/>
        <c:minorTickMark val="none"/>
        <c:tickLblPos val="none"/>
        <c:crossAx val="163585024"/>
        <c:crosses val="autoZero"/>
        <c:crossBetween val="midCat"/>
        <c:majorUnit val="5"/>
        <c:minorUnit val="4"/>
      </c:valAx>
      <c:valAx>
        <c:axId val="163585024"/>
        <c:scaling>
          <c:orientation val="minMax"/>
          <c:max val="4"/>
          <c:min val="-4"/>
        </c:scaling>
        <c:delete val="1"/>
        <c:axPos val="l"/>
        <c:numFmt formatCode="General" sourceLinked="1"/>
        <c:majorTickMark val="out"/>
        <c:minorTickMark val="none"/>
        <c:tickLblPos val="none"/>
        <c:crossAx val="163583488"/>
        <c:crossesAt val="0"/>
        <c:crossBetween val="midCat"/>
        <c:majorUnit val="2"/>
      </c:valAx>
      <c:spPr>
        <a:noFill/>
        <a:ln w="25400">
          <a:noFill/>
        </a:ln>
      </c:spPr>
    </c:plotArea>
    <c:plotVisOnly val="1"/>
    <c:dispBlanksAs val="gap"/>
    <c:showDLblsOverMax val="0"/>
  </c:chart>
  <c:spPr>
    <a:noFill/>
    <a:ln>
      <a:noFill/>
    </a:ln>
  </c:sp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65956090615494"/>
          <c:y val="0.27771981627296588"/>
          <c:w val="0.83516206628054679"/>
          <c:h val="0.50167432195975459"/>
        </c:manualLayout>
      </c:layout>
      <c:scatterChart>
        <c:scatterStyle val="smoothMarker"/>
        <c:varyColors val="0"/>
        <c:ser>
          <c:idx val="0"/>
          <c:order val="0"/>
          <c:spPr>
            <a:ln w="25400">
              <a:noFill/>
            </a:ln>
          </c:spPr>
          <c:marker>
            <c:symbol val="none"/>
          </c:marker>
          <c:dPt>
            <c:idx val="37"/>
            <c:bubble3D val="0"/>
            <c:spPr>
              <a:ln w="25400">
                <a:noFill/>
                <a:prstDash val="sysDash"/>
              </a:ln>
            </c:spPr>
          </c:dPt>
          <c:xVal>
            <c:numRef>
              <c:f>faucetStreamToFile.csv!$A$1:$A$448</c:f>
              <c:numCache>
                <c:formatCode>General</c:formatCode>
                <c:ptCount val="448"/>
                <c:pt idx="0">
                  <c:v>1.0000000000000037E-3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1.0009999999999959</c:v>
                </c:pt>
                <c:pt idx="11">
                  <c:v>1.101</c:v>
                </c:pt>
                <c:pt idx="12">
                  <c:v>1.2009999999999956</c:v>
                </c:pt>
                <c:pt idx="13">
                  <c:v>1.3009999999999964</c:v>
                </c:pt>
                <c:pt idx="14">
                  <c:v>1.4009999999999951</c:v>
                </c:pt>
                <c:pt idx="15">
                  <c:v>1.5009999999999959</c:v>
                </c:pt>
                <c:pt idx="16">
                  <c:v>1.601</c:v>
                </c:pt>
                <c:pt idx="17">
                  <c:v>1.7009999999999956</c:v>
                </c:pt>
                <c:pt idx="18">
                  <c:v>1.8009999999999964</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faucetStreamToFile.csv!$B$1:$B$448</c:f>
              <c:numCache>
                <c:formatCode>General</c:formatCode>
                <c:ptCount val="448"/>
                <c:pt idx="0">
                  <c:v>46.564</c:v>
                </c:pt>
                <c:pt idx="1">
                  <c:v>46.572000000000003</c:v>
                </c:pt>
                <c:pt idx="2">
                  <c:v>46.699000000000012</c:v>
                </c:pt>
                <c:pt idx="3">
                  <c:v>46.585000000000001</c:v>
                </c:pt>
                <c:pt idx="4">
                  <c:v>46.715000000000003</c:v>
                </c:pt>
                <c:pt idx="5">
                  <c:v>46.563000000000002</c:v>
                </c:pt>
                <c:pt idx="6">
                  <c:v>46.477000000000004</c:v>
                </c:pt>
                <c:pt idx="7">
                  <c:v>46.609000000000002</c:v>
                </c:pt>
                <c:pt idx="8">
                  <c:v>46.651000000000003</c:v>
                </c:pt>
                <c:pt idx="9">
                  <c:v>46.472000000000001</c:v>
                </c:pt>
                <c:pt idx="10">
                  <c:v>46.615000000000002</c:v>
                </c:pt>
                <c:pt idx="11">
                  <c:v>46.583000000000006</c:v>
                </c:pt>
                <c:pt idx="12">
                  <c:v>46.58</c:v>
                </c:pt>
                <c:pt idx="13">
                  <c:v>46.54</c:v>
                </c:pt>
                <c:pt idx="14">
                  <c:v>46.691000000000003</c:v>
                </c:pt>
                <c:pt idx="15">
                  <c:v>46.509</c:v>
                </c:pt>
                <c:pt idx="16">
                  <c:v>46.518000000000001</c:v>
                </c:pt>
                <c:pt idx="17">
                  <c:v>46.623000000000012</c:v>
                </c:pt>
                <c:pt idx="18">
                  <c:v>46.624000000000002</c:v>
                </c:pt>
                <c:pt idx="19">
                  <c:v>46.651000000000003</c:v>
                </c:pt>
                <c:pt idx="20">
                  <c:v>46.555</c:v>
                </c:pt>
                <c:pt idx="21">
                  <c:v>46.645000000000003</c:v>
                </c:pt>
                <c:pt idx="22">
                  <c:v>46.614000000000004</c:v>
                </c:pt>
                <c:pt idx="23">
                  <c:v>46.643000000000001</c:v>
                </c:pt>
                <c:pt idx="24">
                  <c:v>46.671000000000006</c:v>
                </c:pt>
                <c:pt idx="25">
                  <c:v>46.785000000000011</c:v>
                </c:pt>
                <c:pt idx="26">
                  <c:v>46.743000000000002</c:v>
                </c:pt>
                <c:pt idx="27">
                  <c:v>46.752000000000002</c:v>
                </c:pt>
                <c:pt idx="28">
                  <c:v>46.908000000000001</c:v>
                </c:pt>
                <c:pt idx="29">
                  <c:v>46.688000000000002</c:v>
                </c:pt>
                <c:pt idx="30">
                  <c:v>46.879000000000005</c:v>
                </c:pt>
                <c:pt idx="31">
                  <c:v>45.426000000000002</c:v>
                </c:pt>
                <c:pt idx="32">
                  <c:v>42.592000000000013</c:v>
                </c:pt>
                <c:pt idx="33">
                  <c:v>49.049000000000007</c:v>
                </c:pt>
                <c:pt idx="34">
                  <c:v>46.291000000000011</c:v>
                </c:pt>
                <c:pt idx="35">
                  <c:v>44.079000000000001</c:v>
                </c:pt>
                <c:pt idx="36">
                  <c:v>47.402000000000001</c:v>
                </c:pt>
                <c:pt idx="37">
                  <c:v>46.333000000000006</c:v>
                </c:pt>
                <c:pt idx="38">
                  <c:v>44.221000000000011</c:v>
                </c:pt>
                <c:pt idx="39">
                  <c:v>46.184000000000005</c:v>
                </c:pt>
                <c:pt idx="40">
                  <c:v>46.264000000000003</c:v>
                </c:pt>
                <c:pt idx="41">
                  <c:v>44.712000000000003</c:v>
                </c:pt>
                <c:pt idx="42">
                  <c:v>45.231000000000002</c:v>
                </c:pt>
                <c:pt idx="43">
                  <c:v>45.979000000000006</c:v>
                </c:pt>
                <c:pt idx="44">
                  <c:v>44.899000000000001</c:v>
                </c:pt>
                <c:pt idx="45">
                  <c:v>44.908000000000001</c:v>
                </c:pt>
                <c:pt idx="46">
                  <c:v>45.274000000000001</c:v>
                </c:pt>
                <c:pt idx="47">
                  <c:v>44.826000000000001</c:v>
                </c:pt>
                <c:pt idx="48">
                  <c:v>44.604000000000006</c:v>
                </c:pt>
                <c:pt idx="49">
                  <c:v>45.134</c:v>
                </c:pt>
                <c:pt idx="50">
                  <c:v>44.769000000000013</c:v>
                </c:pt>
                <c:pt idx="51">
                  <c:v>44.592000000000013</c:v>
                </c:pt>
                <c:pt idx="52">
                  <c:v>44.889000000000003</c:v>
                </c:pt>
                <c:pt idx="53">
                  <c:v>44.91</c:v>
                </c:pt>
                <c:pt idx="54">
                  <c:v>44.68</c:v>
                </c:pt>
                <c:pt idx="55">
                  <c:v>44.784000000000006</c:v>
                </c:pt>
                <c:pt idx="56">
                  <c:v>44.737000000000002</c:v>
                </c:pt>
                <c:pt idx="57">
                  <c:v>44.659000000000006</c:v>
                </c:pt>
                <c:pt idx="58">
                  <c:v>44.725000000000129</c:v>
                </c:pt>
                <c:pt idx="59">
                  <c:v>44.897000000000006</c:v>
                </c:pt>
                <c:pt idx="60">
                  <c:v>44.759</c:v>
                </c:pt>
                <c:pt idx="61">
                  <c:v>44.765000000000114</c:v>
                </c:pt>
                <c:pt idx="62">
                  <c:v>44.620000000000012</c:v>
                </c:pt>
                <c:pt idx="63">
                  <c:v>44.774000000000001</c:v>
                </c:pt>
                <c:pt idx="64">
                  <c:v>44.79800000000013</c:v>
                </c:pt>
                <c:pt idx="65">
                  <c:v>44.829000000000001</c:v>
                </c:pt>
                <c:pt idx="66">
                  <c:v>44.936</c:v>
                </c:pt>
                <c:pt idx="67">
                  <c:v>44.895000000000003</c:v>
                </c:pt>
                <c:pt idx="68">
                  <c:v>44.909000000000006</c:v>
                </c:pt>
                <c:pt idx="69">
                  <c:v>44.974000000000004</c:v>
                </c:pt>
                <c:pt idx="70">
                  <c:v>44.787000000000006</c:v>
                </c:pt>
                <c:pt idx="71">
                  <c:v>44.962000000000003</c:v>
                </c:pt>
                <c:pt idx="72">
                  <c:v>45.159000000000006</c:v>
                </c:pt>
                <c:pt idx="73">
                  <c:v>45.132000000000012</c:v>
                </c:pt>
                <c:pt idx="74">
                  <c:v>45.268000000000114</c:v>
                </c:pt>
                <c:pt idx="75">
                  <c:v>45.332000000000001</c:v>
                </c:pt>
                <c:pt idx="76">
                  <c:v>45.332000000000001</c:v>
                </c:pt>
                <c:pt idx="77">
                  <c:v>45.35</c:v>
                </c:pt>
                <c:pt idx="78">
                  <c:v>45.274000000000001</c:v>
                </c:pt>
                <c:pt idx="79">
                  <c:v>45.513000000000005</c:v>
                </c:pt>
                <c:pt idx="80">
                  <c:v>45.469000000000001</c:v>
                </c:pt>
                <c:pt idx="81">
                  <c:v>45.456000000000003</c:v>
                </c:pt>
                <c:pt idx="82">
                  <c:v>45.612000000000002</c:v>
                </c:pt>
                <c:pt idx="83">
                  <c:v>45.67</c:v>
                </c:pt>
                <c:pt idx="84">
                  <c:v>45.903000000000006</c:v>
                </c:pt>
                <c:pt idx="85">
                  <c:v>45.685000000000002</c:v>
                </c:pt>
                <c:pt idx="86">
                  <c:v>45.809000000000005</c:v>
                </c:pt>
                <c:pt idx="87">
                  <c:v>45.911000000000001</c:v>
                </c:pt>
                <c:pt idx="88">
                  <c:v>45.913000000000004</c:v>
                </c:pt>
                <c:pt idx="89">
                  <c:v>46.053000000000004</c:v>
                </c:pt>
                <c:pt idx="90">
                  <c:v>46.036000000000001</c:v>
                </c:pt>
                <c:pt idx="91">
                  <c:v>45.978000000000002</c:v>
                </c:pt>
                <c:pt idx="92">
                  <c:v>46.063000000000002</c:v>
                </c:pt>
                <c:pt idx="93">
                  <c:v>46.262000000000114</c:v>
                </c:pt>
                <c:pt idx="94">
                  <c:v>45.988</c:v>
                </c:pt>
                <c:pt idx="95">
                  <c:v>46.124000000000002</c:v>
                </c:pt>
                <c:pt idx="96">
                  <c:v>46.217000000000006</c:v>
                </c:pt>
                <c:pt idx="97">
                  <c:v>46.137</c:v>
                </c:pt>
                <c:pt idx="98">
                  <c:v>46.169000000000011</c:v>
                </c:pt>
                <c:pt idx="99">
                  <c:v>46.310999999999993</c:v>
                </c:pt>
                <c:pt idx="100">
                  <c:v>46.190000000000012</c:v>
                </c:pt>
                <c:pt idx="101">
                  <c:v>46.380999999999993</c:v>
                </c:pt>
                <c:pt idx="102">
                  <c:v>46.224000000000011</c:v>
                </c:pt>
                <c:pt idx="103">
                  <c:v>46.236000000000011</c:v>
                </c:pt>
                <c:pt idx="104">
                  <c:v>46.199000000000012</c:v>
                </c:pt>
                <c:pt idx="105">
                  <c:v>46.212000000000003</c:v>
                </c:pt>
                <c:pt idx="106">
                  <c:v>46.31</c:v>
                </c:pt>
                <c:pt idx="107">
                  <c:v>46.264000000000003</c:v>
                </c:pt>
                <c:pt idx="108">
                  <c:v>46.138000000000012</c:v>
                </c:pt>
                <c:pt idx="109">
                  <c:v>46.247</c:v>
                </c:pt>
                <c:pt idx="110">
                  <c:v>46.274000000000001</c:v>
                </c:pt>
                <c:pt idx="111">
                  <c:v>46.230000000000011</c:v>
                </c:pt>
                <c:pt idx="112">
                  <c:v>46.273000000000003</c:v>
                </c:pt>
                <c:pt idx="113">
                  <c:v>46.229000000000013</c:v>
                </c:pt>
                <c:pt idx="114">
                  <c:v>46.225000000000129</c:v>
                </c:pt>
                <c:pt idx="115">
                  <c:v>46.245000000000012</c:v>
                </c:pt>
                <c:pt idx="116">
                  <c:v>46.099000000000011</c:v>
                </c:pt>
                <c:pt idx="117">
                  <c:v>46.156000000000006</c:v>
                </c:pt>
                <c:pt idx="118">
                  <c:v>45.936</c:v>
                </c:pt>
                <c:pt idx="119">
                  <c:v>46.171000000000006</c:v>
                </c:pt>
                <c:pt idx="120">
                  <c:v>46.037000000000006</c:v>
                </c:pt>
                <c:pt idx="121">
                  <c:v>45.927</c:v>
                </c:pt>
                <c:pt idx="122">
                  <c:v>46.011000000000003</c:v>
                </c:pt>
                <c:pt idx="123">
                  <c:v>45.895000000000003</c:v>
                </c:pt>
                <c:pt idx="124">
                  <c:v>45.977000000000004</c:v>
                </c:pt>
                <c:pt idx="125">
                  <c:v>45.991</c:v>
                </c:pt>
                <c:pt idx="126">
                  <c:v>45.841999999999999</c:v>
                </c:pt>
                <c:pt idx="127">
                  <c:v>45.839000000000006</c:v>
                </c:pt>
                <c:pt idx="128">
                  <c:v>45.88</c:v>
                </c:pt>
                <c:pt idx="129">
                  <c:v>45.837000000000003</c:v>
                </c:pt>
                <c:pt idx="130">
                  <c:v>45.854999999999997</c:v>
                </c:pt>
                <c:pt idx="131">
                  <c:v>45.983000000000004</c:v>
                </c:pt>
                <c:pt idx="132">
                  <c:v>45.723000000000013</c:v>
                </c:pt>
                <c:pt idx="133">
                  <c:v>45.677</c:v>
                </c:pt>
                <c:pt idx="134">
                  <c:v>45.651000000000003</c:v>
                </c:pt>
                <c:pt idx="135">
                  <c:v>45.701000000000001</c:v>
                </c:pt>
                <c:pt idx="136">
                  <c:v>45.771000000000001</c:v>
                </c:pt>
                <c:pt idx="137">
                  <c:v>45.642000000000003</c:v>
                </c:pt>
                <c:pt idx="138">
                  <c:v>45.67</c:v>
                </c:pt>
                <c:pt idx="139">
                  <c:v>45.57</c:v>
                </c:pt>
                <c:pt idx="140">
                  <c:v>45.505000000000003</c:v>
                </c:pt>
                <c:pt idx="141">
                  <c:v>45.526000000000003</c:v>
                </c:pt>
                <c:pt idx="142">
                  <c:v>45.662000000000013</c:v>
                </c:pt>
                <c:pt idx="143">
                  <c:v>45.436</c:v>
                </c:pt>
                <c:pt idx="144">
                  <c:v>45.595000000000013</c:v>
                </c:pt>
                <c:pt idx="145">
                  <c:v>45.501000000000005</c:v>
                </c:pt>
                <c:pt idx="146">
                  <c:v>44.886000000000003</c:v>
                </c:pt>
                <c:pt idx="147">
                  <c:v>45.51</c:v>
                </c:pt>
                <c:pt idx="148">
                  <c:v>45.484000000000002</c:v>
                </c:pt>
                <c:pt idx="149">
                  <c:v>45.626000000000012</c:v>
                </c:pt>
                <c:pt idx="150">
                  <c:v>45.468000000000011</c:v>
                </c:pt>
                <c:pt idx="151">
                  <c:v>45.477000000000004</c:v>
                </c:pt>
                <c:pt idx="152">
                  <c:v>45.397000000000006</c:v>
                </c:pt>
                <c:pt idx="153">
                  <c:v>45.365000000000002</c:v>
                </c:pt>
                <c:pt idx="154">
                  <c:v>45.562000000000012</c:v>
                </c:pt>
                <c:pt idx="155">
                  <c:v>45.499000000000002</c:v>
                </c:pt>
                <c:pt idx="156">
                  <c:v>45.436</c:v>
                </c:pt>
                <c:pt idx="157">
                  <c:v>45.465000000000003</c:v>
                </c:pt>
                <c:pt idx="158">
                  <c:v>45.381999999999998</c:v>
                </c:pt>
                <c:pt idx="159">
                  <c:v>45.45</c:v>
                </c:pt>
                <c:pt idx="160">
                  <c:v>45.506</c:v>
                </c:pt>
                <c:pt idx="161">
                  <c:v>45.44</c:v>
                </c:pt>
                <c:pt idx="162">
                  <c:v>45.505000000000003</c:v>
                </c:pt>
                <c:pt idx="163">
                  <c:v>45.617000000000004</c:v>
                </c:pt>
                <c:pt idx="164">
                  <c:v>45.555</c:v>
                </c:pt>
                <c:pt idx="165">
                  <c:v>45.589000000000006</c:v>
                </c:pt>
                <c:pt idx="166">
                  <c:v>45.532000000000011</c:v>
                </c:pt>
                <c:pt idx="167">
                  <c:v>45.495000000000012</c:v>
                </c:pt>
                <c:pt idx="168">
                  <c:v>45.126000000000012</c:v>
                </c:pt>
                <c:pt idx="169">
                  <c:v>45.563000000000002</c:v>
                </c:pt>
                <c:pt idx="170">
                  <c:v>45.641000000000005</c:v>
                </c:pt>
                <c:pt idx="171">
                  <c:v>45.548000000000002</c:v>
                </c:pt>
                <c:pt idx="172">
                  <c:v>45.615000000000002</c:v>
                </c:pt>
                <c:pt idx="173">
                  <c:v>45.696000000000012</c:v>
                </c:pt>
                <c:pt idx="174">
                  <c:v>45.46</c:v>
                </c:pt>
                <c:pt idx="175">
                  <c:v>45.769000000000013</c:v>
                </c:pt>
                <c:pt idx="176">
                  <c:v>45.665000000000013</c:v>
                </c:pt>
                <c:pt idx="177">
                  <c:v>45.557000000000002</c:v>
                </c:pt>
                <c:pt idx="178">
                  <c:v>45.596000000000011</c:v>
                </c:pt>
                <c:pt idx="179">
                  <c:v>45.588000000000001</c:v>
                </c:pt>
                <c:pt idx="180">
                  <c:v>45.593000000000011</c:v>
                </c:pt>
                <c:pt idx="181">
                  <c:v>45.647000000000006</c:v>
                </c:pt>
                <c:pt idx="182">
                  <c:v>45.638000000000012</c:v>
                </c:pt>
                <c:pt idx="183">
                  <c:v>45.714000000000006</c:v>
                </c:pt>
                <c:pt idx="184">
                  <c:v>45.503</c:v>
                </c:pt>
                <c:pt idx="185">
                  <c:v>45.655000000000001</c:v>
                </c:pt>
                <c:pt idx="186">
                  <c:v>45.637</c:v>
                </c:pt>
                <c:pt idx="187">
                  <c:v>45.534000000000006</c:v>
                </c:pt>
                <c:pt idx="188">
                  <c:v>45.64</c:v>
                </c:pt>
                <c:pt idx="189">
                  <c:v>45.629000000000012</c:v>
                </c:pt>
                <c:pt idx="190">
                  <c:v>45.647000000000006</c:v>
                </c:pt>
                <c:pt idx="191">
                  <c:v>45.614000000000004</c:v>
                </c:pt>
                <c:pt idx="192">
                  <c:v>45.648000000000003</c:v>
                </c:pt>
                <c:pt idx="193">
                  <c:v>45.571000000000005</c:v>
                </c:pt>
                <c:pt idx="194">
                  <c:v>45.646000000000001</c:v>
                </c:pt>
                <c:pt idx="195">
                  <c:v>45.363</c:v>
                </c:pt>
                <c:pt idx="196">
                  <c:v>45.583000000000006</c:v>
                </c:pt>
                <c:pt idx="197">
                  <c:v>45.524000000000001</c:v>
                </c:pt>
                <c:pt idx="198">
                  <c:v>45.474000000000004</c:v>
                </c:pt>
                <c:pt idx="199">
                  <c:v>45.521000000000001</c:v>
                </c:pt>
                <c:pt idx="200">
                  <c:v>45.48</c:v>
                </c:pt>
                <c:pt idx="201">
                  <c:v>45.072000000000003</c:v>
                </c:pt>
                <c:pt idx="202">
                  <c:v>45.552</c:v>
                </c:pt>
                <c:pt idx="203">
                  <c:v>45.841000000000001</c:v>
                </c:pt>
                <c:pt idx="204">
                  <c:v>48.586000000000006</c:v>
                </c:pt>
                <c:pt idx="205">
                  <c:v>47.975000000000001</c:v>
                </c:pt>
                <c:pt idx="206">
                  <c:v>43.266000000000012</c:v>
                </c:pt>
                <c:pt idx="207">
                  <c:v>46.742000000000012</c:v>
                </c:pt>
                <c:pt idx="208">
                  <c:v>48.833000000000006</c:v>
                </c:pt>
                <c:pt idx="209">
                  <c:v>44.443000000000005</c:v>
                </c:pt>
                <c:pt idx="210">
                  <c:v>46.260000000000012</c:v>
                </c:pt>
                <c:pt idx="211">
                  <c:v>49.073</c:v>
                </c:pt>
                <c:pt idx="212">
                  <c:v>45.632000000000012</c:v>
                </c:pt>
                <c:pt idx="213">
                  <c:v>45.86</c:v>
                </c:pt>
                <c:pt idx="214">
                  <c:v>48.717000000000006</c:v>
                </c:pt>
                <c:pt idx="215">
                  <c:v>46.91</c:v>
                </c:pt>
                <c:pt idx="216">
                  <c:v>45.957999999999998</c:v>
                </c:pt>
                <c:pt idx="217">
                  <c:v>47.961000000000006</c:v>
                </c:pt>
                <c:pt idx="218">
                  <c:v>47.471000000000004</c:v>
                </c:pt>
                <c:pt idx="219">
                  <c:v>46.751000000000005</c:v>
                </c:pt>
                <c:pt idx="220">
                  <c:v>47.674000000000007</c:v>
                </c:pt>
                <c:pt idx="221">
                  <c:v>47.715000000000003</c:v>
                </c:pt>
                <c:pt idx="222">
                  <c:v>46.989000000000004</c:v>
                </c:pt>
                <c:pt idx="223">
                  <c:v>47.199000000000012</c:v>
                </c:pt>
                <c:pt idx="224">
                  <c:v>48.054000000000002</c:v>
                </c:pt>
                <c:pt idx="225">
                  <c:v>47.268000000000114</c:v>
                </c:pt>
                <c:pt idx="226">
                  <c:v>47.429000000000002</c:v>
                </c:pt>
                <c:pt idx="227">
                  <c:v>47.844999999999999</c:v>
                </c:pt>
                <c:pt idx="228">
                  <c:v>47.721000000000011</c:v>
                </c:pt>
                <c:pt idx="229">
                  <c:v>47.717000000000006</c:v>
                </c:pt>
                <c:pt idx="230">
                  <c:v>47.790000000000013</c:v>
                </c:pt>
                <c:pt idx="231">
                  <c:v>47.704000000000001</c:v>
                </c:pt>
                <c:pt idx="232">
                  <c:v>47.619</c:v>
                </c:pt>
                <c:pt idx="233">
                  <c:v>48.017000000000003</c:v>
                </c:pt>
                <c:pt idx="234">
                  <c:v>47.702000000000012</c:v>
                </c:pt>
                <c:pt idx="235">
                  <c:v>47.553000000000004</c:v>
                </c:pt>
                <c:pt idx="236">
                  <c:v>47.692000000000114</c:v>
                </c:pt>
                <c:pt idx="237">
                  <c:v>47.572000000000003</c:v>
                </c:pt>
                <c:pt idx="238">
                  <c:v>47.628000000000114</c:v>
                </c:pt>
                <c:pt idx="239">
                  <c:v>47.742000000000012</c:v>
                </c:pt>
                <c:pt idx="240">
                  <c:v>47.517000000000003</c:v>
                </c:pt>
                <c:pt idx="241">
                  <c:v>47.375</c:v>
                </c:pt>
                <c:pt idx="242">
                  <c:v>47.438000000000002</c:v>
                </c:pt>
                <c:pt idx="243">
                  <c:v>47.52</c:v>
                </c:pt>
                <c:pt idx="244">
                  <c:v>47.365000000000002</c:v>
                </c:pt>
                <c:pt idx="245">
                  <c:v>47.262000000000114</c:v>
                </c:pt>
                <c:pt idx="246">
                  <c:v>47.273000000000003</c:v>
                </c:pt>
                <c:pt idx="247">
                  <c:v>47.222000000000129</c:v>
                </c:pt>
                <c:pt idx="248">
                  <c:v>47.047000000000004</c:v>
                </c:pt>
                <c:pt idx="249">
                  <c:v>47.073</c:v>
                </c:pt>
                <c:pt idx="250">
                  <c:v>46.908000000000001</c:v>
                </c:pt>
                <c:pt idx="251">
                  <c:v>46.832000000000001</c:v>
                </c:pt>
                <c:pt idx="252">
                  <c:v>46.817999999999998</c:v>
                </c:pt>
                <c:pt idx="253">
                  <c:v>46.833000000000006</c:v>
                </c:pt>
                <c:pt idx="254">
                  <c:v>46.728000000000129</c:v>
                </c:pt>
                <c:pt idx="255">
                  <c:v>46.713000000000001</c:v>
                </c:pt>
                <c:pt idx="256">
                  <c:v>46.813999999999993</c:v>
                </c:pt>
                <c:pt idx="257">
                  <c:v>46.655000000000001</c:v>
                </c:pt>
                <c:pt idx="258">
                  <c:v>46.687000000000005</c:v>
                </c:pt>
                <c:pt idx="259">
                  <c:v>46.518000000000001</c:v>
                </c:pt>
                <c:pt idx="260">
                  <c:v>46.353000000000002</c:v>
                </c:pt>
                <c:pt idx="261">
                  <c:v>46.552</c:v>
                </c:pt>
                <c:pt idx="262">
                  <c:v>46.137</c:v>
                </c:pt>
                <c:pt idx="263">
                  <c:v>46.186</c:v>
                </c:pt>
                <c:pt idx="264">
                  <c:v>46.278000000000013</c:v>
                </c:pt>
                <c:pt idx="265">
                  <c:v>46.243000000000002</c:v>
                </c:pt>
                <c:pt idx="266">
                  <c:v>46.281000000000006</c:v>
                </c:pt>
                <c:pt idx="267">
                  <c:v>46.217000000000006</c:v>
                </c:pt>
                <c:pt idx="268">
                  <c:v>46.134</c:v>
                </c:pt>
                <c:pt idx="269">
                  <c:v>46.166000000000011</c:v>
                </c:pt>
                <c:pt idx="270">
                  <c:v>46.125000000000114</c:v>
                </c:pt>
                <c:pt idx="271">
                  <c:v>46.04</c:v>
                </c:pt>
                <c:pt idx="272">
                  <c:v>46.02</c:v>
                </c:pt>
                <c:pt idx="273">
                  <c:v>46.071000000000005</c:v>
                </c:pt>
                <c:pt idx="274">
                  <c:v>46.01</c:v>
                </c:pt>
                <c:pt idx="275">
                  <c:v>46.038000000000011</c:v>
                </c:pt>
                <c:pt idx="276">
                  <c:v>46.063000000000002</c:v>
                </c:pt>
                <c:pt idx="277">
                  <c:v>46.136000000000003</c:v>
                </c:pt>
                <c:pt idx="278">
                  <c:v>46.141000000000005</c:v>
                </c:pt>
                <c:pt idx="279">
                  <c:v>46.042000000000002</c:v>
                </c:pt>
                <c:pt idx="280">
                  <c:v>46.065000000000012</c:v>
                </c:pt>
                <c:pt idx="281">
                  <c:v>46.259</c:v>
                </c:pt>
                <c:pt idx="282">
                  <c:v>46.176000000000002</c:v>
                </c:pt>
                <c:pt idx="283">
                  <c:v>46.056000000000004</c:v>
                </c:pt>
                <c:pt idx="284">
                  <c:v>45.714000000000006</c:v>
                </c:pt>
                <c:pt idx="285">
                  <c:v>46.121000000000002</c:v>
                </c:pt>
                <c:pt idx="286">
                  <c:v>46.15</c:v>
                </c:pt>
                <c:pt idx="287">
                  <c:v>46.072000000000003</c:v>
                </c:pt>
                <c:pt idx="288">
                  <c:v>46.204000000000001</c:v>
                </c:pt>
                <c:pt idx="289">
                  <c:v>46.149000000000001</c:v>
                </c:pt>
                <c:pt idx="290">
                  <c:v>46.24</c:v>
                </c:pt>
                <c:pt idx="291">
                  <c:v>46.372</c:v>
                </c:pt>
                <c:pt idx="292">
                  <c:v>46.341999999999999</c:v>
                </c:pt>
                <c:pt idx="293">
                  <c:v>46.29500000000013</c:v>
                </c:pt>
                <c:pt idx="294">
                  <c:v>46.369</c:v>
                </c:pt>
                <c:pt idx="295">
                  <c:v>46.509</c:v>
                </c:pt>
                <c:pt idx="296">
                  <c:v>46.378</c:v>
                </c:pt>
                <c:pt idx="297">
                  <c:v>46.537000000000006</c:v>
                </c:pt>
                <c:pt idx="298">
                  <c:v>46.478000000000002</c:v>
                </c:pt>
                <c:pt idx="299">
                  <c:v>46.349000000000004</c:v>
                </c:pt>
                <c:pt idx="300">
                  <c:v>46.511000000000003</c:v>
                </c:pt>
                <c:pt idx="301">
                  <c:v>46.591000000000001</c:v>
                </c:pt>
                <c:pt idx="302">
                  <c:v>46.55</c:v>
                </c:pt>
                <c:pt idx="303">
                  <c:v>46.676000000000002</c:v>
                </c:pt>
                <c:pt idx="304">
                  <c:v>46.690000000000012</c:v>
                </c:pt>
                <c:pt idx="305">
                  <c:v>46.561</c:v>
                </c:pt>
                <c:pt idx="306">
                  <c:v>46.851999999999997</c:v>
                </c:pt>
                <c:pt idx="307">
                  <c:v>46.796000000000063</c:v>
                </c:pt>
                <c:pt idx="308">
                  <c:v>46.779000000000003</c:v>
                </c:pt>
                <c:pt idx="309">
                  <c:v>46.819000000000003</c:v>
                </c:pt>
                <c:pt idx="310">
                  <c:v>46.924000000000007</c:v>
                </c:pt>
                <c:pt idx="311">
                  <c:v>46.757000000000005</c:v>
                </c:pt>
                <c:pt idx="312">
                  <c:v>46.775000000000013</c:v>
                </c:pt>
                <c:pt idx="313">
                  <c:v>46.89</c:v>
                </c:pt>
                <c:pt idx="314">
                  <c:v>46.85</c:v>
                </c:pt>
                <c:pt idx="315">
                  <c:v>46.919000000000004</c:v>
                </c:pt>
                <c:pt idx="316">
                  <c:v>46.945</c:v>
                </c:pt>
                <c:pt idx="317">
                  <c:v>46.919000000000004</c:v>
                </c:pt>
                <c:pt idx="318">
                  <c:v>46.945</c:v>
                </c:pt>
                <c:pt idx="319">
                  <c:v>46.96</c:v>
                </c:pt>
                <c:pt idx="320">
                  <c:v>46.91</c:v>
                </c:pt>
                <c:pt idx="321">
                  <c:v>46.909000000000006</c:v>
                </c:pt>
                <c:pt idx="322">
                  <c:v>47.134</c:v>
                </c:pt>
                <c:pt idx="323">
                  <c:v>46.98</c:v>
                </c:pt>
                <c:pt idx="324">
                  <c:v>46.956000000000003</c:v>
                </c:pt>
                <c:pt idx="325">
                  <c:v>46.981000000000002</c:v>
                </c:pt>
                <c:pt idx="326">
                  <c:v>47.014000000000003</c:v>
                </c:pt>
                <c:pt idx="327">
                  <c:v>46.957999999999998</c:v>
                </c:pt>
                <c:pt idx="328">
                  <c:v>46.989000000000004</c:v>
                </c:pt>
                <c:pt idx="329">
                  <c:v>46.903000000000006</c:v>
                </c:pt>
                <c:pt idx="330">
                  <c:v>46.831000000000003</c:v>
                </c:pt>
                <c:pt idx="331">
                  <c:v>46.851999999999997</c:v>
                </c:pt>
                <c:pt idx="332">
                  <c:v>46.993000000000002</c:v>
                </c:pt>
                <c:pt idx="333">
                  <c:v>47.113</c:v>
                </c:pt>
                <c:pt idx="334">
                  <c:v>46.927</c:v>
                </c:pt>
                <c:pt idx="335">
                  <c:v>46.65</c:v>
                </c:pt>
                <c:pt idx="336">
                  <c:v>46.819000000000003</c:v>
                </c:pt>
                <c:pt idx="337">
                  <c:v>46.884999999999998</c:v>
                </c:pt>
                <c:pt idx="338">
                  <c:v>46.473000000000006</c:v>
                </c:pt>
                <c:pt idx="339">
                  <c:v>46.957000000000001</c:v>
                </c:pt>
                <c:pt idx="340">
                  <c:v>46.914000000000001</c:v>
                </c:pt>
                <c:pt idx="341">
                  <c:v>46.792000000000129</c:v>
                </c:pt>
                <c:pt idx="342">
                  <c:v>46.853000000000002</c:v>
                </c:pt>
                <c:pt idx="343">
                  <c:v>46.78</c:v>
                </c:pt>
                <c:pt idx="344">
                  <c:v>46.637</c:v>
                </c:pt>
                <c:pt idx="345">
                  <c:v>46.879000000000005</c:v>
                </c:pt>
                <c:pt idx="346">
                  <c:v>46.82</c:v>
                </c:pt>
                <c:pt idx="347">
                  <c:v>46.636000000000003</c:v>
                </c:pt>
                <c:pt idx="348">
                  <c:v>46.705000000000013</c:v>
                </c:pt>
                <c:pt idx="349">
                  <c:v>46.831000000000003</c:v>
                </c:pt>
                <c:pt idx="350">
                  <c:v>46.663000000000011</c:v>
                </c:pt>
                <c:pt idx="351">
                  <c:v>46.585000000000001</c:v>
                </c:pt>
                <c:pt idx="352">
                  <c:v>46.528000000000013</c:v>
                </c:pt>
                <c:pt idx="353">
                  <c:v>46.699000000000012</c:v>
                </c:pt>
                <c:pt idx="354">
                  <c:v>46.553000000000004</c:v>
                </c:pt>
                <c:pt idx="355">
                  <c:v>46.606000000000002</c:v>
                </c:pt>
                <c:pt idx="356">
                  <c:v>46.627000000000002</c:v>
                </c:pt>
                <c:pt idx="357">
                  <c:v>46.563000000000002</c:v>
                </c:pt>
                <c:pt idx="358">
                  <c:v>46.621000000000002</c:v>
                </c:pt>
                <c:pt idx="359">
                  <c:v>46.571000000000005</c:v>
                </c:pt>
                <c:pt idx="360">
                  <c:v>46.506</c:v>
                </c:pt>
                <c:pt idx="361">
                  <c:v>46.497</c:v>
                </c:pt>
                <c:pt idx="362">
                  <c:v>45.93</c:v>
                </c:pt>
                <c:pt idx="363">
                  <c:v>46.608000000000011</c:v>
                </c:pt>
                <c:pt idx="364">
                  <c:v>46.917000000000002</c:v>
                </c:pt>
                <c:pt idx="365">
                  <c:v>46.56</c:v>
                </c:pt>
                <c:pt idx="366">
                  <c:v>46.462000000000003</c:v>
                </c:pt>
                <c:pt idx="367">
                  <c:v>46.641000000000005</c:v>
                </c:pt>
                <c:pt idx="368">
                  <c:v>46.591000000000001</c:v>
                </c:pt>
                <c:pt idx="369">
                  <c:v>46.532000000000011</c:v>
                </c:pt>
                <c:pt idx="370">
                  <c:v>46.450999999999993</c:v>
                </c:pt>
                <c:pt idx="371">
                  <c:v>46.42</c:v>
                </c:pt>
                <c:pt idx="372">
                  <c:v>46.555</c:v>
                </c:pt>
                <c:pt idx="373">
                  <c:v>46.417999999999999</c:v>
                </c:pt>
                <c:pt idx="374">
                  <c:v>46.396000000000001</c:v>
                </c:pt>
                <c:pt idx="375">
                  <c:v>46.465000000000003</c:v>
                </c:pt>
                <c:pt idx="376">
                  <c:v>46.379000000000005</c:v>
                </c:pt>
                <c:pt idx="377">
                  <c:v>46.387999999999998</c:v>
                </c:pt>
                <c:pt idx="378">
                  <c:v>46.507000000000005</c:v>
                </c:pt>
                <c:pt idx="379">
                  <c:v>46.565000000000012</c:v>
                </c:pt>
                <c:pt idx="380">
                  <c:v>46.496000000000002</c:v>
                </c:pt>
                <c:pt idx="381">
                  <c:v>46.567</c:v>
                </c:pt>
                <c:pt idx="382">
                  <c:v>46.423000000000002</c:v>
                </c:pt>
                <c:pt idx="383">
                  <c:v>46.468000000000011</c:v>
                </c:pt>
                <c:pt idx="384">
                  <c:v>46.568000000000012</c:v>
                </c:pt>
                <c:pt idx="385">
                  <c:v>46.438000000000002</c:v>
                </c:pt>
                <c:pt idx="386">
                  <c:v>46.481000000000002</c:v>
                </c:pt>
                <c:pt idx="387">
                  <c:v>46.502000000000002</c:v>
                </c:pt>
                <c:pt idx="388">
                  <c:v>46.557000000000002</c:v>
                </c:pt>
                <c:pt idx="389">
                  <c:v>46.626000000000012</c:v>
                </c:pt>
                <c:pt idx="390">
                  <c:v>46.434000000000005</c:v>
                </c:pt>
                <c:pt idx="391">
                  <c:v>46.615000000000002</c:v>
                </c:pt>
                <c:pt idx="392">
                  <c:v>46.567</c:v>
                </c:pt>
                <c:pt idx="393">
                  <c:v>46.528000000000013</c:v>
                </c:pt>
                <c:pt idx="394">
                  <c:v>46.516000000000005</c:v>
                </c:pt>
                <c:pt idx="395">
                  <c:v>46.477000000000004</c:v>
                </c:pt>
                <c:pt idx="396">
                  <c:v>46.552</c:v>
                </c:pt>
                <c:pt idx="397">
                  <c:v>46.633000000000003</c:v>
                </c:pt>
                <c:pt idx="398">
                  <c:v>46.602000000000011</c:v>
                </c:pt>
                <c:pt idx="399">
                  <c:v>46.609000000000002</c:v>
                </c:pt>
                <c:pt idx="400">
                  <c:v>46.599000000000011</c:v>
                </c:pt>
                <c:pt idx="401">
                  <c:v>46.504000000000005</c:v>
                </c:pt>
                <c:pt idx="402">
                  <c:v>46.65</c:v>
                </c:pt>
                <c:pt idx="403">
                  <c:v>46.645000000000003</c:v>
                </c:pt>
                <c:pt idx="404">
                  <c:v>46.627000000000002</c:v>
                </c:pt>
                <c:pt idx="405">
                  <c:v>46.484999999999999</c:v>
                </c:pt>
                <c:pt idx="406">
                  <c:v>46.547000000000004</c:v>
                </c:pt>
                <c:pt idx="407">
                  <c:v>46.55</c:v>
                </c:pt>
                <c:pt idx="408">
                  <c:v>46.556000000000004</c:v>
                </c:pt>
                <c:pt idx="409">
                  <c:v>46.395000000000003</c:v>
                </c:pt>
                <c:pt idx="410">
                  <c:v>46.419000000000004</c:v>
                </c:pt>
                <c:pt idx="411">
                  <c:v>46.399000000000001</c:v>
                </c:pt>
                <c:pt idx="412">
                  <c:v>46.492000000000012</c:v>
                </c:pt>
                <c:pt idx="413">
                  <c:v>46.425000000000011</c:v>
                </c:pt>
                <c:pt idx="414">
                  <c:v>46.44</c:v>
                </c:pt>
                <c:pt idx="415">
                  <c:v>46.556000000000004</c:v>
                </c:pt>
                <c:pt idx="416">
                  <c:v>46.449000000000005</c:v>
                </c:pt>
                <c:pt idx="417">
                  <c:v>46.392000000000003</c:v>
                </c:pt>
                <c:pt idx="418">
                  <c:v>46.558</c:v>
                </c:pt>
                <c:pt idx="419">
                  <c:v>46.519000000000005</c:v>
                </c:pt>
                <c:pt idx="420">
                  <c:v>46.529000000000003</c:v>
                </c:pt>
                <c:pt idx="421">
                  <c:v>46.448</c:v>
                </c:pt>
                <c:pt idx="422">
                  <c:v>46.311999999999998</c:v>
                </c:pt>
                <c:pt idx="423">
                  <c:v>46.421000000000006</c:v>
                </c:pt>
                <c:pt idx="424">
                  <c:v>46.484999999999999</c:v>
                </c:pt>
                <c:pt idx="425">
                  <c:v>46.551000000000002</c:v>
                </c:pt>
                <c:pt idx="426">
                  <c:v>46.272000000000013</c:v>
                </c:pt>
                <c:pt idx="427">
                  <c:v>46.564</c:v>
                </c:pt>
                <c:pt idx="428">
                  <c:v>46.444000000000003</c:v>
                </c:pt>
                <c:pt idx="429">
                  <c:v>46.369</c:v>
                </c:pt>
                <c:pt idx="430">
                  <c:v>46.350999999999999</c:v>
                </c:pt>
                <c:pt idx="431">
                  <c:v>46.515000000000001</c:v>
                </c:pt>
                <c:pt idx="432">
                  <c:v>46.31</c:v>
                </c:pt>
                <c:pt idx="433">
                  <c:v>46.379000000000005</c:v>
                </c:pt>
                <c:pt idx="434">
                  <c:v>46.559000000000005</c:v>
                </c:pt>
                <c:pt idx="435">
                  <c:v>46.417000000000002</c:v>
                </c:pt>
                <c:pt idx="436">
                  <c:v>46.471000000000004</c:v>
                </c:pt>
                <c:pt idx="437">
                  <c:v>46.444000000000003</c:v>
                </c:pt>
                <c:pt idx="438">
                  <c:v>46.17</c:v>
                </c:pt>
                <c:pt idx="439">
                  <c:v>46.386999999999993</c:v>
                </c:pt>
                <c:pt idx="440">
                  <c:v>46.522000000000013</c:v>
                </c:pt>
                <c:pt idx="441">
                  <c:v>46.35</c:v>
                </c:pt>
                <c:pt idx="442">
                  <c:v>46.494</c:v>
                </c:pt>
                <c:pt idx="443">
                  <c:v>46.464000000000006</c:v>
                </c:pt>
                <c:pt idx="444">
                  <c:v>46.301000000000002</c:v>
                </c:pt>
                <c:pt idx="445">
                  <c:v>46.456000000000003</c:v>
                </c:pt>
                <c:pt idx="446">
                  <c:v>46.4</c:v>
                </c:pt>
                <c:pt idx="447">
                  <c:v>46.509</c:v>
                </c:pt>
              </c:numCache>
            </c:numRef>
          </c:yVal>
          <c:smooth val="1"/>
        </c:ser>
        <c:dLbls>
          <c:showLegendKey val="0"/>
          <c:showVal val="0"/>
          <c:showCatName val="0"/>
          <c:showSerName val="0"/>
          <c:showPercent val="0"/>
          <c:showBubbleSize val="0"/>
        </c:dLbls>
        <c:axId val="163629696"/>
        <c:axId val="163631488"/>
      </c:scatterChart>
      <c:valAx>
        <c:axId val="163629696"/>
        <c:scaling>
          <c:orientation val="minMax"/>
          <c:max val="45"/>
          <c:min val="0"/>
        </c:scaling>
        <c:delete val="0"/>
        <c:axPos val="b"/>
        <c:numFmt formatCode="General" sourceLinked="1"/>
        <c:majorTickMark val="in"/>
        <c:minorTickMark val="none"/>
        <c:tickLblPos val="none"/>
        <c:txPr>
          <a:bodyPr rot="0" vert="horz"/>
          <a:lstStyle/>
          <a:p>
            <a:pPr>
              <a:defRPr/>
            </a:pPr>
            <a:endParaRPr lang="en-US"/>
          </a:p>
        </c:txPr>
        <c:crossAx val="163631488"/>
        <c:crosses val="autoZero"/>
        <c:crossBetween val="midCat"/>
        <c:majorUnit val="5"/>
        <c:minorUnit val="4"/>
      </c:valAx>
      <c:valAx>
        <c:axId val="163631488"/>
        <c:scaling>
          <c:orientation val="minMax"/>
          <c:max val="2"/>
          <c:min val="-2"/>
        </c:scaling>
        <c:delete val="0"/>
        <c:axPos val="l"/>
        <c:numFmt formatCode="General" sourceLinked="1"/>
        <c:majorTickMark val="out"/>
        <c:minorTickMark val="none"/>
        <c:tickLblPos val="nextTo"/>
        <c:crossAx val="163629696"/>
        <c:crossesAt val="0"/>
        <c:crossBetween val="midCat"/>
        <c:majorUnit val="2"/>
        <c:minorUnit val="0.4"/>
      </c:valAx>
      <c:spPr>
        <a:noFill/>
        <a:ln w="25400">
          <a:noFill/>
        </a:ln>
      </c:spPr>
    </c:plotArea>
    <c:plotVisOnly val="1"/>
    <c:dispBlanksAs val="gap"/>
    <c:showDLblsOverMax val="0"/>
  </c:chart>
  <c:spPr>
    <a:noFill/>
    <a:ln>
      <a:noFill/>
    </a:ln>
  </c:spPr>
  <c:txPr>
    <a:bodyPr/>
    <a:lstStyle/>
    <a:p>
      <a:pPr>
        <a:defRPr sz="1400">
          <a:solidFill>
            <a:schemeClr val="bg1">
              <a:lumMod val="85000"/>
            </a:schemeClr>
          </a:solidFill>
          <a:latin typeface="Segoe Condensed" pitchFamily="34" charset="0"/>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65956090615499"/>
          <c:y val="7.4016112569262174E-2"/>
          <c:w val="0.83516206628054679"/>
          <c:h val="0.70537802566345875"/>
        </c:manualLayout>
      </c:layout>
      <c:scatterChart>
        <c:scatterStyle val="smoothMarker"/>
        <c:varyColors val="0"/>
        <c:ser>
          <c:idx val="0"/>
          <c:order val="0"/>
          <c:spPr>
            <a:ln w="19050">
              <a:solidFill>
                <a:srgbClr val="92D050"/>
              </a:solidFill>
            </a:ln>
          </c:spPr>
          <c:marker>
            <c:symbol val="none"/>
          </c:marker>
          <c:dPt>
            <c:idx val="37"/>
            <c:bubble3D val="0"/>
            <c:spPr>
              <a:ln w="19050">
                <a:solidFill>
                  <a:srgbClr val="92D050"/>
                </a:solidFill>
                <a:prstDash val="sysDash"/>
              </a:ln>
            </c:spPr>
          </c:dPt>
          <c:xVal>
            <c:numRef>
              <c:f>faucetStreamToFile.csv!$A$1:$A$448</c:f>
              <c:numCache>
                <c:formatCode>General</c:formatCode>
                <c:ptCount val="448"/>
                <c:pt idx="0">
                  <c:v>1.0000000000000037E-3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1.0009999999999959</c:v>
                </c:pt>
                <c:pt idx="11">
                  <c:v>1.101</c:v>
                </c:pt>
                <c:pt idx="12">
                  <c:v>1.2009999999999956</c:v>
                </c:pt>
                <c:pt idx="13">
                  <c:v>1.3009999999999964</c:v>
                </c:pt>
                <c:pt idx="14">
                  <c:v>1.4009999999999951</c:v>
                </c:pt>
                <c:pt idx="15">
                  <c:v>1.5009999999999959</c:v>
                </c:pt>
                <c:pt idx="16">
                  <c:v>1.601</c:v>
                </c:pt>
                <c:pt idx="17">
                  <c:v>1.7009999999999956</c:v>
                </c:pt>
                <c:pt idx="18">
                  <c:v>1.8009999999999964</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faucetStreamToFile.csv!$C$1:$C$448</c:f>
              <c:numCache>
                <c:formatCode>General</c:formatCode>
                <c:ptCount val="448"/>
                <c:pt idx="0">
                  <c:v>46.578000000000003</c:v>
                </c:pt>
                <c:pt idx="1">
                  <c:v>46.585000000000001</c:v>
                </c:pt>
                <c:pt idx="2">
                  <c:v>46.591000000000001</c:v>
                </c:pt>
                <c:pt idx="3">
                  <c:v>46.595000000000013</c:v>
                </c:pt>
                <c:pt idx="4">
                  <c:v>46.6</c:v>
                </c:pt>
                <c:pt idx="5">
                  <c:v>46.604000000000006</c:v>
                </c:pt>
                <c:pt idx="6">
                  <c:v>46.601000000000006</c:v>
                </c:pt>
                <c:pt idx="7">
                  <c:v>46.597000000000001</c:v>
                </c:pt>
                <c:pt idx="8">
                  <c:v>46.592000000000013</c:v>
                </c:pt>
                <c:pt idx="9">
                  <c:v>46.586000000000006</c:v>
                </c:pt>
                <c:pt idx="10">
                  <c:v>46.581000000000003</c:v>
                </c:pt>
                <c:pt idx="11">
                  <c:v>46.575000000000003</c:v>
                </c:pt>
                <c:pt idx="12">
                  <c:v>46.574000000000005</c:v>
                </c:pt>
                <c:pt idx="13">
                  <c:v>46.575000000000003</c:v>
                </c:pt>
                <c:pt idx="14">
                  <c:v>46.579000000000001</c:v>
                </c:pt>
                <c:pt idx="15">
                  <c:v>46.585000000000001</c:v>
                </c:pt>
                <c:pt idx="16">
                  <c:v>46.593000000000011</c:v>
                </c:pt>
                <c:pt idx="17">
                  <c:v>46.603000000000002</c:v>
                </c:pt>
                <c:pt idx="18">
                  <c:v>46.614000000000004</c:v>
                </c:pt>
                <c:pt idx="19">
                  <c:v>46.627000000000002</c:v>
                </c:pt>
                <c:pt idx="20">
                  <c:v>46.641000000000005</c:v>
                </c:pt>
                <c:pt idx="21">
                  <c:v>46.658000000000001</c:v>
                </c:pt>
                <c:pt idx="22">
                  <c:v>46.675000000000011</c:v>
                </c:pt>
                <c:pt idx="23">
                  <c:v>46.692000000000114</c:v>
                </c:pt>
                <c:pt idx="24">
                  <c:v>46.711000000000006</c:v>
                </c:pt>
                <c:pt idx="25">
                  <c:v>46.730000000000011</c:v>
                </c:pt>
                <c:pt idx="26">
                  <c:v>46.731000000000002</c:v>
                </c:pt>
                <c:pt idx="27">
                  <c:v>46.563000000000002</c:v>
                </c:pt>
                <c:pt idx="28">
                  <c:v>46.442</c:v>
                </c:pt>
                <c:pt idx="29">
                  <c:v>46.39</c:v>
                </c:pt>
                <c:pt idx="30">
                  <c:v>46.224000000000011</c:v>
                </c:pt>
                <c:pt idx="31">
                  <c:v>46.096000000000011</c:v>
                </c:pt>
                <c:pt idx="32">
                  <c:v>46.055</c:v>
                </c:pt>
                <c:pt idx="33">
                  <c:v>45.97</c:v>
                </c:pt>
                <c:pt idx="34">
                  <c:v>45.898000000000003</c:v>
                </c:pt>
                <c:pt idx="35">
                  <c:v>45.898000000000003</c:v>
                </c:pt>
                <c:pt idx="36">
                  <c:v>45.878</c:v>
                </c:pt>
                <c:pt idx="37">
                  <c:v>45.896000000000001</c:v>
                </c:pt>
                <c:pt idx="38">
                  <c:v>45.816999999999993</c:v>
                </c:pt>
                <c:pt idx="39">
                  <c:v>45.664000000000001</c:v>
                </c:pt>
                <c:pt idx="40">
                  <c:v>45.617000000000004</c:v>
                </c:pt>
                <c:pt idx="41">
                  <c:v>45.529000000000003</c:v>
                </c:pt>
                <c:pt idx="42">
                  <c:v>45.392000000000003</c:v>
                </c:pt>
                <c:pt idx="43">
                  <c:v>45.325000000000003</c:v>
                </c:pt>
                <c:pt idx="44">
                  <c:v>45.259</c:v>
                </c:pt>
                <c:pt idx="45">
                  <c:v>45.151000000000003</c:v>
                </c:pt>
                <c:pt idx="46">
                  <c:v>45.083000000000006</c:v>
                </c:pt>
                <c:pt idx="47">
                  <c:v>45.038000000000011</c:v>
                </c:pt>
                <c:pt idx="48">
                  <c:v>44.965000000000003</c:v>
                </c:pt>
                <c:pt idx="49">
                  <c:v>44.911000000000001</c:v>
                </c:pt>
                <c:pt idx="50">
                  <c:v>44.88</c:v>
                </c:pt>
                <c:pt idx="51">
                  <c:v>44.839000000000006</c:v>
                </c:pt>
                <c:pt idx="52">
                  <c:v>44.804000000000002</c:v>
                </c:pt>
                <c:pt idx="53">
                  <c:v>44.786000000000001</c:v>
                </c:pt>
                <c:pt idx="54">
                  <c:v>44.765000000000114</c:v>
                </c:pt>
                <c:pt idx="55">
                  <c:v>44.746000000000002</c:v>
                </c:pt>
                <c:pt idx="56">
                  <c:v>44.742000000000012</c:v>
                </c:pt>
                <c:pt idx="57">
                  <c:v>44.739000000000011</c:v>
                </c:pt>
                <c:pt idx="58">
                  <c:v>44.735000000000063</c:v>
                </c:pt>
                <c:pt idx="59">
                  <c:v>44.739000000000011</c:v>
                </c:pt>
                <c:pt idx="60">
                  <c:v>44.749000000000002</c:v>
                </c:pt>
                <c:pt idx="61">
                  <c:v>44.760000000000012</c:v>
                </c:pt>
                <c:pt idx="62">
                  <c:v>44.778000000000013</c:v>
                </c:pt>
                <c:pt idx="63">
                  <c:v>44.8</c:v>
                </c:pt>
                <c:pt idx="64">
                  <c:v>44.823</c:v>
                </c:pt>
                <c:pt idx="65">
                  <c:v>44.850999999999999</c:v>
                </c:pt>
                <c:pt idx="66">
                  <c:v>44.884999999999998</c:v>
                </c:pt>
                <c:pt idx="67">
                  <c:v>44.919000000000004</c:v>
                </c:pt>
                <c:pt idx="68">
                  <c:v>44.956000000000003</c:v>
                </c:pt>
                <c:pt idx="69">
                  <c:v>44.996000000000002</c:v>
                </c:pt>
                <c:pt idx="70">
                  <c:v>45.04</c:v>
                </c:pt>
                <c:pt idx="71">
                  <c:v>45.086000000000006</c:v>
                </c:pt>
                <c:pt idx="72">
                  <c:v>45.133000000000003</c:v>
                </c:pt>
                <c:pt idx="73">
                  <c:v>45.182000000000002</c:v>
                </c:pt>
                <c:pt idx="74">
                  <c:v>45.233000000000011</c:v>
                </c:pt>
                <c:pt idx="75">
                  <c:v>45.286000000000001</c:v>
                </c:pt>
                <c:pt idx="76">
                  <c:v>45.338000000000001</c:v>
                </c:pt>
                <c:pt idx="77">
                  <c:v>45.39</c:v>
                </c:pt>
                <c:pt idx="78">
                  <c:v>45.442</c:v>
                </c:pt>
                <c:pt idx="79">
                  <c:v>45.493000000000002</c:v>
                </c:pt>
                <c:pt idx="80">
                  <c:v>45.543000000000006</c:v>
                </c:pt>
                <c:pt idx="81">
                  <c:v>45.593000000000011</c:v>
                </c:pt>
                <c:pt idx="82">
                  <c:v>45.64</c:v>
                </c:pt>
                <c:pt idx="83">
                  <c:v>45.687000000000005</c:v>
                </c:pt>
                <c:pt idx="84">
                  <c:v>45.733000000000011</c:v>
                </c:pt>
                <c:pt idx="85">
                  <c:v>45.778000000000013</c:v>
                </c:pt>
                <c:pt idx="86">
                  <c:v>45.821000000000005</c:v>
                </c:pt>
                <c:pt idx="87">
                  <c:v>45.861000000000004</c:v>
                </c:pt>
                <c:pt idx="88">
                  <c:v>45.901000000000003</c:v>
                </c:pt>
                <c:pt idx="89">
                  <c:v>45.939</c:v>
                </c:pt>
                <c:pt idx="90">
                  <c:v>45.973000000000006</c:v>
                </c:pt>
                <c:pt idx="91">
                  <c:v>46.007000000000005</c:v>
                </c:pt>
                <c:pt idx="92">
                  <c:v>46.041000000000004</c:v>
                </c:pt>
                <c:pt idx="93">
                  <c:v>46.071000000000005</c:v>
                </c:pt>
                <c:pt idx="94">
                  <c:v>46.101000000000006</c:v>
                </c:pt>
                <c:pt idx="95">
                  <c:v>46.127000000000002</c:v>
                </c:pt>
                <c:pt idx="96">
                  <c:v>46.153000000000006</c:v>
                </c:pt>
                <c:pt idx="97">
                  <c:v>46.177</c:v>
                </c:pt>
                <c:pt idx="98">
                  <c:v>46.195000000000114</c:v>
                </c:pt>
                <c:pt idx="99">
                  <c:v>46.213000000000001</c:v>
                </c:pt>
                <c:pt idx="100">
                  <c:v>46.229000000000013</c:v>
                </c:pt>
                <c:pt idx="101">
                  <c:v>46.242000000000012</c:v>
                </c:pt>
                <c:pt idx="102">
                  <c:v>46.254000000000005</c:v>
                </c:pt>
                <c:pt idx="103">
                  <c:v>46.263000000000012</c:v>
                </c:pt>
                <c:pt idx="104">
                  <c:v>46.268000000000114</c:v>
                </c:pt>
                <c:pt idx="105">
                  <c:v>46.27</c:v>
                </c:pt>
                <c:pt idx="106">
                  <c:v>46.27</c:v>
                </c:pt>
                <c:pt idx="107">
                  <c:v>46.265000000000114</c:v>
                </c:pt>
                <c:pt idx="108">
                  <c:v>46.260000000000012</c:v>
                </c:pt>
                <c:pt idx="109">
                  <c:v>46.252000000000002</c:v>
                </c:pt>
                <c:pt idx="110">
                  <c:v>46.244</c:v>
                </c:pt>
                <c:pt idx="111">
                  <c:v>46.235000000000063</c:v>
                </c:pt>
                <c:pt idx="112">
                  <c:v>46.223000000000013</c:v>
                </c:pt>
                <c:pt idx="113">
                  <c:v>46.21</c:v>
                </c:pt>
                <c:pt idx="114">
                  <c:v>46.194000000000003</c:v>
                </c:pt>
                <c:pt idx="115">
                  <c:v>46.177</c:v>
                </c:pt>
                <c:pt idx="116">
                  <c:v>46.158000000000001</c:v>
                </c:pt>
                <c:pt idx="117">
                  <c:v>46.135000000000012</c:v>
                </c:pt>
                <c:pt idx="118">
                  <c:v>46.111000000000004</c:v>
                </c:pt>
                <c:pt idx="119">
                  <c:v>46.087000000000003</c:v>
                </c:pt>
                <c:pt idx="120">
                  <c:v>46.061</c:v>
                </c:pt>
                <c:pt idx="121">
                  <c:v>46.035000000000011</c:v>
                </c:pt>
                <c:pt idx="122">
                  <c:v>46.01</c:v>
                </c:pt>
                <c:pt idx="123">
                  <c:v>45.984999999999999</c:v>
                </c:pt>
                <c:pt idx="124">
                  <c:v>45.959000000000003</c:v>
                </c:pt>
                <c:pt idx="125">
                  <c:v>45.934000000000005</c:v>
                </c:pt>
                <c:pt idx="126">
                  <c:v>45.907000000000004</c:v>
                </c:pt>
                <c:pt idx="127">
                  <c:v>45.881999999999998</c:v>
                </c:pt>
                <c:pt idx="128">
                  <c:v>45.856999999999999</c:v>
                </c:pt>
                <c:pt idx="129">
                  <c:v>45.833000000000006</c:v>
                </c:pt>
                <c:pt idx="130">
                  <c:v>45.805</c:v>
                </c:pt>
                <c:pt idx="131">
                  <c:v>45.781000000000006</c:v>
                </c:pt>
                <c:pt idx="132">
                  <c:v>45.756</c:v>
                </c:pt>
                <c:pt idx="133">
                  <c:v>45.732000000000063</c:v>
                </c:pt>
                <c:pt idx="134">
                  <c:v>45.71</c:v>
                </c:pt>
                <c:pt idx="135">
                  <c:v>45.687000000000005</c:v>
                </c:pt>
                <c:pt idx="136">
                  <c:v>45.666000000000011</c:v>
                </c:pt>
                <c:pt idx="137">
                  <c:v>45.648000000000003</c:v>
                </c:pt>
                <c:pt idx="138">
                  <c:v>45.628000000000114</c:v>
                </c:pt>
                <c:pt idx="139">
                  <c:v>45.61</c:v>
                </c:pt>
                <c:pt idx="140">
                  <c:v>45.598000000000013</c:v>
                </c:pt>
                <c:pt idx="141">
                  <c:v>45.583000000000006</c:v>
                </c:pt>
                <c:pt idx="142">
                  <c:v>45.567</c:v>
                </c:pt>
                <c:pt idx="143">
                  <c:v>45.555</c:v>
                </c:pt>
                <c:pt idx="144">
                  <c:v>45.545000000000002</c:v>
                </c:pt>
                <c:pt idx="145">
                  <c:v>45.535000000000011</c:v>
                </c:pt>
                <c:pt idx="146">
                  <c:v>45.526000000000003</c:v>
                </c:pt>
                <c:pt idx="147">
                  <c:v>45.518000000000001</c:v>
                </c:pt>
                <c:pt idx="148">
                  <c:v>45.511000000000003</c:v>
                </c:pt>
                <c:pt idx="149">
                  <c:v>45.508000000000003</c:v>
                </c:pt>
                <c:pt idx="150">
                  <c:v>45.504000000000005</c:v>
                </c:pt>
                <c:pt idx="151">
                  <c:v>45.501000000000005</c:v>
                </c:pt>
                <c:pt idx="152">
                  <c:v>45.502000000000002</c:v>
                </c:pt>
                <c:pt idx="153">
                  <c:v>45.499000000000002</c:v>
                </c:pt>
                <c:pt idx="154">
                  <c:v>45.497</c:v>
                </c:pt>
                <c:pt idx="155">
                  <c:v>45.499000000000002</c:v>
                </c:pt>
                <c:pt idx="156">
                  <c:v>45.499000000000002</c:v>
                </c:pt>
                <c:pt idx="157">
                  <c:v>45.498000000000012</c:v>
                </c:pt>
                <c:pt idx="158">
                  <c:v>45.503</c:v>
                </c:pt>
                <c:pt idx="159">
                  <c:v>45.508000000000003</c:v>
                </c:pt>
                <c:pt idx="160">
                  <c:v>45.512</c:v>
                </c:pt>
                <c:pt idx="161">
                  <c:v>45.519000000000005</c:v>
                </c:pt>
                <c:pt idx="162">
                  <c:v>45.527000000000001</c:v>
                </c:pt>
                <c:pt idx="163">
                  <c:v>45.534000000000006</c:v>
                </c:pt>
                <c:pt idx="164">
                  <c:v>45.541000000000004</c:v>
                </c:pt>
                <c:pt idx="165">
                  <c:v>45.55</c:v>
                </c:pt>
                <c:pt idx="166">
                  <c:v>45.558</c:v>
                </c:pt>
                <c:pt idx="167">
                  <c:v>45.565000000000012</c:v>
                </c:pt>
                <c:pt idx="168">
                  <c:v>45.573</c:v>
                </c:pt>
                <c:pt idx="169">
                  <c:v>45.579000000000001</c:v>
                </c:pt>
                <c:pt idx="170">
                  <c:v>45.589000000000006</c:v>
                </c:pt>
                <c:pt idx="171">
                  <c:v>45.599000000000011</c:v>
                </c:pt>
                <c:pt idx="172">
                  <c:v>45.609000000000002</c:v>
                </c:pt>
                <c:pt idx="173">
                  <c:v>45.619</c:v>
                </c:pt>
                <c:pt idx="174">
                  <c:v>45.628000000000114</c:v>
                </c:pt>
                <c:pt idx="175">
                  <c:v>45.635000000000012</c:v>
                </c:pt>
                <c:pt idx="176">
                  <c:v>45.64</c:v>
                </c:pt>
                <c:pt idx="177">
                  <c:v>45.645000000000003</c:v>
                </c:pt>
                <c:pt idx="178">
                  <c:v>45.648000000000003</c:v>
                </c:pt>
                <c:pt idx="179">
                  <c:v>45.651000000000003</c:v>
                </c:pt>
                <c:pt idx="180">
                  <c:v>45.652000000000001</c:v>
                </c:pt>
                <c:pt idx="181">
                  <c:v>45.654000000000003</c:v>
                </c:pt>
                <c:pt idx="182">
                  <c:v>45.655000000000001</c:v>
                </c:pt>
                <c:pt idx="183">
                  <c:v>45.658000000000001</c:v>
                </c:pt>
                <c:pt idx="184">
                  <c:v>45.661000000000001</c:v>
                </c:pt>
                <c:pt idx="185">
                  <c:v>45.661000000000001</c:v>
                </c:pt>
                <c:pt idx="186">
                  <c:v>45.659000000000006</c:v>
                </c:pt>
                <c:pt idx="187">
                  <c:v>45.655000000000001</c:v>
                </c:pt>
                <c:pt idx="188">
                  <c:v>45.65</c:v>
                </c:pt>
                <c:pt idx="189">
                  <c:v>45.644000000000005</c:v>
                </c:pt>
                <c:pt idx="190">
                  <c:v>45.637</c:v>
                </c:pt>
                <c:pt idx="191">
                  <c:v>45.627000000000002</c:v>
                </c:pt>
                <c:pt idx="192">
                  <c:v>45.619</c:v>
                </c:pt>
                <c:pt idx="193">
                  <c:v>45.606000000000002</c:v>
                </c:pt>
                <c:pt idx="194">
                  <c:v>45.594000000000001</c:v>
                </c:pt>
                <c:pt idx="195">
                  <c:v>45.582000000000001</c:v>
                </c:pt>
                <c:pt idx="196">
                  <c:v>45.571000000000005</c:v>
                </c:pt>
                <c:pt idx="197">
                  <c:v>45.56</c:v>
                </c:pt>
                <c:pt idx="198">
                  <c:v>45.558</c:v>
                </c:pt>
                <c:pt idx="199">
                  <c:v>45.619</c:v>
                </c:pt>
                <c:pt idx="200">
                  <c:v>45.868000000000002</c:v>
                </c:pt>
                <c:pt idx="201">
                  <c:v>45.96</c:v>
                </c:pt>
                <c:pt idx="202">
                  <c:v>46.044000000000004</c:v>
                </c:pt>
                <c:pt idx="203">
                  <c:v>46.269000000000013</c:v>
                </c:pt>
                <c:pt idx="204">
                  <c:v>46.393000000000001</c:v>
                </c:pt>
                <c:pt idx="205">
                  <c:v>46.437000000000005</c:v>
                </c:pt>
                <c:pt idx="206">
                  <c:v>46.555</c:v>
                </c:pt>
                <c:pt idx="207">
                  <c:v>46.627000000000002</c:v>
                </c:pt>
                <c:pt idx="208">
                  <c:v>46.606000000000002</c:v>
                </c:pt>
                <c:pt idx="209">
                  <c:v>46.624000000000002</c:v>
                </c:pt>
                <c:pt idx="210">
                  <c:v>46.612000000000002</c:v>
                </c:pt>
                <c:pt idx="211">
                  <c:v>46.754000000000005</c:v>
                </c:pt>
                <c:pt idx="212">
                  <c:v>46.857999999999997</c:v>
                </c:pt>
                <c:pt idx="213">
                  <c:v>46.87</c:v>
                </c:pt>
                <c:pt idx="214">
                  <c:v>46.965000000000003</c:v>
                </c:pt>
                <c:pt idx="215">
                  <c:v>47.083000000000006</c:v>
                </c:pt>
                <c:pt idx="216">
                  <c:v>47.123000000000012</c:v>
                </c:pt>
                <c:pt idx="217">
                  <c:v>47.187000000000005</c:v>
                </c:pt>
                <c:pt idx="218">
                  <c:v>47.296000000000063</c:v>
                </c:pt>
                <c:pt idx="219">
                  <c:v>47.347999999999999</c:v>
                </c:pt>
                <c:pt idx="220">
                  <c:v>47.380999999999993</c:v>
                </c:pt>
                <c:pt idx="221">
                  <c:v>47.466000000000001</c:v>
                </c:pt>
                <c:pt idx="222">
                  <c:v>47.527000000000001</c:v>
                </c:pt>
                <c:pt idx="223">
                  <c:v>47.55</c:v>
                </c:pt>
                <c:pt idx="224">
                  <c:v>47.601000000000006</c:v>
                </c:pt>
                <c:pt idx="225">
                  <c:v>47.651000000000003</c:v>
                </c:pt>
                <c:pt idx="226">
                  <c:v>47.672000000000011</c:v>
                </c:pt>
                <c:pt idx="227">
                  <c:v>47.704000000000001</c:v>
                </c:pt>
                <c:pt idx="228">
                  <c:v>47.738000000000063</c:v>
                </c:pt>
                <c:pt idx="229">
                  <c:v>47.744</c:v>
                </c:pt>
                <c:pt idx="230">
                  <c:v>47.753</c:v>
                </c:pt>
                <c:pt idx="231">
                  <c:v>47.766000000000012</c:v>
                </c:pt>
                <c:pt idx="232">
                  <c:v>47.761000000000003</c:v>
                </c:pt>
                <c:pt idx="233">
                  <c:v>47.75</c:v>
                </c:pt>
                <c:pt idx="234">
                  <c:v>47.742000000000012</c:v>
                </c:pt>
                <c:pt idx="235">
                  <c:v>47.722000000000129</c:v>
                </c:pt>
                <c:pt idx="236">
                  <c:v>47.697000000000003</c:v>
                </c:pt>
                <c:pt idx="237">
                  <c:v>47.674000000000007</c:v>
                </c:pt>
                <c:pt idx="238">
                  <c:v>47.641000000000005</c:v>
                </c:pt>
                <c:pt idx="239">
                  <c:v>47.602000000000011</c:v>
                </c:pt>
                <c:pt idx="240">
                  <c:v>47.562000000000012</c:v>
                </c:pt>
                <c:pt idx="241">
                  <c:v>47.519000000000005</c:v>
                </c:pt>
                <c:pt idx="242">
                  <c:v>47.468000000000011</c:v>
                </c:pt>
                <c:pt idx="243">
                  <c:v>47.417999999999999</c:v>
                </c:pt>
                <c:pt idx="244">
                  <c:v>47.365000000000002</c:v>
                </c:pt>
                <c:pt idx="245">
                  <c:v>47.308</c:v>
                </c:pt>
                <c:pt idx="246">
                  <c:v>47.253</c:v>
                </c:pt>
                <c:pt idx="247">
                  <c:v>47.195000000000114</c:v>
                </c:pt>
                <c:pt idx="248">
                  <c:v>47.136000000000003</c:v>
                </c:pt>
                <c:pt idx="249">
                  <c:v>47.076000000000001</c:v>
                </c:pt>
                <c:pt idx="250">
                  <c:v>47.019000000000005</c:v>
                </c:pt>
                <c:pt idx="251">
                  <c:v>46.959000000000003</c:v>
                </c:pt>
                <c:pt idx="252">
                  <c:v>46.9</c:v>
                </c:pt>
                <c:pt idx="253">
                  <c:v>46.841999999999999</c:v>
                </c:pt>
                <c:pt idx="254">
                  <c:v>46.785000000000011</c:v>
                </c:pt>
                <c:pt idx="255">
                  <c:v>46.732000000000063</c:v>
                </c:pt>
                <c:pt idx="256">
                  <c:v>46.679000000000002</c:v>
                </c:pt>
                <c:pt idx="257">
                  <c:v>46.626000000000012</c:v>
                </c:pt>
                <c:pt idx="258">
                  <c:v>46.575000000000003</c:v>
                </c:pt>
                <c:pt idx="259">
                  <c:v>46.526000000000003</c:v>
                </c:pt>
                <c:pt idx="260">
                  <c:v>46.48</c:v>
                </c:pt>
                <c:pt idx="261">
                  <c:v>46.436</c:v>
                </c:pt>
                <c:pt idx="262">
                  <c:v>46.394000000000005</c:v>
                </c:pt>
                <c:pt idx="263">
                  <c:v>46.354999999999997</c:v>
                </c:pt>
                <c:pt idx="264">
                  <c:v>46.316999999999993</c:v>
                </c:pt>
                <c:pt idx="265">
                  <c:v>46.282000000000011</c:v>
                </c:pt>
                <c:pt idx="266">
                  <c:v>46.249000000000002</c:v>
                </c:pt>
                <c:pt idx="267">
                  <c:v>46.220000000000013</c:v>
                </c:pt>
                <c:pt idx="268">
                  <c:v>46.192000000000114</c:v>
                </c:pt>
                <c:pt idx="269">
                  <c:v>46.168000000000013</c:v>
                </c:pt>
                <c:pt idx="270">
                  <c:v>46.145000000000003</c:v>
                </c:pt>
                <c:pt idx="271">
                  <c:v>46.125000000000114</c:v>
                </c:pt>
                <c:pt idx="272">
                  <c:v>46.109000000000002</c:v>
                </c:pt>
                <c:pt idx="273">
                  <c:v>46.097000000000001</c:v>
                </c:pt>
                <c:pt idx="274">
                  <c:v>46.088000000000001</c:v>
                </c:pt>
                <c:pt idx="275">
                  <c:v>46.081000000000003</c:v>
                </c:pt>
                <c:pt idx="276">
                  <c:v>46.076000000000001</c:v>
                </c:pt>
                <c:pt idx="277">
                  <c:v>46.072000000000003</c:v>
                </c:pt>
                <c:pt idx="278">
                  <c:v>46.071000000000005</c:v>
                </c:pt>
                <c:pt idx="279">
                  <c:v>46.072000000000003</c:v>
                </c:pt>
                <c:pt idx="280">
                  <c:v>46.077000000000005</c:v>
                </c:pt>
                <c:pt idx="281">
                  <c:v>46.084000000000003</c:v>
                </c:pt>
                <c:pt idx="282">
                  <c:v>46.094000000000001</c:v>
                </c:pt>
                <c:pt idx="283">
                  <c:v>46.108000000000011</c:v>
                </c:pt>
                <c:pt idx="284">
                  <c:v>46.124000000000002</c:v>
                </c:pt>
                <c:pt idx="285">
                  <c:v>46.142000000000003</c:v>
                </c:pt>
                <c:pt idx="286">
                  <c:v>46.163000000000011</c:v>
                </c:pt>
                <c:pt idx="287">
                  <c:v>46.184000000000005</c:v>
                </c:pt>
                <c:pt idx="288">
                  <c:v>46.206000000000003</c:v>
                </c:pt>
                <c:pt idx="289">
                  <c:v>46.229000000000013</c:v>
                </c:pt>
                <c:pt idx="290">
                  <c:v>46.255000000000003</c:v>
                </c:pt>
                <c:pt idx="291">
                  <c:v>46.281000000000006</c:v>
                </c:pt>
                <c:pt idx="292">
                  <c:v>46.308</c:v>
                </c:pt>
                <c:pt idx="293">
                  <c:v>46.34</c:v>
                </c:pt>
                <c:pt idx="294">
                  <c:v>46.373000000000005</c:v>
                </c:pt>
                <c:pt idx="295">
                  <c:v>46.406000000000006</c:v>
                </c:pt>
                <c:pt idx="296">
                  <c:v>46.438000000000002</c:v>
                </c:pt>
                <c:pt idx="297">
                  <c:v>46.47</c:v>
                </c:pt>
                <c:pt idx="298">
                  <c:v>46.503</c:v>
                </c:pt>
                <c:pt idx="299">
                  <c:v>46.534000000000006</c:v>
                </c:pt>
                <c:pt idx="300">
                  <c:v>46.564</c:v>
                </c:pt>
                <c:pt idx="301">
                  <c:v>46.594000000000001</c:v>
                </c:pt>
                <c:pt idx="302">
                  <c:v>46.623000000000012</c:v>
                </c:pt>
                <c:pt idx="303">
                  <c:v>46.654000000000003</c:v>
                </c:pt>
                <c:pt idx="304">
                  <c:v>46.684000000000005</c:v>
                </c:pt>
                <c:pt idx="305">
                  <c:v>46.714000000000006</c:v>
                </c:pt>
                <c:pt idx="306">
                  <c:v>46.744</c:v>
                </c:pt>
                <c:pt idx="307">
                  <c:v>46.77</c:v>
                </c:pt>
                <c:pt idx="308">
                  <c:v>46.79500000000013</c:v>
                </c:pt>
                <c:pt idx="309">
                  <c:v>46.819000000000003</c:v>
                </c:pt>
                <c:pt idx="310">
                  <c:v>46.841000000000001</c:v>
                </c:pt>
                <c:pt idx="311">
                  <c:v>46.862000000000002</c:v>
                </c:pt>
                <c:pt idx="312">
                  <c:v>46.88</c:v>
                </c:pt>
                <c:pt idx="313">
                  <c:v>46.894000000000005</c:v>
                </c:pt>
                <c:pt idx="314">
                  <c:v>46.911000000000001</c:v>
                </c:pt>
                <c:pt idx="315">
                  <c:v>46.925000000000011</c:v>
                </c:pt>
                <c:pt idx="316">
                  <c:v>46.94</c:v>
                </c:pt>
                <c:pt idx="317">
                  <c:v>46.953000000000003</c:v>
                </c:pt>
                <c:pt idx="318">
                  <c:v>46.966000000000001</c:v>
                </c:pt>
                <c:pt idx="319">
                  <c:v>46.975000000000001</c:v>
                </c:pt>
                <c:pt idx="320">
                  <c:v>46.983000000000004</c:v>
                </c:pt>
                <c:pt idx="321">
                  <c:v>46.99</c:v>
                </c:pt>
                <c:pt idx="322">
                  <c:v>46.995000000000012</c:v>
                </c:pt>
                <c:pt idx="323">
                  <c:v>46.997</c:v>
                </c:pt>
                <c:pt idx="324">
                  <c:v>46.997</c:v>
                </c:pt>
                <c:pt idx="325">
                  <c:v>46.996000000000002</c:v>
                </c:pt>
                <c:pt idx="326">
                  <c:v>46.993000000000002</c:v>
                </c:pt>
                <c:pt idx="327">
                  <c:v>46.99</c:v>
                </c:pt>
                <c:pt idx="328">
                  <c:v>46.987000000000002</c:v>
                </c:pt>
                <c:pt idx="329">
                  <c:v>46.983000000000004</c:v>
                </c:pt>
                <c:pt idx="330">
                  <c:v>46.977000000000004</c:v>
                </c:pt>
                <c:pt idx="331">
                  <c:v>46.97</c:v>
                </c:pt>
                <c:pt idx="332">
                  <c:v>46.964000000000006</c:v>
                </c:pt>
                <c:pt idx="333">
                  <c:v>46.956000000000003</c:v>
                </c:pt>
                <c:pt idx="334">
                  <c:v>46.945</c:v>
                </c:pt>
                <c:pt idx="335">
                  <c:v>46.934000000000005</c:v>
                </c:pt>
                <c:pt idx="336">
                  <c:v>46.923000000000002</c:v>
                </c:pt>
                <c:pt idx="337">
                  <c:v>46.909000000000006</c:v>
                </c:pt>
                <c:pt idx="338">
                  <c:v>46.895000000000003</c:v>
                </c:pt>
                <c:pt idx="339">
                  <c:v>46.881999999999998</c:v>
                </c:pt>
                <c:pt idx="340">
                  <c:v>46.868000000000002</c:v>
                </c:pt>
                <c:pt idx="341">
                  <c:v>46.851999999999997</c:v>
                </c:pt>
                <c:pt idx="342">
                  <c:v>46.837000000000003</c:v>
                </c:pt>
                <c:pt idx="343">
                  <c:v>46.82</c:v>
                </c:pt>
                <c:pt idx="344">
                  <c:v>46.804000000000002</c:v>
                </c:pt>
                <c:pt idx="345">
                  <c:v>46.787000000000006</c:v>
                </c:pt>
                <c:pt idx="346">
                  <c:v>46.769000000000013</c:v>
                </c:pt>
                <c:pt idx="347">
                  <c:v>46.753</c:v>
                </c:pt>
                <c:pt idx="348">
                  <c:v>46.735000000000063</c:v>
                </c:pt>
                <c:pt idx="349">
                  <c:v>46.717000000000006</c:v>
                </c:pt>
                <c:pt idx="350">
                  <c:v>46.699000000000012</c:v>
                </c:pt>
                <c:pt idx="351">
                  <c:v>46.682000000000002</c:v>
                </c:pt>
                <c:pt idx="352">
                  <c:v>46.666000000000011</c:v>
                </c:pt>
                <c:pt idx="353">
                  <c:v>46.651000000000003</c:v>
                </c:pt>
                <c:pt idx="354">
                  <c:v>46.636000000000003</c:v>
                </c:pt>
                <c:pt idx="355">
                  <c:v>46.621000000000002</c:v>
                </c:pt>
                <c:pt idx="356">
                  <c:v>46.608000000000011</c:v>
                </c:pt>
                <c:pt idx="357">
                  <c:v>46.593000000000011</c:v>
                </c:pt>
                <c:pt idx="358">
                  <c:v>46.581000000000003</c:v>
                </c:pt>
                <c:pt idx="359">
                  <c:v>46.568000000000012</c:v>
                </c:pt>
                <c:pt idx="360">
                  <c:v>46.557000000000002</c:v>
                </c:pt>
                <c:pt idx="361">
                  <c:v>46.546000000000006</c:v>
                </c:pt>
                <c:pt idx="362">
                  <c:v>46.537000000000006</c:v>
                </c:pt>
                <c:pt idx="363">
                  <c:v>46.531000000000006</c:v>
                </c:pt>
                <c:pt idx="364">
                  <c:v>46.526000000000003</c:v>
                </c:pt>
                <c:pt idx="365">
                  <c:v>46.52</c:v>
                </c:pt>
                <c:pt idx="366">
                  <c:v>46.515000000000001</c:v>
                </c:pt>
                <c:pt idx="367">
                  <c:v>46.51</c:v>
                </c:pt>
                <c:pt idx="368">
                  <c:v>46.505000000000003</c:v>
                </c:pt>
                <c:pt idx="369">
                  <c:v>46.5</c:v>
                </c:pt>
                <c:pt idx="370">
                  <c:v>46.497</c:v>
                </c:pt>
                <c:pt idx="371">
                  <c:v>46.495000000000012</c:v>
                </c:pt>
                <c:pt idx="372">
                  <c:v>46.494</c:v>
                </c:pt>
                <c:pt idx="373">
                  <c:v>46.494</c:v>
                </c:pt>
                <c:pt idx="374">
                  <c:v>46.497</c:v>
                </c:pt>
                <c:pt idx="375">
                  <c:v>46.5</c:v>
                </c:pt>
                <c:pt idx="376">
                  <c:v>46.503</c:v>
                </c:pt>
                <c:pt idx="377">
                  <c:v>46.505000000000003</c:v>
                </c:pt>
                <c:pt idx="378">
                  <c:v>46.508000000000003</c:v>
                </c:pt>
                <c:pt idx="379">
                  <c:v>46.513000000000005</c:v>
                </c:pt>
                <c:pt idx="380">
                  <c:v>46.517000000000003</c:v>
                </c:pt>
                <c:pt idx="381">
                  <c:v>46.522000000000013</c:v>
                </c:pt>
                <c:pt idx="382">
                  <c:v>46.526000000000003</c:v>
                </c:pt>
                <c:pt idx="383">
                  <c:v>46.532000000000011</c:v>
                </c:pt>
                <c:pt idx="384">
                  <c:v>46.537000000000006</c:v>
                </c:pt>
                <c:pt idx="385">
                  <c:v>46.542000000000002</c:v>
                </c:pt>
                <c:pt idx="386">
                  <c:v>46.546000000000006</c:v>
                </c:pt>
                <c:pt idx="387">
                  <c:v>46.551000000000002</c:v>
                </c:pt>
                <c:pt idx="388">
                  <c:v>46.555</c:v>
                </c:pt>
                <c:pt idx="389">
                  <c:v>46.558</c:v>
                </c:pt>
                <c:pt idx="390">
                  <c:v>46.563000000000002</c:v>
                </c:pt>
                <c:pt idx="391">
                  <c:v>46.568000000000012</c:v>
                </c:pt>
                <c:pt idx="392">
                  <c:v>46.572000000000003</c:v>
                </c:pt>
                <c:pt idx="393">
                  <c:v>46.576000000000001</c:v>
                </c:pt>
                <c:pt idx="394">
                  <c:v>46.579000000000001</c:v>
                </c:pt>
                <c:pt idx="395">
                  <c:v>46.582000000000001</c:v>
                </c:pt>
                <c:pt idx="396">
                  <c:v>46.586000000000006</c:v>
                </c:pt>
                <c:pt idx="397">
                  <c:v>46.589000000000006</c:v>
                </c:pt>
                <c:pt idx="398">
                  <c:v>46.591000000000001</c:v>
                </c:pt>
                <c:pt idx="399">
                  <c:v>46.591000000000001</c:v>
                </c:pt>
                <c:pt idx="400">
                  <c:v>46.59</c:v>
                </c:pt>
                <c:pt idx="401">
                  <c:v>46.589000000000006</c:v>
                </c:pt>
                <c:pt idx="402">
                  <c:v>46.587000000000003</c:v>
                </c:pt>
                <c:pt idx="403">
                  <c:v>46.583000000000006</c:v>
                </c:pt>
                <c:pt idx="404">
                  <c:v>46.578000000000003</c:v>
                </c:pt>
                <c:pt idx="405">
                  <c:v>46.575000000000003</c:v>
                </c:pt>
                <c:pt idx="406">
                  <c:v>46.57</c:v>
                </c:pt>
                <c:pt idx="407">
                  <c:v>46.566000000000003</c:v>
                </c:pt>
                <c:pt idx="408">
                  <c:v>46.563000000000002</c:v>
                </c:pt>
                <c:pt idx="409">
                  <c:v>46.56</c:v>
                </c:pt>
                <c:pt idx="410">
                  <c:v>46.557000000000002</c:v>
                </c:pt>
                <c:pt idx="411">
                  <c:v>46.552</c:v>
                </c:pt>
                <c:pt idx="412">
                  <c:v>46.547000000000004</c:v>
                </c:pt>
                <c:pt idx="413">
                  <c:v>46.542000000000002</c:v>
                </c:pt>
                <c:pt idx="414">
                  <c:v>46.535000000000011</c:v>
                </c:pt>
                <c:pt idx="415">
                  <c:v>46.526000000000003</c:v>
                </c:pt>
                <c:pt idx="416">
                  <c:v>46.518000000000001</c:v>
                </c:pt>
                <c:pt idx="417">
                  <c:v>46.508000000000003</c:v>
                </c:pt>
                <c:pt idx="418">
                  <c:v>46.499000000000002</c:v>
                </c:pt>
                <c:pt idx="419">
                  <c:v>46.489000000000004</c:v>
                </c:pt>
                <c:pt idx="420">
                  <c:v>46.48</c:v>
                </c:pt>
                <c:pt idx="421">
                  <c:v>46.469000000000001</c:v>
                </c:pt>
                <c:pt idx="422">
                  <c:v>46.46</c:v>
                </c:pt>
                <c:pt idx="423">
                  <c:v>46.450999999999993</c:v>
                </c:pt>
                <c:pt idx="424">
                  <c:v>46.443000000000005</c:v>
                </c:pt>
                <c:pt idx="425">
                  <c:v>46.435000000000002</c:v>
                </c:pt>
                <c:pt idx="426">
                  <c:v>46.429000000000002</c:v>
                </c:pt>
                <c:pt idx="427">
                  <c:v>46.424000000000007</c:v>
                </c:pt>
                <c:pt idx="428">
                  <c:v>46.417000000000002</c:v>
                </c:pt>
                <c:pt idx="429">
                  <c:v>46.411999999999999</c:v>
                </c:pt>
                <c:pt idx="430">
                  <c:v>46.408000000000001</c:v>
                </c:pt>
                <c:pt idx="431">
                  <c:v>46.404000000000003</c:v>
                </c:pt>
                <c:pt idx="432">
                  <c:v>46.399000000000001</c:v>
                </c:pt>
                <c:pt idx="433">
                  <c:v>46.396000000000001</c:v>
                </c:pt>
                <c:pt idx="434">
                  <c:v>46.393000000000001</c:v>
                </c:pt>
                <c:pt idx="435">
                  <c:v>46.393000000000001</c:v>
                </c:pt>
                <c:pt idx="436">
                  <c:v>46.394000000000005</c:v>
                </c:pt>
                <c:pt idx="437">
                  <c:v>46.396000000000001</c:v>
                </c:pt>
                <c:pt idx="438">
                  <c:v>46.403000000000006</c:v>
                </c:pt>
                <c:pt idx="439">
                  <c:v>46.409000000000006</c:v>
                </c:pt>
                <c:pt idx="440">
                  <c:v>46.414999999999999</c:v>
                </c:pt>
                <c:pt idx="441">
                  <c:v>46.422000000000011</c:v>
                </c:pt>
                <c:pt idx="442">
                  <c:v>46.431000000000004</c:v>
                </c:pt>
                <c:pt idx="443">
                  <c:v>46.44</c:v>
                </c:pt>
                <c:pt idx="444">
                  <c:v>46.450999999999993</c:v>
                </c:pt>
                <c:pt idx="445">
                  <c:v>46.461000000000006</c:v>
                </c:pt>
                <c:pt idx="446">
                  <c:v>46.474000000000004</c:v>
                </c:pt>
                <c:pt idx="447">
                  <c:v>46.488</c:v>
                </c:pt>
              </c:numCache>
            </c:numRef>
          </c:yVal>
          <c:smooth val="1"/>
        </c:ser>
        <c:dLbls>
          <c:showLegendKey val="0"/>
          <c:showVal val="0"/>
          <c:showCatName val="0"/>
          <c:showSerName val="0"/>
          <c:showPercent val="0"/>
          <c:showBubbleSize val="0"/>
        </c:dLbls>
        <c:axId val="163639296"/>
        <c:axId val="163640832"/>
      </c:scatterChart>
      <c:valAx>
        <c:axId val="163639296"/>
        <c:scaling>
          <c:orientation val="minMax"/>
          <c:max val="45"/>
          <c:min val="0"/>
        </c:scaling>
        <c:delete val="1"/>
        <c:axPos val="b"/>
        <c:numFmt formatCode="General" sourceLinked="1"/>
        <c:majorTickMark val="in"/>
        <c:minorTickMark val="none"/>
        <c:tickLblPos val="none"/>
        <c:crossAx val="163640832"/>
        <c:crosses val="autoZero"/>
        <c:crossBetween val="midCat"/>
        <c:majorUnit val="5"/>
        <c:minorUnit val="4"/>
      </c:valAx>
      <c:valAx>
        <c:axId val="163640832"/>
        <c:scaling>
          <c:orientation val="minMax"/>
          <c:max val="50"/>
          <c:min val="42"/>
        </c:scaling>
        <c:delete val="1"/>
        <c:axPos val="l"/>
        <c:numFmt formatCode="General" sourceLinked="1"/>
        <c:majorTickMark val="out"/>
        <c:minorTickMark val="none"/>
        <c:tickLblPos val="none"/>
        <c:crossAx val="163639296"/>
        <c:crossesAt val="0"/>
        <c:crossBetween val="midCat"/>
        <c:majorUnit val="2"/>
        <c:minorUnit val="0.4"/>
      </c:valAx>
      <c:spPr>
        <a:noFill/>
        <a:ln w="25400">
          <a:noFill/>
        </a:ln>
      </c:spPr>
    </c:plotArea>
    <c:plotVisOnly val="1"/>
    <c:dispBlanksAs val="gap"/>
    <c:showDLblsOverMax val="0"/>
  </c:chart>
  <c:spPr>
    <a:noFill/>
    <a:ln>
      <a:noFill/>
    </a:ln>
  </c:sp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65956090615502"/>
          <c:y val="0.27771981627296588"/>
          <c:w val="0.83516206628054679"/>
          <c:h val="0.50167432195975459"/>
        </c:manualLayout>
      </c:layout>
      <c:scatterChart>
        <c:scatterStyle val="smoothMarker"/>
        <c:varyColors val="0"/>
        <c:ser>
          <c:idx val="0"/>
          <c:order val="0"/>
          <c:spPr>
            <a:ln w="25400">
              <a:noFill/>
            </a:ln>
          </c:spPr>
          <c:marker>
            <c:symbol val="none"/>
          </c:marker>
          <c:dPt>
            <c:idx val="37"/>
            <c:bubble3D val="0"/>
            <c:spPr>
              <a:ln w="25400">
                <a:noFill/>
                <a:prstDash val="sysDash"/>
              </a:ln>
            </c:spPr>
          </c:dPt>
          <c:xVal>
            <c:numRef>
              <c:f>faucetStreamToFile.csv!$A$1:$A$448</c:f>
              <c:numCache>
                <c:formatCode>General</c:formatCode>
                <c:ptCount val="448"/>
                <c:pt idx="0">
                  <c:v>1.0000000000000037E-3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1.0009999999999959</c:v>
                </c:pt>
                <c:pt idx="11">
                  <c:v>1.101</c:v>
                </c:pt>
                <c:pt idx="12">
                  <c:v>1.2009999999999956</c:v>
                </c:pt>
                <c:pt idx="13">
                  <c:v>1.3009999999999964</c:v>
                </c:pt>
                <c:pt idx="14">
                  <c:v>1.4009999999999951</c:v>
                </c:pt>
                <c:pt idx="15">
                  <c:v>1.5009999999999959</c:v>
                </c:pt>
                <c:pt idx="16">
                  <c:v>1.601</c:v>
                </c:pt>
                <c:pt idx="17">
                  <c:v>1.7009999999999956</c:v>
                </c:pt>
                <c:pt idx="18">
                  <c:v>1.8009999999999964</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faucetStreamToFile.csv!$B$1:$B$448</c:f>
              <c:numCache>
                <c:formatCode>General</c:formatCode>
                <c:ptCount val="448"/>
                <c:pt idx="0">
                  <c:v>46.564</c:v>
                </c:pt>
                <c:pt idx="1">
                  <c:v>46.572000000000003</c:v>
                </c:pt>
                <c:pt idx="2">
                  <c:v>46.699000000000012</c:v>
                </c:pt>
                <c:pt idx="3">
                  <c:v>46.585000000000001</c:v>
                </c:pt>
                <c:pt idx="4">
                  <c:v>46.715000000000003</c:v>
                </c:pt>
                <c:pt idx="5">
                  <c:v>46.563000000000002</c:v>
                </c:pt>
                <c:pt idx="6">
                  <c:v>46.477000000000004</c:v>
                </c:pt>
                <c:pt idx="7">
                  <c:v>46.609000000000002</c:v>
                </c:pt>
                <c:pt idx="8">
                  <c:v>46.651000000000003</c:v>
                </c:pt>
                <c:pt idx="9">
                  <c:v>46.472000000000001</c:v>
                </c:pt>
                <c:pt idx="10">
                  <c:v>46.615000000000002</c:v>
                </c:pt>
                <c:pt idx="11">
                  <c:v>46.583000000000006</c:v>
                </c:pt>
                <c:pt idx="12">
                  <c:v>46.58</c:v>
                </c:pt>
                <c:pt idx="13">
                  <c:v>46.54</c:v>
                </c:pt>
                <c:pt idx="14">
                  <c:v>46.691000000000003</c:v>
                </c:pt>
                <c:pt idx="15">
                  <c:v>46.509</c:v>
                </c:pt>
                <c:pt idx="16">
                  <c:v>46.518000000000001</c:v>
                </c:pt>
                <c:pt idx="17">
                  <c:v>46.623000000000012</c:v>
                </c:pt>
                <c:pt idx="18">
                  <c:v>46.624000000000002</c:v>
                </c:pt>
                <c:pt idx="19">
                  <c:v>46.651000000000003</c:v>
                </c:pt>
                <c:pt idx="20">
                  <c:v>46.555</c:v>
                </c:pt>
                <c:pt idx="21">
                  <c:v>46.645000000000003</c:v>
                </c:pt>
                <c:pt idx="22">
                  <c:v>46.614000000000004</c:v>
                </c:pt>
                <c:pt idx="23">
                  <c:v>46.643000000000001</c:v>
                </c:pt>
                <c:pt idx="24">
                  <c:v>46.671000000000006</c:v>
                </c:pt>
                <c:pt idx="25">
                  <c:v>46.785000000000011</c:v>
                </c:pt>
                <c:pt idx="26">
                  <c:v>46.743000000000002</c:v>
                </c:pt>
                <c:pt idx="27">
                  <c:v>46.752000000000002</c:v>
                </c:pt>
                <c:pt idx="28">
                  <c:v>46.908000000000001</c:v>
                </c:pt>
                <c:pt idx="29">
                  <c:v>46.688000000000002</c:v>
                </c:pt>
                <c:pt idx="30">
                  <c:v>46.879000000000005</c:v>
                </c:pt>
                <c:pt idx="31">
                  <c:v>45.426000000000002</c:v>
                </c:pt>
                <c:pt idx="32">
                  <c:v>42.592000000000013</c:v>
                </c:pt>
                <c:pt idx="33">
                  <c:v>49.049000000000007</c:v>
                </c:pt>
                <c:pt idx="34">
                  <c:v>46.291000000000011</c:v>
                </c:pt>
                <c:pt idx="35">
                  <c:v>44.079000000000001</c:v>
                </c:pt>
                <c:pt idx="36">
                  <c:v>47.402000000000001</c:v>
                </c:pt>
                <c:pt idx="37">
                  <c:v>46.333000000000006</c:v>
                </c:pt>
                <c:pt idx="38">
                  <c:v>44.221000000000011</c:v>
                </c:pt>
                <c:pt idx="39">
                  <c:v>46.184000000000005</c:v>
                </c:pt>
                <c:pt idx="40">
                  <c:v>46.264000000000003</c:v>
                </c:pt>
                <c:pt idx="41">
                  <c:v>44.712000000000003</c:v>
                </c:pt>
                <c:pt idx="42">
                  <c:v>45.231000000000002</c:v>
                </c:pt>
                <c:pt idx="43">
                  <c:v>45.979000000000006</c:v>
                </c:pt>
                <c:pt idx="44">
                  <c:v>44.899000000000001</c:v>
                </c:pt>
                <c:pt idx="45">
                  <c:v>44.908000000000001</c:v>
                </c:pt>
                <c:pt idx="46">
                  <c:v>45.274000000000001</c:v>
                </c:pt>
                <c:pt idx="47">
                  <c:v>44.826000000000001</c:v>
                </c:pt>
                <c:pt idx="48">
                  <c:v>44.604000000000006</c:v>
                </c:pt>
                <c:pt idx="49">
                  <c:v>45.134</c:v>
                </c:pt>
                <c:pt idx="50">
                  <c:v>44.769000000000013</c:v>
                </c:pt>
                <c:pt idx="51">
                  <c:v>44.592000000000013</c:v>
                </c:pt>
                <c:pt idx="52">
                  <c:v>44.889000000000003</c:v>
                </c:pt>
                <c:pt idx="53">
                  <c:v>44.91</c:v>
                </c:pt>
                <c:pt idx="54">
                  <c:v>44.68</c:v>
                </c:pt>
                <c:pt idx="55">
                  <c:v>44.784000000000006</c:v>
                </c:pt>
                <c:pt idx="56">
                  <c:v>44.737000000000002</c:v>
                </c:pt>
                <c:pt idx="57">
                  <c:v>44.659000000000006</c:v>
                </c:pt>
                <c:pt idx="58">
                  <c:v>44.725000000000129</c:v>
                </c:pt>
                <c:pt idx="59">
                  <c:v>44.897000000000006</c:v>
                </c:pt>
                <c:pt idx="60">
                  <c:v>44.759</c:v>
                </c:pt>
                <c:pt idx="61">
                  <c:v>44.765000000000114</c:v>
                </c:pt>
                <c:pt idx="62">
                  <c:v>44.620000000000012</c:v>
                </c:pt>
                <c:pt idx="63">
                  <c:v>44.774000000000001</c:v>
                </c:pt>
                <c:pt idx="64">
                  <c:v>44.79800000000013</c:v>
                </c:pt>
                <c:pt idx="65">
                  <c:v>44.829000000000001</c:v>
                </c:pt>
                <c:pt idx="66">
                  <c:v>44.936</c:v>
                </c:pt>
                <c:pt idx="67">
                  <c:v>44.895000000000003</c:v>
                </c:pt>
                <c:pt idx="68">
                  <c:v>44.909000000000006</c:v>
                </c:pt>
                <c:pt idx="69">
                  <c:v>44.974000000000004</c:v>
                </c:pt>
                <c:pt idx="70">
                  <c:v>44.787000000000006</c:v>
                </c:pt>
                <c:pt idx="71">
                  <c:v>44.962000000000003</c:v>
                </c:pt>
                <c:pt idx="72">
                  <c:v>45.159000000000006</c:v>
                </c:pt>
                <c:pt idx="73">
                  <c:v>45.132000000000012</c:v>
                </c:pt>
                <c:pt idx="74">
                  <c:v>45.268000000000114</c:v>
                </c:pt>
                <c:pt idx="75">
                  <c:v>45.332000000000001</c:v>
                </c:pt>
                <c:pt idx="76">
                  <c:v>45.332000000000001</c:v>
                </c:pt>
                <c:pt idx="77">
                  <c:v>45.35</c:v>
                </c:pt>
                <c:pt idx="78">
                  <c:v>45.274000000000001</c:v>
                </c:pt>
                <c:pt idx="79">
                  <c:v>45.513000000000005</c:v>
                </c:pt>
                <c:pt idx="80">
                  <c:v>45.469000000000001</c:v>
                </c:pt>
                <c:pt idx="81">
                  <c:v>45.456000000000003</c:v>
                </c:pt>
                <c:pt idx="82">
                  <c:v>45.612000000000002</c:v>
                </c:pt>
                <c:pt idx="83">
                  <c:v>45.67</c:v>
                </c:pt>
                <c:pt idx="84">
                  <c:v>45.903000000000006</c:v>
                </c:pt>
                <c:pt idx="85">
                  <c:v>45.685000000000002</c:v>
                </c:pt>
                <c:pt idx="86">
                  <c:v>45.809000000000005</c:v>
                </c:pt>
                <c:pt idx="87">
                  <c:v>45.911000000000001</c:v>
                </c:pt>
                <c:pt idx="88">
                  <c:v>45.913000000000004</c:v>
                </c:pt>
                <c:pt idx="89">
                  <c:v>46.053000000000004</c:v>
                </c:pt>
                <c:pt idx="90">
                  <c:v>46.036000000000001</c:v>
                </c:pt>
                <c:pt idx="91">
                  <c:v>45.978000000000002</c:v>
                </c:pt>
                <c:pt idx="92">
                  <c:v>46.063000000000002</c:v>
                </c:pt>
                <c:pt idx="93">
                  <c:v>46.262000000000114</c:v>
                </c:pt>
                <c:pt idx="94">
                  <c:v>45.988</c:v>
                </c:pt>
                <c:pt idx="95">
                  <c:v>46.124000000000002</c:v>
                </c:pt>
                <c:pt idx="96">
                  <c:v>46.217000000000006</c:v>
                </c:pt>
                <c:pt idx="97">
                  <c:v>46.137</c:v>
                </c:pt>
                <c:pt idx="98">
                  <c:v>46.169000000000011</c:v>
                </c:pt>
                <c:pt idx="99">
                  <c:v>46.310999999999993</c:v>
                </c:pt>
                <c:pt idx="100">
                  <c:v>46.190000000000012</c:v>
                </c:pt>
                <c:pt idx="101">
                  <c:v>46.380999999999993</c:v>
                </c:pt>
                <c:pt idx="102">
                  <c:v>46.224000000000011</c:v>
                </c:pt>
                <c:pt idx="103">
                  <c:v>46.236000000000011</c:v>
                </c:pt>
                <c:pt idx="104">
                  <c:v>46.199000000000012</c:v>
                </c:pt>
                <c:pt idx="105">
                  <c:v>46.212000000000003</c:v>
                </c:pt>
                <c:pt idx="106">
                  <c:v>46.31</c:v>
                </c:pt>
                <c:pt idx="107">
                  <c:v>46.264000000000003</c:v>
                </c:pt>
                <c:pt idx="108">
                  <c:v>46.138000000000012</c:v>
                </c:pt>
                <c:pt idx="109">
                  <c:v>46.247</c:v>
                </c:pt>
                <c:pt idx="110">
                  <c:v>46.274000000000001</c:v>
                </c:pt>
                <c:pt idx="111">
                  <c:v>46.230000000000011</c:v>
                </c:pt>
                <c:pt idx="112">
                  <c:v>46.273000000000003</c:v>
                </c:pt>
                <c:pt idx="113">
                  <c:v>46.229000000000013</c:v>
                </c:pt>
                <c:pt idx="114">
                  <c:v>46.225000000000129</c:v>
                </c:pt>
                <c:pt idx="115">
                  <c:v>46.245000000000012</c:v>
                </c:pt>
                <c:pt idx="116">
                  <c:v>46.099000000000011</c:v>
                </c:pt>
                <c:pt idx="117">
                  <c:v>46.156000000000006</c:v>
                </c:pt>
                <c:pt idx="118">
                  <c:v>45.936</c:v>
                </c:pt>
                <c:pt idx="119">
                  <c:v>46.171000000000006</c:v>
                </c:pt>
                <c:pt idx="120">
                  <c:v>46.037000000000006</c:v>
                </c:pt>
                <c:pt idx="121">
                  <c:v>45.927</c:v>
                </c:pt>
                <c:pt idx="122">
                  <c:v>46.011000000000003</c:v>
                </c:pt>
                <c:pt idx="123">
                  <c:v>45.895000000000003</c:v>
                </c:pt>
                <c:pt idx="124">
                  <c:v>45.977000000000004</c:v>
                </c:pt>
                <c:pt idx="125">
                  <c:v>45.991</c:v>
                </c:pt>
                <c:pt idx="126">
                  <c:v>45.841999999999999</c:v>
                </c:pt>
                <c:pt idx="127">
                  <c:v>45.839000000000006</c:v>
                </c:pt>
                <c:pt idx="128">
                  <c:v>45.88</c:v>
                </c:pt>
                <c:pt idx="129">
                  <c:v>45.837000000000003</c:v>
                </c:pt>
                <c:pt idx="130">
                  <c:v>45.854999999999997</c:v>
                </c:pt>
                <c:pt idx="131">
                  <c:v>45.983000000000004</c:v>
                </c:pt>
                <c:pt idx="132">
                  <c:v>45.723000000000013</c:v>
                </c:pt>
                <c:pt idx="133">
                  <c:v>45.677</c:v>
                </c:pt>
                <c:pt idx="134">
                  <c:v>45.651000000000003</c:v>
                </c:pt>
                <c:pt idx="135">
                  <c:v>45.701000000000001</c:v>
                </c:pt>
                <c:pt idx="136">
                  <c:v>45.771000000000001</c:v>
                </c:pt>
                <c:pt idx="137">
                  <c:v>45.642000000000003</c:v>
                </c:pt>
                <c:pt idx="138">
                  <c:v>45.67</c:v>
                </c:pt>
                <c:pt idx="139">
                  <c:v>45.57</c:v>
                </c:pt>
                <c:pt idx="140">
                  <c:v>45.505000000000003</c:v>
                </c:pt>
                <c:pt idx="141">
                  <c:v>45.526000000000003</c:v>
                </c:pt>
                <c:pt idx="142">
                  <c:v>45.662000000000013</c:v>
                </c:pt>
                <c:pt idx="143">
                  <c:v>45.436</c:v>
                </c:pt>
                <c:pt idx="144">
                  <c:v>45.595000000000013</c:v>
                </c:pt>
                <c:pt idx="145">
                  <c:v>45.501000000000005</c:v>
                </c:pt>
                <c:pt idx="146">
                  <c:v>44.886000000000003</c:v>
                </c:pt>
                <c:pt idx="147">
                  <c:v>45.51</c:v>
                </c:pt>
                <c:pt idx="148">
                  <c:v>45.484000000000002</c:v>
                </c:pt>
                <c:pt idx="149">
                  <c:v>45.626000000000012</c:v>
                </c:pt>
                <c:pt idx="150">
                  <c:v>45.468000000000011</c:v>
                </c:pt>
                <c:pt idx="151">
                  <c:v>45.477000000000004</c:v>
                </c:pt>
                <c:pt idx="152">
                  <c:v>45.397000000000006</c:v>
                </c:pt>
                <c:pt idx="153">
                  <c:v>45.365000000000002</c:v>
                </c:pt>
                <c:pt idx="154">
                  <c:v>45.562000000000012</c:v>
                </c:pt>
                <c:pt idx="155">
                  <c:v>45.499000000000002</c:v>
                </c:pt>
                <c:pt idx="156">
                  <c:v>45.436</c:v>
                </c:pt>
                <c:pt idx="157">
                  <c:v>45.465000000000003</c:v>
                </c:pt>
                <c:pt idx="158">
                  <c:v>45.381999999999998</c:v>
                </c:pt>
                <c:pt idx="159">
                  <c:v>45.45</c:v>
                </c:pt>
                <c:pt idx="160">
                  <c:v>45.506</c:v>
                </c:pt>
                <c:pt idx="161">
                  <c:v>45.44</c:v>
                </c:pt>
                <c:pt idx="162">
                  <c:v>45.505000000000003</c:v>
                </c:pt>
                <c:pt idx="163">
                  <c:v>45.617000000000004</c:v>
                </c:pt>
                <c:pt idx="164">
                  <c:v>45.555</c:v>
                </c:pt>
                <c:pt idx="165">
                  <c:v>45.589000000000006</c:v>
                </c:pt>
                <c:pt idx="166">
                  <c:v>45.532000000000011</c:v>
                </c:pt>
                <c:pt idx="167">
                  <c:v>45.495000000000012</c:v>
                </c:pt>
                <c:pt idx="168">
                  <c:v>45.126000000000012</c:v>
                </c:pt>
                <c:pt idx="169">
                  <c:v>45.563000000000002</c:v>
                </c:pt>
                <c:pt idx="170">
                  <c:v>45.641000000000005</c:v>
                </c:pt>
                <c:pt idx="171">
                  <c:v>45.548000000000002</c:v>
                </c:pt>
                <c:pt idx="172">
                  <c:v>45.615000000000002</c:v>
                </c:pt>
                <c:pt idx="173">
                  <c:v>45.696000000000012</c:v>
                </c:pt>
                <c:pt idx="174">
                  <c:v>45.46</c:v>
                </c:pt>
                <c:pt idx="175">
                  <c:v>45.769000000000013</c:v>
                </c:pt>
                <c:pt idx="176">
                  <c:v>45.665000000000013</c:v>
                </c:pt>
                <c:pt idx="177">
                  <c:v>45.557000000000002</c:v>
                </c:pt>
                <c:pt idx="178">
                  <c:v>45.596000000000011</c:v>
                </c:pt>
                <c:pt idx="179">
                  <c:v>45.588000000000001</c:v>
                </c:pt>
                <c:pt idx="180">
                  <c:v>45.593000000000011</c:v>
                </c:pt>
                <c:pt idx="181">
                  <c:v>45.647000000000006</c:v>
                </c:pt>
                <c:pt idx="182">
                  <c:v>45.638000000000012</c:v>
                </c:pt>
                <c:pt idx="183">
                  <c:v>45.714000000000006</c:v>
                </c:pt>
                <c:pt idx="184">
                  <c:v>45.503</c:v>
                </c:pt>
                <c:pt idx="185">
                  <c:v>45.655000000000001</c:v>
                </c:pt>
                <c:pt idx="186">
                  <c:v>45.637</c:v>
                </c:pt>
                <c:pt idx="187">
                  <c:v>45.534000000000006</c:v>
                </c:pt>
                <c:pt idx="188">
                  <c:v>45.64</c:v>
                </c:pt>
                <c:pt idx="189">
                  <c:v>45.629000000000012</c:v>
                </c:pt>
                <c:pt idx="190">
                  <c:v>45.647000000000006</c:v>
                </c:pt>
                <c:pt idx="191">
                  <c:v>45.614000000000004</c:v>
                </c:pt>
                <c:pt idx="192">
                  <c:v>45.648000000000003</c:v>
                </c:pt>
                <c:pt idx="193">
                  <c:v>45.571000000000005</c:v>
                </c:pt>
                <c:pt idx="194">
                  <c:v>45.646000000000001</c:v>
                </c:pt>
                <c:pt idx="195">
                  <c:v>45.363</c:v>
                </c:pt>
                <c:pt idx="196">
                  <c:v>45.583000000000006</c:v>
                </c:pt>
                <c:pt idx="197">
                  <c:v>45.524000000000001</c:v>
                </c:pt>
                <c:pt idx="198">
                  <c:v>45.474000000000004</c:v>
                </c:pt>
                <c:pt idx="199">
                  <c:v>45.521000000000001</c:v>
                </c:pt>
                <c:pt idx="200">
                  <c:v>45.48</c:v>
                </c:pt>
                <c:pt idx="201">
                  <c:v>45.072000000000003</c:v>
                </c:pt>
                <c:pt idx="202">
                  <c:v>45.552</c:v>
                </c:pt>
                <c:pt idx="203">
                  <c:v>45.841000000000001</c:v>
                </c:pt>
                <c:pt idx="204">
                  <c:v>48.586000000000006</c:v>
                </c:pt>
                <c:pt idx="205">
                  <c:v>47.975000000000001</c:v>
                </c:pt>
                <c:pt idx="206">
                  <c:v>43.266000000000012</c:v>
                </c:pt>
                <c:pt idx="207">
                  <c:v>46.742000000000012</c:v>
                </c:pt>
                <c:pt idx="208">
                  <c:v>48.833000000000006</c:v>
                </c:pt>
                <c:pt idx="209">
                  <c:v>44.443000000000005</c:v>
                </c:pt>
                <c:pt idx="210">
                  <c:v>46.260000000000012</c:v>
                </c:pt>
                <c:pt idx="211">
                  <c:v>49.073</c:v>
                </c:pt>
                <c:pt idx="212">
                  <c:v>45.632000000000012</c:v>
                </c:pt>
                <c:pt idx="213">
                  <c:v>45.86</c:v>
                </c:pt>
                <c:pt idx="214">
                  <c:v>48.717000000000006</c:v>
                </c:pt>
                <c:pt idx="215">
                  <c:v>46.91</c:v>
                </c:pt>
                <c:pt idx="216">
                  <c:v>45.957999999999998</c:v>
                </c:pt>
                <c:pt idx="217">
                  <c:v>47.961000000000006</c:v>
                </c:pt>
                <c:pt idx="218">
                  <c:v>47.471000000000004</c:v>
                </c:pt>
                <c:pt idx="219">
                  <c:v>46.751000000000005</c:v>
                </c:pt>
                <c:pt idx="220">
                  <c:v>47.674000000000007</c:v>
                </c:pt>
                <c:pt idx="221">
                  <c:v>47.715000000000003</c:v>
                </c:pt>
                <c:pt idx="222">
                  <c:v>46.989000000000004</c:v>
                </c:pt>
                <c:pt idx="223">
                  <c:v>47.199000000000012</c:v>
                </c:pt>
                <c:pt idx="224">
                  <c:v>48.054000000000002</c:v>
                </c:pt>
                <c:pt idx="225">
                  <c:v>47.268000000000114</c:v>
                </c:pt>
                <c:pt idx="226">
                  <c:v>47.429000000000002</c:v>
                </c:pt>
                <c:pt idx="227">
                  <c:v>47.844999999999999</c:v>
                </c:pt>
                <c:pt idx="228">
                  <c:v>47.721000000000011</c:v>
                </c:pt>
                <c:pt idx="229">
                  <c:v>47.717000000000006</c:v>
                </c:pt>
                <c:pt idx="230">
                  <c:v>47.790000000000013</c:v>
                </c:pt>
                <c:pt idx="231">
                  <c:v>47.704000000000001</c:v>
                </c:pt>
                <c:pt idx="232">
                  <c:v>47.619</c:v>
                </c:pt>
                <c:pt idx="233">
                  <c:v>48.017000000000003</c:v>
                </c:pt>
                <c:pt idx="234">
                  <c:v>47.702000000000012</c:v>
                </c:pt>
                <c:pt idx="235">
                  <c:v>47.553000000000004</c:v>
                </c:pt>
                <c:pt idx="236">
                  <c:v>47.692000000000114</c:v>
                </c:pt>
                <c:pt idx="237">
                  <c:v>47.572000000000003</c:v>
                </c:pt>
                <c:pt idx="238">
                  <c:v>47.628000000000114</c:v>
                </c:pt>
                <c:pt idx="239">
                  <c:v>47.742000000000012</c:v>
                </c:pt>
                <c:pt idx="240">
                  <c:v>47.517000000000003</c:v>
                </c:pt>
                <c:pt idx="241">
                  <c:v>47.375</c:v>
                </c:pt>
                <c:pt idx="242">
                  <c:v>47.438000000000002</c:v>
                </c:pt>
                <c:pt idx="243">
                  <c:v>47.52</c:v>
                </c:pt>
                <c:pt idx="244">
                  <c:v>47.365000000000002</c:v>
                </c:pt>
                <c:pt idx="245">
                  <c:v>47.262000000000114</c:v>
                </c:pt>
                <c:pt idx="246">
                  <c:v>47.273000000000003</c:v>
                </c:pt>
                <c:pt idx="247">
                  <c:v>47.222000000000129</c:v>
                </c:pt>
                <c:pt idx="248">
                  <c:v>47.047000000000004</c:v>
                </c:pt>
                <c:pt idx="249">
                  <c:v>47.073</c:v>
                </c:pt>
                <c:pt idx="250">
                  <c:v>46.908000000000001</c:v>
                </c:pt>
                <c:pt idx="251">
                  <c:v>46.832000000000001</c:v>
                </c:pt>
                <c:pt idx="252">
                  <c:v>46.817999999999998</c:v>
                </c:pt>
                <c:pt idx="253">
                  <c:v>46.833000000000006</c:v>
                </c:pt>
                <c:pt idx="254">
                  <c:v>46.728000000000129</c:v>
                </c:pt>
                <c:pt idx="255">
                  <c:v>46.713000000000001</c:v>
                </c:pt>
                <c:pt idx="256">
                  <c:v>46.813999999999993</c:v>
                </c:pt>
                <c:pt idx="257">
                  <c:v>46.655000000000001</c:v>
                </c:pt>
                <c:pt idx="258">
                  <c:v>46.687000000000005</c:v>
                </c:pt>
                <c:pt idx="259">
                  <c:v>46.518000000000001</c:v>
                </c:pt>
                <c:pt idx="260">
                  <c:v>46.353000000000002</c:v>
                </c:pt>
                <c:pt idx="261">
                  <c:v>46.552</c:v>
                </c:pt>
                <c:pt idx="262">
                  <c:v>46.137</c:v>
                </c:pt>
                <c:pt idx="263">
                  <c:v>46.186</c:v>
                </c:pt>
                <c:pt idx="264">
                  <c:v>46.278000000000013</c:v>
                </c:pt>
                <c:pt idx="265">
                  <c:v>46.243000000000002</c:v>
                </c:pt>
                <c:pt idx="266">
                  <c:v>46.281000000000006</c:v>
                </c:pt>
                <c:pt idx="267">
                  <c:v>46.217000000000006</c:v>
                </c:pt>
                <c:pt idx="268">
                  <c:v>46.134</c:v>
                </c:pt>
                <c:pt idx="269">
                  <c:v>46.166000000000011</c:v>
                </c:pt>
                <c:pt idx="270">
                  <c:v>46.125000000000114</c:v>
                </c:pt>
                <c:pt idx="271">
                  <c:v>46.04</c:v>
                </c:pt>
                <c:pt idx="272">
                  <c:v>46.02</c:v>
                </c:pt>
                <c:pt idx="273">
                  <c:v>46.071000000000005</c:v>
                </c:pt>
                <c:pt idx="274">
                  <c:v>46.01</c:v>
                </c:pt>
                <c:pt idx="275">
                  <c:v>46.038000000000011</c:v>
                </c:pt>
                <c:pt idx="276">
                  <c:v>46.063000000000002</c:v>
                </c:pt>
                <c:pt idx="277">
                  <c:v>46.136000000000003</c:v>
                </c:pt>
                <c:pt idx="278">
                  <c:v>46.141000000000005</c:v>
                </c:pt>
                <c:pt idx="279">
                  <c:v>46.042000000000002</c:v>
                </c:pt>
                <c:pt idx="280">
                  <c:v>46.065000000000012</c:v>
                </c:pt>
                <c:pt idx="281">
                  <c:v>46.259</c:v>
                </c:pt>
                <c:pt idx="282">
                  <c:v>46.176000000000002</c:v>
                </c:pt>
                <c:pt idx="283">
                  <c:v>46.056000000000004</c:v>
                </c:pt>
                <c:pt idx="284">
                  <c:v>45.714000000000006</c:v>
                </c:pt>
                <c:pt idx="285">
                  <c:v>46.121000000000002</c:v>
                </c:pt>
                <c:pt idx="286">
                  <c:v>46.15</c:v>
                </c:pt>
                <c:pt idx="287">
                  <c:v>46.072000000000003</c:v>
                </c:pt>
                <c:pt idx="288">
                  <c:v>46.204000000000001</c:v>
                </c:pt>
                <c:pt idx="289">
                  <c:v>46.149000000000001</c:v>
                </c:pt>
                <c:pt idx="290">
                  <c:v>46.24</c:v>
                </c:pt>
                <c:pt idx="291">
                  <c:v>46.372</c:v>
                </c:pt>
                <c:pt idx="292">
                  <c:v>46.341999999999999</c:v>
                </c:pt>
                <c:pt idx="293">
                  <c:v>46.29500000000013</c:v>
                </c:pt>
                <c:pt idx="294">
                  <c:v>46.369</c:v>
                </c:pt>
                <c:pt idx="295">
                  <c:v>46.509</c:v>
                </c:pt>
                <c:pt idx="296">
                  <c:v>46.378</c:v>
                </c:pt>
                <c:pt idx="297">
                  <c:v>46.537000000000006</c:v>
                </c:pt>
                <c:pt idx="298">
                  <c:v>46.478000000000002</c:v>
                </c:pt>
                <c:pt idx="299">
                  <c:v>46.349000000000004</c:v>
                </c:pt>
                <c:pt idx="300">
                  <c:v>46.511000000000003</c:v>
                </c:pt>
                <c:pt idx="301">
                  <c:v>46.591000000000001</c:v>
                </c:pt>
                <c:pt idx="302">
                  <c:v>46.55</c:v>
                </c:pt>
                <c:pt idx="303">
                  <c:v>46.676000000000002</c:v>
                </c:pt>
                <c:pt idx="304">
                  <c:v>46.690000000000012</c:v>
                </c:pt>
                <c:pt idx="305">
                  <c:v>46.561</c:v>
                </c:pt>
                <c:pt idx="306">
                  <c:v>46.851999999999997</c:v>
                </c:pt>
                <c:pt idx="307">
                  <c:v>46.796000000000063</c:v>
                </c:pt>
                <c:pt idx="308">
                  <c:v>46.779000000000003</c:v>
                </c:pt>
                <c:pt idx="309">
                  <c:v>46.819000000000003</c:v>
                </c:pt>
                <c:pt idx="310">
                  <c:v>46.924000000000007</c:v>
                </c:pt>
                <c:pt idx="311">
                  <c:v>46.757000000000005</c:v>
                </c:pt>
                <c:pt idx="312">
                  <c:v>46.775000000000013</c:v>
                </c:pt>
                <c:pt idx="313">
                  <c:v>46.89</c:v>
                </c:pt>
                <c:pt idx="314">
                  <c:v>46.85</c:v>
                </c:pt>
                <c:pt idx="315">
                  <c:v>46.919000000000004</c:v>
                </c:pt>
                <c:pt idx="316">
                  <c:v>46.945</c:v>
                </c:pt>
                <c:pt idx="317">
                  <c:v>46.919000000000004</c:v>
                </c:pt>
                <c:pt idx="318">
                  <c:v>46.945</c:v>
                </c:pt>
                <c:pt idx="319">
                  <c:v>46.96</c:v>
                </c:pt>
                <c:pt idx="320">
                  <c:v>46.91</c:v>
                </c:pt>
                <c:pt idx="321">
                  <c:v>46.909000000000006</c:v>
                </c:pt>
                <c:pt idx="322">
                  <c:v>47.134</c:v>
                </c:pt>
                <c:pt idx="323">
                  <c:v>46.98</c:v>
                </c:pt>
                <c:pt idx="324">
                  <c:v>46.956000000000003</c:v>
                </c:pt>
                <c:pt idx="325">
                  <c:v>46.981000000000002</c:v>
                </c:pt>
                <c:pt idx="326">
                  <c:v>47.014000000000003</c:v>
                </c:pt>
                <c:pt idx="327">
                  <c:v>46.957999999999998</c:v>
                </c:pt>
                <c:pt idx="328">
                  <c:v>46.989000000000004</c:v>
                </c:pt>
                <c:pt idx="329">
                  <c:v>46.903000000000006</c:v>
                </c:pt>
                <c:pt idx="330">
                  <c:v>46.831000000000003</c:v>
                </c:pt>
                <c:pt idx="331">
                  <c:v>46.851999999999997</c:v>
                </c:pt>
                <c:pt idx="332">
                  <c:v>46.993000000000002</c:v>
                </c:pt>
                <c:pt idx="333">
                  <c:v>47.113</c:v>
                </c:pt>
                <c:pt idx="334">
                  <c:v>46.927</c:v>
                </c:pt>
                <c:pt idx="335">
                  <c:v>46.65</c:v>
                </c:pt>
                <c:pt idx="336">
                  <c:v>46.819000000000003</c:v>
                </c:pt>
                <c:pt idx="337">
                  <c:v>46.884999999999998</c:v>
                </c:pt>
                <c:pt idx="338">
                  <c:v>46.473000000000006</c:v>
                </c:pt>
                <c:pt idx="339">
                  <c:v>46.957000000000001</c:v>
                </c:pt>
                <c:pt idx="340">
                  <c:v>46.914000000000001</c:v>
                </c:pt>
                <c:pt idx="341">
                  <c:v>46.792000000000129</c:v>
                </c:pt>
                <c:pt idx="342">
                  <c:v>46.853000000000002</c:v>
                </c:pt>
                <c:pt idx="343">
                  <c:v>46.78</c:v>
                </c:pt>
                <c:pt idx="344">
                  <c:v>46.637</c:v>
                </c:pt>
                <c:pt idx="345">
                  <c:v>46.879000000000005</c:v>
                </c:pt>
                <c:pt idx="346">
                  <c:v>46.82</c:v>
                </c:pt>
                <c:pt idx="347">
                  <c:v>46.636000000000003</c:v>
                </c:pt>
                <c:pt idx="348">
                  <c:v>46.705000000000013</c:v>
                </c:pt>
                <c:pt idx="349">
                  <c:v>46.831000000000003</c:v>
                </c:pt>
                <c:pt idx="350">
                  <c:v>46.663000000000011</c:v>
                </c:pt>
                <c:pt idx="351">
                  <c:v>46.585000000000001</c:v>
                </c:pt>
                <c:pt idx="352">
                  <c:v>46.528000000000013</c:v>
                </c:pt>
                <c:pt idx="353">
                  <c:v>46.699000000000012</c:v>
                </c:pt>
                <c:pt idx="354">
                  <c:v>46.553000000000004</c:v>
                </c:pt>
                <c:pt idx="355">
                  <c:v>46.606000000000002</c:v>
                </c:pt>
                <c:pt idx="356">
                  <c:v>46.627000000000002</c:v>
                </c:pt>
                <c:pt idx="357">
                  <c:v>46.563000000000002</c:v>
                </c:pt>
                <c:pt idx="358">
                  <c:v>46.621000000000002</c:v>
                </c:pt>
                <c:pt idx="359">
                  <c:v>46.571000000000005</c:v>
                </c:pt>
                <c:pt idx="360">
                  <c:v>46.506</c:v>
                </c:pt>
                <c:pt idx="361">
                  <c:v>46.497</c:v>
                </c:pt>
                <c:pt idx="362">
                  <c:v>45.93</c:v>
                </c:pt>
                <c:pt idx="363">
                  <c:v>46.608000000000011</c:v>
                </c:pt>
                <c:pt idx="364">
                  <c:v>46.917000000000002</c:v>
                </c:pt>
                <c:pt idx="365">
                  <c:v>46.56</c:v>
                </c:pt>
                <c:pt idx="366">
                  <c:v>46.462000000000003</c:v>
                </c:pt>
                <c:pt idx="367">
                  <c:v>46.641000000000005</c:v>
                </c:pt>
                <c:pt idx="368">
                  <c:v>46.591000000000001</c:v>
                </c:pt>
                <c:pt idx="369">
                  <c:v>46.532000000000011</c:v>
                </c:pt>
                <c:pt idx="370">
                  <c:v>46.450999999999993</c:v>
                </c:pt>
                <c:pt idx="371">
                  <c:v>46.42</c:v>
                </c:pt>
                <c:pt idx="372">
                  <c:v>46.555</c:v>
                </c:pt>
                <c:pt idx="373">
                  <c:v>46.417999999999999</c:v>
                </c:pt>
                <c:pt idx="374">
                  <c:v>46.396000000000001</c:v>
                </c:pt>
                <c:pt idx="375">
                  <c:v>46.465000000000003</c:v>
                </c:pt>
                <c:pt idx="376">
                  <c:v>46.379000000000005</c:v>
                </c:pt>
                <c:pt idx="377">
                  <c:v>46.387999999999998</c:v>
                </c:pt>
                <c:pt idx="378">
                  <c:v>46.507000000000005</c:v>
                </c:pt>
                <c:pt idx="379">
                  <c:v>46.565000000000012</c:v>
                </c:pt>
                <c:pt idx="380">
                  <c:v>46.496000000000002</c:v>
                </c:pt>
                <c:pt idx="381">
                  <c:v>46.567</c:v>
                </c:pt>
                <c:pt idx="382">
                  <c:v>46.423000000000002</c:v>
                </c:pt>
                <c:pt idx="383">
                  <c:v>46.468000000000011</c:v>
                </c:pt>
                <c:pt idx="384">
                  <c:v>46.568000000000012</c:v>
                </c:pt>
                <c:pt idx="385">
                  <c:v>46.438000000000002</c:v>
                </c:pt>
                <c:pt idx="386">
                  <c:v>46.481000000000002</c:v>
                </c:pt>
                <c:pt idx="387">
                  <c:v>46.502000000000002</c:v>
                </c:pt>
                <c:pt idx="388">
                  <c:v>46.557000000000002</c:v>
                </c:pt>
                <c:pt idx="389">
                  <c:v>46.626000000000012</c:v>
                </c:pt>
                <c:pt idx="390">
                  <c:v>46.434000000000005</c:v>
                </c:pt>
                <c:pt idx="391">
                  <c:v>46.615000000000002</c:v>
                </c:pt>
                <c:pt idx="392">
                  <c:v>46.567</c:v>
                </c:pt>
                <c:pt idx="393">
                  <c:v>46.528000000000013</c:v>
                </c:pt>
                <c:pt idx="394">
                  <c:v>46.516000000000005</c:v>
                </c:pt>
                <c:pt idx="395">
                  <c:v>46.477000000000004</c:v>
                </c:pt>
                <c:pt idx="396">
                  <c:v>46.552</c:v>
                </c:pt>
                <c:pt idx="397">
                  <c:v>46.633000000000003</c:v>
                </c:pt>
                <c:pt idx="398">
                  <c:v>46.602000000000011</c:v>
                </c:pt>
                <c:pt idx="399">
                  <c:v>46.609000000000002</c:v>
                </c:pt>
                <c:pt idx="400">
                  <c:v>46.599000000000011</c:v>
                </c:pt>
                <c:pt idx="401">
                  <c:v>46.504000000000005</c:v>
                </c:pt>
                <c:pt idx="402">
                  <c:v>46.65</c:v>
                </c:pt>
                <c:pt idx="403">
                  <c:v>46.645000000000003</c:v>
                </c:pt>
                <c:pt idx="404">
                  <c:v>46.627000000000002</c:v>
                </c:pt>
                <c:pt idx="405">
                  <c:v>46.484999999999999</c:v>
                </c:pt>
                <c:pt idx="406">
                  <c:v>46.547000000000004</c:v>
                </c:pt>
                <c:pt idx="407">
                  <c:v>46.55</c:v>
                </c:pt>
                <c:pt idx="408">
                  <c:v>46.556000000000004</c:v>
                </c:pt>
                <c:pt idx="409">
                  <c:v>46.395000000000003</c:v>
                </c:pt>
                <c:pt idx="410">
                  <c:v>46.419000000000004</c:v>
                </c:pt>
                <c:pt idx="411">
                  <c:v>46.399000000000001</c:v>
                </c:pt>
                <c:pt idx="412">
                  <c:v>46.492000000000012</c:v>
                </c:pt>
                <c:pt idx="413">
                  <c:v>46.425000000000011</c:v>
                </c:pt>
                <c:pt idx="414">
                  <c:v>46.44</c:v>
                </c:pt>
                <c:pt idx="415">
                  <c:v>46.556000000000004</c:v>
                </c:pt>
                <c:pt idx="416">
                  <c:v>46.449000000000005</c:v>
                </c:pt>
                <c:pt idx="417">
                  <c:v>46.392000000000003</c:v>
                </c:pt>
                <c:pt idx="418">
                  <c:v>46.558</c:v>
                </c:pt>
                <c:pt idx="419">
                  <c:v>46.519000000000005</c:v>
                </c:pt>
                <c:pt idx="420">
                  <c:v>46.529000000000003</c:v>
                </c:pt>
                <c:pt idx="421">
                  <c:v>46.448</c:v>
                </c:pt>
                <c:pt idx="422">
                  <c:v>46.311999999999998</c:v>
                </c:pt>
                <c:pt idx="423">
                  <c:v>46.421000000000006</c:v>
                </c:pt>
                <c:pt idx="424">
                  <c:v>46.484999999999999</c:v>
                </c:pt>
                <c:pt idx="425">
                  <c:v>46.551000000000002</c:v>
                </c:pt>
                <c:pt idx="426">
                  <c:v>46.272000000000013</c:v>
                </c:pt>
                <c:pt idx="427">
                  <c:v>46.564</c:v>
                </c:pt>
                <c:pt idx="428">
                  <c:v>46.444000000000003</c:v>
                </c:pt>
                <c:pt idx="429">
                  <c:v>46.369</c:v>
                </c:pt>
                <c:pt idx="430">
                  <c:v>46.350999999999999</c:v>
                </c:pt>
                <c:pt idx="431">
                  <c:v>46.515000000000001</c:v>
                </c:pt>
                <c:pt idx="432">
                  <c:v>46.31</c:v>
                </c:pt>
                <c:pt idx="433">
                  <c:v>46.379000000000005</c:v>
                </c:pt>
                <c:pt idx="434">
                  <c:v>46.559000000000005</c:v>
                </c:pt>
                <c:pt idx="435">
                  <c:v>46.417000000000002</c:v>
                </c:pt>
                <c:pt idx="436">
                  <c:v>46.471000000000004</c:v>
                </c:pt>
                <c:pt idx="437">
                  <c:v>46.444000000000003</c:v>
                </c:pt>
                <c:pt idx="438">
                  <c:v>46.17</c:v>
                </c:pt>
                <c:pt idx="439">
                  <c:v>46.386999999999993</c:v>
                </c:pt>
                <c:pt idx="440">
                  <c:v>46.522000000000013</c:v>
                </c:pt>
                <c:pt idx="441">
                  <c:v>46.35</c:v>
                </c:pt>
                <c:pt idx="442">
                  <c:v>46.494</c:v>
                </c:pt>
                <c:pt idx="443">
                  <c:v>46.464000000000006</c:v>
                </c:pt>
                <c:pt idx="444">
                  <c:v>46.301000000000002</c:v>
                </c:pt>
                <c:pt idx="445">
                  <c:v>46.456000000000003</c:v>
                </c:pt>
                <c:pt idx="446">
                  <c:v>46.4</c:v>
                </c:pt>
                <c:pt idx="447">
                  <c:v>46.509</c:v>
                </c:pt>
              </c:numCache>
            </c:numRef>
          </c:yVal>
          <c:smooth val="1"/>
        </c:ser>
        <c:dLbls>
          <c:showLegendKey val="0"/>
          <c:showVal val="0"/>
          <c:showCatName val="0"/>
          <c:showSerName val="0"/>
          <c:showPercent val="0"/>
          <c:showBubbleSize val="0"/>
        </c:dLbls>
        <c:axId val="163669120"/>
        <c:axId val="163670656"/>
      </c:scatterChart>
      <c:valAx>
        <c:axId val="163669120"/>
        <c:scaling>
          <c:orientation val="minMax"/>
          <c:max val="45"/>
          <c:min val="0"/>
        </c:scaling>
        <c:delete val="0"/>
        <c:axPos val="b"/>
        <c:numFmt formatCode="General" sourceLinked="1"/>
        <c:majorTickMark val="in"/>
        <c:minorTickMark val="none"/>
        <c:tickLblPos val="none"/>
        <c:txPr>
          <a:bodyPr rot="0" vert="horz"/>
          <a:lstStyle/>
          <a:p>
            <a:pPr>
              <a:defRPr sz="1800" b="0" i="0" u="none" strike="noStrike" baseline="0">
                <a:solidFill>
                  <a:srgbClr val="000000"/>
                </a:solidFill>
                <a:latin typeface="Calibri"/>
                <a:ea typeface="Calibri"/>
                <a:cs typeface="Calibri"/>
              </a:defRPr>
            </a:pPr>
            <a:endParaRPr lang="en-US"/>
          </a:p>
        </c:txPr>
        <c:crossAx val="163670656"/>
        <c:crosses val="autoZero"/>
        <c:crossBetween val="midCat"/>
        <c:majorUnit val="5"/>
        <c:minorUnit val="4"/>
      </c:valAx>
      <c:valAx>
        <c:axId val="163670656"/>
        <c:scaling>
          <c:orientation val="minMax"/>
          <c:max val="48"/>
          <c:min val="44"/>
        </c:scaling>
        <c:delete val="0"/>
        <c:axPos val="l"/>
        <c:numFmt formatCode="General" sourceLinked="1"/>
        <c:majorTickMark val="out"/>
        <c:minorTickMark val="none"/>
        <c:tickLblPos val="nextTo"/>
        <c:txPr>
          <a:bodyPr/>
          <a:lstStyle/>
          <a:p>
            <a:pPr>
              <a:defRPr sz="1600">
                <a:solidFill>
                  <a:schemeClr val="bg1">
                    <a:lumMod val="85000"/>
                  </a:schemeClr>
                </a:solidFill>
                <a:latin typeface="Segoe Condensed" pitchFamily="34" charset="0"/>
              </a:defRPr>
            </a:pPr>
            <a:endParaRPr lang="en-US"/>
          </a:p>
        </c:txPr>
        <c:crossAx val="163669120"/>
        <c:crossesAt val="0"/>
        <c:crossBetween val="midCat"/>
        <c:majorUnit val="2"/>
        <c:minorUnit val="0.4"/>
      </c:valAx>
      <c:spPr>
        <a:noFill/>
        <a:ln w="25400">
          <a:noFill/>
        </a:ln>
      </c:spPr>
    </c:plotArea>
    <c:plotVisOnly val="1"/>
    <c:dispBlanksAs val="gap"/>
    <c:showDLblsOverMax val="0"/>
  </c:chart>
  <c:spPr>
    <a:noFill/>
    <a:ln>
      <a:noFill/>
    </a:ln>
  </c:sp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65956090615508"/>
          <c:y val="7.4016112569262174E-2"/>
          <c:w val="0.83516206628054679"/>
          <c:h val="0.70537802566345875"/>
        </c:manualLayout>
      </c:layout>
      <c:scatterChart>
        <c:scatterStyle val="smoothMarker"/>
        <c:varyColors val="0"/>
        <c:ser>
          <c:idx val="0"/>
          <c:order val="0"/>
          <c:spPr>
            <a:ln w="19050"/>
          </c:spPr>
          <c:marker>
            <c:symbol val="none"/>
          </c:marker>
          <c:dPt>
            <c:idx val="37"/>
            <c:bubble3D val="0"/>
            <c:spPr>
              <a:ln w="19050">
                <a:solidFill>
                  <a:schemeClr val="accent1"/>
                </a:solidFill>
                <a:prstDash val="sysDash"/>
              </a:ln>
            </c:spPr>
          </c:dPt>
          <c:xVal>
            <c:numRef>
              <c:f>faucetStreamToFile.csv!$A$1:$A$448</c:f>
              <c:numCache>
                <c:formatCode>General</c:formatCode>
                <c:ptCount val="448"/>
                <c:pt idx="0">
                  <c:v>1.0000000000000037E-3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1.0009999999999959</c:v>
                </c:pt>
                <c:pt idx="11">
                  <c:v>1.101</c:v>
                </c:pt>
                <c:pt idx="12">
                  <c:v>1.2009999999999956</c:v>
                </c:pt>
                <c:pt idx="13">
                  <c:v>1.3009999999999964</c:v>
                </c:pt>
                <c:pt idx="14">
                  <c:v>1.4009999999999951</c:v>
                </c:pt>
                <c:pt idx="15">
                  <c:v>1.5009999999999959</c:v>
                </c:pt>
                <c:pt idx="16">
                  <c:v>1.601</c:v>
                </c:pt>
                <c:pt idx="17">
                  <c:v>1.7009999999999956</c:v>
                </c:pt>
                <c:pt idx="18">
                  <c:v>1.8009999999999964</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faucetStreamToFile.csv!$B$1:$B$448</c:f>
              <c:numCache>
                <c:formatCode>General</c:formatCode>
                <c:ptCount val="448"/>
                <c:pt idx="0">
                  <c:v>46.564</c:v>
                </c:pt>
                <c:pt idx="1">
                  <c:v>46.572000000000003</c:v>
                </c:pt>
                <c:pt idx="2">
                  <c:v>46.699000000000012</c:v>
                </c:pt>
                <c:pt idx="3">
                  <c:v>46.585000000000001</c:v>
                </c:pt>
                <c:pt idx="4">
                  <c:v>46.715000000000003</c:v>
                </c:pt>
                <c:pt idx="5">
                  <c:v>46.563000000000002</c:v>
                </c:pt>
                <c:pt idx="6">
                  <c:v>46.477000000000004</c:v>
                </c:pt>
                <c:pt idx="7">
                  <c:v>46.609000000000002</c:v>
                </c:pt>
                <c:pt idx="8">
                  <c:v>46.651000000000003</c:v>
                </c:pt>
                <c:pt idx="9">
                  <c:v>46.472000000000001</c:v>
                </c:pt>
                <c:pt idx="10">
                  <c:v>46.615000000000002</c:v>
                </c:pt>
                <c:pt idx="11">
                  <c:v>46.583000000000006</c:v>
                </c:pt>
                <c:pt idx="12">
                  <c:v>46.58</c:v>
                </c:pt>
                <c:pt idx="13">
                  <c:v>46.54</c:v>
                </c:pt>
                <c:pt idx="14">
                  <c:v>46.691000000000003</c:v>
                </c:pt>
                <c:pt idx="15">
                  <c:v>46.509</c:v>
                </c:pt>
                <c:pt idx="16">
                  <c:v>46.518000000000001</c:v>
                </c:pt>
                <c:pt idx="17">
                  <c:v>46.623000000000012</c:v>
                </c:pt>
                <c:pt idx="18">
                  <c:v>46.624000000000002</c:v>
                </c:pt>
                <c:pt idx="19">
                  <c:v>46.651000000000003</c:v>
                </c:pt>
                <c:pt idx="20">
                  <c:v>46.555</c:v>
                </c:pt>
                <c:pt idx="21">
                  <c:v>46.645000000000003</c:v>
                </c:pt>
                <c:pt idx="22">
                  <c:v>46.614000000000004</c:v>
                </c:pt>
                <c:pt idx="23">
                  <c:v>46.643000000000001</c:v>
                </c:pt>
                <c:pt idx="24">
                  <c:v>46.671000000000006</c:v>
                </c:pt>
                <c:pt idx="25">
                  <c:v>46.785000000000011</c:v>
                </c:pt>
                <c:pt idx="26">
                  <c:v>46.743000000000002</c:v>
                </c:pt>
                <c:pt idx="27">
                  <c:v>46.752000000000002</c:v>
                </c:pt>
                <c:pt idx="28">
                  <c:v>46.908000000000001</c:v>
                </c:pt>
                <c:pt idx="29">
                  <c:v>46.688000000000002</c:v>
                </c:pt>
                <c:pt idx="30">
                  <c:v>46.879000000000005</c:v>
                </c:pt>
                <c:pt idx="31">
                  <c:v>45.426000000000002</c:v>
                </c:pt>
                <c:pt idx="32">
                  <c:v>42.592000000000013</c:v>
                </c:pt>
                <c:pt idx="33">
                  <c:v>49.049000000000007</c:v>
                </c:pt>
                <c:pt idx="34">
                  <c:v>46.291000000000011</c:v>
                </c:pt>
                <c:pt idx="35">
                  <c:v>44.079000000000001</c:v>
                </c:pt>
                <c:pt idx="36">
                  <c:v>47.402000000000001</c:v>
                </c:pt>
                <c:pt idx="37">
                  <c:v>46.333000000000006</c:v>
                </c:pt>
                <c:pt idx="38">
                  <c:v>44.221000000000011</c:v>
                </c:pt>
                <c:pt idx="39">
                  <c:v>46.184000000000005</c:v>
                </c:pt>
                <c:pt idx="40">
                  <c:v>46.264000000000003</c:v>
                </c:pt>
                <c:pt idx="41">
                  <c:v>44.712000000000003</c:v>
                </c:pt>
                <c:pt idx="42">
                  <c:v>45.231000000000002</c:v>
                </c:pt>
                <c:pt idx="43">
                  <c:v>45.979000000000006</c:v>
                </c:pt>
                <c:pt idx="44">
                  <c:v>44.899000000000001</c:v>
                </c:pt>
                <c:pt idx="45">
                  <c:v>44.908000000000001</c:v>
                </c:pt>
                <c:pt idx="46">
                  <c:v>45.274000000000001</c:v>
                </c:pt>
                <c:pt idx="47">
                  <c:v>44.826000000000001</c:v>
                </c:pt>
                <c:pt idx="48">
                  <c:v>44.604000000000006</c:v>
                </c:pt>
                <c:pt idx="49">
                  <c:v>45.134</c:v>
                </c:pt>
                <c:pt idx="50">
                  <c:v>44.769000000000013</c:v>
                </c:pt>
                <c:pt idx="51">
                  <c:v>44.592000000000013</c:v>
                </c:pt>
                <c:pt idx="52">
                  <c:v>44.889000000000003</c:v>
                </c:pt>
                <c:pt idx="53">
                  <c:v>44.91</c:v>
                </c:pt>
                <c:pt idx="54">
                  <c:v>44.68</c:v>
                </c:pt>
                <c:pt idx="55">
                  <c:v>44.784000000000006</c:v>
                </c:pt>
                <c:pt idx="56">
                  <c:v>44.737000000000002</c:v>
                </c:pt>
                <c:pt idx="57">
                  <c:v>44.659000000000006</c:v>
                </c:pt>
                <c:pt idx="58">
                  <c:v>44.725000000000129</c:v>
                </c:pt>
                <c:pt idx="59">
                  <c:v>44.897000000000006</c:v>
                </c:pt>
                <c:pt idx="60">
                  <c:v>44.759</c:v>
                </c:pt>
                <c:pt idx="61">
                  <c:v>44.765000000000114</c:v>
                </c:pt>
                <c:pt idx="62">
                  <c:v>44.620000000000012</c:v>
                </c:pt>
                <c:pt idx="63">
                  <c:v>44.774000000000001</c:v>
                </c:pt>
                <c:pt idx="64">
                  <c:v>44.79800000000013</c:v>
                </c:pt>
                <c:pt idx="65">
                  <c:v>44.829000000000001</c:v>
                </c:pt>
                <c:pt idx="66">
                  <c:v>44.936</c:v>
                </c:pt>
                <c:pt idx="67">
                  <c:v>44.895000000000003</c:v>
                </c:pt>
                <c:pt idx="68">
                  <c:v>44.909000000000006</c:v>
                </c:pt>
                <c:pt idx="69">
                  <c:v>44.974000000000004</c:v>
                </c:pt>
                <c:pt idx="70">
                  <c:v>44.787000000000006</c:v>
                </c:pt>
                <c:pt idx="71">
                  <c:v>44.962000000000003</c:v>
                </c:pt>
                <c:pt idx="72">
                  <c:v>45.159000000000006</c:v>
                </c:pt>
                <c:pt idx="73">
                  <c:v>45.132000000000012</c:v>
                </c:pt>
                <c:pt idx="74">
                  <c:v>45.268000000000114</c:v>
                </c:pt>
                <c:pt idx="75">
                  <c:v>45.332000000000001</c:v>
                </c:pt>
                <c:pt idx="76">
                  <c:v>45.332000000000001</c:v>
                </c:pt>
                <c:pt idx="77">
                  <c:v>45.35</c:v>
                </c:pt>
                <c:pt idx="78">
                  <c:v>45.274000000000001</c:v>
                </c:pt>
                <c:pt idx="79">
                  <c:v>45.513000000000005</c:v>
                </c:pt>
                <c:pt idx="80">
                  <c:v>45.469000000000001</c:v>
                </c:pt>
                <c:pt idx="81">
                  <c:v>45.456000000000003</c:v>
                </c:pt>
                <c:pt idx="82">
                  <c:v>45.612000000000002</c:v>
                </c:pt>
                <c:pt idx="83">
                  <c:v>45.67</c:v>
                </c:pt>
                <c:pt idx="84">
                  <c:v>45.903000000000006</c:v>
                </c:pt>
                <c:pt idx="85">
                  <c:v>45.685000000000002</c:v>
                </c:pt>
                <c:pt idx="86">
                  <c:v>45.809000000000005</c:v>
                </c:pt>
                <c:pt idx="87">
                  <c:v>45.911000000000001</c:v>
                </c:pt>
                <c:pt idx="88">
                  <c:v>45.913000000000004</c:v>
                </c:pt>
                <c:pt idx="89">
                  <c:v>46.053000000000004</c:v>
                </c:pt>
                <c:pt idx="90">
                  <c:v>46.036000000000001</c:v>
                </c:pt>
                <c:pt idx="91">
                  <c:v>45.978000000000002</c:v>
                </c:pt>
                <c:pt idx="92">
                  <c:v>46.063000000000002</c:v>
                </c:pt>
                <c:pt idx="93">
                  <c:v>46.262000000000114</c:v>
                </c:pt>
                <c:pt idx="94">
                  <c:v>45.988</c:v>
                </c:pt>
                <c:pt idx="95">
                  <c:v>46.124000000000002</c:v>
                </c:pt>
                <c:pt idx="96">
                  <c:v>46.217000000000006</c:v>
                </c:pt>
                <c:pt idx="97">
                  <c:v>46.137</c:v>
                </c:pt>
                <c:pt idx="98">
                  <c:v>46.169000000000011</c:v>
                </c:pt>
                <c:pt idx="99">
                  <c:v>46.310999999999993</c:v>
                </c:pt>
                <c:pt idx="100">
                  <c:v>46.190000000000012</c:v>
                </c:pt>
                <c:pt idx="101">
                  <c:v>46.380999999999993</c:v>
                </c:pt>
                <c:pt idx="102">
                  <c:v>46.224000000000011</c:v>
                </c:pt>
                <c:pt idx="103">
                  <c:v>46.236000000000011</c:v>
                </c:pt>
                <c:pt idx="104">
                  <c:v>46.199000000000012</c:v>
                </c:pt>
                <c:pt idx="105">
                  <c:v>46.212000000000003</c:v>
                </c:pt>
                <c:pt idx="106">
                  <c:v>46.31</c:v>
                </c:pt>
                <c:pt idx="107">
                  <c:v>46.264000000000003</c:v>
                </c:pt>
                <c:pt idx="108">
                  <c:v>46.138000000000012</c:v>
                </c:pt>
                <c:pt idx="109">
                  <c:v>46.247</c:v>
                </c:pt>
                <c:pt idx="110">
                  <c:v>46.274000000000001</c:v>
                </c:pt>
                <c:pt idx="111">
                  <c:v>46.230000000000011</c:v>
                </c:pt>
                <c:pt idx="112">
                  <c:v>46.273000000000003</c:v>
                </c:pt>
                <c:pt idx="113">
                  <c:v>46.229000000000013</c:v>
                </c:pt>
                <c:pt idx="114">
                  <c:v>46.225000000000129</c:v>
                </c:pt>
                <c:pt idx="115">
                  <c:v>46.245000000000012</c:v>
                </c:pt>
                <c:pt idx="116">
                  <c:v>46.099000000000011</c:v>
                </c:pt>
                <c:pt idx="117">
                  <c:v>46.156000000000006</c:v>
                </c:pt>
                <c:pt idx="118">
                  <c:v>45.936</c:v>
                </c:pt>
                <c:pt idx="119">
                  <c:v>46.171000000000006</c:v>
                </c:pt>
                <c:pt idx="120">
                  <c:v>46.037000000000006</c:v>
                </c:pt>
                <c:pt idx="121">
                  <c:v>45.927</c:v>
                </c:pt>
                <c:pt idx="122">
                  <c:v>46.011000000000003</c:v>
                </c:pt>
                <c:pt idx="123">
                  <c:v>45.895000000000003</c:v>
                </c:pt>
                <c:pt idx="124">
                  <c:v>45.977000000000004</c:v>
                </c:pt>
                <c:pt idx="125">
                  <c:v>45.991</c:v>
                </c:pt>
                <c:pt idx="126">
                  <c:v>45.841999999999999</c:v>
                </c:pt>
                <c:pt idx="127">
                  <c:v>45.839000000000006</c:v>
                </c:pt>
                <c:pt idx="128">
                  <c:v>45.88</c:v>
                </c:pt>
                <c:pt idx="129">
                  <c:v>45.837000000000003</c:v>
                </c:pt>
                <c:pt idx="130">
                  <c:v>45.854999999999997</c:v>
                </c:pt>
                <c:pt idx="131">
                  <c:v>45.983000000000004</c:v>
                </c:pt>
                <c:pt idx="132">
                  <c:v>45.723000000000013</c:v>
                </c:pt>
                <c:pt idx="133">
                  <c:v>45.677</c:v>
                </c:pt>
                <c:pt idx="134">
                  <c:v>45.651000000000003</c:v>
                </c:pt>
                <c:pt idx="135">
                  <c:v>45.701000000000001</c:v>
                </c:pt>
                <c:pt idx="136">
                  <c:v>45.771000000000001</c:v>
                </c:pt>
                <c:pt idx="137">
                  <c:v>45.642000000000003</c:v>
                </c:pt>
                <c:pt idx="138">
                  <c:v>45.67</c:v>
                </c:pt>
                <c:pt idx="139">
                  <c:v>45.57</c:v>
                </c:pt>
                <c:pt idx="140">
                  <c:v>45.505000000000003</c:v>
                </c:pt>
                <c:pt idx="141">
                  <c:v>45.526000000000003</c:v>
                </c:pt>
                <c:pt idx="142">
                  <c:v>45.662000000000013</c:v>
                </c:pt>
                <c:pt idx="143">
                  <c:v>45.436</c:v>
                </c:pt>
                <c:pt idx="144">
                  <c:v>45.595000000000013</c:v>
                </c:pt>
                <c:pt idx="145">
                  <c:v>45.501000000000005</c:v>
                </c:pt>
                <c:pt idx="146">
                  <c:v>44.886000000000003</c:v>
                </c:pt>
                <c:pt idx="147">
                  <c:v>45.51</c:v>
                </c:pt>
                <c:pt idx="148">
                  <c:v>45.484000000000002</c:v>
                </c:pt>
                <c:pt idx="149">
                  <c:v>45.626000000000012</c:v>
                </c:pt>
                <c:pt idx="150">
                  <c:v>45.468000000000011</c:v>
                </c:pt>
                <c:pt idx="151">
                  <c:v>45.477000000000004</c:v>
                </c:pt>
                <c:pt idx="152">
                  <c:v>45.397000000000006</c:v>
                </c:pt>
                <c:pt idx="153">
                  <c:v>45.365000000000002</c:v>
                </c:pt>
                <c:pt idx="154">
                  <c:v>45.562000000000012</c:v>
                </c:pt>
                <c:pt idx="155">
                  <c:v>45.499000000000002</c:v>
                </c:pt>
                <c:pt idx="156">
                  <c:v>45.436</c:v>
                </c:pt>
                <c:pt idx="157">
                  <c:v>45.465000000000003</c:v>
                </c:pt>
                <c:pt idx="158">
                  <c:v>45.381999999999998</c:v>
                </c:pt>
                <c:pt idx="159">
                  <c:v>45.45</c:v>
                </c:pt>
                <c:pt idx="160">
                  <c:v>45.506</c:v>
                </c:pt>
                <c:pt idx="161">
                  <c:v>45.44</c:v>
                </c:pt>
                <c:pt idx="162">
                  <c:v>45.505000000000003</c:v>
                </c:pt>
                <c:pt idx="163">
                  <c:v>45.617000000000004</c:v>
                </c:pt>
                <c:pt idx="164">
                  <c:v>45.555</c:v>
                </c:pt>
                <c:pt idx="165">
                  <c:v>45.589000000000006</c:v>
                </c:pt>
                <c:pt idx="166">
                  <c:v>45.532000000000011</c:v>
                </c:pt>
                <c:pt idx="167">
                  <c:v>45.495000000000012</c:v>
                </c:pt>
                <c:pt idx="168">
                  <c:v>45.126000000000012</c:v>
                </c:pt>
                <c:pt idx="169">
                  <c:v>45.563000000000002</c:v>
                </c:pt>
                <c:pt idx="170">
                  <c:v>45.641000000000005</c:v>
                </c:pt>
                <c:pt idx="171">
                  <c:v>45.548000000000002</c:v>
                </c:pt>
                <c:pt idx="172">
                  <c:v>45.615000000000002</c:v>
                </c:pt>
                <c:pt idx="173">
                  <c:v>45.696000000000012</c:v>
                </c:pt>
                <c:pt idx="174">
                  <c:v>45.46</c:v>
                </c:pt>
                <c:pt idx="175">
                  <c:v>45.769000000000013</c:v>
                </c:pt>
                <c:pt idx="176">
                  <c:v>45.665000000000013</c:v>
                </c:pt>
                <c:pt idx="177">
                  <c:v>45.557000000000002</c:v>
                </c:pt>
                <c:pt idx="178">
                  <c:v>45.596000000000011</c:v>
                </c:pt>
                <c:pt idx="179">
                  <c:v>45.588000000000001</c:v>
                </c:pt>
                <c:pt idx="180">
                  <c:v>45.593000000000011</c:v>
                </c:pt>
                <c:pt idx="181">
                  <c:v>45.647000000000006</c:v>
                </c:pt>
                <c:pt idx="182">
                  <c:v>45.638000000000012</c:v>
                </c:pt>
                <c:pt idx="183">
                  <c:v>45.714000000000006</c:v>
                </c:pt>
                <c:pt idx="184">
                  <c:v>45.503</c:v>
                </c:pt>
                <c:pt idx="185">
                  <c:v>45.655000000000001</c:v>
                </c:pt>
                <c:pt idx="186">
                  <c:v>45.637</c:v>
                </c:pt>
                <c:pt idx="187">
                  <c:v>45.534000000000006</c:v>
                </c:pt>
                <c:pt idx="188">
                  <c:v>45.64</c:v>
                </c:pt>
                <c:pt idx="189">
                  <c:v>45.629000000000012</c:v>
                </c:pt>
                <c:pt idx="190">
                  <c:v>45.647000000000006</c:v>
                </c:pt>
                <c:pt idx="191">
                  <c:v>45.614000000000004</c:v>
                </c:pt>
                <c:pt idx="192">
                  <c:v>45.648000000000003</c:v>
                </c:pt>
                <c:pt idx="193">
                  <c:v>45.571000000000005</c:v>
                </c:pt>
                <c:pt idx="194">
                  <c:v>45.646000000000001</c:v>
                </c:pt>
                <c:pt idx="195">
                  <c:v>45.363</c:v>
                </c:pt>
                <c:pt idx="196">
                  <c:v>45.583000000000006</c:v>
                </c:pt>
                <c:pt idx="197">
                  <c:v>45.524000000000001</c:v>
                </c:pt>
                <c:pt idx="198">
                  <c:v>45.474000000000004</c:v>
                </c:pt>
                <c:pt idx="199">
                  <c:v>45.521000000000001</c:v>
                </c:pt>
                <c:pt idx="200">
                  <c:v>45.48</c:v>
                </c:pt>
                <c:pt idx="201">
                  <c:v>45.072000000000003</c:v>
                </c:pt>
                <c:pt idx="202">
                  <c:v>45.552</c:v>
                </c:pt>
                <c:pt idx="203">
                  <c:v>45.841000000000001</c:v>
                </c:pt>
                <c:pt idx="204">
                  <c:v>48.586000000000006</c:v>
                </c:pt>
                <c:pt idx="205">
                  <c:v>47.975000000000001</c:v>
                </c:pt>
                <c:pt idx="206">
                  <c:v>43.266000000000012</c:v>
                </c:pt>
                <c:pt idx="207">
                  <c:v>46.742000000000012</c:v>
                </c:pt>
                <c:pt idx="208">
                  <c:v>48.833000000000006</c:v>
                </c:pt>
                <c:pt idx="209">
                  <c:v>44.443000000000005</c:v>
                </c:pt>
                <c:pt idx="210">
                  <c:v>46.260000000000012</c:v>
                </c:pt>
                <c:pt idx="211">
                  <c:v>49.073</c:v>
                </c:pt>
                <c:pt idx="212">
                  <c:v>45.632000000000012</c:v>
                </c:pt>
                <c:pt idx="213">
                  <c:v>45.86</c:v>
                </c:pt>
                <c:pt idx="214">
                  <c:v>48.717000000000006</c:v>
                </c:pt>
                <c:pt idx="215">
                  <c:v>46.91</c:v>
                </c:pt>
                <c:pt idx="216">
                  <c:v>45.957999999999998</c:v>
                </c:pt>
                <c:pt idx="217">
                  <c:v>47.961000000000006</c:v>
                </c:pt>
                <c:pt idx="218">
                  <c:v>47.471000000000004</c:v>
                </c:pt>
                <c:pt idx="219">
                  <c:v>46.751000000000005</c:v>
                </c:pt>
                <c:pt idx="220">
                  <c:v>47.674000000000007</c:v>
                </c:pt>
                <c:pt idx="221">
                  <c:v>47.715000000000003</c:v>
                </c:pt>
                <c:pt idx="222">
                  <c:v>46.989000000000004</c:v>
                </c:pt>
                <c:pt idx="223">
                  <c:v>47.199000000000012</c:v>
                </c:pt>
                <c:pt idx="224">
                  <c:v>48.054000000000002</c:v>
                </c:pt>
                <c:pt idx="225">
                  <c:v>47.268000000000114</c:v>
                </c:pt>
                <c:pt idx="226">
                  <c:v>47.429000000000002</c:v>
                </c:pt>
                <c:pt idx="227">
                  <c:v>47.844999999999999</c:v>
                </c:pt>
                <c:pt idx="228">
                  <c:v>47.721000000000011</c:v>
                </c:pt>
                <c:pt idx="229">
                  <c:v>47.717000000000006</c:v>
                </c:pt>
                <c:pt idx="230">
                  <c:v>47.790000000000013</c:v>
                </c:pt>
                <c:pt idx="231">
                  <c:v>47.704000000000001</c:v>
                </c:pt>
                <c:pt idx="232">
                  <c:v>47.619</c:v>
                </c:pt>
                <c:pt idx="233">
                  <c:v>48.017000000000003</c:v>
                </c:pt>
                <c:pt idx="234">
                  <c:v>47.702000000000012</c:v>
                </c:pt>
                <c:pt idx="235">
                  <c:v>47.553000000000004</c:v>
                </c:pt>
                <c:pt idx="236">
                  <c:v>47.692000000000114</c:v>
                </c:pt>
                <c:pt idx="237">
                  <c:v>47.572000000000003</c:v>
                </c:pt>
                <c:pt idx="238">
                  <c:v>47.628000000000114</c:v>
                </c:pt>
                <c:pt idx="239">
                  <c:v>47.742000000000012</c:v>
                </c:pt>
                <c:pt idx="240">
                  <c:v>47.517000000000003</c:v>
                </c:pt>
                <c:pt idx="241">
                  <c:v>47.375</c:v>
                </c:pt>
                <c:pt idx="242">
                  <c:v>47.438000000000002</c:v>
                </c:pt>
                <c:pt idx="243">
                  <c:v>47.52</c:v>
                </c:pt>
                <c:pt idx="244">
                  <c:v>47.365000000000002</c:v>
                </c:pt>
                <c:pt idx="245">
                  <c:v>47.262000000000114</c:v>
                </c:pt>
                <c:pt idx="246">
                  <c:v>47.273000000000003</c:v>
                </c:pt>
                <c:pt idx="247">
                  <c:v>47.222000000000129</c:v>
                </c:pt>
                <c:pt idx="248">
                  <c:v>47.047000000000004</c:v>
                </c:pt>
                <c:pt idx="249">
                  <c:v>47.073</c:v>
                </c:pt>
                <c:pt idx="250">
                  <c:v>46.908000000000001</c:v>
                </c:pt>
                <c:pt idx="251">
                  <c:v>46.832000000000001</c:v>
                </c:pt>
                <c:pt idx="252">
                  <c:v>46.817999999999998</c:v>
                </c:pt>
                <c:pt idx="253">
                  <c:v>46.833000000000006</c:v>
                </c:pt>
                <c:pt idx="254">
                  <c:v>46.728000000000129</c:v>
                </c:pt>
                <c:pt idx="255">
                  <c:v>46.713000000000001</c:v>
                </c:pt>
                <c:pt idx="256">
                  <c:v>46.813999999999993</c:v>
                </c:pt>
                <c:pt idx="257">
                  <c:v>46.655000000000001</c:v>
                </c:pt>
                <c:pt idx="258">
                  <c:v>46.687000000000005</c:v>
                </c:pt>
                <c:pt idx="259">
                  <c:v>46.518000000000001</c:v>
                </c:pt>
                <c:pt idx="260">
                  <c:v>46.353000000000002</c:v>
                </c:pt>
                <c:pt idx="261">
                  <c:v>46.552</c:v>
                </c:pt>
                <c:pt idx="262">
                  <c:v>46.137</c:v>
                </c:pt>
                <c:pt idx="263">
                  <c:v>46.186</c:v>
                </c:pt>
                <c:pt idx="264">
                  <c:v>46.278000000000013</c:v>
                </c:pt>
                <c:pt idx="265">
                  <c:v>46.243000000000002</c:v>
                </c:pt>
                <c:pt idx="266">
                  <c:v>46.281000000000006</c:v>
                </c:pt>
                <c:pt idx="267">
                  <c:v>46.217000000000006</c:v>
                </c:pt>
                <c:pt idx="268">
                  <c:v>46.134</c:v>
                </c:pt>
                <c:pt idx="269">
                  <c:v>46.166000000000011</c:v>
                </c:pt>
                <c:pt idx="270">
                  <c:v>46.125000000000114</c:v>
                </c:pt>
                <c:pt idx="271">
                  <c:v>46.04</c:v>
                </c:pt>
                <c:pt idx="272">
                  <c:v>46.02</c:v>
                </c:pt>
                <c:pt idx="273">
                  <c:v>46.071000000000005</c:v>
                </c:pt>
                <c:pt idx="274">
                  <c:v>46.01</c:v>
                </c:pt>
                <c:pt idx="275">
                  <c:v>46.038000000000011</c:v>
                </c:pt>
                <c:pt idx="276">
                  <c:v>46.063000000000002</c:v>
                </c:pt>
                <c:pt idx="277">
                  <c:v>46.136000000000003</c:v>
                </c:pt>
                <c:pt idx="278">
                  <c:v>46.141000000000005</c:v>
                </c:pt>
                <c:pt idx="279">
                  <c:v>46.042000000000002</c:v>
                </c:pt>
                <c:pt idx="280">
                  <c:v>46.065000000000012</c:v>
                </c:pt>
                <c:pt idx="281">
                  <c:v>46.259</c:v>
                </c:pt>
                <c:pt idx="282">
                  <c:v>46.176000000000002</c:v>
                </c:pt>
                <c:pt idx="283">
                  <c:v>46.056000000000004</c:v>
                </c:pt>
                <c:pt idx="284">
                  <c:v>45.714000000000006</c:v>
                </c:pt>
                <c:pt idx="285">
                  <c:v>46.121000000000002</c:v>
                </c:pt>
                <c:pt idx="286">
                  <c:v>46.15</c:v>
                </c:pt>
                <c:pt idx="287">
                  <c:v>46.072000000000003</c:v>
                </c:pt>
                <c:pt idx="288">
                  <c:v>46.204000000000001</c:v>
                </c:pt>
                <c:pt idx="289">
                  <c:v>46.149000000000001</c:v>
                </c:pt>
                <c:pt idx="290">
                  <c:v>46.24</c:v>
                </c:pt>
                <c:pt idx="291">
                  <c:v>46.372</c:v>
                </c:pt>
                <c:pt idx="292">
                  <c:v>46.341999999999999</c:v>
                </c:pt>
                <c:pt idx="293">
                  <c:v>46.29500000000013</c:v>
                </c:pt>
                <c:pt idx="294">
                  <c:v>46.369</c:v>
                </c:pt>
                <c:pt idx="295">
                  <c:v>46.509</c:v>
                </c:pt>
                <c:pt idx="296">
                  <c:v>46.378</c:v>
                </c:pt>
                <c:pt idx="297">
                  <c:v>46.537000000000006</c:v>
                </c:pt>
                <c:pt idx="298">
                  <c:v>46.478000000000002</c:v>
                </c:pt>
                <c:pt idx="299">
                  <c:v>46.349000000000004</c:v>
                </c:pt>
                <c:pt idx="300">
                  <c:v>46.511000000000003</c:v>
                </c:pt>
                <c:pt idx="301">
                  <c:v>46.591000000000001</c:v>
                </c:pt>
                <c:pt idx="302">
                  <c:v>46.55</c:v>
                </c:pt>
                <c:pt idx="303">
                  <c:v>46.676000000000002</c:v>
                </c:pt>
                <c:pt idx="304">
                  <c:v>46.690000000000012</c:v>
                </c:pt>
                <c:pt idx="305">
                  <c:v>46.561</c:v>
                </c:pt>
                <c:pt idx="306">
                  <c:v>46.851999999999997</c:v>
                </c:pt>
                <c:pt idx="307">
                  <c:v>46.796000000000063</c:v>
                </c:pt>
                <c:pt idx="308">
                  <c:v>46.779000000000003</c:v>
                </c:pt>
                <c:pt idx="309">
                  <c:v>46.819000000000003</c:v>
                </c:pt>
                <c:pt idx="310">
                  <c:v>46.924000000000007</c:v>
                </c:pt>
                <c:pt idx="311">
                  <c:v>46.757000000000005</c:v>
                </c:pt>
                <c:pt idx="312">
                  <c:v>46.775000000000013</c:v>
                </c:pt>
                <c:pt idx="313">
                  <c:v>46.89</c:v>
                </c:pt>
                <c:pt idx="314">
                  <c:v>46.85</c:v>
                </c:pt>
                <c:pt idx="315">
                  <c:v>46.919000000000004</c:v>
                </c:pt>
                <c:pt idx="316">
                  <c:v>46.945</c:v>
                </c:pt>
                <c:pt idx="317">
                  <c:v>46.919000000000004</c:v>
                </c:pt>
                <c:pt idx="318">
                  <c:v>46.945</c:v>
                </c:pt>
                <c:pt idx="319">
                  <c:v>46.96</c:v>
                </c:pt>
                <c:pt idx="320">
                  <c:v>46.91</c:v>
                </c:pt>
                <c:pt idx="321">
                  <c:v>46.909000000000006</c:v>
                </c:pt>
                <c:pt idx="322">
                  <c:v>47.134</c:v>
                </c:pt>
                <c:pt idx="323">
                  <c:v>46.98</c:v>
                </c:pt>
                <c:pt idx="324">
                  <c:v>46.956000000000003</c:v>
                </c:pt>
                <c:pt idx="325">
                  <c:v>46.981000000000002</c:v>
                </c:pt>
                <c:pt idx="326">
                  <c:v>47.014000000000003</c:v>
                </c:pt>
                <c:pt idx="327">
                  <c:v>46.957999999999998</c:v>
                </c:pt>
                <c:pt idx="328">
                  <c:v>46.989000000000004</c:v>
                </c:pt>
                <c:pt idx="329">
                  <c:v>46.903000000000006</c:v>
                </c:pt>
                <c:pt idx="330">
                  <c:v>46.831000000000003</c:v>
                </c:pt>
                <c:pt idx="331">
                  <c:v>46.851999999999997</c:v>
                </c:pt>
                <c:pt idx="332">
                  <c:v>46.993000000000002</c:v>
                </c:pt>
                <c:pt idx="333">
                  <c:v>47.113</c:v>
                </c:pt>
                <c:pt idx="334">
                  <c:v>46.927</c:v>
                </c:pt>
                <c:pt idx="335">
                  <c:v>46.65</c:v>
                </c:pt>
                <c:pt idx="336">
                  <c:v>46.819000000000003</c:v>
                </c:pt>
                <c:pt idx="337">
                  <c:v>46.884999999999998</c:v>
                </c:pt>
                <c:pt idx="338">
                  <c:v>46.473000000000006</c:v>
                </c:pt>
                <c:pt idx="339">
                  <c:v>46.957000000000001</c:v>
                </c:pt>
                <c:pt idx="340">
                  <c:v>46.914000000000001</c:v>
                </c:pt>
                <c:pt idx="341">
                  <c:v>46.792000000000129</c:v>
                </c:pt>
                <c:pt idx="342">
                  <c:v>46.853000000000002</c:v>
                </c:pt>
                <c:pt idx="343">
                  <c:v>46.78</c:v>
                </c:pt>
                <c:pt idx="344">
                  <c:v>46.637</c:v>
                </c:pt>
                <c:pt idx="345">
                  <c:v>46.879000000000005</c:v>
                </c:pt>
                <c:pt idx="346">
                  <c:v>46.82</c:v>
                </c:pt>
                <c:pt idx="347">
                  <c:v>46.636000000000003</c:v>
                </c:pt>
                <c:pt idx="348">
                  <c:v>46.705000000000013</c:v>
                </c:pt>
                <c:pt idx="349">
                  <c:v>46.831000000000003</c:v>
                </c:pt>
                <c:pt idx="350">
                  <c:v>46.663000000000011</c:v>
                </c:pt>
                <c:pt idx="351">
                  <c:v>46.585000000000001</c:v>
                </c:pt>
                <c:pt idx="352">
                  <c:v>46.528000000000013</c:v>
                </c:pt>
                <c:pt idx="353">
                  <c:v>46.699000000000012</c:v>
                </c:pt>
                <c:pt idx="354">
                  <c:v>46.553000000000004</c:v>
                </c:pt>
                <c:pt idx="355">
                  <c:v>46.606000000000002</c:v>
                </c:pt>
                <c:pt idx="356">
                  <c:v>46.627000000000002</c:v>
                </c:pt>
                <c:pt idx="357">
                  <c:v>46.563000000000002</c:v>
                </c:pt>
                <c:pt idx="358">
                  <c:v>46.621000000000002</c:v>
                </c:pt>
                <c:pt idx="359">
                  <c:v>46.571000000000005</c:v>
                </c:pt>
                <c:pt idx="360">
                  <c:v>46.506</c:v>
                </c:pt>
                <c:pt idx="361">
                  <c:v>46.497</c:v>
                </c:pt>
                <c:pt idx="362">
                  <c:v>45.93</c:v>
                </c:pt>
                <c:pt idx="363">
                  <c:v>46.608000000000011</c:v>
                </c:pt>
                <c:pt idx="364">
                  <c:v>46.917000000000002</c:v>
                </c:pt>
                <c:pt idx="365">
                  <c:v>46.56</c:v>
                </c:pt>
                <c:pt idx="366">
                  <c:v>46.462000000000003</c:v>
                </c:pt>
                <c:pt idx="367">
                  <c:v>46.641000000000005</c:v>
                </c:pt>
                <c:pt idx="368">
                  <c:v>46.591000000000001</c:v>
                </c:pt>
                <c:pt idx="369">
                  <c:v>46.532000000000011</c:v>
                </c:pt>
                <c:pt idx="370">
                  <c:v>46.450999999999993</c:v>
                </c:pt>
                <c:pt idx="371">
                  <c:v>46.42</c:v>
                </c:pt>
                <c:pt idx="372">
                  <c:v>46.555</c:v>
                </c:pt>
                <c:pt idx="373">
                  <c:v>46.417999999999999</c:v>
                </c:pt>
                <c:pt idx="374">
                  <c:v>46.396000000000001</c:v>
                </c:pt>
                <c:pt idx="375">
                  <c:v>46.465000000000003</c:v>
                </c:pt>
                <c:pt idx="376">
                  <c:v>46.379000000000005</c:v>
                </c:pt>
                <c:pt idx="377">
                  <c:v>46.387999999999998</c:v>
                </c:pt>
                <c:pt idx="378">
                  <c:v>46.507000000000005</c:v>
                </c:pt>
                <c:pt idx="379">
                  <c:v>46.565000000000012</c:v>
                </c:pt>
                <c:pt idx="380">
                  <c:v>46.496000000000002</c:v>
                </c:pt>
                <c:pt idx="381">
                  <c:v>46.567</c:v>
                </c:pt>
                <c:pt idx="382">
                  <c:v>46.423000000000002</c:v>
                </c:pt>
                <c:pt idx="383">
                  <c:v>46.468000000000011</c:v>
                </c:pt>
                <c:pt idx="384">
                  <c:v>46.568000000000012</c:v>
                </c:pt>
                <c:pt idx="385">
                  <c:v>46.438000000000002</c:v>
                </c:pt>
                <c:pt idx="386">
                  <c:v>46.481000000000002</c:v>
                </c:pt>
                <c:pt idx="387">
                  <c:v>46.502000000000002</c:v>
                </c:pt>
                <c:pt idx="388">
                  <c:v>46.557000000000002</c:v>
                </c:pt>
                <c:pt idx="389">
                  <c:v>46.626000000000012</c:v>
                </c:pt>
                <c:pt idx="390">
                  <c:v>46.434000000000005</c:v>
                </c:pt>
                <c:pt idx="391">
                  <c:v>46.615000000000002</c:v>
                </c:pt>
                <c:pt idx="392">
                  <c:v>46.567</c:v>
                </c:pt>
                <c:pt idx="393">
                  <c:v>46.528000000000013</c:v>
                </c:pt>
                <c:pt idx="394">
                  <c:v>46.516000000000005</c:v>
                </c:pt>
                <c:pt idx="395">
                  <c:v>46.477000000000004</c:v>
                </c:pt>
                <c:pt idx="396">
                  <c:v>46.552</c:v>
                </c:pt>
                <c:pt idx="397">
                  <c:v>46.633000000000003</c:v>
                </c:pt>
                <c:pt idx="398">
                  <c:v>46.602000000000011</c:v>
                </c:pt>
                <c:pt idx="399">
                  <c:v>46.609000000000002</c:v>
                </c:pt>
                <c:pt idx="400">
                  <c:v>46.599000000000011</c:v>
                </c:pt>
                <c:pt idx="401">
                  <c:v>46.504000000000005</c:v>
                </c:pt>
                <c:pt idx="402">
                  <c:v>46.65</c:v>
                </c:pt>
                <c:pt idx="403">
                  <c:v>46.645000000000003</c:v>
                </c:pt>
                <c:pt idx="404">
                  <c:v>46.627000000000002</c:v>
                </c:pt>
                <c:pt idx="405">
                  <c:v>46.484999999999999</c:v>
                </c:pt>
                <c:pt idx="406">
                  <c:v>46.547000000000004</c:v>
                </c:pt>
                <c:pt idx="407">
                  <c:v>46.55</c:v>
                </c:pt>
                <c:pt idx="408">
                  <c:v>46.556000000000004</c:v>
                </c:pt>
                <c:pt idx="409">
                  <c:v>46.395000000000003</c:v>
                </c:pt>
                <c:pt idx="410">
                  <c:v>46.419000000000004</c:v>
                </c:pt>
                <c:pt idx="411">
                  <c:v>46.399000000000001</c:v>
                </c:pt>
                <c:pt idx="412">
                  <c:v>46.492000000000012</c:v>
                </c:pt>
                <c:pt idx="413">
                  <c:v>46.425000000000011</c:v>
                </c:pt>
                <c:pt idx="414">
                  <c:v>46.44</c:v>
                </c:pt>
                <c:pt idx="415">
                  <c:v>46.556000000000004</c:v>
                </c:pt>
                <c:pt idx="416">
                  <c:v>46.449000000000005</c:v>
                </c:pt>
                <c:pt idx="417">
                  <c:v>46.392000000000003</c:v>
                </c:pt>
                <c:pt idx="418">
                  <c:v>46.558</c:v>
                </c:pt>
                <c:pt idx="419">
                  <c:v>46.519000000000005</c:v>
                </c:pt>
                <c:pt idx="420">
                  <c:v>46.529000000000003</c:v>
                </c:pt>
                <c:pt idx="421">
                  <c:v>46.448</c:v>
                </c:pt>
                <c:pt idx="422">
                  <c:v>46.311999999999998</c:v>
                </c:pt>
                <c:pt idx="423">
                  <c:v>46.421000000000006</c:v>
                </c:pt>
                <c:pt idx="424">
                  <c:v>46.484999999999999</c:v>
                </c:pt>
                <c:pt idx="425">
                  <c:v>46.551000000000002</c:v>
                </c:pt>
                <c:pt idx="426">
                  <c:v>46.272000000000013</c:v>
                </c:pt>
                <c:pt idx="427">
                  <c:v>46.564</c:v>
                </c:pt>
                <c:pt idx="428">
                  <c:v>46.444000000000003</c:v>
                </c:pt>
                <c:pt idx="429">
                  <c:v>46.369</c:v>
                </c:pt>
                <c:pt idx="430">
                  <c:v>46.350999999999999</c:v>
                </c:pt>
                <c:pt idx="431">
                  <c:v>46.515000000000001</c:v>
                </c:pt>
                <c:pt idx="432">
                  <c:v>46.31</c:v>
                </c:pt>
                <c:pt idx="433">
                  <c:v>46.379000000000005</c:v>
                </c:pt>
                <c:pt idx="434">
                  <c:v>46.559000000000005</c:v>
                </c:pt>
                <c:pt idx="435">
                  <c:v>46.417000000000002</c:v>
                </c:pt>
                <c:pt idx="436">
                  <c:v>46.471000000000004</c:v>
                </c:pt>
                <c:pt idx="437">
                  <c:v>46.444000000000003</c:v>
                </c:pt>
                <c:pt idx="438">
                  <c:v>46.17</c:v>
                </c:pt>
                <c:pt idx="439">
                  <c:v>46.386999999999993</c:v>
                </c:pt>
                <c:pt idx="440">
                  <c:v>46.522000000000013</c:v>
                </c:pt>
                <c:pt idx="441">
                  <c:v>46.35</c:v>
                </c:pt>
                <c:pt idx="442">
                  <c:v>46.494</c:v>
                </c:pt>
                <c:pt idx="443">
                  <c:v>46.464000000000006</c:v>
                </c:pt>
                <c:pt idx="444">
                  <c:v>46.301000000000002</c:v>
                </c:pt>
                <c:pt idx="445">
                  <c:v>46.456000000000003</c:v>
                </c:pt>
                <c:pt idx="446">
                  <c:v>46.4</c:v>
                </c:pt>
                <c:pt idx="447">
                  <c:v>46.509</c:v>
                </c:pt>
              </c:numCache>
            </c:numRef>
          </c:yVal>
          <c:smooth val="1"/>
        </c:ser>
        <c:dLbls>
          <c:showLegendKey val="0"/>
          <c:showVal val="0"/>
          <c:showCatName val="0"/>
          <c:showSerName val="0"/>
          <c:showPercent val="0"/>
          <c:showBubbleSize val="0"/>
        </c:dLbls>
        <c:axId val="163686656"/>
        <c:axId val="165834752"/>
      </c:scatterChart>
      <c:valAx>
        <c:axId val="163686656"/>
        <c:scaling>
          <c:orientation val="minMax"/>
          <c:max val="45"/>
          <c:min val="0"/>
        </c:scaling>
        <c:delete val="0"/>
        <c:axPos val="b"/>
        <c:numFmt formatCode="General" sourceLinked="1"/>
        <c:majorTickMark val="in"/>
        <c:minorTickMark val="none"/>
        <c:tickLblPos val="low"/>
        <c:txPr>
          <a:bodyPr rot="0" vert="horz"/>
          <a:lstStyle/>
          <a:p>
            <a:pPr>
              <a:defRPr sz="1600" b="0" i="0" u="none" strike="noStrike" baseline="0">
                <a:solidFill>
                  <a:schemeClr val="bg1">
                    <a:lumMod val="85000"/>
                  </a:schemeClr>
                </a:solidFill>
                <a:latin typeface="Segoe Condensed" pitchFamily="34" charset="0"/>
                <a:ea typeface="Calibri"/>
                <a:cs typeface="Calibri"/>
              </a:defRPr>
            </a:pPr>
            <a:endParaRPr lang="en-US"/>
          </a:p>
        </c:txPr>
        <c:crossAx val="165834752"/>
        <c:crosses val="autoZero"/>
        <c:crossBetween val="midCat"/>
        <c:majorUnit val="5"/>
        <c:minorUnit val="4"/>
      </c:valAx>
      <c:valAx>
        <c:axId val="165834752"/>
        <c:scaling>
          <c:orientation val="minMax"/>
          <c:max val="50"/>
          <c:min val="42"/>
        </c:scaling>
        <c:delete val="0"/>
        <c:axPos val="l"/>
        <c:numFmt formatCode="General" sourceLinked="1"/>
        <c:majorTickMark val="out"/>
        <c:minorTickMark val="none"/>
        <c:tickLblPos val="nextTo"/>
        <c:txPr>
          <a:bodyPr/>
          <a:lstStyle/>
          <a:p>
            <a:pPr>
              <a:defRPr sz="1600">
                <a:solidFill>
                  <a:schemeClr val="bg1">
                    <a:lumMod val="85000"/>
                  </a:schemeClr>
                </a:solidFill>
                <a:latin typeface="Segoe Condensed" pitchFamily="34" charset="0"/>
              </a:defRPr>
            </a:pPr>
            <a:endParaRPr lang="en-US"/>
          </a:p>
        </c:txPr>
        <c:crossAx val="163686656"/>
        <c:crossesAt val="0"/>
        <c:crossBetween val="midCat"/>
        <c:majorUnit val="2"/>
        <c:minorUnit val="0.4"/>
      </c:valAx>
      <c:spPr>
        <a:noFill/>
        <a:ln w="25400">
          <a:noFill/>
        </a:ln>
      </c:spPr>
    </c:plotArea>
    <c:plotVisOnly val="1"/>
    <c:dispBlanksAs val="gap"/>
    <c:showDLblsOverMax val="0"/>
  </c:chart>
  <c:spPr>
    <a:noFill/>
    <a:ln>
      <a:noFill/>
    </a:ln>
  </c:sp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65956090615502"/>
          <c:y val="7.4016112569262174E-2"/>
          <c:w val="0.83516206628054679"/>
          <c:h val="0.70537802566345875"/>
        </c:manualLayout>
      </c:layout>
      <c:scatterChart>
        <c:scatterStyle val="smoothMarker"/>
        <c:varyColors val="0"/>
        <c:ser>
          <c:idx val="0"/>
          <c:order val="0"/>
          <c:spPr>
            <a:ln w="19050">
              <a:solidFill>
                <a:schemeClr val="accent6"/>
              </a:solidFill>
            </a:ln>
          </c:spPr>
          <c:marker>
            <c:symbol val="none"/>
          </c:marker>
          <c:dPt>
            <c:idx val="37"/>
            <c:bubble3D val="0"/>
            <c:spPr>
              <a:ln w="19050">
                <a:solidFill>
                  <a:schemeClr val="accent6"/>
                </a:solidFill>
                <a:prstDash val="sysDash"/>
              </a:ln>
            </c:spPr>
          </c:dPt>
          <c:xVal>
            <c:numRef>
              <c:f>faucetStreamToFile.csv!$A$1:$A$448</c:f>
              <c:numCache>
                <c:formatCode>General</c:formatCode>
                <c:ptCount val="448"/>
                <c:pt idx="0">
                  <c:v>1.0000000000000037E-3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1.0009999999999959</c:v>
                </c:pt>
                <c:pt idx="11">
                  <c:v>1.101</c:v>
                </c:pt>
                <c:pt idx="12">
                  <c:v>1.2009999999999956</c:v>
                </c:pt>
                <c:pt idx="13">
                  <c:v>1.3009999999999964</c:v>
                </c:pt>
                <c:pt idx="14">
                  <c:v>1.4009999999999951</c:v>
                </c:pt>
                <c:pt idx="15">
                  <c:v>1.5009999999999959</c:v>
                </c:pt>
                <c:pt idx="16">
                  <c:v>1.601</c:v>
                </c:pt>
                <c:pt idx="17">
                  <c:v>1.7009999999999956</c:v>
                </c:pt>
                <c:pt idx="18">
                  <c:v>1.8009999999999964</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faucetStreamToFile.csv!$E$1:$E$448</c:f>
              <c:numCache>
                <c:formatCode>General</c:formatCode>
                <c:ptCount val="448"/>
                <c:pt idx="0">
                  <c:v>0</c:v>
                </c:pt>
                <c:pt idx="1">
                  <c:v>0</c:v>
                </c:pt>
                <c:pt idx="2">
                  <c:v>0</c:v>
                </c:pt>
                <c:pt idx="3">
                  <c:v>0</c:v>
                </c:pt>
                <c:pt idx="4">
                  <c:v>0</c:v>
                </c:pt>
                <c:pt idx="5">
                  <c:v>0</c:v>
                </c:pt>
                <c:pt idx="6">
                  <c:v>0.10009000000000012</c:v>
                </c:pt>
                <c:pt idx="7">
                  <c:v>5.0195000000000004E-2</c:v>
                </c:pt>
                <c:pt idx="8">
                  <c:v>-2.4673000000000084E-2</c:v>
                </c:pt>
                <c:pt idx="9">
                  <c:v>-8.5938000000000028E-2</c:v>
                </c:pt>
                <c:pt idx="10">
                  <c:v>-0.11574000000000002</c:v>
                </c:pt>
                <c:pt idx="11">
                  <c:v>-0.13074000000000024</c:v>
                </c:pt>
                <c:pt idx="12">
                  <c:v>-0.13642000000000001</c:v>
                </c:pt>
                <c:pt idx="13">
                  <c:v>-0.10410000000000012</c:v>
                </c:pt>
                <c:pt idx="14">
                  <c:v>-3.8424E-2</c:v>
                </c:pt>
                <c:pt idx="15">
                  <c:v>2.9749000000000001E-2</c:v>
                </c:pt>
                <c:pt idx="16">
                  <c:v>8.133300000000003E-2</c:v>
                </c:pt>
                <c:pt idx="17">
                  <c:v>0.13641000000000048</c:v>
                </c:pt>
                <c:pt idx="18">
                  <c:v>0.18639000000000044</c:v>
                </c:pt>
                <c:pt idx="19">
                  <c:v>0.22550000000000001</c:v>
                </c:pt>
                <c:pt idx="20">
                  <c:v>0.26285000000000008</c:v>
                </c:pt>
                <c:pt idx="21">
                  <c:v>0.30515000000000031</c:v>
                </c:pt>
                <c:pt idx="22">
                  <c:v>0.34807000000000032</c:v>
                </c:pt>
                <c:pt idx="23">
                  <c:v>0.37902000000000113</c:v>
                </c:pt>
                <c:pt idx="24">
                  <c:v>0.40086000000000038</c:v>
                </c:pt>
                <c:pt idx="25">
                  <c:v>0.41877000000000031</c:v>
                </c:pt>
                <c:pt idx="26">
                  <c:v>0.43737000000000142</c:v>
                </c:pt>
                <c:pt idx="27">
                  <c:v>0.22964000000000001</c:v>
                </c:pt>
                <c:pt idx="28">
                  <c:v>-0.93278000000000005</c:v>
                </c:pt>
                <c:pt idx="29">
                  <c:v>-2.2866</c:v>
                </c:pt>
                <c:pt idx="30">
                  <c:v>-2.6772999999999998</c:v>
                </c:pt>
                <c:pt idx="31">
                  <c:v>-2.6000999999999999</c:v>
                </c:pt>
                <c:pt idx="32">
                  <c:v>-2.7995000000000001</c:v>
                </c:pt>
                <c:pt idx="33">
                  <c:v>-2.6705000000000001</c:v>
                </c:pt>
                <c:pt idx="34">
                  <c:v>-1.9993000000000001</c:v>
                </c:pt>
                <c:pt idx="35">
                  <c:v>-1.6208</c:v>
                </c:pt>
                <c:pt idx="36">
                  <c:v>-1.2922</c:v>
                </c:pt>
                <c:pt idx="37">
                  <c:v>-0.69608999999999999</c:v>
                </c:pt>
                <c:pt idx="38">
                  <c:v>-0.19048000000000001</c:v>
                </c:pt>
                <c:pt idx="39">
                  <c:v>-0.54161999999999999</c:v>
                </c:pt>
                <c:pt idx="40">
                  <c:v>-1.5971</c:v>
                </c:pt>
                <c:pt idx="41">
                  <c:v>-2.2570000000000001</c:v>
                </c:pt>
                <c:pt idx="42">
                  <c:v>-2.1978</c:v>
                </c:pt>
                <c:pt idx="43">
                  <c:v>-2.1638999999999999</c:v>
                </c:pt>
                <c:pt idx="44">
                  <c:v>-2.3495999999999997</c:v>
                </c:pt>
                <c:pt idx="45">
                  <c:v>-2.1200999999999999</c:v>
                </c:pt>
                <c:pt idx="46">
                  <c:v>-1.9116</c:v>
                </c:pt>
                <c:pt idx="47">
                  <c:v>-1.9509000000000001</c:v>
                </c:pt>
                <c:pt idx="48">
                  <c:v>-1.7573999999999956</c:v>
                </c:pt>
                <c:pt idx="49">
                  <c:v>-1.4767999999999959</c:v>
                </c:pt>
                <c:pt idx="50">
                  <c:v>-1.3982000000000001</c:v>
                </c:pt>
                <c:pt idx="51">
                  <c:v>-1.2558999999999951</c:v>
                </c:pt>
                <c:pt idx="52">
                  <c:v>-1.0004999999999964</c:v>
                </c:pt>
                <c:pt idx="53">
                  <c:v>-0.86187000000000225</c:v>
                </c:pt>
                <c:pt idx="54">
                  <c:v>-0.75283000000000178</c:v>
                </c:pt>
                <c:pt idx="55">
                  <c:v>-0.58870999999999996</c:v>
                </c:pt>
                <c:pt idx="56">
                  <c:v>-0.47117000000000031</c:v>
                </c:pt>
                <c:pt idx="57">
                  <c:v>-0.36724000000000001</c:v>
                </c:pt>
                <c:pt idx="58">
                  <c:v>-0.21564000000000041</c:v>
                </c:pt>
                <c:pt idx="59">
                  <c:v>-9.7772000000000012E-2</c:v>
                </c:pt>
                <c:pt idx="60">
                  <c:v>-2.7352000000000001E-2</c:v>
                </c:pt>
                <c:pt idx="61">
                  <c:v>7.2172000000000014E-2</c:v>
                </c:pt>
                <c:pt idx="62">
                  <c:v>0.19128000000000001</c:v>
                </c:pt>
                <c:pt idx="63">
                  <c:v>0.29656000000000032</c:v>
                </c:pt>
                <c:pt idx="64">
                  <c:v>0.40388000000000113</c:v>
                </c:pt>
                <c:pt idx="65">
                  <c:v>0.49953000000000031</c:v>
                </c:pt>
                <c:pt idx="66">
                  <c:v>0.57515000000000005</c:v>
                </c:pt>
                <c:pt idx="67">
                  <c:v>0.65983000000000225</c:v>
                </c:pt>
                <c:pt idx="68">
                  <c:v>0.75186000000000064</c:v>
                </c:pt>
                <c:pt idx="69">
                  <c:v>0.823940000000002</c:v>
                </c:pt>
                <c:pt idx="70">
                  <c:v>0.88277000000000005</c:v>
                </c:pt>
                <c:pt idx="71">
                  <c:v>0.95420000000000005</c:v>
                </c:pt>
                <c:pt idx="72">
                  <c:v>1.0246999999999964</c:v>
                </c:pt>
                <c:pt idx="73">
                  <c:v>1.0789</c:v>
                </c:pt>
                <c:pt idx="74">
                  <c:v>1.1204000000000001</c:v>
                </c:pt>
                <c:pt idx="75">
                  <c:v>1.1611</c:v>
                </c:pt>
                <c:pt idx="76">
                  <c:v>1.2072999999999952</c:v>
                </c:pt>
                <c:pt idx="77">
                  <c:v>1.2401</c:v>
                </c:pt>
                <c:pt idx="78">
                  <c:v>1.2464</c:v>
                </c:pt>
                <c:pt idx="79">
                  <c:v>1.2372999999999956</c:v>
                </c:pt>
                <c:pt idx="80">
                  <c:v>1.2252999999999952</c:v>
                </c:pt>
                <c:pt idx="81">
                  <c:v>1.2122999999999964</c:v>
                </c:pt>
                <c:pt idx="82">
                  <c:v>1.1942999999999999</c:v>
                </c:pt>
                <c:pt idx="83">
                  <c:v>1.1704000000000001</c:v>
                </c:pt>
                <c:pt idx="84">
                  <c:v>1.1443000000000001</c:v>
                </c:pt>
                <c:pt idx="85">
                  <c:v>1.1214</c:v>
                </c:pt>
                <c:pt idx="86">
                  <c:v>1.1005</c:v>
                </c:pt>
                <c:pt idx="87">
                  <c:v>1.0631999999999961</c:v>
                </c:pt>
                <c:pt idx="88">
                  <c:v>1.0152999999999957</c:v>
                </c:pt>
                <c:pt idx="89">
                  <c:v>0.97131999999999996</c:v>
                </c:pt>
                <c:pt idx="90">
                  <c:v>0.93445999999999996</c:v>
                </c:pt>
                <c:pt idx="91">
                  <c:v>0.89012999999999998</c:v>
                </c:pt>
                <c:pt idx="92">
                  <c:v>0.84635000000000005</c:v>
                </c:pt>
                <c:pt idx="93">
                  <c:v>0.81501999999999997</c:v>
                </c:pt>
                <c:pt idx="94">
                  <c:v>0.78197000000000005</c:v>
                </c:pt>
                <c:pt idx="95">
                  <c:v>0.74216000000000004</c:v>
                </c:pt>
                <c:pt idx="96">
                  <c:v>0.69396000000000002</c:v>
                </c:pt>
                <c:pt idx="97">
                  <c:v>0.64880000000000226</c:v>
                </c:pt>
                <c:pt idx="98">
                  <c:v>0.60109000000000201</c:v>
                </c:pt>
                <c:pt idx="99">
                  <c:v>0.54329000000000005</c:v>
                </c:pt>
                <c:pt idx="100">
                  <c:v>0.47913</c:v>
                </c:pt>
                <c:pt idx="101">
                  <c:v>0.42179</c:v>
                </c:pt>
                <c:pt idx="102">
                  <c:v>0.37573000000000001</c:v>
                </c:pt>
                <c:pt idx="103">
                  <c:v>0.32473000000000002</c:v>
                </c:pt>
                <c:pt idx="104">
                  <c:v>0.26992000000000038</c:v>
                </c:pt>
                <c:pt idx="105">
                  <c:v>0.20780000000000001</c:v>
                </c:pt>
                <c:pt idx="106">
                  <c:v>0.13569999999999999</c:v>
                </c:pt>
                <c:pt idx="107">
                  <c:v>6.0043000000000013E-2</c:v>
                </c:pt>
                <c:pt idx="108">
                  <c:v>-1.5380000000000001E-2</c:v>
                </c:pt>
                <c:pt idx="109">
                  <c:v>-8.0730000000000024E-2</c:v>
                </c:pt>
                <c:pt idx="110">
                  <c:v>-0.13094000000000044</c:v>
                </c:pt>
                <c:pt idx="111">
                  <c:v>-0.16381000000000001</c:v>
                </c:pt>
                <c:pt idx="112">
                  <c:v>-0.19578000000000001</c:v>
                </c:pt>
                <c:pt idx="113">
                  <c:v>-0.23045000000000004</c:v>
                </c:pt>
                <c:pt idx="114">
                  <c:v>-0.26868000000000031</c:v>
                </c:pt>
                <c:pt idx="115">
                  <c:v>-0.31221000000000032</c:v>
                </c:pt>
                <c:pt idx="116">
                  <c:v>-0.36109000000000002</c:v>
                </c:pt>
                <c:pt idx="117">
                  <c:v>-0.41399000000000002</c:v>
                </c:pt>
                <c:pt idx="118">
                  <c:v>-0.46869</c:v>
                </c:pt>
                <c:pt idx="119">
                  <c:v>-0.52119000000000004</c:v>
                </c:pt>
                <c:pt idx="120">
                  <c:v>-0.55730000000000002</c:v>
                </c:pt>
                <c:pt idx="121">
                  <c:v>-0.58134999999999959</c:v>
                </c:pt>
                <c:pt idx="122">
                  <c:v>-0.60231000000000001</c:v>
                </c:pt>
                <c:pt idx="123">
                  <c:v>-0.60738999999999999</c:v>
                </c:pt>
                <c:pt idx="124">
                  <c:v>-0.59987000000000001</c:v>
                </c:pt>
                <c:pt idx="125">
                  <c:v>-0.59863</c:v>
                </c:pt>
                <c:pt idx="126">
                  <c:v>-0.60448000000000002</c:v>
                </c:pt>
                <c:pt idx="127">
                  <c:v>-0.61375000000000202</c:v>
                </c:pt>
                <c:pt idx="128">
                  <c:v>-0.61561999999999995</c:v>
                </c:pt>
                <c:pt idx="129">
                  <c:v>-0.60980000000000201</c:v>
                </c:pt>
                <c:pt idx="130">
                  <c:v>-0.60024000000000177</c:v>
                </c:pt>
                <c:pt idx="131">
                  <c:v>-0.60612999999999995</c:v>
                </c:pt>
                <c:pt idx="132">
                  <c:v>-0.60645000000000004</c:v>
                </c:pt>
                <c:pt idx="133">
                  <c:v>-0.59758999999999762</c:v>
                </c:pt>
                <c:pt idx="134">
                  <c:v>-0.58490999999999949</c:v>
                </c:pt>
                <c:pt idx="135">
                  <c:v>-0.56838</c:v>
                </c:pt>
                <c:pt idx="136">
                  <c:v>-0.54891999999999996</c:v>
                </c:pt>
                <c:pt idx="137">
                  <c:v>-0.52998999999999996</c:v>
                </c:pt>
                <c:pt idx="138">
                  <c:v>-0.50041999999999798</c:v>
                </c:pt>
                <c:pt idx="139">
                  <c:v>-0.46343000000000001</c:v>
                </c:pt>
                <c:pt idx="140">
                  <c:v>-0.43625000000000008</c:v>
                </c:pt>
                <c:pt idx="141">
                  <c:v>-0.39922000000000113</c:v>
                </c:pt>
                <c:pt idx="142">
                  <c:v>-0.35738000000000136</c:v>
                </c:pt>
                <c:pt idx="143">
                  <c:v>-0.34557000000000032</c:v>
                </c:pt>
                <c:pt idx="144">
                  <c:v>-0.33966000000000113</c:v>
                </c:pt>
                <c:pt idx="145">
                  <c:v>-0.30196000000000101</c:v>
                </c:pt>
                <c:pt idx="146">
                  <c:v>-0.25957000000000002</c:v>
                </c:pt>
                <c:pt idx="147">
                  <c:v>-0.23742000000000021</c:v>
                </c:pt>
                <c:pt idx="148">
                  <c:v>-0.21592000000000044</c:v>
                </c:pt>
                <c:pt idx="149">
                  <c:v>-0.18371000000000062</c:v>
                </c:pt>
                <c:pt idx="150">
                  <c:v>-0.14629000000000048</c:v>
                </c:pt>
                <c:pt idx="151">
                  <c:v>-0.11002000000000002</c:v>
                </c:pt>
                <c:pt idx="152">
                  <c:v>-8.1765000000000046E-2</c:v>
                </c:pt>
                <c:pt idx="153">
                  <c:v>-5.4496000000000273E-2</c:v>
                </c:pt>
                <c:pt idx="154">
                  <c:v>-3.9043000000000092E-2</c:v>
                </c:pt>
                <c:pt idx="155">
                  <c:v>-3.6562999999999998E-2</c:v>
                </c:pt>
                <c:pt idx="156">
                  <c:v>-2.4462999999999999E-2</c:v>
                </c:pt>
                <c:pt idx="157">
                  <c:v>1.1096000000000001E-3</c:v>
                </c:pt>
                <c:pt idx="158">
                  <c:v>1.1195999999999998E-2</c:v>
                </c:pt>
                <c:pt idx="159">
                  <c:v>2.5048999999999998E-2</c:v>
                </c:pt>
                <c:pt idx="160">
                  <c:v>6.5492000000000133E-2</c:v>
                </c:pt>
                <c:pt idx="161">
                  <c:v>0.10478000000000012</c:v>
                </c:pt>
                <c:pt idx="162">
                  <c:v>0.12681999999999999</c:v>
                </c:pt>
                <c:pt idx="163">
                  <c:v>0.15047000000000021</c:v>
                </c:pt>
                <c:pt idx="164">
                  <c:v>0.17432</c:v>
                </c:pt>
                <c:pt idx="165">
                  <c:v>0.17852000000000001</c:v>
                </c:pt>
                <c:pt idx="166">
                  <c:v>0.18095000000000044</c:v>
                </c:pt>
                <c:pt idx="167">
                  <c:v>0.19097</c:v>
                </c:pt>
                <c:pt idx="168">
                  <c:v>0.19413</c:v>
                </c:pt>
                <c:pt idx="169">
                  <c:v>0.18334000000000047</c:v>
                </c:pt>
                <c:pt idx="170">
                  <c:v>0.17152000000000001</c:v>
                </c:pt>
                <c:pt idx="171">
                  <c:v>0.17885000000000001</c:v>
                </c:pt>
                <c:pt idx="172">
                  <c:v>0.20621000000000053</c:v>
                </c:pt>
                <c:pt idx="173">
                  <c:v>0.23304000000000041</c:v>
                </c:pt>
                <c:pt idx="174">
                  <c:v>0.23963999999999999</c:v>
                </c:pt>
                <c:pt idx="175">
                  <c:v>0.23192000000000004</c:v>
                </c:pt>
                <c:pt idx="176">
                  <c:v>0.20910999999999999</c:v>
                </c:pt>
                <c:pt idx="177">
                  <c:v>0.17008000000000001</c:v>
                </c:pt>
                <c:pt idx="178">
                  <c:v>0.13103000000000001</c:v>
                </c:pt>
                <c:pt idx="179">
                  <c:v>0.10596999999999998</c:v>
                </c:pt>
                <c:pt idx="180">
                  <c:v>8.7827000000000044E-2</c:v>
                </c:pt>
                <c:pt idx="181">
                  <c:v>6.5234E-2</c:v>
                </c:pt>
                <c:pt idx="182">
                  <c:v>4.4896000000000262E-2</c:v>
                </c:pt>
                <c:pt idx="183">
                  <c:v>3.6750000000000005E-2</c:v>
                </c:pt>
                <c:pt idx="184">
                  <c:v>4.3330000000000014E-2</c:v>
                </c:pt>
                <c:pt idx="185">
                  <c:v>5.1549999999999985E-2</c:v>
                </c:pt>
                <c:pt idx="186">
                  <c:v>4.3773000000000013E-2</c:v>
                </c:pt>
                <c:pt idx="187">
                  <c:v>8.4356000000000448E-3</c:v>
                </c:pt>
                <c:pt idx="188">
                  <c:v>-3.9203000000000016E-2</c:v>
                </c:pt>
                <c:pt idx="189">
                  <c:v>-8.4182999999999994E-2</c:v>
                </c:pt>
                <c:pt idx="190">
                  <c:v>-0.11778000000000002</c:v>
                </c:pt>
                <c:pt idx="191">
                  <c:v>-0.14560999999999999</c:v>
                </c:pt>
                <c:pt idx="192">
                  <c:v>-0.17500000000000004</c:v>
                </c:pt>
                <c:pt idx="193">
                  <c:v>-0.20005999999999999</c:v>
                </c:pt>
                <c:pt idx="194">
                  <c:v>-0.23038</c:v>
                </c:pt>
                <c:pt idx="195">
                  <c:v>-0.26364000000000004</c:v>
                </c:pt>
                <c:pt idx="196">
                  <c:v>-0.28604000000000002</c:v>
                </c:pt>
                <c:pt idx="197">
                  <c:v>-0.28148000000000101</c:v>
                </c:pt>
                <c:pt idx="198">
                  <c:v>-0.26597000000000032</c:v>
                </c:pt>
                <c:pt idx="199">
                  <c:v>-0.18407000000000001</c:v>
                </c:pt>
                <c:pt idx="200">
                  <c:v>0.43653000000000008</c:v>
                </c:pt>
                <c:pt idx="201">
                  <c:v>2.1032999999999999</c:v>
                </c:pt>
                <c:pt idx="202">
                  <c:v>3.3079999999999998</c:v>
                </c:pt>
                <c:pt idx="203">
                  <c:v>3.2521999999999998</c:v>
                </c:pt>
                <c:pt idx="204">
                  <c:v>3.1323999999999987</c:v>
                </c:pt>
                <c:pt idx="205">
                  <c:v>3.5041000000000002</c:v>
                </c:pt>
                <c:pt idx="206">
                  <c:v>3.1147999999999998</c:v>
                </c:pt>
                <c:pt idx="207">
                  <c:v>2.2776999999999998</c:v>
                </c:pt>
                <c:pt idx="208">
                  <c:v>1.9266000000000001</c:v>
                </c:pt>
                <c:pt idx="209">
                  <c:v>1.4016999999999928</c:v>
                </c:pt>
                <c:pt idx="210">
                  <c:v>0.51268999999999998</c:v>
                </c:pt>
                <c:pt idx="211">
                  <c:v>0.10317999999999998</c:v>
                </c:pt>
                <c:pt idx="212">
                  <c:v>0.90749000000000002</c:v>
                </c:pt>
                <c:pt idx="213">
                  <c:v>1.8992</c:v>
                </c:pt>
                <c:pt idx="214">
                  <c:v>2.0337000000000001</c:v>
                </c:pt>
                <c:pt idx="215">
                  <c:v>1.6544000000000001</c:v>
                </c:pt>
                <c:pt idx="216">
                  <c:v>1.7989999999999964</c:v>
                </c:pt>
                <c:pt idx="217">
                  <c:v>2.0101999999999998</c:v>
                </c:pt>
                <c:pt idx="218">
                  <c:v>1.7446999999999961</c:v>
                </c:pt>
                <c:pt idx="219">
                  <c:v>1.6781999999999999</c:v>
                </c:pt>
                <c:pt idx="220">
                  <c:v>1.8097999999999956</c:v>
                </c:pt>
                <c:pt idx="221">
                  <c:v>1.5549999999999964</c:v>
                </c:pt>
                <c:pt idx="222">
                  <c:v>1.3353999999999961</c:v>
                </c:pt>
                <c:pt idx="223">
                  <c:v>1.4461999999999964</c:v>
                </c:pt>
                <c:pt idx="224">
                  <c:v>1.3475999999999961</c:v>
                </c:pt>
                <c:pt idx="225">
                  <c:v>1.0611999999999961</c:v>
                </c:pt>
                <c:pt idx="226">
                  <c:v>1.0065999999999964</c:v>
                </c:pt>
                <c:pt idx="227">
                  <c:v>0.9785199999999995</c:v>
                </c:pt>
                <c:pt idx="228">
                  <c:v>0.80847999999999998</c:v>
                </c:pt>
                <c:pt idx="229">
                  <c:v>0.70206999999999997</c:v>
                </c:pt>
                <c:pt idx="230">
                  <c:v>0.5942999999999995</c:v>
                </c:pt>
                <c:pt idx="231">
                  <c:v>0.38484000000000113</c:v>
                </c:pt>
                <c:pt idx="232">
                  <c:v>0.23633999999999999</c:v>
                </c:pt>
                <c:pt idx="233">
                  <c:v>0.14566000000000001</c:v>
                </c:pt>
                <c:pt idx="234">
                  <c:v>-2.0125999999999998E-2</c:v>
                </c:pt>
                <c:pt idx="235">
                  <c:v>-0.18534000000000053</c:v>
                </c:pt>
                <c:pt idx="236">
                  <c:v>-0.29238000000000136</c:v>
                </c:pt>
                <c:pt idx="237">
                  <c:v>-0.41270000000000001</c:v>
                </c:pt>
                <c:pt idx="238">
                  <c:v>-0.53483000000000003</c:v>
                </c:pt>
                <c:pt idx="239">
                  <c:v>-0.63425000000000065</c:v>
                </c:pt>
                <c:pt idx="240">
                  <c:v>-0.75171000000000165</c:v>
                </c:pt>
                <c:pt idx="241">
                  <c:v>-0.87396000000000063</c:v>
                </c:pt>
                <c:pt idx="242">
                  <c:v>-0.96155999999999997</c:v>
                </c:pt>
                <c:pt idx="243">
                  <c:v>-1.0525</c:v>
                </c:pt>
                <c:pt idx="244">
                  <c:v>-1.1468</c:v>
                </c:pt>
                <c:pt idx="245">
                  <c:v>-1.2118999999999938</c:v>
                </c:pt>
                <c:pt idx="246">
                  <c:v>-1.2608999999999961</c:v>
                </c:pt>
                <c:pt idx="247">
                  <c:v>-1.3087</c:v>
                </c:pt>
                <c:pt idx="248">
                  <c:v>-1.3398999999999957</c:v>
                </c:pt>
                <c:pt idx="249">
                  <c:v>-1.3636999999999961</c:v>
                </c:pt>
                <c:pt idx="250">
                  <c:v>-1.3920999999999999</c:v>
                </c:pt>
                <c:pt idx="251">
                  <c:v>-1.4013999999999938</c:v>
                </c:pt>
                <c:pt idx="252">
                  <c:v>-1.3988</c:v>
                </c:pt>
                <c:pt idx="253">
                  <c:v>-1.3997999999999964</c:v>
                </c:pt>
                <c:pt idx="254">
                  <c:v>-1.3973</c:v>
                </c:pt>
                <c:pt idx="255">
                  <c:v>-1.3772</c:v>
                </c:pt>
                <c:pt idx="256">
                  <c:v>-1.3386</c:v>
                </c:pt>
                <c:pt idx="257">
                  <c:v>-1.2956999999999956</c:v>
                </c:pt>
                <c:pt idx="258">
                  <c:v>-1.2652999999999957</c:v>
                </c:pt>
                <c:pt idx="259">
                  <c:v>-1.245899999999994</c:v>
                </c:pt>
                <c:pt idx="260">
                  <c:v>-1.214</c:v>
                </c:pt>
                <c:pt idx="261">
                  <c:v>-1.1623000000000001</c:v>
                </c:pt>
                <c:pt idx="262">
                  <c:v>-1.1041000000000001</c:v>
                </c:pt>
                <c:pt idx="263">
                  <c:v>-1.0497999999999956</c:v>
                </c:pt>
                <c:pt idx="264">
                  <c:v>-0.99707000000000001</c:v>
                </c:pt>
                <c:pt idx="265">
                  <c:v>-0.94338999999999951</c:v>
                </c:pt>
                <c:pt idx="266">
                  <c:v>-0.89185999999999999</c:v>
                </c:pt>
                <c:pt idx="267">
                  <c:v>-0.83972000000000213</c:v>
                </c:pt>
                <c:pt idx="268">
                  <c:v>-0.7797900000000032</c:v>
                </c:pt>
                <c:pt idx="269">
                  <c:v>-0.71440999999999999</c:v>
                </c:pt>
                <c:pt idx="270">
                  <c:v>-0.64995000000000225</c:v>
                </c:pt>
                <c:pt idx="271">
                  <c:v>-0.59287000000000001</c:v>
                </c:pt>
                <c:pt idx="272">
                  <c:v>-0.53817999999999999</c:v>
                </c:pt>
                <c:pt idx="273">
                  <c:v>-0.47295000000000031</c:v>
                </c:pt>
                <c:pt idx="274">
                  <c:v>-0.38931000000000165</c:v>
                </c:pt>
                <c:pt idx="275">
                  <c:v>-0.30203000000000002</c:v>
                </c:pt>
                <c:pt idx="276">
                  <c:v>-0.22903000000000001</c:v>
                </c:pt>
                <c:pt idx="277">
                  <c:v>-0.17377999999999999</c:v>
                </c:pt>
                <c:pt idx="278">
                  <c:v>-0.12816999999999998</c:v>
                </c:pt>
                <c:pt idx="279">
                  <c:v>-8.0558000000000268E-2</c:v>
                </c:pt>
                <c:pt idx="280">
                  <c:v>-2.6183000000000012E-2</c:v>
                </c:pt>
                <c:pt idx="281">
                  <c:v>3.2268000000000005E-2</c:v>
                </c:pt>
                <c:pt idx="282">
                  <c:v>9.4668000000000266E-2</c:v>
                </c:pt>
                <c:pt idx="283">
                  <c:v>0.16578000000000001</c:v>
                </c:pt>
                <c:pt idx="284">
                  <c:v>0.24209000000000044</c:v>
                </c:pt>
                <c:pt idx="285">
                  <c:v>0.31364000000000031</c:v>
                </c:pt>
                <c:pt idx="286">
                  <c:v>0.37569000000000002</c:v>
                </c:pt>
                <c:pt idx="287">
                  <c:v>0.43108000000000113</c:v>
                </c:pt>
                <c:pt idx="288">
                  <c:v>0.47342000000000101</c:v>
                </c:pt>
                <c:pt idx="289">
                  <c:v>0.50214999999999999</c:v>
                </c:pt>
                <c:pt idx="290">
                  <c:v>0.52797000000000005</c:v>
                </c:pt>
                <c:pt idx="291">
                  <c:v>0.56000000000000005</c:v>
                </c:pt>
                <c:pt idx="292">
                  <c:v>0.59215999999999958</c:v>
                </c:pt>
                <c:pt idx="293">
                  <c:v>0.62648999999999999</c:v>
                </c:pt>
                <c:pt idx="294">
                  <c:v>0.67311000000000065</c:v>
                </c:pt>
                <c:pt idx="295">
                  <c:v>0.72815000000000063</c:v>
                </c:pt>
                <c:pt idx="296">
                  <c:v>0.76631000000000005</c:v>
                </c:pt>
                <c:pt idx="297">
                  <c:v>0.77523000000000064</c:v>
                </c:pt>
                <c:pt idx="298">
                  <c:v>0.77023000000000064</c:v>
                </c:pt>
                <c:pt idx="299">
                  <c:v>0.76985000000000225</c:v>
                </c:pt>
                <c:pt idx="300">
                  <c:v>0.765490000000002</c:v>
                </c:pt>
                <c:pt idx="301">
                  <c:v>0.74668000000000201</c:v>
                </c:pt>
                <c:pt idx="302">
                  <c:v>0.72288000000000063</c:v>
                </c:pt>
                <c:pt idx="303">
                  <c:v>0.70800000000000063</c:v>
                </c:pt>
                <c:pt idx="304">
                  <c:v>0.70623000000000002</c:v>
                </c:pt>
                <c:pt idx="305">
                  <c:v>0.71118999999999999</c:v>
                </c:pt>
                <c:pt idx="306">
                  <c:v>0.71923000000000004</c:v>
                </c:pt>
                <c:pt idx="307">
                  <c:v>0.71505000000000063</c:v>
                </c:pt>
                <c:pt idx="308">
                  <c:v>0.68894999999999995</c:v>
                </c:pt>
                <c:pt idx="309">
                  <c:v>0.64213000000000064</c:v>
                </c:pt>
                <c:pt idx="310">
                  <c:v>0.59694000000000003</c:v>
                </c:pt>
                <c:pt idx="311">
                  <c:v>0.56418000000000001</c:v>
                </c:pt>
                <c:pt idx="312">
                  <c:v>0.53288999999999997</c:v>
                </c:pt>
                <c:pt idx="313">
                  <c:v>0.48745000000000038</c:v>
                </c:pt>
                <c:pt idx="314">
                  <c:v>0.43014000000000002</c:v>
                </c:pt>
                <c:pt idx="315">
                  <c:v>0.38751000000000113</c:v>
                </c:pt>
                <c:pt idx="316">
                  <c:v>0.36503000000000002</c:v>
                </c:pt>
                <c:pt idx="317">
                  <c:v>0.35545000000000032</c:v>
                </c:pt>
                <c:pt idx="318">
                  <c:v>0.34256000000000031</c:v>
                </c:pt>
                <c:pt idx="319">
                  <c:v>0.32061000000000101</c:v>
                </c:pt>
                <c:pt idx="320">
                  <c:v>0.28087000000000101</c:v>
                </c:pt>
                <c:pt idx="321">
                  <c:v>0.23573000000000024</c:v>
                </c:pt>
                <c:pt idx="322">
                  <c:v>0.19714999999999999</c:v>
                </c:pt>
                <c:pt idx="323">
                  <c:v>0.16134999999999999</c:v>
                </c:pt>
                <c:pt idx="324">
                  <c:v>0.11566000000000012</c:v>
                </c:pt>
                <c:pt idx="325">
                  <c:v>6.0385000000000022E-2</c:v>
                </c:pt>
                <c:pt idx="326">
                  <c:v>1.1878000000000001E-2</c:v>
                </c:pt>
                <c:pt idx="327">
                  <c:v>-2.6784000000000002E-2</c:v>
                </c:pt>
                <c:pt idx="328">
                  <c:v>-5.4718000000000239E-2</c:v>
                </c:pt>
                <c:pt idx="329">
                  <c:v>-7.1549000000000001E-2</c:v>
                </c:pt>
                <c:pt idx="330">
                  <c:v>-8.1904000000000046E-2</c:v>
                </c:pt>
                <c:pt idx="331">
                  <c:v>-0.10072000000000024</c:v>
                </c:pt>
                <c:pt idx="332">
                  <c:v>-0.12778999999999999</c:v>
                </c:pt>
                <c:pt idx="333">
                  <c:v>-0.14925000000000024</c:v>
                </c:pt>
                <c:pt idx="334">
                  <c:v>-0.16694000000000053</c:v>
                </c:pt>
                <c:pt idx="335">
                  <c:v>-0.19597999999999999</c:v>
                </c:pt>
                <c:pt idx="336">
                  <c:v>-0.23326000000000024</c:v>
                </c:pt>
                <c:pt idx="337">
                  <c:v>-0.26100000000000001</c:v>
                </c:pt>
                <c:pt idx="338">
                  <c:v>-0.28257000000000032</c:v>
                </c:pt>
                <c:pt idx="339">
                  <c:v>-0.30679000000000001</c:v>
                </c:pt>
                <c:pt idx="340">
                  <c:v>-0.32471000000000089</c:v>
                </c:pt>
                <c:pt idx="341">
                  <c:v>-0.33228000000000113</c:v>
                </c:pt>
                <c:pt idx="342">
                  <c:v>-0.34338000000000113</c:v>
                </c:pt>
                <c:pt idx="343">
                  <c:v>-0.35804000000000002</c:v>
                </c:pt>
                <c:pt idx="344">
                  <c:v>-0.37229000000000001</c:v>
                </c:pt>
                <c:pt idx="345">
                  <c:v>-0.38227000000000089</c:v>
                </c:pt>
                <c:pt idx="346">
                  <c:v>-0.39351000000000141</c:v>
                </c:pt>
                <c:pt idx="347">
                  <c:v>-0.40425</c:v>
                </c:pt>
                <c:pt idx="348">
                  <c:v>-0.40723000000000004</c:v>
                </c:pt>
                <c:pt idx="349">
                  <c:v>-0.40727000000000002</c:v>
                </c:pt>
                <c:pt idx="350">
                  <c:v>-0.41370000000000001</c:v>
                </c:pt>
                <c:pt idx="351">
                  <c:v>-0.42240000000000089</c:v>
                </c:pt>
                <c:pt idx="352">
                  <c:v>-0.41899000000000008</c:v>
                </c:pt>
                <c:pt idx="353">
                  <c:v>-0.40644000000000002</c:v>
                </c:pt>
                <c:pt idx="354">
                  <c:v>-0.38753000000000032</c:v>
                </c:pt>
                <c:pt idx="355">
                  <c:v>-0.36806000000000089</c:v>
                </c:pt>
                <c:pt idx="356">
                  <c:v>-0.35337000000000113</c:v>
                </c:pt>
                <c:pt idx="357">
                  <c:v>-0.34385000000000032</c:v>
                </c:pt>
                <c:pt idx="358">
                  <c:v>-0.33732000000000201</c:v>
                </c:pt>
                <c:pt idx="359">
                  <c:v>-0.32628000000000112</c:v>
                </c:pt>
                <c:pt idx="360">
                  <c:v>-0.31001000000000101</c:v>
                </c:pt>
                <c:pt idx="361">
                  <c:v>-0.29264000000000001</c:v>
                </c:pt>
                <c:pt idx="362">
                  <c:v>-0.27452000000000032</c:v>
                </c:pt>
                <c:pt idx="363">
                  <c:v>-0.24430000000000004</c:v>
                </c:pt>
                <c:pt idx="364">
                  <c:v>-0.20349000000000053</c:v>
                </c:pt>
                <c:pt idx="365">
                  <c:v>-0.16588</c:v>
                </c:pt>
                <c:pt idx="366">
                  <c:v>-0.14069999999999999</c:v>
                </c:pt>
                <c:pt idx="367">
                  <c:v>-0.12953000000000001</c:v>
                </c:pt>
                <c:pt idx="368">
                  <c:v>-0.12576999999999999</c:v>
                </c:pt>
                <c:pt idx="369">
                  <c:v>-0.12292000000000022</c:v>
                </c:pt>
                <c:pt idx="370">
                  <c:v>-0.1158</c:v>
                </c:pt>
                <c:pt idx="371">
                  <c:v>-0.10245</c:v>
                </c:pt>
                <c:pt idx="372">
                  <c:v>-7.9656000000000032E-2</c:v>
                </c:pt>
                <c:pt idx="373">
                  <c:v>-4.9619000000000003E-2</c:v>
                </c:pt>
                <c:pt idx="374">
                  <c:v>-1.8832999999999999E-2</c:v>
                </c:pt>
                <c:pt idx="375">
                  <c:v>1.2100000000000001E-2</c:v>
                </c:pt>
                <c:pt idx="376">
                  <c:v>4.0953000000000003E-2</c:v>
                </c:pt>
                <c:pt idx="377">
                  <c:v>6.4351000000000033E-2</c:v>
                </c:pt>
                <c:pt idx="378">
                  <c:v>7.0507000000000014E-2</c:v>
                </c:pt>
                <c:pt idx="379">
                  <c:v>6.8444000000000005E-2</c:v>
                </c:pt>
                <c:pt idx="380">
                  <c:v>7.5716000000000325E-2</c:v>
                </c:pt>
                <c:pt idx="381">
                  <c:v>9.3523000000000411E-2</c:v>
                </c:pt>
                <c:pt idx="382">
                  <c:v>0.10518000000000002</c:v>
                </c:pt>
                <c:pt idx="383">
                  <c:v>0.10740000000000002</c:v>
                </c:pt>
                <c:pt idx="384">
                  <c:v>0.11136</c:v>
                </c:pt>
                <c:pt idx="385">
                  <c:v>0.11965000000000002</c:v>
                </c:pt>
                <c:pt idx="386">
                  <c:v>0.12391000000000002</c:v>
                </c:pt>
                <c:pt idx="387">
                  <c:v>0.11862000000000023</c:v>
                </c:pt>
                <c:pt idx="388">
                  <c:v>0.1106</c:v>
                </c:pt>
                <c:pt idx="389">
                  <c:v>0.10345</c:v>
                </c:pt>
                <c:pt idx="390">
                  <c:v>9.682400000000034E-2</c:v>
                </c:pt>
                <c:pt idx="391">
                  <c:v>9.721299999999998E-2</c:v>
                </c:pt>
                <c:pt idx="392">
                  <c:v>0.10414000000000002</c:v>
                </c:pt>
                <c:pt idx="393">
                  <c:v>0.10906000000000024</c:v>
                </c:pt>
                <c:pt idx="394">
                  <c:v>0.10403000000000009</c:v>
                </c:pt>
                <c:pt idx="395">
                  <c:v>9.1216000000000005E-2</c:v>
                </c:pt>
                <c:pt idx="396">
                  <c:v>7.6594000000000009E-2</c:v>
                </c:pt>
                <c:pt idx="397">
                  <c:v>7.2636000000000034E-2</c:v>
                </c:pt>
                <c:pt idx="398">
                  <c:v>7.6504000000000003E-2</c:v>
                </c:pt>
                <c:pt idx="399">
                  <c:v>6.8531999999999996E-2</c:v>
                </c:pt>
                <c:pt idx="400">
                  <c:v>4.4720000000000024E-2</c:v>
                </c:pt>
                <c:pt idx="401">
                  <c:v>1.3354000000000001E-2</c:v>
                </c:pt>
                <c:pt idx="402">
                  <c:v>-1.0598999999999996E-2</c:v>
                </c:pt>
                <c:pt idx="403">
                  <c:v>-3.0074000000000052E-2</c:v>
                </c:pt>
                <c:pt idx="404">
                  <c:v>-5.4279000000000001E-2</c:v>
                </c:pt>
                <c:pt idx="405">
                  <c:v>-8.4080000000000002E-2</c:v>
                </c:pt>
                <c:pt idx="406">
                  <c:v>-0.10050000000000002</c:v>
                </c:pt>
                <c:pt idx="407">
                  <c:v>-0.10375000000000002</c:v>
                </c:pt>
                <c:pt idx="408">
                  <c:v>-0.10213999999999998</c:v>
                </c:pt>
                <c:pt idx="409">
                  <c:v>-9.3793000000000223E-2</c:v>
                </c:pt>
                <c:pt idx="410">
                  <c:v>-7.9156000000000226E-2</c:v>
                </c:pt>
                <c:pt idx="411">
                  <c:v>-7.1470000000000006E-2</c:v>
                </c:pt>
                <c:pt idx="412">
                  <c:v>-7.9452000000000134E-2</c:v>
                </c:pt>
                <c:pt idx="413">
                  <c:v>-9.6488000000000004E-2</c:v>
                </c:pt>
                <c:pt idx="414">
                  <c:v>-0.11398</c:v>
                </c:pt>
                <c:pt idx="415">
                  <c:v>-0.13503000000000001</c:v>
                </c:pt>
                <c:pt idx="416">
                  <c:v>-0.16461999999999999</c:v>
                </c:pt>
                <c:pt idx="417">
                  <c:v>-0.1948</c:v>
                </c:pt>
                <c:pt idx="418">
                  <c:v>-0.21239000000000041</c:v>
                </c:pt>
                <c:pt idx="419">
                  <c:v>-0.21874000000000074</c:v>
                </c:pt>
                <c:pt idx="420">
                  <c:v>-0.22295999999999999</c:v>
                </c:pt>
                <c:pt idx="421">
                  <c:v>-0.22674000000000041</c:v>
                </c:pt>
                <c:pt idx="422">
                  <c:v>-0.23071000000000041</c:v>
                </c:pt>
                <c:pt idx="423">
                  <c:v>-0.23024000000000044</c:v>
                </c:pt>
                <c:pt idx="424">
                  <c:v>-0.22645999999999999</c:v>
                </c:pt>
                <c:pt idx="425">
                  <c:v>-0.21402000000000004</c:v>
                </c:pt>
                <c:pt idx="426">
                  <c:v>-0.19647000000000001</c:v>
                </c:pt>
                <c:pt idx="427">
                  <c:v>-0.17674000000000054</c:v>
                </c:pt>
                <c:pt idx="428">
                  <c:v>-0.15759000000000054</c:v>
                </c:pt>
                <c:pt idx="429">
                  <c:v>-0.14352000000000001</c:v>
                </c:pt>
                <c:pt idx="430">
                  <c:v>-0.13239999999999999</c:v>
                </c:pt>
                <c:pt idx="431">
                  <c:v>-0.12181</c:v>
                </c:pt>
                <c:pt idx="432">
                  <c:v>-0.10698000000000002</c:v>
                </c:pt>
                <c:pt idx="433">
                  <c:v>-0.10116000000000012</c:v>
                </c:pt>
                <c:pt idx="434">
                  <c:v>-9.4951000000000244E-2</c:v>
                </c:pt>
                <c:pt idx="435">
                  <c:v>-8.4602000000000024E-2</c:v>
                </c:pt>
                <c:pt idx="436">
                  <c:v>-5.7381000000000112E-2</c:v>
                </c:pt>
                <c:pt idx="437">
                  <c:v>-1.7722999999999999E-2</c:v>
                </c:pt>
                <c:pt idx="438">
                  <c:v>2.6459000000000052E-2</c:v>
                </c:pt>
                <c:pt idx="439">
                  <c:v>7.2537000000000004E-2</c:v>
                </c:pt>
                <c:pt idx="440">
                  <c:v>0.11334</c:v>
                </c:pt>
                <c:pt idx="441">
                  <c:v>0.14187</c:v>
                </c:pt>
                <c:pt idx="442">
                  <c:v>0.15376000000000054</c:v>
                </c:pt>
                <c:pt idx="443">
                  <c:v>0.16980000000000001</c:v>
                </c:pt>
                <c:pt idx="444">
                  <c:v>0.19497</c:v>
                </c:pt>
                <c:pt idx="445">
                  <c:v>0.22436999999999999</c:v>
                </c:pt>
                <c:pt idx="446">
                  <c:v>0.24625000000000041</c:v>
                </c:pt>
                <c:pt idx="447">
                  <c:v>0.26836000000000032</c:v>
                </c:pt>
              </c:numCache>
            </c:numRef>
          </c:yVal>
          <c:smooth val="1"/>
        </c:ser>
        <c:dLbls>
          <c:showLegendKey val="0"/>
          <c:showVal val="0"/>
          <c:showCatName val="0"/>
          <c:showSerName val="0"/>
          <c:showPercent val="0"/>
          <c:showBubbleSize val="0"/>
        </c:dLbls>
        <c:axId val="163730944"/>
        <c:axId val="163732480"/>
      </c:scatterChart>
      <c:valAx>
        <c:axId val="163730944"/>
        <c:scaling>
          <c:orientation val="minMax"/>
          <c:max val="45"/>
          <c:min val="0"/>
        </c:scaling>
        <c:delete val="1"/>
        <c:axPos val="b"/>
        <c:numFmt formatCode="General" sourceLinked="1"/>
        <c:majorTickMark val="none"/>
        <c:minorTickMark val="none"/>
        <c:tickLblPos val="none"/>
        <c:crossAx val="163732480"/>
        <c:crosses val="autoZero"/>
        <c:crossBetween val="midCat"/>
        <c:majorUnit val="5"/>
        <c:minorUnit val="4"/>
      </c:valAx>
      <c:valAx>
        <c:axId val="163732480"/>
        <c:scaling>
          <c:orientation val="minMax"/>
          <c:max val="4"/>
          <c:min val="-4"/>
        </c:scaling>
        <c:delete val="1"/>
        <c:axPos val="l"/>
        <c:numFmt formatCode="General" sourceLinked="1"/>
        <c:majorTickMark val="out"/>
        <c:minorTickMark val="none"/>
        <c:tickLblPos val="none"/>
        <c:crossAx val="163730944"/>
        <c:crossesAt val="0"/>
        <c:crossBetween val="midCat"/>
        <c:majorUnit val="2"/>
      </c:valAx>
      <c:spPr>
        <a:noFill/>
        <a:ln w="25400">
          <a:noFill/>
        </a:ln>
      </c:spPr>
    </c:plotArea>
    <c:plotVisOnly val="1"/>
    <c:dispBlanksAs val="gap"/>
    <c:showDLblsOverMax val="0"/>
  </c:chart>
  <c:spPr>
    <a:noFill/>
    <a:ln>
      <a:noFill/>
    </a:ln>
  </c:sp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65956090615494"/>
          <c:y val="0.27771981627296588"/>
          <c:w val="0.83516206628054679"/>
          <c:h val="0.50167432195975459"/>
        </c:manualLayout>
      </c:layout>
      <c:scatterChart>
        <c:scatterStyle val="smoothMarker"/>
        <c:varyColors val="0"/>
        <c:ser>
          <c:idx val="0"/>
          <c:order val="0"/>
          <c:spPr>
            <a:ln w="25400">
              <a:noFill/>
            </a:ln>
          </c:spPr>
          <c:marker>
            <c:symbol val="none"/>
          </c:marker>
          <c:dPt>
            <c:idx val="37"/>
            <c:bubble3D val="0"/>
            <c:spPr>
              <a:ln w="25400">
                <a:noFill/>
                <a:prstDash val="sysDash"/>
              </a:ln>
            </c:spPr>
          </c:dPt>
          <c:xVal>
            <c:numRef>
              <c:f>faucetStreamToFile.csv!$A$1:$A$448</c:f>
              <c:numCache>
                <c:formatCode>General</c:formatCode>
                <c:ptCount val="448"/>
                <c:pt idx="0">
                  <c:v>1.0000000000000037E-3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1.0009999999999959</c:v>
                </c:pt>
                <c:pt idx="11">
                  <c:v>1.101</c:v>
                </c:pt>
                <c:pt idx="12">
                  <c:v>1.2009999999999956</c:v>
                </c:pt>
                <c:pt idx="13">
                  <c:v>1.3009999999999964</c:v>
                </c:pt>
                <c:pt idx="14">
                  <c:v>1.4009999999999951</c:v>
                </c:pt>
                <c:pt idx="15">
                  <c:v>1.5009999999999959</c:v>
                </c:pt>
                <c:pt idx="16">
                  <c:v>1.601</c:v>
                </c:pt>
                <c:pt idx="17">
                  <c:v>1.7009999999999956</c:v>
                </c:pt>
                <c:pt idx="18">
                  <c:v>1.8009999999999964</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faucetStreamToFile.csv!$B$1:$B$448</c:f>
              <c:numCache>
                <c:formatCode>General</c:formatCode>
                <c:ptCount val="448"/>
                <c:pt idx="0">
                  <c:v>46.564</c:v>
                </c:pt>
                <c:pt idx="1">
                  <c:v>46.572000000000003</c:v>
                </c:pt>
                <c:pt idx="2">
                  <c:v>46.699000000000012</c:v>
                </c:pt>
                <c:pt idx="3">
                  <c:v>46.585000000000001</c:v>
                </c:pt>
                <c:pt idx="4">
                  <c:v>46.715000000000003</c:v>
                </c:pt>
                <c:pt idx="5">
                  <c:v>46.563000000000002</c:v>
                </c:pt>
                <c:pt idx="6">
                  <c:v>46.477000000000004</c:v>
                </c:pt>
                <c:pt idx="7">
                  <c:v>46.609000000000002</c:v>
                </c:pt>
                <c:pt idx="8">
                  <c:v>46.651000000000003</c:v>
                </c:pt>
                <c:pt idx="9">
                  <c:v>46.472000000000001</c:v>
                </c:pt>
                <c:pt idx="10">
                  <c:v>46.615000000000002</c:v>
                </c:pt>
                <c:pt idx="11">
                  <c:v>46.583000000000006</c:v>
                </c:pt>
                <c:pt idx="12">
                  <c:v>46.58</c:v>
                </c:pt>
                <c:pt idx="13">
                  <c:v>46.54</c:v>
                </c:pt>
                <c:pt idx="14">
                  <c:v>46.691000000000003</c:v>
                </c:pt>
                <c:pt idx="15">
                  <c:v>46.509</c:v>
                </c:pt>
                <c:pt idx="16">
                  <c:v>46.518000000000001</c:v>
                </c:pt>
                <c:pt idx="17">
                  <c:v>46.623000000000012</c:v>
                </c:pt>
                <c:pt idx="18">
                  <c:v>46.624000000000002</c:v>
                </c:pt>
                <c:pt idx="19">
                  <c:v>46.651000000000003</c:v>
                </c:pt>
                <c:pt idx="20">
                  <c:v>46.555</c:v>
                </c:pt>
                <c:pt idx="21">
                  <c:v>46.645000000000003</c:v>
                </c:pt>
                <c:pt idx="22">
                  <c:v>46.614000000000004</c:v>
                </c:pt>
                <c:pt idx="23">
                  <c:v>46.643000000000001</c:v>
                </c:pt>
                <c:pt idx="24">
                  <c:v>46.671000000000006</c:v>
                </c:pt>
                <c:pt idx="25">
                  <c:v>46.785000000000011</c:v>
                </c:pt>
                <c:pt idx="26">
                  <c:v>46.743000000000002</c:v>
                </c:pt>
                <c:pt idx="27">
                  <c:v>46.752000000000002</c:v>
                </c:pt>
                <c:pt idx="28">
                  <c:v>46.908000000000001</c:v>
                </c:pt>
                <c:pt idx="29">
                  <c:v>46.688000000000002</c:v>
                </c:pt>
                <c:pt idx="30">
                  <c:v>46.879000000000005</c:v>
                </c:pt>
                <c:pt idx="31">
                  <c:v>45.426000000000002</c:v>
                </c:pt>
                <c:pt idx="32">
                  <c:v>42.592000000000013</c:v>
                </c:pt>
                <c:pt idx="33">
                  <c:v>49.049000000000007</c:v>
                </c:pt>
                <c:pt idx="34">
                  <c:v>46.291000000000011</c:v>
                </c:pt>
                <c:pt idx="35">
                  <c:v>44.079000000000001</c:v>
                </c:pt>
                <c:pt idx="36">
                  <c:v>47.402000000000001</c:v>
                </c:pt>
                <c:pt idx="37">
                  <c:v>46.333000000000006</c:v>
                </c:pt>
                <c:pt idx="38">
                  <c:v>44.221000000000011</c:v>
                </c:pt>
                <c:pt idx="39">
                  <c:v>46.184000000000005</c:v>
                </c:pt>
                <c:pt idx="40">
                  <c:v>46.264000000000003</c:v>
                </c:pt>
                <c:pt idx="41">
                  <c:v>44.712000000000003</c:v>
                </c:pt>
                <c:pt idx="42">
                  <c:v>45.231000000000002</c:v>
                </c:pt>
                <c:pt idx="43">
                  <c:v>45.979000000000006</c:v>
                </c:pt>
                <c:pt idx="44">
                  <c:v>44.899000000000001</c:v>
                </c:pt>
                <c:pt idx="45">
                  <c:v>44.908000000000001</c:v>
                </c:pt>
                <c:pt idx="46">
                  <c:v>45.274000000000001</c:v>
                </c:pt>
                <c:pt idx="47">
                  <c:v>44.826000000000001</c:v>
                </c:pt>
                <c:pt idx="48">
                  <c:v>44.604000000000006</c:v>
                </c:pt>
                <c:pt idx="49">
                  <c:v>45.134</c:v>
                </c:pt>
                <c:pt idx="50">
                  <c:v>44.769000000000013</c:v>
                </c:pt>
                <c:pt idx="51">
                  <c:v>44.592000000000013</c:v>
                </c:pt>
                <c:pt idx="52">
                  <c:v>44.889000000000003</c:v>
                </c:pt>
                <c:pt idx="53">
                  <c:v>44.91</c:v>
                </c:pt>
                <c:pt idx="54">
                  <c:v>44.68</c:v>
                </c:pt>
                <c:pt idx="55">
                  <c:v>44.784000000000006</c:v>
                </c:pt>
                <c:pt idx="56">
                  <c:v>44.737000000000002</c:v>
                </c:pt>
                <c:pt idx="57">
                  <c:v>44.659000000000006</c:v>
                </c:pt>
                <c:pt idx="58">
                  <c:v>44.725000000000129</c:v>
                </c:pt>
                <c:pt idx="59">
                  <c:v>44.897000000000006</c:v>
                </c:pt>
                <c:pt idx="60">
                  <c:v>44.759</c:v>
                </c:pt>
                <c:pt idx="61">
                  <c:v>44.765000000000114</c:v>
                </c:pt>
                <c:pt idx="62">
                  <c:v>44.620000000000012</c:v>
                </c:pt>
                <c:pt idx="63">
                  <c:v>44.774000000000001</c:v>
                </c:pt>
                <c:pt idx="64">
                  <c:v>44.79800000000013</c:v>
                </c:pt>
                <c:pt idx="65">
                  <c:v>44.829000000000001</c:v>
                </c:pt>
                <c:pt idx="66">
                  <c:v>44.936</c:v>
                </c:pt>
                <c:pt idx="67">
                  <c:v>44.895000000000003</c:v>
                </c:pt>
                <c:pt idx="68">
                  <c:v>44.909000000000006</c:v>
                </c:pt>
                <c:pt idx="69">
                  <c:v>44.974000000000004</c:v>
                </c:pt>
                <c:pt idx="70">
                  <c:v>44.787000000000006</c:v>
                </c:pt>
                <c:pt idx="71">
                  <c:v>44.962000000000003</c:v>
                </c:pt>
                <c:pt idx="72">
                  <c:v>45.159000000000006</c:v>
                </c:pt>
                <c:pt idx="73">
                  <c:v>45.132000000000012</c:v>
                </c:pt>
                <c:pt idx="74">
                  <c:v>45.268000000000114</c:v>
                </c:pt>
                <c:pt idx="75">
                  <c:v>45.332000000000001</c:v>
                </c:pt>
                <c:pt idx="76">
                  <c:v>45.332000000000001</c:v>
                </c:pt>
                <c:pt idx="77">
                  <c:v>45.35</c:v>
                </c:pt>
                <c:pt idx="78">
                  <c:v>45.274000000000001</c:v>
                </c:pt>
                <c:pt idx="79">
                  <c:v>45.513000000000005</c:v>
                </c:pt>
                <c:pt idx="80">
                  <c:v>45.469000000000001</c:v>
                </c:pt>
                <c:pt idx="81">
                  <c:v>45.456000000000003</c:v>
                </c:pt>
                <c:pt idx="82">
                  <c:v>45.612000000000002</c:v>
                </c:pt>
                <c:pt idx="83">
                  <c:v>45.67</c:v>
                </c:pt>
                <c:pt idx="84">
                  <c:v>45.903000000000006</c:v>
                </c:pt>
                <c:pt idx="85">
                  <c:v>45.685000000000002</c:v>
                </c:pt>
                <c:pt idx="86">
                  <c:v>45.809000000000005</c:v>
                </c:pt>
                <c:pt idx="87">
                  <c:v>45.911000000000001</c:v>
                </c:pt>
                <c:pt idx="88">
                  <c:v>45.913000000000004</c:v>
                </c:pt>
                <c:pt idx="89">
                  <c:v>46.053000000000004</c:v>
                </c:pt>
                <c:pt idx="90">
                  <c:v>46.036000000000001</c:v>
                </c:pt>
                <c:pt idx="91">
                  <c:v>45.978000000000002</c:v>
                </c:pt>
                <c:pt idx="92">
                  <c:v>46.063000000000002</c:v>
                </c:pt>
                <c:pt idx="93">
                  <c:v>46.262000000000114</c:v>
                </c:pt>
                <c:pt idx="94">
                  <c:v>45.988</c:v>
                </c:pt>
                <c:pt idx="95">
                  <c:v>46.124000000000002</c:v>
                </c:pt>
                <c:pt idx="96">
                  <c:v>46.217000000000006</c:v>
                </c:pt>
                <c:pt idx="97">
                  <c:v>46.137</c:v>
                </c:pt>
                <c:pt idx="98">
                  <c:v>46.169000000000011</c:v>
                </c:pt>
                <c:pt idx="99">
                  <c:v>46.310999999999993</c:v>
                </c:pt>
                <c:pt idx="100">
                  <c:v>46.190000000000012</c:v>
                </c:pt>
                <c:pt idx="101">
                  <c:v>46.380999999999993</c:v>
                </c:pt>
                <c:pt idx="102">
                  <c:v>46.224000000000011</c:v>
                </c:pt>
                <c:pt idx="103">
                  <c:v>46.236000000000011</c:v>
                </c:pt>
                <c:pt idx="104">
                  <c:v>46.199000000000012</c:v>
                </c:pt>
                <c:pt idx="105">
                  <c:v>46.212000000000003</c:v>
                </c:pt>
                <c:pt idx="106">
                  <c:v>46.31</c:v>
                </c:pt>
                <c:pt idx="107">
                  <c:v>46.264000000000003</c:v>
                </c:pt>
                <c:pt idx="108">
                  <c:v>46.138000000000012</c:v>
                </c:pt>
                <c:pt idx="109">
                  <c:v>46.247</c:v>
                </c:pt>
                <c:pt idx="110">
                  <c:v>46.274000000000001</c:v>
                </c:pt>
                <c:pt idx="111">
                  <c:v>46.230000000000011</c:v>
                </c:pt>
                <c:pt idx="112">
                  <c:v>46.273000000000003</c:v>
                </c:pt>
                <c:pt idx="113">
                  <c:v>46.229000000000013</c:v>
                </c:pt>
                <c:pt idx="114">
                  <c:v>46.225000000000129</c:v>
                </c:pt>
                <c:pt idx="115">
                  <c:v>46.245000000000012</c:v>
                </c:pt>
                <c:pt idx="116">
                  <c:v>46.099000000000011</c:v>
                </c:pt>
                <c:pt idx="117">
                  <c:v>46.156000000000006</c:v>
                </c:pt>
                <c:pt idx="118">
                  <c:v>45.936</c:v>
                </c:pt>
                <c:pt idx="119">
                  <c:v>46.171000000000006</c:v>
                </c:pt>
                <c:pt idx="120">
                  <c:v>46.037000000000006</c:v>
                </c:pt>
                <c:pt idx="121">
                  <c:v>45.927</c:v>
                </c:pt>
                <c:pt idx="122">
                  <c:v>46.011000000000003</c:v>
                </c:pt>
                <c:pt idx="123">
                  <c:v>45.895000000000003</c:v>
                </c:pt>
                <c:pt idx="124">
                  <c:v>45.977000000000004</c:v>
                </c:pt>
                <c:pt idx="125">
                  <c:v>45.991</c:v>
                </c:pt>
                <c:pt idx="126">
                  <c:v>45.841999999999999</c:v>
                </c:pt>
                <c:pt idx="127">
                  <c:v>45.839000000000006</c:v>
                </c:pt>
                <c:pt idx="128">
                  <c:v>45.88</c:v>
                </c:pt>
                <c:pt idx="129">
                  <c:v>45.837000000000003</c:v>
                </c:pt>
                <c:pt idx="130">
                  <c:v>45.854999999999997</c:v>
                </c:pt>
                <c:pt idx="131">
                  <c:v>45.983000000000004</c:v>
                </c:pt>
                <c:pt idx="132">
                  <c:v>45.723000000000013</c:v>
                </c:pt>
                <c:pt idx="133">
                  <c:v>45.677</c:v>
                </c:pt>
                <c:pt idx="134">
                  <c:v>45.651000000000003</c:v>
                </c:pt>
                <c:pt idx="135">
                  <c:v>45.701000000000001</c:v>
                </c:pt>
                <c:pt idx="136">
                  <c:v>45.771000000000001</c:v>
                </c:pt>
                <c:pt idx="137">
                  <c:v>45.642000000000003</c:v>
                </c:pt>
                <c:pt idx="138">
                  <c:v>45.67</c:v>
                </c:pt>
                <c:pt idx="139">
                  <c:v>45.57</c:v>
                </c:pt>
                <c:pt idx="140">
                  <c:v>45.505000000000003</c:v>
                </c:pt>
                <c:pt idx="141">
                  <c:v>45.526000000000003</c:v>
                </c:pt>
                <c:pt idx="142">
                  <c:v>45.662000000000013</c:v>
                </c:pt>
                <c:pt idx="143">
                  <c:v>45.436</c:v>
                </c:pt>
                <c:pt idx="144">
                  <c:v>45.595000000000013</c:v>
                </c:pt>
                <c:pt idx="145">
                  <c:v>45.501000000000005</c:v>
                </c:pt>
                <c:pt idx="146">
                  <c:v>44.886000000000003</c:v>
                </c:pt>
                <c:pt idx="147">
                  <c:v>45.51</c:v>
                </c:pt>
                <c:pt idx="148">
                  <c:v>45.484000000000002</c:v>
                </c:pt>
                <c:pt idx="149">
                  <c:v>45.626000000000012</c:v>
                </c:pt>
                <c:pt idx="150">
                  <c:v>45.468000000000011</c:v>
                </c:pt>
                <c:pt idx="151">
                  <c:v>45.477000000000004</c:v>
                </c:pt>
                <c:pt idx="152">
                  <c:v>45.397000000000006</c:v>
                </c:pt>
                <c:pt idx="153">
                  <c:v>45.365000000000002</c:v>
                </c:pt>
                <c:pt idx="154">
                  <c:v>45.562000000000012</c:v>
                </c:pt>
                <c:pt idx="155">
                  <c:v>45.499000000000002</c:v>
                </c:pt>
                <c:pt idx="156">
                  <c:v>45.436</c:v>
                </c:pt>
                <c:pt idx="157">
                  <c:v>45.465000000000003</c:v>
                </c:pt>
                <c:pt idx="158">
                  <c:v>45.381999999999998</c:v>
                </c:pt>
                <c:pt idx="159">
                  <c:v>45.45</c:v>
                </c:pt>
                <c:pt idx="160">
                  <c:v>45.506</c:v>
                </c:pt>
                <c:pt idx="161">
                  <c:v>45.44</c:v>
                </c:pt>
                <c:pt idx="162">
                  <c:v>45.505000000000003</c:v>
                </c:pt>
                <c:pt idx="163">
                  <c:v>45.617000000000004</c:v>
                </c:pt>
                <c:pt idx="164">
                  <c:v>45.555</c:v>
                </c:pt>
                <c:pt idx="165">
                  <c:v>45.589000000000006</c:v>
                </c:pt>
                <c:pt idx="166">
                  <c:v>45.532000000000011</c:v>
                </c:pt>
                <c:pt idx="167">
                  <c:v>45.495000000000012</c:v>
                </c:pt>
                <c:pt idx="168">
                  <c:v>45.126000000000012</c:v>
                </c:pt>
                <c:pt idx="169">
                  <c:v>45.563000000000002</c:v>
                </c:pt>
                <c:pt idx="170">
                  <c:v>45.641000000000005</c:v>
                </c:pt>
                <c:pt idx="171">
                  <c:v>45.548000000000002</c:v>
                </c:pt>
                <c:pt idx="172">
                  <c:v>45.615000000000002</c:v>
                </c:pt>
                <c:pt idx="173">
                  <c:v>45.696000000000012</c:v>
                </c:pt>
                <c:pt idx="174">
                  <c:v>45.46</c:v>
                </c:pt>
                <c:pt idx="175">
                  <c:v>45.769000000000013</c:v>
                </c:pt>
                <c:pt idx="176">
                  <c:v>45.665000000000013</c:v>
                </c:pt>
                <c:pt idx="177">
                  <c:v>45.557000000000002</c:v>
                </c:pt>
                <c:pt idx="178">
                  <c:v>45.596000000000011</c:v>
                </c:pt>
                <c:pt idx="179">
                  <c:v>45.588000000000001</c:v>
                </c:pt>
                <c:pt idx="180">
                  <c:v>45.593000000000011</c:v>
                </c:pt>
                <c:pt idx="181">
                  <c:v>45.647000000000006</c:v>
                </c:pt>
                <c:pt idx="182">
                  <c:v>45.638000000000012</c:v>
                </c:pt>
                <c:pt idx="183">
                  <c:v>45.714000000000006</c:v>
                </c:pt>
                <c:pt idx="184">
                  <c:v>45.503</c:v>
                </c:pt>
                <c:pt idx="185">
                  <c:v>45.655000000000001</c:v>
                </c:pt>
                <c:pt idx="186">
                  <c:v>45.637</c:v>
                </c:pt>
                <c:pt idx="187">
                  <c:v>45.534000000000006</c:v>
                </c:pt>
                <c:pt idx="188">
                  <c:v>45.64</c:v>
                </c:pt>
                <c:pt idx="189">
                  <c:v>45.629000000000012</c:v>
                </c:pt>
                <c:pt idx="190">
                  <c:v>45.647000000000006</c:v>
                </c:pt>
                <c:pt idx="191">
                  <c:v>45.614000000000004</c:v>
                </c:pt>
                <c:pt idx="192">
                  <c:v>45.648000000000003</c:v>
                </c:pt>
                <c:pt idx="193">
                  <c:v>45.571000000000005</c:v>
                </c:pt>
                <c:pt idx="194">
                  <c:v>45.646000000000001</c:v>
                </c:pt>
                <c:pt idx="195">
                  <c:v>45.363</c:v>
                </c:pt>
                <c:pt idx="196">
                  <c:v>45.583000000000006</c:v>
                </c:pt>
                <c:pt idx="197">
                  <c:v>45.524000000000001</c:v>
                </c:pt>
                <c:pt idx="198">
                  <c:v>45.474000000000004</c:v>
                </c:pt>
                <c:pt idx="199">
                  <c:v>45.521000000000001</c:v>
                </c:pt>
                <c:pt idx="200">
                  <c:v>45.48</c:v>
                </c:pt>
                <c:pt idx="201">
                  <c:v>45.072000000000003</c:v>
                </c:pt>
                <c:pt idx="202">
                  <c:v>45.552</c:v>
                </c:pt>
                <c:pt idx="203">
                  <c:v>45.841000000000001</c:v>
                </c:pt>
                <c:pt idx="204">
                  <c:v>48.586000000000006</c:v>
                </c:pt>
                <c:pt idx="205">
                  <c:v>47.975000000000001</c:v>
                </c:pt>
                <c:pt idx="206">
                  <c:v>43.266000000000012</c:v>
                </c:pt>
                <c:pt idx="207">
                  <c:v>46.742000000000012</c:v>
                </c:pt>
                <c:pt idx="208">
                  <c:v>48.833000000000006</c:v>
                </c:pt>
                <c:pt idx="209">
                  <c:v>44.443000000000005</c:v>
                </c:pt>
                <c:pt idx="210">
                  <c:v>46.260000000000012</c:v>
                </c:pt>
                <c:pt idx="211">
                  <c:v>49.073</c:v>
                </c:pt>
                <c:pt idx="212">
                  <c:v>45.632000000000012</c:v>
                </c:pt>
                <c:pt idx="213">
                  <c:v>45.86</c:v>
                </c:pt>
                <c:pt idx="214">
                  <c:v>48.717000000000006</c:v>
                </c:pt>
                <c:pt idx="215">
                  <c:v>46.91</c:v>
                </c:pt>
                <c:pt idx="216">
                  <c:v>45.957999999999998</c:v>
                </c:pt>
                <c:pt idx="217">
                  <c:v>47.961000000000006</c:v>
                </c:pt>
                <c:pt idx="218">
                  <c:v>47.471000000000004</c:v>
                </c:pt>
                <c:pt idx="219">
                  <c:v>46.751000000000005</c:v>
                </c:pt>
                <c:pt idx="220">
                  <c:v>47.674000000000007</c:v>
                </c:pt>
                <c:pt idx="221">
                  <c:v>47.715000000000003</c:v>
                </c:pt>
                <c:pt idx="222">
                  <c:v>46.989000000000004</c:v>
                </c:pt>
                <c:pt idx="223">
                  <c:v>47.199000000000012</c:v>
                </c:pt>
                <c:pt idx="224">
                  <c:v>48.054000000000002</c:v>
                </c:pt>
                <c:pt idx="225">
                  <c:v>47.268000000000114</c:v>
                </c:pt>
                <c:pt idx="226">
                  <c:v>47.429000000000002</c:v>
                </c:pt>
                <c:pt idx="227">
                  <c:v>47.844999999999999</c:v>
                </c:pt>
                <c:pt idx="228">
                  <c:v>47.721000000000011</c:v>
                </c:pt>
                <c:pt idx="229">
                  <c:v>47.717000000000006</c:v>
                </c:pt>
                <c:pt idx="230">
                  <c:v>47.790000000000013</c:v>
                </c:pt>
                <c:pt idx="231">
                  <c:v>47.704000000000001</c:v>
                </c:pt>
                <c:pt idx="232">
                  <c:v>47.619</c:v>
                </c:pt>
                <c:pt idx="233">
                  <c:v>48.017000000000003</c:v>
                </c:pt>
                <c:pt idx="234">
                  <c:v>47.702000000000012</c:v>
                </c:pt>
                <c:pt idx="235">
                  <c:v>47.553000000000004</c:v>
                </c:pt>
                <c:pt idx="236">
                  <c:v>47.692000000000114</c:v>
                </c:pt>
                <c:pt idx="237">
                  <c:v>47.572000000000003</c:v>
                </c:pt>
                <c:pt idx="238">
                  <c:v>47.628000000000114</c:v>
                </c:pt>
                <c:pt idx="239">
                  <c:v>47.742000000000012</c:v>
                </c:pt>
                <c:pt idx="240">
                  <c:v>47.517000000000003</c:v>
                </c:pt>
                <c:pt idx="241">
                  <c:v>47.375</c:v>
                </c:pt>
                <c:pt idx="242">
                  <c:v>47.438000000000002</c:v>
                </c:pt>
                <c:pt idx="243">
                  <c:v>47.52</c:v>
                </c:pt>
                <c:pt idx="244">
                  <c:v>47.365000000000002</c:v>
                </c:pt>
                <c:pt idx="245">
                  <c:v>47.262000000000114</c:v>
                </c:pt>
                <c:pt idx="246">
                  <c:v>47.273000000000003</c:v>
                </c:pt>
                <c:pt idx="247">
                  <c:v>47.222000000000129</c:v>
                </c:pt>
                <c:pt idx="248">
                  <c:v>47.047000000000004</c:v>
                </c:pt>
                <c:pt idx="249">
                  <c:v>47.073</c:v>
                </c:pt>
                <c:pt idx="250">
                  <c:v>46.908000000000001</c:v>
                </c:pt>
                <c:pt idx="251">
                  <c:v>46.832000000000001</c:v>
                </c:pt>
                <c:pt idx="252">
                  <c:v>46.817999999999998</c:v>
                </c:pt>
                <c:pt idx="253">
                  <c:v>46.833000000000006</c:v>
                </c:pt>
                <c:pt idx="254">
                  <c:v>46.728000000000129</c:v>
                </c:pt>
                <c:pt idx="255">
                  <c:v>46.713000000000001</c:v>
                </c:pt>
                <c:pt idx="256">
                  <c:v>46.813999999999993</c:v>
                </c:pt>
                <c:pt idx="257">
                  <c:v>46.655000000000001</c:v>
                </c:pt>
                <c:pt idx="258">
                  <c:v>46.687000000000005</c:v>
                </c:pt>
                <c:pt idx="259">
                  <c:v>46.518000000000001</c:v>
                </c:pt>
                <c:pt idx="260">
                  <c:v>46.353000000000002</c:v>
                </c:pt>
                <c:pt idx="261">
                  <c:v>46.552</c:v>
                </c:pt>
                <c:pt idx="262">
                  <c:v>46.137</c:v>
                </c:pt>
                <c:pt idx="263">
                  <c:v>46.186</c:v>
                </c:pt>
                <c:pt idx="264">
                  <c:v>46.278000000000013</c:v>
                </c:pt>
                <c:pt idx="265">
                  <c:v>46.243000000000002</c:v>
                </c:pt>
                <c:pt idx="266">
                  <c:v>46.281000000000006</c:v>
                </c:pt>
                <c:pt idx="267">
                  <c:v>46.217000000000006</c:v>
                </c:pt>
                <c:pt idx="268">
                  <c:v>46.134</c:v>
                </c:pt>
                <c:pt idx="269">
                  <c:v>46.166000000000011</c:v>
                </c:pt>
                <c:pt idx="270">
                  <c:v>46.125000000000114</c:v>
                </c:pt>
                <c:pt idx="271">
                  <c:v>46.04</c:v>
                </c:pt>
                <c:pt idx="272">
                  <c:v>46.02</c:v>
                </c:pt>
                <c:pt idx="273">
                  <c:v>46.071000000000005</c:v>
                </c:pt>
                <c:pt idx="274">
                  <c:v>46.01</c:v>
                </c:pt>
                <c:pt idx="275">
                  <c:v>46.038000000000011</c:v>
                </c:pt>
                <c:pt idx="276">
                  <c:v>46.063000000000002</c:v>
                </c:pt>
                <c:pt idx="277">
                  <c:v>46.136000000000003</c:v>
                </c:pt>
                <c:pt idx="278">
                  <c:v>46.141000000000005</c:v>
                </c:pt>
                <c:pt idx="279">
                  <c:v>46.042000000000002</c:v>
                </c:pt>
                <c:pt idx="280">
                  <c:v>46.065000000000012</c:v>
                </c:pt>
                <c:pt idx="281">
                  <c:v>46.259</c:v>
                </c:pt>
                <c:pt idx="282">
                  <c:v>46.176000000000002</c:v>
                </c:pt>
                <c:pt idx="283">
                  <c:v>46.056000000000004</c:v>
                </c:pt>
                <c:pt idx="284">
                  <c:v>45.714000000000006</c:v>
                </c:pt>
                <c:pt idx="285">
                  <c:v>46.121000000000002</c:v>
                </c:pt>
                <c:pt idx="286">
                  <c:v>46.15</c:v>
                </c:pt>
                <c:pt idx="287">
                  <c:v>46.072000000000003</c:v>
                </c:pt>
                <c:pt idx="288">
                  <c:v>46.204000000000001</c:v>
                </c:pt>
                <c:pt idx="289">
                  <c:v>46.149000000000001</c:v>
                </c:pt>
                <c:pt idx="290">
                  <c:v>46.24</c:v>
                </c:pt>
                <c:pt idx="291">
                  <c:v>46.372</c:v>
                </c:pt>
                <c:pt idx="292">
                  <c:v>46.341999999999999</c:v>
                </c:pt>
                <c:pt idx="293">
                  <c:v>46.29500000000013</c:v>
                </c:pt>
                <c:pt idx="294">
                  <c:v>46.369</c:v>
                </c:pt>
                <c:pt idx="295">
                  <c:v>46.509</c:v>
                </c:pt>
                <c:pt idx="296">
                  <c:v>46.378</c:v>
                </c:pt>
                <c:pt idx="297">
                  <c:v>46.537000000000006</c:v>
                </c:pt>
                <c:pt idx="298">
                  <c:v>46.478000000000002</c:v>
                </c:pt>
                <c:pt idx="299">
                  <c:v>46.349000000000004</c:v>
                </c:pt>
                <c:pt idx="300">
                  <c:v>46.511000000000003</c:v>
                </c:pt>
                <c:pt idx="301">
                  <c:v>46.591000000000001</c:v>
                </c:pt>
                <c:pt idx="302">
                  <c:v>46.55</c:v>
                </c:pt>
                <c:pt idx="303">
                  <c:v>46.676000000000002</c:v>
                </c:pt>
                <c:pt idx="304">
                  <c:v>46.690000000000012</c:v>
                </c:pt>
                <c:pt idx="305">
                  <c:v>46.561</c:v>
                </c:pt>
                <c:pt idx="306">
                  <c:v>46.851999999999997</c:v>
                </c:pt>
                <c:pt idx="307">
                  <c:v>46.796000000000063</c:v>
                </c:pt>
                <c:pt idx="308">
                  <c:v>46.779000000000003</c:v>
                </c:pt>
                <c:pt idx="309">
                  <c:v>46.819000000000003</c:v>
                </c:pt>
                <c:pt idx="310">
                  <c:v>46.924000000000007</c:v>
                </c:pt>
                <c:pt idx="311">
                  <c:v>46.757000000000005</c:v>
                </c:pt>
                <c:pt idx="312">
                  <c:v>46.775000000000013</c:v>
                </c:pt>
                <c:pt idx="313">
                  <c:v>46.89</c:v>
                </c:pt>
                <c:pt idx="314">
                  <c:v>46.85</c:v>
                </c:pt>
                <c:pt idx="315">
                  <c:v>46.919000000000004</c:v>
                </c:pt>
                <c:pt idx="316">
                  <c:v>46.945</c:v>
                </c:pt>
                <c:pt idx="317">
                  <c:v>46.919000000000004</c:v>
                </c:pt>
                <c:pt idx="318">
                  <c:v>46.945</c:v>
                </c:pt>
                <c:pt idx="319">
                  <c:v>46.96</c:v>
                </c:pt>
                <c:pt idx="320">
                  <c:v>46.91</c:v>
                </c:pt>
                <c:pt idx="321">
                  <c:v>46.909000000000006</c:v>
                </c:pt>
                <c:pt idx="322">
                  <c:v>47.134</c:v>
                </c:pt>
                <c:pt idx="323">
                  <c:v>46.98</c:v>
                </c:pt>
                <c:pt idx="324">
                  <c:v>46.956000000000003</c:v>
                </c:pt>
                <c:pt idx="325">
                  <c:v>46.981000000000002</c:v>
                </c:pt>
                <c:pt idx="326">
                  <c:v>47.014000000000003</c:v>
                </c:pt>
                <c:pt idx="327">
                  <c:v>46.957999999999998</c:v>
                </c:pt>
                <c:pt idx="328">
                  <c:v>46.989000000000004</c:v>
                </c:pt>
                <c:pt idx="329">
                  <c:v>46.903000000000006</c:v>
                </c:pt>
                <c:pt idx="330">
                  <c:v>46.831000000000003</c:v>
                </c:pt>
                <c:pt idx="331">
                  <c:v>46.851999999999997</c:v>
                </c:pt>
                <c:pt idx="332">
                  <c:v>46.993000000000002</c:v>
                </c:pt>
                <c:pt idx="333">
                  <c:v>47.113</c:v>
                </c:pt>
                <c:pt idx="334">
                  <c:v>46.927</c:v>
                </c:pt>
                <c:pt idx="335">
                  <c:v>46.65</c:v>
                </c:pt>
                <c:pt idx="336">
                  <c:v>46.819000000000003</c:v>
                </c:pt>
                <c:pt idx="337">
                  <c:v>46.884999999999998</c:v>
                </c:pt>
                <c:pt idx="338">
                  <c:v>46.473000000000006</c:v>
                </c:pt>
                <c:pt idx="339">
                  <c:v>46.957000000000001</c:v>
                </c:pt>
                <c:pt idx="340">
                  <c:v>46.914000000000001</c:v>
                </c:pt>
                <c:pt idx="341">
                  <c:v>46.792000000000129</c:v>
                </c:pt>
                <c:pt idx="342">
                  <c:v>46.853000000000002</c:v>
                </c:pt>
                <c:pt idx="343">
                  <c:v>46.78</c:v>
                </c:pt>
                <c:pt idx="344">
                  <c:v>46.637</c:v>
                </c:pt>
                <c:pt idx="345">
                  <c:v>46.879000000000005</c:v>
                </c:pt>
                <c:pt idx="346">
                  <c:v>46.82</c:v>
                </c:pt>
                <c:pt idx="347">
                  <c:v>46.636000000000003</c:v>
                </c:pt>
                <c:pt idx="348">
                  <c:v>46.705000000000013</c:v>
                </c:pt>
                <c:pt idx="349">
                  <c:v>46.831000000000003</c:v>
                </c:pt>
                <c:pt idx="350">
                  <c:v>46.663000000000011</c:v>
                </c:pt>
                <c:pt idx="351">
                  <c:v>46.585000000000001</c:v>
                </c:pt>
                <c:pt idx="352">
                  <c:v>46.528000000000013</c:v>
                </c:pt>
                <c:pt idx="353">
                  <c:v>46.699000000000012</c:v>
                </c:pt>
                <c:pt idx="354">
                  <c:v>46.553000000000004</c:v>
                </c:pt>
                <c:pt idx="355">
                  <c:v>46.606000000000002</c:v>
                </c:pt>
                <c:pt idx="356">
                  <c:v>46.627000000000002</c:v>
                </c:pt>
                <c:pt idx="357">
                  <c:v>46.563000000000002</c:v>
                </c:pt>
                <c:pt idx="358">
                  <c:v>46.621000000000002</c:v>
                </c:pt>
                <c:pt idx="359">
                  <c:v>46.571000000000005</c:v>
                </c:pt>
                <c:pt idx="360">
                  <c:v>46.506</c:v>
                </c:pt>
                <c:pt idx="361">
                  <c:v>46.497</c:v>
                </c:pt>
                <c:pt idx="362">
                  <c:v>45.93</c:v>
                </c:pt>
                <c:pt idx="363">
                  <c:v>46.608000000000011</c:v>
                </c:pt>
                <c:pt idx="364">
                  <c:v>46.917000000000002</c:v>
                </c:pt>
                <c:pt idx="365">
                  <c:v>46.56</c:v>
                </c:pt>
                <c:pt idx="366">
                  <c:v>46.462000000000003</c:v>
                </c:pt>
                <c:pt idx="367">
                  <c:v>46.641000000000005</c:v>
                </c:pt>
                <c:pt idx="368">
                  <c:v>46.591000000000001</c:v>
                </c:pt>
                <c:pt idx="369">
                  <c:v>46.532000000000011</c:v>
                </c:pt>
                <c:pt idx="370">
                  <c:v>46.450999999999993</c:v>
                </c:pt>
                <c:pt idx="371">
                  <c:v>46.42</c:v>
                </c:pt>
                <c:pt idx="372">
                  <c:v>46.555</c:v>
                </c:pt>
                <c:pt idx="373">
                  <c:v>46.417999999999999</c:v>
                </c:pt>
                <c:pt idx="374">
                  <c:v>46.396000000000001</c:v>
                </c:pt>
                <c:pt idx="375">
                  <c:v>46.465000000000003</c:v>
                </c:pt>
                <c:pt idx="376">
                  <c:v>46.379000000000005</c:v>
                </c:pt>
                <c:pt idx="377">
                  <c:v>46.387999999999998</c:v>
                </c:pt>
                <c:pt idx="378">
                  <c:v>46.507000000000005</c:v>
                </c:pt>
                <c:pt idx="379">
                  <c:v>46.565000000000012</c:v>
                </c:pt>
                <c:pt idx="380">
                  <c:v>46.496000000000002</c:v>
                </c:pt>
                <c:pt idx="381">
                  <c:v>46.567</c:v>
                </c:pt>
                <c:pt idx="382">
                  <c:v>46.423000000000002</c:v>
                </c:pt>
                <c:pt idx="383">
                  <c:v>46.468000000000011</c:v>
                </c:pt>
                <c:pt idx="384">
                  <c:v>46.568000000000012</c:v>
                </c:pt>
                <c:pt idx="385">
                  <c:v>46.438000000000002</c:v>
                </c:pt>
                <c:pt idx="386">
                  <c:v>46.481000000000002</c:v>
                </c:pt>
                <c:pt idx="387">
                  <c:v>46.502000000000002</c:v>
                </c:pt>
                <c:pt idx="388">
                  <c:v>46.557000000000002</c:v>
                </c:pt>
                <c:pt idx="389">
                  <c:v>46.626000000000012</c:v>
                </c:pt>
                <c:pt idx="390">
                  <c:v>46.434000000000005</c:v>
                </c:pt>
                <c:pt idx="391">
                  <c:v>46.615000000000002</c:v>
                </c:pt>
                <c:pt idx="392">
                  <c:v>46.567</c:v>
                </c:pt>
                <c:pt idx="393">
                  <c:v>46.528000000000013</c:v>
                </c:pt>
                <c:pt idx="394">
                  <c:v>46.516000000000005</c:v>
                </c:pt>
                <c:pt idx="395">
                  <c:v>46.477000000000004</c:v>
                </c:pt>
                <c:pt idx="396">
                  <c:v>46.552</c:v>
                </c:pt>
                <c:pt idx="397">
                  <c:v>46.633000000000003</c:v>
                </c:pt>
                <c:pt idx="398">
                  <c:v>46.602000000000011</c:v>
                </c:pt>
                <c:pt idx="399">
                  <c:v>46.609000000000002</c:v>
                </c:pt>
                <c:pt idx="400">
                  <c:v>46.599000000000011</c:v>
                </c:pt>
                <c:pt idx="401">
                  <c:v>46.504000000000005</c:v>
                </c:pt>
                <c:pt idx="402">
                  <c:v>46.65</c:v>
                </c:pt>
                <c:pt idx="403">
                  <c:v>46.645000000000003</c:v>
                </c:pt>
                <c:pt idx="404">
                  <c:v>46.627000000000002</c:v>
                </c:pt>
                <c:pt idx="405">
                  <c:v>46.484999999999999</c:v>
                </c:pt>
                <c:pt idx="406">
                  <c:v>46.547000000000004</c:v>
                </c:pt>
                <c:pt idx="407">
                  <c:v>46.55</c:v>
                </c:pt>
                <c:pt idx="408">
                  <c:v>46.556000000000004</c:v>
                </c:pt>
                <c:pt idx="409">
                  <c:v>46.395000000000003</c:v>
                </c:pt>
                <c:pt idx="410">
                  <c:v>46.419000000000004</c:v>
                </c:pt>
                <c:pt idx="411">
                  <c:v>46.399000000000001</c:v>
                </c:pt>
                <c:pt idx="412">
                  <c:v>46.492000000000012</c:v>
                </c:pt>
                <c:pt idx="413">
                  <c:v>46.425000000000011</c:v>
                </c:pt>
                <c:pt idx="414">
                  <c:v>46.44</c:v>
                </c:pt>
                <c:pt idx="415">
                  <c:v>46.556000000000004</c:v>
                </c:pt>
                <c:pt idx="416">
                  <c:v>46.449000000000005</c:v>
                </c:pt>
                <c:pt idx="417">
                  <c:v>46.392000000000003</c:v>
                </c:pt>
                <c:pt idx="418">
                  <c:v>46.558</c:v>
                </c:pt>
                <c:pt idx="419">
                  <c:v>46.519000000000005</c:v>
                </c:pt>
                <c:pt idx="420">
                  <c:v>46.529000000000003</c:v>
                </c:pt>
                <c:pt idx="421">
                  <c:v>46.448</c:v>
                </c:pt>
                <c:pt idx="422">
                  <c:v>46.311999999999998</c:v>
                </c:pt>
                <c:pt idx="423">
                  <c:v>46.421000000000006</c:v>
                </c:pt>
                <c:pt idx="424">
                  <c:v>46.484999999999999</c:v>
                </c:pt>
                <c:pt idx="425">
                  <c:v>46.551000000000002</c:v>
                </c:pt>
                <c:pt idx="426">
                  <c:v>46.272000000000013</c:v>
                </c:pt>
                <c:pt idx="427">
                  <c:v>46.564</c:v>
                </c:pt>
                <c:pt idx="428">
                  <c:v>46.444000000000003</c:v>
                </c:pt>
                <c:pt idx="429">
                  <c:v>46.369</c:v>
                </c:pt>
                <c:pt idx="430">
                  <c:v>46.350999999999999</c:v>
                </c:pt>
                <c:pt idx="431">
                  <c:v>46.515000000000001</c:v>
                </c:pt>
                <c:pt idx="432">
                  <c:v>46.31</c:v>
                </c:pt>
                <c:pt idx="433">
                  <c:v>46.379000000000005</c:v>
                </c:pt>
                <c:pt idx="434">
                  <c:v>46.559000000000005</c:v>
                </c:pt>
                <c:pt idx="435">
                  <c:v>46.417000000000002</c:v>
                </c:pt>
                <c:pt idx="436">
                  <c:v>46.471000000000004</c:v>
                </c:pt>
                <c:pt idx="437">
                  <c:v>46.444000000000003</c:v>
                </c:pt>
                <c:pt idx="438">
                  <c:v>46.17</c:v>
                </c:pt>
                <c:pt idx="439">
                  <c:v>46.386999999999993</c:v>
                </c:pt>
                <c:pt idx="440">
                  <c:v>46.522000000000013</c:v>
                </c:pt>
                <c:pt idx="441">
                  <c:v>46.35</c:v>
                </c:pt>
                <c:pt idx="442">
                  <c:v>46.494</c:v>
                </c:pt>
                <c:pt idx="443">
                  <c:v>46.464000000000006</c:v>
                </c:pt>
                <c:pt idx="444">
                  <c:v>46.301000000000002</c:v>
                </c:pt>
                <c:pt idx="445">
                  <c:v>46.456000000000003</c:v>
                </c:pt>
                <c:pt idx="446">
                  <c:v>46.4</c:v>
                </c:pt>
                <c:pt idx="447">
                  <c:v>46.509</c:v>
                </c:pt>
              </c:numCache>
            </c:numRef>
          </c:yVal>
          <c:smooth val="1"/>
        </c:ser>
        <c:dLbls>
          <c:showLegendKey val="0"/>
          <c:showVal val="0"/>
          <c:showCatName val="0"/>
          <c:showSerName val="0"/>
          <c:showPercent val="0"/>
          <c:showBubbleSize val="0"/>
        </c:dLbls>
        <c:axId val="163760768"/>
        <c:axId val="163770752"/>
      </c:scatterChart>
      <c:valAx>
        <c:axId val="163760768"/>
        <c:scaling>
          <c:orientation val="minMax"/>
          <c:max val="45"/>
          <c:min val="0"/>
        </c:scaling>
        <c:delete val="0"/>
        <c:axPos val="b"/>
        <c:numFmt formatCode="General" sourceLinked="1"/>
        <c:majorTickMark val="in"/>
        <c:minorTickMark val="none"/>
        <c:tickLblPos val="none"/>
        <c:txPr>
          <a:bodyPr rot="0" vert="horz"/>
          <a:lstStyle/>
          <a:p>
            <a:pPr>
              <a:defRPr/>
            </a:pPr>
            <a:endParaRPr lang="en-US"/>
          </a:p>
        </c:txPr>
        <c:crossAx val="163770752"/>
        <c:crosses val="autoZero"/>
        <c:crossBetween val="midCat"/>
        <c:majorUnit val="5"/>
        <c:minorUnit val="4"/>
      </c:valAx>
      <c:valAx>
        <c:axId val="163770752"/>
        <c:scaling>
          <c:orientation val="minMax"/>
          <c:max val="2"/>
          <c:min val="-2"/>
        </c:scaling>
        <c:delete val="0"/>
        <c:axPos val="l"/>
        <c:numFmt formatCode="General" sourceLinked="1"/>
        <c:majorTickMark val="out"/>
        <c:minorTickMark val="none"/>
        <c:tickLblPos val="nextTo"/>
        <c:crossAx val="163760768"/>
        <c:crossesAt val="0"/>
        <c:crossBetween val="midCat"/>
        <c:majorUnit val="2"/>
        <c:minorUnit val="0.4"/>
      </c:valAx>
      <c:spPr>
        <a:noFill/>
        <a:ln w="25400">
          <a:noFill/>
        </a:ln>
      </c:spPr>
    </c:plotArea>
    <c:plotVisOnly val="1"/>
    <c:dispBlanksAs val="gap"/>
    <c:showDLblsOverMax val="0"/>
  </c:chart>
  <c:spPr>
    <a:noFill/>
    <a:ln>
      <a:noFill/>
    </a:ln>
  </c:spPr>
  <c:txPr>
    <a:bodyPr/>
    <a:lstStyle/>
    <a:p>
      <a:pPr>
        <a:defRPr sz="1400">
          <a:solidFill>
            <a:schemeClr val="bg1">
              <a:lumMod val="85000"/>
            </a:schemeClr>
          </a:solidFill>
          <a:latin typeface="Segoe Condensed" pitchFamily="34" charset="0"/>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65956090615499"/>
          <c:y val="7.4016112569262174E-2"/>
          <c:w val="0.83516206628054679"/>
          <c:h val="0.70537802566345875"/>
        </c:manualLayout>
      </c:layout>
      <c:scatterChart>
        <c:scatterStyle val="smoothMarker"/>
        <c:varyColors val="0"/>
        <c:ser>
          <c:idx val="0"/>
          <c:order val="0"/>
          <c:spPr>
            <a:ln w="19050">
              <a:solidFill>
                <a:srgbClr val="92D050"/>
              </a:solidFill>
            </a:ln>
          </c:spPr>
          <c:marker>
            <c:symbol val="none"/>
          </c:marker>
          <c:dPt>
            <c:idx val="37"/>
            <c:bubble3D val="0"/>
            <c:spPr>
              <a:ln w="19050">
                <a:solidFill>
                  <a:srgbClr val="92D050"/>
                </a:solidFill>
                <a:prstDash val="sysDash"/>
              </a:ln>
            </c:spPr>
          </c:dPt>
          <c:xVal>
            <c:numRef>
              <c:f>faucetStreamToFile.csv!$A$1:$A$448</c:f>
              <c:numCache>
                <c:formatCode>General</c:formatCode>
                <c:ptCount val="448"/>
                <c:pt idx="0">
                  <c:v>1.0000000000000037E-3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1.0009999999999959</c:v>
                </c:pt>
                <c:pt idx="11">
                  <c:v>1.101</c:v>
                </c:pt>
                <c:pt idx="12">
                  <c:v>1.2009999999999956</c:v>
                </c:pt>
                <c:pt idx="13">
                  <c:v>1.3009999999999964</c:v>
                </c:pt>
                <c:pt idx="14">
                  <c:v>1.4009999999999951</c:v>
                </c:pt>
                <c:pt idx="15">
                  <c:v>1.5009999999999959</c:v>
                </c:pt>
                <c:pt idx="16">
                  <c:v>1.601</c:v>
                </c:pt>
                <c:pt idx="17">
                  <c:v>1.7009999999999956</c:v>
                </c:pt>
                <c:pt idx="18">
                  <c:v>1.8009999999999964</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faucetStreamToFile.csv!$C$1:$C$448</c:f>
              <c:numCache>
                <c:formatCode>General</c:formatCode>
                <c:ptCount val="448"/>
                <c:pt idx="0">
                  <c:v>46.578000000000003</c:v>
                </c:pt>
                <c:pt idx="1">
                  <c:v>46.585000000000001</c:v>
                </c:pt>
                <c:pt idx="2">
                  <c:v>46.591000000000001</c:v>
                </c:pt>
                <c:pt idx="3">
                  <c:v>46.595000000000013</c:v>
                </c:pt>
                <c:pt idx="4">
                  <c:v>46.6</c:v>
                </c:pt>
                <c:pt idx="5">
                  <c:v>46.604000000000006</c:v>
                </c:pt>
                <c:pt idx="6">
                  <c:v>46.601000000000006</c:v>
                </c:pt>
                <c:pt idx="7">
                  <c:v>46.597000000000001</c:v>
                </c:pt>
                <c:pt idx="8">
                  <c:v>46.592000000000013</c:v>
                </c:pt>
                <c:pt idx="9">
                  <c:v>46.586000000000006</c:v>
                </c:pt>
                <c:pt idx="10">
                  <c:v>46.581000000000003</c:v>
                </c:pt>
                <c:pt idx="11">
                  <c:v>46.575000000000003</c:v>
                </c:pt>
                <c:pt idx="12">
                  <c:v>46.574000000000005</c:v>
                </c:pt>
                <c:pt idx="13">
                  <c:v>46.575000000000003</c:v>
                </c:pt>
                <c:pt idx="14">
                  <c:v>46.579000000000001</c:v>
                </c:pt>
                <c:pt idx="15">
                  <c:v>46.585000000000001</c:v>
                </c:pt>
                <c:pt idx="16">
                  <c:v>46.593000000000011</c:v>
                </c:pt>
                <c:pt idx="17">
                  <c:v>46.603000000000002</c:v>
                </c:pt>
                <c:pt idx="18">
                  <c:v>46.614000000000004</c:v>
                </c:pt>
                <c:pt idx="19">
                  <c:v>46.627000000000002</c:v>
                </c:pt>
                <c:pt idx="20">
                  <c:v>46.641000000000005</c:v>
                </c:pt>
                <c:pt idx="21">
                  <c:v>46.658000000000001</c:v>
                </c:pt>
                <c:pt idx="22">
                  <c:v>46.675000000000011</c:v>
                </c:pt>
                <c:pt idx="23">
                  <c:v>46.692000000000114</c:v>
                </c:pt>
                <c:pt idx="24">
                  <c:v>46.711000000000006</c:v>
                </c:pt>
                <c:pt idx="25">
                  <c:v>46.730000000000011</c:v>
                </c:pt>
                <c:pt idx="26">
                  <c:v>46.731000000000002</c:v>
                </c:pt>
                <c:pt idx="27">
                  <c:v>46.563000000000002</c:v>
                </c:pt>
                <c:pt idx="28">
                  <c:v>46.442</c:v>
                </c:pt>
                <c:pt idx="29">
                  <c:v>46.39</c:v>
                </c:pt>
                <c:pt idx="30">
                  <c:v>46.224000000000011</c:v>
                </c:pt>
                <c:pt idx="31">
                  <c:v>46.096000000000011</c:v>
                </c:pt>
                <c:pt idx="32">
                  <c:v>46.055</c:v>
                </c:pt>
                <c:pt idx="33">
                  <c:v>45.97</c:v>
                </c:pt>
                <c:pt idx="34">
                  <c:v>45.898000000000003</c:v>
                </c:pt>
                <c:pt idx="35">
                  <c:v>45.898000000000003</c:v>
                </c:pt>
                <c:pt idx="36">
                  <c:v>45.878</c:v>
                </c:pt>
                <c:pt idx="37">
                  <c:v>45.896000000000001</c:v>
                </c:pt>
                <c:pt idx="38">
                  <c:v>45.816999999999993</c:v>
                </c:pt>
                <c:pt idx="39">
                  <c:v>45.664000000000001</c:v>
                </c:pt>
                <c:pt idx="40">
                  <c:v>45.617000000000004</c:v>
                </c:pt>
                <c:pt idx="41">
                  <c:v>45.529000000000003</c:v>
                </c:pt>
                <c:pt idx="42">
                  <c:v>45.392000000000003</c:v>
                </c:pt>
                <c:pt idx="43">
                  <c:v>45.325000000000003</c:v>
                </c:pt>
                <c:pt idx="44">
                  <c:v>45.259</c:v>
                </c:pt>
                <c:pt idx="45">
                  <c:v>45.151000000000003</c:v>
                </c:pt>
                <c:pt idx="46">
                  <c:v>45.083000000000006</c:v>
                </c:pt>
                <c:pt idx="47">
                  <c:v>45.038000000000011</c:v>
                </c:pt>
                <c:pt idx="48">
                  <c:v>44.965000000000003</c:v>
                </c:pt>
                <c:pt idx="49">
                  <c:v>44.911000000000001</c:v>
                </c:pt>
                <c:pt idx="50">
                  <c:v>44.88</c:v>
                </c:pt>
                <c:pt idx="51">
                  <c:v>44.839000000000006</c:v>
                </c:pt>
                <c:pt idx="52">
                  <c:v>44.804000000000002</c:v>
                </c:pt>
                <c:pt idx="53">
                  <c:v>44.786000000000001</c:v>
                </c:pt>
                <c:pt idx="54">
                  <c:v>44.765000000000114</c:v>
                </c:pt>
                <c:pt idx="55">
                  <c:v>44.746000000000002</c:v>
                </c:pt>
                <c:pt idx="56">
                  <c:v>44.742000000000012</c:v>
                </c:pt>
                <c:pt idx="57">
                  <c:v>44.739000000000011</c:v>
                </c:pt>
                <c:pt idx="58">
                  <c:v>44.735000000000063</c:v>
                </c:pt>
                <c:pt idx="59">
                  <c:v>44.739000000000011</c:v>
                </c:pt>
                <c:pt idx="60">
                  <c:v>44.749000000000002</c:v>
                </c:pt>
                <c:pt idx="61">
                  <c:v>44.760000000000012</c:v>
                </c:pt>
                <c:pt idx="62">
                  <c:v>44.778000000000013</c:v>
                </c:pt>
                <c:pt idx="63">
                  <c:v>44.8</c:v>
                </c:pt>
                <c:pt idx="64">
                  <c:v>44.823</c:v>
                </c:pt>
                <c:pt idx="65">
                  <c:v>44.850999999999999</c:v>
                </c:pt>
                <c:pt idx="66">
                  <c:v>44.884999999999998</c:v>
                </c:pt>
                <c:pt idx="67">
                  <c:v>44.919000000000004</c:v>
                </c:pt>
                <c:pt idx="68">
                  <c:v>44.956000000000003</c:v>
                </c:pt>
                <c:pt idx="69">
                  <c:v>44.996000000000002</c:v>
                </c:pt>
                <c:pt idx="70">
                  <c:v>45.04</c:v>
                </c:pt>
                <c:pt idx="71">
                  <c:v>45.086000000000006</c:v>
                </c:pt>
                <c:pt idx="72">
                  <c:v>45.133000000000003</c:v>
                </c:pt>
                <c:pt idx="73">
                  <c:v>45.182000000000002</c:v>
                </c:pt>
                <c:pt idx="74">
                  <c:v>45.233000000000011</c:v>
                </c:pt>
                <c:pt idx="75">
                  <c:v>45.286000000000001</c:v>
                </c:pt>
                <c:pt idx="76">
                  <c:v>45.338000000000001</c:v>
                </c:pt>
                <c:pt idx="77">
                  <c:v>45.39</c:v>
                </c:pt>
                <c:pt idx="78">
                  <c:v>45.442</c:v>
                </c:pt>
                <c:pt idx="79">
                  <c:v>45.493000000000002</c:v>
                </c:pt>
                <c:pt idx="80">
                  <c:v>45.543000000000006</c:v>
                </c:pt>
                <c:pt idx="81">
                  <c:v>45.593000000000011</c:v>
                </c:pt>
                <c:pt idx="82">
                  <c:v>45.64</c:v>
                </c:pt>
                <c:pt idx="83">
                  <c:v>45.687000000000005</c:v>
                </c:pt>
                <c:pt idx="84">
                  <c:v>45.733000000000011</c:v>
                </c:pt>
                <c:pt idx="85">
                  <c:v>45.778000000000013</c:v>
                </c:pt>
                <c:pt idx="86">
                  <c:v>45.821000000000005</c:v>
                </c:pt>
                <c:pt idx="87">
                  <c:v>45.861000000000004</c:v>
                </c:pt>
                <c:pt idx="88">
                  <c:v>45.901000000000003</c:v>
                </c:pt>
                <c:pt idx="89">
                  <c:v>45.939</c:v>
                </c:pt>
                <c:pt idx="90">
                  <c:v>45.973000000000006</c:v>
                </c:pt>
                <c:pt idx="91">
                  <c:v>46.007000000000005</c:v>
                </c:pt>
                <c:pt idx="92">
                  <c:v>46.041000000000004</c:v>
                </c:pt>
                <c:pt idx="93">
                  <c:v>46.071000000000005</c:v>
                </c:pt>
                <c:pt idx="94">
                  <c:v>46.101000000000006</c:v>
                </c:pt>
                <c:pt idx="95">
                  <c:v>46.127000000000002</c:v>
                </c:pt>
                <c:pt idx="96">
                  <c:v>46.153000000000006</c:v>
                </c:pt>
                <c:pt idx="97">
                  <c:v>46.177</c:v>
                </c:pt>
                <c:pt idx="98">
                  <c:v>46.195000000000114</c:v>
                </c:pt>
                <c:pt idx="99">
                  <c:v>46.213000000000001</c:v>
                </c:pt>
                <c:pt idx="100">
                  <c:v>46.229000000000013</c:v>
                </c:pt>
                <c:pt idx="101">
                  <c:v>46.242000000000012</c:v>
                </c:pt>
                <c:pt idx="102">
                  <c:v>46.254000000000005</c:v>
                </c:pt>
                <c:pt idx="103">
                  <c:v>46.263000000000012</c:v>
                </c:pt>
                <c:pt idx="104">
                  <c:v>46.268000000000114</c:v>
                </c:pt>
                <c:pt idx="105">
                  <c:v>46.27</c:v>
                </c:pt>
                <c:pt idx="106">
                  <c:v>46.27</c:v>
                </c:pt>
                <c:pt idx="107">
                  <c:v>46.265000000000114</c:v>
                </c:pt>
                <c:pt idx="108">
                  <c:v>46.260000000000012</c:v>
                </c:pt>
                <c:pt idx="109">
                  <c:v>46.252000000000002</c:v>
                </c:pt>
                <c:pt idx="110">
                  <c:v>46.244</c:v>
                </c:pt>
                <c:pt idx="111">
                  <c:v>46.235000000000063</c:v>
                </c:pt>
                <c:pt idx="112">
                  <c:v>46.223000000000013</c:v>
                </c:pt>
                <c:pt idx="113">
                  <c:v>46.21</c:v>
                </c:pt>
                <c:pt idx="114">
                  <c:v>46.194000000000003</c:v>
                </c:pt>
                <c:pt idx="115">
                  <c:v>46.177</c:v>
                </c:pt>
                <c:pt idx="116">
                  <c:v>46.158000000000001</c:v>
                </c:pt>
                <c:pt idx="117">
                  <c:v>46.135000000000012</c:v>
                </c:pt>
                <c:pt idx="118">
                  <c:v>46.111000000000004</c:v>
                </c:pt>
                <c:pt idx="119">
                  <c:v>46.087000000000003</c:v>
                </c:pt>
                <c:pt idx="120">
                  <c:v>46.061</c:v>
                </c:pt>
                <c:pt idx="121">
                  <c:v>46.035000000000011</c:v>
                </c:pt>
                <c:pt idx="122">
                  <c:v>46.01</c:v>
                </c:pt>
                <c:pt idx="123">
                  <c:v>45.984999999999999</c:v>
                </c:pt>
                <c:pt idx="124">
                  <c:v>45.959000000000003</c:v>
                </c:pt>
                <c:pt idx="125">
                  <c:v>45.934000000000005</c:v>
                </c:pt>
                <c:pt idx="126">
                  <c:v>45.907000000000004</c:v>
                </c:pt>
                <c:pt idx="127">
                  <c:v>45.881999999999998</c:v>
                </c:pt>
                <c:pt idx="128">
                  <c:v>45.856999999999999</c:v>
                </c:pt>
                <c:pt idx="129">
                  <c:v>45.833000000000006</c:v>
                </c:pt>
                <c:pt idx="130">
                  <c:v>45.805</c:v>
                </c:pt>
                <c:pt idx="131">
                  <c:v>45.781000000000006</c:v>
                </c:pt>
                <c:pt idx="132">
                  <c:v>45.756</c:v>
                </c:pt>
                <c:pt idx="133">
                  <c:v>45.732000000000063</c:v>
                </c:pt>
                <c:pt idx="134">
                  <c:v>45.71</c:v>
                </c:pt>
                <c:pt idx="135">
                  <c:v>45.687000000000005</c:v>
                </c:pt>
                <c:pt idx="136">
                  <c:v>45.666000000000011</c:v>
                </c:pt>
                <c:pt idx="137">
                  <c:v>45.648000000000003</c:v>
                </c:pt>
                <c:pt idx="138">
                  <c:v>45.628000000000114</c:v>
                </c:pt>
                <c:pt idx="139">
                  <c:v>45.61</c:v>
                </c:pt>
                <c:pt idx="140">
                  <c:v>45.598000000000013</c:v>
                </c:pt>
                <c:pt idx="141">
                  <c:v>45.583000000000006</c:v>
                </c:pt>
                <c:pt idx="142">
                  <c:v>45.567</c:v>
                </c:pt>
                <c:pt idx="143">
                  <c:v>45.555</c:v>
                </c:pt>
                <c:pt idx="144">
                  <c:v>45.545000000000002</c:v>
                </c:pt>
                <c:pt idx="145">
                  <c:v>45.535000000000011</c:v>
                </c:pt>
                <c:pt idx="146">
                  <c:v>45.526000000000003</c:v>
                </c:pt>
                <c:pt idx="147">
                  <c:v>45.518000000000001</c:v>
                </c:pt>
                <c:pt idx="148">
                  <c:v>45.511000000000003</c:v>
                </c:pt>
                <c:pt idx="149">
                  <c:v>45.508000000000003</c:v>
                </c:pt>
                <c:pt idx="150">
                  <c:v>45.504000000000005</c:v>
                </c:pt>
                <c:pt idx="151">
                  <c:v>45.501000000000005</c:v>
                </c:pt>
                <c:pt idx="152">
                  <c:v>45.502000000000002</c:v>
                </c:pt>
                <c:pt idx="153">
                  <c:v>45.499000000000002</c:v>
                </c:pt>
                <c:pt idx="154">
                  <c:v>45.497</c:v>
                </c:pt>
                <c:pt idx="155">
                  <c:v>45.499000000000002</c:v>
                </c:pt>
                <c:pt idx="156">
                  <c:v>45.499000000000002</c:v>
                </c:pt>
                <c:pt idx="157">
                  <c:v>45.498000000000012</c:v>
                </c:pt>
                <c:pt idx="158">
                  <c:v>45.503</c:v>
                </c:pt>
                <c:pt idx="159">
                  <c:v>45.508000000000003</c:v>
                </c:pt>
                <c:pt idx="160">
                  <c:v>45.512</c:v>
                </c:pt>
                <c:pt idx="161">
                  <c:v>45.519000000000005</c:v>
                </c:pt>
                <c:pt idx="162">
                  <c:v>45.527000000000001</c:v>
                </c:pt>
                <c:pt idx="163">
                  <c:v>45.534000000000006</c:v>
                </c:pt>
                <c:pt idx="164">
                  <c:v>45.541000000000004</c:v>
                </c:pt>
                <c:pt idx="165">
                  <c:v>45.55</c:v>
                </c:pt>
                <c:pt idx="166">
                  <c:v>45.558</c:v>
                </c:pt>
                <c:pt idx="167">
                  <c:v>45.565000000000012</c:v>
                </c:pt>
                <c:pt idx="168">
                  <c:v>45.573</c:v>
                </c:pt>
                <c:pt idx="169">
                  <c:v>45.579000000000001</c:v>
                </c:pt>
                <c:pt idx="170">
                  <c:v>45.589000000000006</c:v>
                </c:pt>
                <c:pt idx="171">
                  <c:v>45.599000000000011</c:v>
                </c:pt>
                <c:pt idx="172">
                  <c:v>45.609000000000002</c:v>
                </c:pt>
                <c:pt idx="173">
                  <c:v>45.619</c:v>
                </c:pt>
                <c:pt idx="174">
                  <c:v>45.628000000000114</c:v>
                </c:pt>
                <c:pt idx="175">
                  <c:v>45.635000000000012</c:v>
                </c:pt>
                <c:pt idx="176">
                  <c:v>45.64</c:v>
                </c:pt>
                <c:pt idx="177">
                  <c:v>45.645000000000003</c:v>
                </c:pt>
                <c:pt idx="178">
                  <c:v>45.648000000000003</c:v>
                </c:pt>
                <c:pt idx="179">
                  <c:v>45.651000000000003</c:v>
                </c:pt>
                <c:pt idx="180">
                  <c:v>45.652000000000001</c:v>
                </c:pt>
                <c:pt idx="181">
                  <c:v>45.654000000000003</c:v>
                </c:pt>
                <c:pt idx="182">
                  <c:v>45.655000000000001</c:v>
                </c:pt>
                <c:pt idx="183">
                  <c:v>45.658000000000001</c:v>
                </c:pt>
                <c:pt idx="184">
                  <c:v>45.661000000000001</c:v>
                </c:pt>
                <c:pt idx="185">
                  <c:v>45.661000000000001</c:v>
                </c:pt>
                <c:pt idx="186">
                  <c:v>45.659000000000006</c:v>
                </c:pt>
                <c:pt idx="187">
                  <c:v>45.655000000000001</c:v>
                </c:pt>
                <c:pt idx="188">
                  <c:v>45.65</c:v>
                </c:pt>
                <c:pt idx="189">
                  <c:v>45.644000000000005</c:v>
                </c:pt>
                <c:pt idx="190">
                  <c:v>45.637</c:v>
                </c:pt>
                <c:pt idx="191">
                  <c:v>45.627000000000002</c:v>
                </c:pt>
                <c:pt idx="192">
                  <c:v>45.619</c:v>
                </c:pt>
                <c:pt idx="193">
                  <c:v>45.606000000000002</c:v>
                </c:pt>
                <c:pt idx="194">
                  <c:v>45.594000000000001</c:v>
                </c:pt>
                <c:pt idx="195">
                  <c:v>45.582000000000001</c:v>
                </c:pt>
                <c:pt idx="196">
                  <c:v>45.571000000000005</c:v>
                </c:pt>
                <c:pt idx="197">
                  <c:v>45.56</c:v>
                </c:pt>
                <c:pt idx="198">
                  <c:v>45.558</c:v>
                </c:pt>
                <c:pt idx="199">
                  <c:v>45.619</c:v>
                </c:pt>
                <c:pt idx="200">
                  <c:v>45.868000000000002</c:v>
                </c:pt>
                <c:pt idx="201">
                  <c:v>45.96</c:v>
                </c:pt>
                <c:pt idx="202">
                  <c:v>46.044000000000004</c:v>
                </c:pt>
                <c:pt idx="203">
                  <c:v>46.269000000000013</c:v>
                </c:pt>
                <c:pt idx="204">
                  <c:v>46.393000000000001</c:v>
                </c:pt>
                <c:pt idx="205">
                  <c:v>46.437000000000005</c:v>
                </c:pt>
                <c:pt idx="206">
                  <c:v>46.555</c:v>
                </c:pt>
                <c:pt idx="207">
                  <c:v>46.627000000000002</c:v>
                </c:pt>
                <c:pt idx="208">
                  <c:v>46.606000000000002</c:v>
                </c:pt>
                <c:pt idx="209">
                  <c:v>46.624000000000002</c:v>
                </c:pt>
                <c:pt idx="210">
                  <c:v>46.612000000000002</c:v>
                </c:pt>
                <c:pt idx="211">
                  <c:v>46.754000000000005</c:v>
                </c:pt>
                <c:pt idx="212">
                  <c:v>46.857999999999997</c:v>
                </c:pt>
                <c:pt idx="213">
                  <c:v>46.87</c:v>
                </c:pt>
                <c:pt idx="214">
                  <c:v>46.965000000000003</c:v>
                </c:pt>
                <c:pt idx="215">
                  <c:v>47.083000000000006</c:v>
                </c:pt>
                <c:pt idx="216">
                  <c:v>47.123000000000012</c:v>
                </c:pt>
                <c:pt idx="217">
                  <c:v>47.187000000000005</c:v>
                </c:pt>
                <c:pt idx="218">
                  <c:v>47.296000000000063</c:v>
                </c:pt>
                <c:pt idx="219">
                  <c:v>47.347999999999999</c:v>
                </c:pt>
                <c:pt idx="220">
                  <c:v>47.380999999999993</c:v>
                </c:pt>
                <c:pt idx="221">
                  <c:v>47.466000000000001</c:v>
                </c:pt>
                <c:pt idx="222">
                  <c:v>47.527000000000001</c:v>
                </c:pt>
                <c:pt idx="223">
                  <c:v>47.55</c:v>
                </c:pt>
                <c:pt idx="224">
                  <c:v>47.601000000000006</c:v>
                </c:pt>
                <c:pt idx="225">
                  <c:v>47.651000000000003</c:v>
                </c:pt>
                <c:pt idx="226">
                  <c:v>47.672000000000011</c:v>
                </c:pt>
                <c:pt idx="227">
                  <c:v>47.704000000000001</c:v>
                </c:pt>
                <c:pt idx="228">
                  <c:v>47.738000000000063</c:v>
                </c:pt>
                <c:pt idx="229">
                  <c:v>47.744</c:v>
                </c:pt>
                <c:pt idx="230">
                  <c:v>47.753</c:v>
                </c:pt>
                <c:pt idx="231">
                  <c:v>47.766000000000012</c:v>
                </c:pt>
                <c:pt idx="232">
                  <c:v>47.761000000000003</c:v>
                </c:pt>
                <c:pt idx="233">
                  <c:v>47.75</c:v>
                </c:pt>
                <c:pt idx="234">
                  <c:v>47.742000000000012</c:v>
                </c:pt>
                <c:pt idx="235">
                  <c:v>47.722000000000129</c:v>
                </c:pt>
                <c:pt idx="236">
                  <c:v>47.697000000000003</c:v>
                </c:pt>
                <c:pt idx="237">
                  <c:v>47.674000000000007</c:v>
                </c:pt>
                <c:pt idx="238">
                  <c:v>47.641000000000005</c:v>
                </c:pt>
                <c:pt idx="239">
                  <c:v>47.602000000000011</c:v>
                </c:pt>
                <c:pt idx="240">
                  <c:v>47.562000000000012</c:v>
                </c:pt>
                <c:pt idx="241">
                  <c:v>47.519000000000005</c:v>
                </c:pt>
                <c:pt idx="242">
                  <c:v>47.468000000000011</c:v>
                </c:pt>
                <c:pt idx="243">
                  <c:v>47.417999999999999</c:v>
                </c:pt>
                <c:pt idx="244">
                  <c:v>47.365000000000002</c:v>
                </c:pt>
                <c:pt idx="245">
                  <c:v>47.308</c:v>
                </c:pt>
                <c:pt idx="246">
                  <c:v>47.253</c:v>
                </c:pt>
                <c:pt idx="247">
                  <c:v>47.195000000000114</c:v>
                </c:pt>
                <c:pt idx="248">
                  <c:v>47.136000000000003</c:v>
                </c:pt>
                <c:pt idx="249">
                  <c:v>47.076000000000001</c:v>
                </c:pt>
                <c:pt idx="250">
                  <c:v>47.019000000000005</c:v>
                </c:pt>
                <c:pt idx="251">
                  <c:v>46.959000000000003</c:v>
                </c:pt>
                <c:pt idx="252">
                  <c:v>46.9</c:v>
                </c:pt>
                <c:pt idx="253">
                  <c:v>46.841999999999999</c:v>
                </c:pt>
                <c:pt idx="254">
                  <c:v>46.785000000000011</c:v>
                </c:pt>
                <c:pt idx="255">
                  <c:v>46.732000000000063</c:v>
                </c:pt>
                <c:pt idx="256">
                  <c:v>46.679000000000002</c:v>
                </c:pt>
                <c:pt idx="257">
                  <c:v>46.626000000000012</c:v>
                </c:pt>
                <c:pt idx="258">
                  <c:v>46.575000000000003</c:v>
                </c:pt>
                <c:pt idx="259">
                  <c:v>46.526000000000003</c:v>
                </c:pt>
                <c:pt idx="260">
                  <c:v>46.48</c:v>
                </c:pt>
                <c:pt idx="261">
                  <c:v>46.436</c:v>
                </c:pt>
                <c:pt idx="262">
                  <c:v>46.394000000000005</c:v>
                </c:pt>
                <c:pt idx="263">
                  <c:v>46.354999999999997</c:v>
                </c:pt>
                <c:pt idx="264">
                  <c:v>46.316999999999993</c:v>
                </c:pt>
                <c:pt idx="265">
                  <c:v>46.282000000000011</c:v>
                </c:pt>
                <c:pt idx="266">
                  <c:v>46.249000000000002</c:v>
                </c:pt>
                <c:pt idx="267">
                  <c:v>46.220000000000013</c:v>
                </c:pt>
                <c:pt idx="268">
                  <c:v>46.192000000000114</c:v>
                </c:pt>
                <c:pt idx="269">
                  <c:v>46.168000000000013</c:v>
                </c:pt>
                <c:pt idx="270">
                  <c:v>46.145000000000003</c:v>
                </c:pt>
                <c:pt idx="271">
                  <c:v>46.125000000000114</c:v>
                </c:pt>
                <c:pt idx="272">
                  <c:v>46.109000000000002</c:v>
                </c:pt>
                <c:pt idx="273">
                  <c:v>46.097000000000001</c:v>
                </c:pt>
                <c:pt idx="274">
                  <c:v>46.088000000000001</c:v>
                </c:pt>
                <c:pt idx="275">
                  <c:v>46.081000000000003</c:v>
                </c:pt>
                <c:pt idx="276">
                  <c:v>46.076000000000001</c:v>
                </c:pt>
                <c:pt idx="277">
                  <c:v>46.072000000000003</c:v>
                </c:pt>
                <c:pt idx="278">
                  <c:v>46.071000000000005</c:v>
                </c:pt>
                <c:pt idx="279">
                  <c:v>46.072000000000003</c:v>
                </c:pt>
                <c:pt idx="280">
                  <c:v>46.077000000000005</c:v>
                </c:pt>
                <c:pt idx="281">
                  <c:v>46.084000000000003</c:v>
                </c:pt>
                <c:pt idx="282">
                  <c:v>46.094000000000001</c:v>
                </c:pt>
                <c:pt idx="283">
                  <c:v>46.108000000000011</c:v>
                </c:pt>
                <c:pt idx="284">
                  <c:v>46.124000000000002</c:v>
                </c:pt>
                <c:pt idx="285">
                  <c:v>46.142000000000003</c:v>
                </c:pt>
                <c:pt idx="286">
                  <c:v>46.163000000000011</c:v>
                </c:pt>
                <c:pt idx="287">
                  <c:v>46.184000000000005</c:v>
                </c:pt>
                <c:pt idx="288">
                  <c:v>46.206000000000003</c:v>
                </c:pt>
                <c:pt idx="289">
                  <c:v>46.229000000000013</c:v>
                </c:pt>
                <c:pt idx="290">
                  <c:v>46.255000000000003</c:v>
                </c:pt>
                <c:pt idx="291">
                  <c:v>46.281000000000006</c:v>
                </c:pt>
                <c:pt idx="292">
                  <c:v>46.308</c:v>
                </c:pt>
                <c:pt idx="293">
                  <c:v>46.34</c:v>
                </c:pt>
                <c:pt idx="294">
                  <c:v>46.373000000000005</c:v>
                </c:pt>
                <c:pt idx="295">
                  <c:v>46.406000000000006</c:v>
                </c:pt>
                <c:pt idx="296">
                  <c:v>46.438000000000002</c:v>
                </c:pt>
                <c:pt idx="297">
                  <c:v>46.47</c:v>
                </c:pt>
                <c:pt idx="298">
                  <c:v>46.503</c:v>
                </c:pt>
                <c:pt idx="299">
                  <c:v>46.534000000000006</c:v>
                </c:pt>
                <c:pt idx="300">
                  <c:v>46.564</c:v>
                </c:pt>
                <c:pt idx="301">
                  <c:v>46.594000000000001</c:v>
                </c:pt>
                <c:pt idx="302">
                  <c:v>46.623000000000012</c:v>
                </c:pt>
                <c:pt idx="303">
                  <c:v>46.654000000000003</c:v>
                </c:pt>
                <c:pt idx="304">
                  <c:v>46.684000000000005</c:v>
                </c:pt>
                <c:pt idx="305">
                  <c:v>46.714000000000006</c:v>
                </c:pt>
                <c:pt idx="306">
                  <c:v>46.744</c:v>
                </c:pt>
                <c:pt idx="307">
                  <c:v>46.77</c:v>
                </c:pt>
                <c:pt idx="308">
                  <c:v>46.79500000000013</c:v>
                </c:pt>
                <c:pt idx="309">
                  <c:v>46.819000000000003</c:v>
                </c:pt>
                <c:pt idx="310">
                  <c:v>46.841000000000001</c:v>
                </c:pt>
                <c:pt idx="311">
                  <c:v>46.862000000000002</c:v>
                </c:pt>
                <c:pt idx="312">
                  <c:v>46.88</c:v>
                </c:pt>
                <c:pt idx="313">
                  <c:v>46.894000000000005</c:v>
                </c:pt>
                <c:pt idx="314">
                  <c:v>46.911000000000001</c:v>
                </c:pt>
                <c:pt idx="315">
                  <c:v>46.925000000000011</c:v>
                </c:pt>
                <c:pt idx="316">
                  <c:v>46.94</c:v>
                </c:pt>
                <c:pt idx="317">
                  <c:v>46.953000000000003</c:v>
                </c:pt>
                <c:pt idx="318">
                  <c:v>46.966000000000001</c:v>
                </c:pt>
                <c:pt idx="319">
                  <c:v>46.975000000000001</c:v>
                </c:pt>
                <c:pt idx="320">
                  <c:v>46.983000000000004</c:v>
                </c:pt>
                <c:pt idx="321">
                  <c:v>46.99</c:v>
                </c:pt>
                <c:pt idx="322">
                  <c:v>46.995000000000012</c:v>
                </c:pt>
                <c:pt idx="323">
                  <c:v>46.997</c:v>
                </c:pt>
                <c:pt idx="324">
                  <c:v>46.997</c:v>
                </c:pt>
                <c:pt idx="325">
                  <c:v>46.996000000000002</c:v>
                </c:pt>
                <c:pt idx="326">
                  <c:v>46.993000000000002</c:v>
                </c:pt>
                <c:pt idx="327">
                  <c:v>46.99</c:v>
                </c:pt>
                <c:pt idx="328">
                  <c:v>46.987000000000002</c:v>
                </c:pt>
                <c:pt idx="329">
                  <c:v>46.983000000000004</c:v>
                </c:pt>
                <c:pt idx="330">
                  <c:v>46.977000000000004</c:v>
                </c:pt>
                <c:pt idx="331">
                  <c:v>46.97</c:v>
                </c:pt>
                <c:pt idx="332">
                  <c:v>46.964000000000006</c:v>
                </c:pt>
                <c:pt idx="333">
                  <c:v>46.956000000000003</c:v>
                </c:pt>
                <c:pt idx="334">
                  <c:v>46.945</c:v>
                </c:pt>
                <c:pt idx="335">
                  <c:v>46.934000000000005</c:v>
                </c:pt>
                <c:pt idx="336">
                  <c:v>46.923000000000002</c:v>
                </c:pt>
                <c:pt idx="337">
                  <c:v>46.909000000000006</c:v>
                </c:pt>
                <c:pt idx="338">
                  <c:v>46.895000000000003</c:v>
                </c:pt>
                <c:pt idx="339">
                  <c:v>46.881999999999998</c:v>
                </c:pt>
                <c:pt idx="340">
                  <c:v>46.868000000000002</c:v>
                </c:pt>
                <c:pt idx="341">
                  <c:v>46.851999999999997</c:v>
                </c:pt>
                <c:pt idx="342">
                  <c:v>46.837000000000003</c:v>
                </c:pt>
                <c:pt idx="343">
                  <c:v>46.82</c:v>
                </c:pt>
                <c:pt idx="344">
                  <c:v>46.804000000000002</c:v>
                </c:pt>
                <c:pt idx="345">
                  <c:v>46.787000000000006</c:v>
                </c:pt>
                <c:pt idx="346">
                  <c:v>46.769000000000013</c:v>
                </c:pt>
                <c:pt idx="347">
                  <c:v>46.753</c:v>
                </c:pt>
                <c:pt idx="348">
                  <c:v>46.735000000000063</c:v>
                </c:pt>
                <c:pt idx="349">
                  <c:v>46.717000000000006</c:v>
                </c:pt>
                <c:pt idx="350">
                  <c:v>46.699000000000012</c:v>
                </c:pt>
                <c:pt idx="351">
                  <c:v>46.682000000000002</c:v>
                </c:pt>
                <c:pt idx="352">
                  <c:v>46.666000000000011</c:v>
                </c:pt>
                <c:pt idx="353">
                  <c:v>46.651000000000003</c:v>
                </c:pt>
                <c:pt idx="354">
                  <c:v>46.636000000000003</c:v>
                </c:pt>
                <c:pt idx="355">
                  <c:v>46.621000000000002</c:v>
                </c:pt>
                <c:pt idx="356">
                  <c:v>46.608000000000011</c:v>
                </c:pt>
                <c:pt idx="357">
                  <c:v>46.593000000000011</c:v>
                </c:pt>
                <c:pt idx="358">
                  <c:v>46.581000000000003</c:v>
                </c:pt>
                <c:pt idx="359">
                  <c:v>46.568000000000012</c:v>
                </c:pt>
                <c:pt idx="360">
                  <c:v>46.557000000000002</c:v>
                </c:pt>
                <c:pt idx="361">
                  <c:v>46.546000000000006</c:v>
                </c:pt>
                <c:pt idx="362">
                  <c:v>46.537000000000006</c:v>
                </c:pt>
                <c:pt idx="363">
                  <c:v>46.531000000000006</c:v>
                </c:pt>
                <c:pt idx="364">
                  <c:v>46.526000000000003</c:v>
                </c:pt>
                <c:pt idx="365">
                  <c:v>46.52</c:v>
                </c:pt>
                <c:pt idx="366">
                  <c:v>46.515000000000001</c:v>
                </c:pt>
                <c:pt idx="367">
                  <c:v>46.51</c:v>
                </c:pt>
                <c:pt idx="368">
                  <c:v>46.505000000000003</c:v>
                </c:pt>
                <c:pt idx="369">
                  <c:v>46.5</c:v>
                </c:pt>
                <c:pt idx="370">
                  <c:v>46.497</c:v>
                </c:pt>
                <c:pt idx="371">
                  <c:v>46.495000000000012</c:v>
                </c:pt>
                <c:pt idx="372">
                  <c:v>46.494</c:v>
                </c:pt>
                <c:pt idx="373">
                  <c:v>46.494</c:v>
                </c:pt>
                <c:pt idx="374">
                  <c:v>46.497</c:v>
                </c:pt>
                <c:pt idx="375">
                  <c:v>46.5</c:v>
                </c:pt>
                <c:pt idx="376">
                  <c:v>46.503</c:v>
                </c:pt>
                <c:pt idx="377">
                  <c:v>46.505000000000003</c:v>
                </c:pt>
                <c:pt idx="378">
                  <c:v>46.508000000000003</c:v>
                </c:pt>
                <c:pt idx="379">
                  <c:v>46.513000000000005</c:v>
                </c:pt>
                <c:pt idx="380">
                  <c:v>46.517000000000003</c:v>
                </c:pt>
                <c:pt idx="381">
                  <c:v>46.522000000000013</c:v>
                </c:pt>
                <c:pt idx="382">
                  <c:v>46.526000000000003</c:v>
                </c:pt>
                <c:pt idx="383">
                  <c:v>46.532000000000011</c:v>
                </c:pt>
                <c:pt idx="384">
                  <c:v>46.537000000000006</c:v>
                </c:pt>
                <c:pt idx="385">
                  <c:v>46.542000000000002</c:v>
                </c:pt>
                <c:pt idx="386">
                  <c:v>46.546000000000006</c:v>
                </c:pt>
                <c:pt idx="387">
                  <c:v>46.551000000000002</c:v>
                </c:pt>
                <c:pt idx="388">
                  <c:v>46.555</c:v>
                </c:pt>
                <c:pt idx="389">
                  <c:v>46.558</c:v>
                </c:pt>
                <c:pt idx="390">
                  <c:v>46.563000000000002</c:v>
                </c:pt>
                <c:pt idx="391">
                  <c:v>46.568000000000012</c:v>
                </c:pt>
                <c:pt idx="392">
                  <c:v>46.572000000000003</c:v>
                </c:pt>
                <c:pt idx="393">
                  <c:v>46.576000000000001</c:v>
                </c:pt>
                <c:pt idx="394">
                  <c:v>46.579000000000001</c:v>
                </c:pt>
                <c:pt idx="395">
                  <c:v>46.582000000000001</c:v>
                </c:pt>
                <c:pt idx="396">
                  <c:v>46.586000000000006</c:v>
                </c:pt>
                <c:pt idx="397">
                  <c:v>46.589000000000006</c:v>
                </c:pt>
                <c:pt idx="398">
                  <c:v>46.591000000000001</c:v>
                </c:pt>
                <c:pt idx="399">
                  <c:v>46.591000000000001</c:v>
                </c:pt>
                <c:pt idx="400">
                  <c:v>46.59</c:v>
                </c:pt>
                <c:pt idx="401">
                  <c:v>46.589000000000006</c:v>
                </c:pt>
                <c:pt idx="402">
                  <c:v>46.587000000000003</c:v>
                </c:pt>
                <c:pt idx="403">
                  <c:v>46.583000000000006</c:v>
                </c:pt>
                <c:pt idx="404">
                  <c:v>46.578000000000003</c:v>
                </c:pt>
                <c:pt idx="405">
                  <c:v>46.575000000000003</c:v>
                </c:pt>
                <c:pt idx="406">
                  <c:v>46.57</c:v>
                </c:pt>
                <c:pt idx="407">
                  <c:v>46.566000000000003</c:v>
                </c:pt>
                <c:pt idx="408">
                  <c:v>46.563000000000002</c:v>
                </c:pt>
                <c:pt idx="409">
                  <c:v>46.56</c:v>
                </c:pt>
                <c:pt idx="410">
                  <c:v>46.557000000000002</c:v>
                </c:pt>
                <c:pt idx="411">
                  <c:v>46.552</c:v>
                </c:pt>
                <c:pt idx="412">
                  <c:v>46.547000000000004</c:v>
                </c:pt>
                <c:pt idx="413">
                  <c:v>46.542000000000002</c:v>
                </c:pt>
                <c:pt idx="414">
                  <c:v>46.535000000000011</c:v>
                </c:pt>
                <c:pt idx="415">
                  <c:v>46.526000000000003</c:v>
                </c:pt>
                <c:pt idx="416">
                  <c:v>46.518000000000001</c:v>
                </c:pt>
                <c:pt idx="417">
                  <c:v>46.508000000000003</c:v>
                </c:pt>
                <c:pt idx="418">
                  <c:v>46.499000000000002</c:v>
                </c:pt>
                <c:pt idx="419">
                  <c:v>46.489000000000004</c:v>
                </c:pt>
                <c:pt idx="420">
                  <c:v>46.48</c:v>
                </c:pt>
                <c:pt idx="421">
                  <c:v>46.469000000000001</c:v>
                </c:pt>
                <c:pt idx="422">
                  <c:v>46.46</c:v>
                </c:pt>
                <c:pt idx="423">
                  <c:v>46.450999999999993</c:v>
                </c:pt>
                <c:pt idx="424">
                  <c:v>46.443000000000005</c:v>
                </c:pt>
                <c:pt idx="425">
                  <c:v>46.435000000000002</c:v>
                </c:pt>
                <c:pt idx="426">
                  <c:v>46.429000000000002</c:v>
                </c:pt>
                <c:pt idx="427">
                  <c:v>46.424000000000007</c:v>
                </c:pt>
                <c:pt idx="428">
                  <c:v>46.417000000000002</c:v>
                </c:pt>
                <c:pt idx="429">
                  <c:v>46.411999999999999</c:v>
                </c:pt>
                <c:pt idx="430">
                  <c:v>46.408000000000001</c:v>
                </c:pt>
                <c:pt idx="431">
                  <c:v>46.404000000000003</c:v>
                </c:pt>
                <c:pt idx="432">
                  <c:v>46.399000000000001</c:v>
                </c:pt>
                <c:pt idx="433">
                  <c:v>46.396000000000001</c:v>
                </c:pt>
                <c:pt idx="434">
                  <c:v>46.393000000000001</c:v>
                </c:pt>
                <c:pt idx="435">
                  <c:v>46.393000000000001</c:v>
                </c:pt>
                <c:pt idx="436">
                  <c:v>46.394000000000005</c:v>
                </c:pt>
                <c:pt idx="437">
                  <c:v>46.396000000000001</c:v>
                </c:pt>
                <c:pt idx="438">
                  <c:v>46.403000000000006</c:v>
                </c:pt>
                <c:pt idx="439">
                  <c:v>46.409000000000006</c:v>
                </c:pt>
                <c:pt idx="440">
                  <c:v>46.414999999999999</c:v>
                </c:pt>
                <c:pt idx="441">
                  <c:v>46.422000000000011</c:v>
                </c:pt>
                <c:pt idx="442">
                  <c:v>46.431000000000004</c:v>
                </c:pt>
                <c:pt idx="443">
                  <c:v>46.44</c:v>
                </c:pt>
                <c:pt idx="444">
                  <c:v>46.450999999999993</c:v>
                </c:pt>
                <c:pt idx="445">
                  <c:v>46.461000000000006</c:v>
                </c:pt>
                <c:pt idx="446">
                  <c:v>46.474000000000004</c:v>
                </c:pt>
                <c:pt idx="447">
                  <c:v>46.488</c:v>
                </c:pt>
              </c:numCache>
            </c:numRef>
          </c:yVal>
          <c:smooth val="1"/>
        </c:ser>
        <c:dLbls>
          <c:showLegendKey val="0"/>
          <c:showVal val="0"/>
          <c:showCatName val="0"/>
          <c:showSerName val="0"/>
          <c:showPercent val="0"/>
          <c:showBubbleSize val="0"/>
        </c:dLbls>
        <c:axId val="165892096"/>
        <c:axId val="165893632"/>
      </c:scatterChart>
      <c:valAx>
        <c:axId val="165892096"/>
        <c:scaling>
          <c:orientation val="minMax"/>
          <c:max val="45"/>
          <c:min val="0"/>
        </c:scaling>
        <c:delete val="1"/>
        <c:axPos val="b"/>
        <c:numFmt formatCode="General" sourceLinked="1"/>
        <c:majorTickMark val="in"/>
        <c:minorTickMark val="none"/>
        <c:tickLblPos val="none"/>
        <c:crossAx val="165893632"/>
        <c:crosses val="autoZero"/>
        <c:crossBetween val="midCat"/>
        <c:majorUnit val="5"/>
        <c:minorUnit val="4"/>
      </c:valAx>
      <c:valAx>
        <c:axId val="165893632"/>
        <c:scaling>
          <c:orientation val="minMax"/>
          <c:max val="50"/>
          <c:min val="42"/>
        </c:scaling>
        <c:delete val="1"/>
        <c:axPos val="l"/>
        <c:numFmt formatCode="General" sourceLinked="1"/>
        <c:majorTickMark val="out"/>
        <c:minorTickMark val="none"/>
        <c:tickLblPos val="none"/>
        <c:crossAx val="165892096"/>
        <c:crossesAt val="0"/>
        <c:crossBetween val="midCat"/>
        <c:majorUnit val="2"/>
        <c:minorUnit val="0.4"/>
      </c:valAx>
      <c:spPr>
        <a:noFill/>
        <a:ln w="25400">
          <a:noFill/>
        </a:ln>
      </c:spPr>
    </c:plotArea>
    <c:plotVisOnly val="1"/>
    <c:dispBlanksAs val="gap"/>
    <c:showDLblsOverMax val="0"/>
  </c:chart>
  <c:spPr>
    <a:noFill/>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330391080630749E-2"/>
          <c:y val="2.85639415895368E-2"/>
          <c:w val="0.96366960891936926"/>
          <c:h val="0.94287211682092642"/>
        </c:manualLayout>
      </c:layout>
      <c:lineChart>
        <c:grouping val="standard"/>
        <c:varyColors val="0"/>
        <c:ser>
          <c:idx val="0"/>
          <c:order val="0"/>
          <c:tx>
            <c:strRef>
              <c:f>'Isolated Bathroom Sink'!$D$1</c:f>
              <c:strCache>
                <c:ptCount val="1"/>
                <c:pt idx="0">
                  <c:v>Cold Line Pressure
(Hose Spigot)</c:v>
                </c:pt>
              </c:strCache>
            </c:strRef>
          </c:tx>
          <c:spPr>
            <a:ln w="25400">
              <a:solidFill>
                <a:srgbClr val="00B0F0"/>
              </a:solidFill>
            </a:ln>
          </c:spPr>
          <c:marker>
            <c:symbol val="none"/>
          </c:marker>
          <c:val>
            <c:numRef>
              <c:f>'Isolated Bathroom Sink'!$D$2:$D$5525</c:f>
              <c:numCache>
                <c:formatCode>General</c:formatCode>
                <c:ptCount val="5524"/>
                <c:pt idx="0">
                  <c:v>62.232585641260414</c:v>
                </c:pt>
                <c:pt idx="1">
                  <c:v>62.240978103303611</c:v>
                </c:pt>
                <c:pt idx="2">
                  <c:v>62.244220645456643</c:v>
                </c:pt>
                <c:pt idx="3">
                  <c:v>62.244220645456643</c:v>
                </c:pt>
                <c:pt idx="4">
                  <c:v>62.232013427939286</c:v>
                </c:pt>
                <c:pt idx="5">
                  <c:v>62.214465552758078</c:v>
                </c:pt>
                <c:pt idx="6">
                  <c:v>62.159723811703678</c:v>
                </c:pt>
                <c:pt idx="7">
                  <c:v>62.166590371557184</c:v>
                </c:pt>
                <c:pt idx="8">
                  <c:v>62.173456931410705</c:v>
                </c:pt>
                <c:pt idx="9">
                  <c:v>62.16430151827268</c:v>
                </c:pt>
                <c:pt idx="10">
                  <c:v>62.179179064621962</c:v>
                </c:pt>
                <c:pt idx="11">
                  <c:v>62.180514229037918</c:v>
                </c:pt>
                <c:pt idx="12">
                  <c:v>62.188525215533673</c:v>
                </c:pt>
                <c:pt idx="13">
                  <c:v>62.179560540169383</c:v>
                </c:pt>
                <c:pt idx="14">
                  <c:v>62.19710841535057</c:v>
                </c:pt>
                <c:pt idx="15">
                  <c:v>62.194247348744966</c:v>
                </c:pt>
                <c:pt idx="16">
                  <c:v>62.207980468451979</c:v>
                </c:pt>
                <c:pt idx="17">
                  <c:v>62.201304646372158</c:v>
                </c:pt>
                <c:pt idx="18">
                  <c:v>62.209315632867948</c:v>
                </c:pt>
                <c:pt idx="19">
                  <c:v>62.214656290531785</c:v>
                </c:pt>
                <c:pt idx="20">
                  <c:v>62.206645304036009</c:v>
                </c:pt>
                <c:pt idx="21">
                  <c:v>62.183756771190964</c:v>
                </c:pt>
                <c:pt idx="22">
                  <c:v>62.182993820096115</c:v>
                </c:pt>
                <c:pt idx="23">
                  <c:v>62.180704966811604</c:v>
                </c:pt>
                <c:pt idx="24">
                  <c:v>62.159914549477364</c:v>
                </c:pt>
                <c:pt idx="25">
                  <c:v>62.153810940718678</c:v>
                </c:pt>
                <c:pt idx="26">
                  <c:v>62.144274052033246</c:v>
                </c:pt>
                <c:pt idx="27">
                  <c:v>62.135690852216349</c:v>
                </c:pt>
                <c:pt idx="28">
                  <c:v>61.998741130693489</c:v>
                </c:pt>
                <c:pt idx="29">
                  <c:v>61.99053940642402</c:v>
                </c:pt>
                <c:pt idx="30">
                  <c:v>62.004081788357347</c:v>
                </c:pt>
                <c:pt idx="31">
                  <c:v>62.015907530327297</c:v>
                </c:pt>
                <c:pt idx="32">
                  <c:v>62.015526054779876</c:v>
                </c:pt>
                <c:pt idx="33">
                  <c:v>62.060540169375145</c:v>
                </c:pt>
                <c:pt idx="34">
                  <c:v>62.082856488899061</c:v>
                </c:pt>
                <c:pt idx="35">
                  <c:v>62.084573128862452</c:v>
                </c:pt>
                <c:pt idx="36">
                  <c:v>62.088387884336612</c:v>
                </c:pt>
                <c:pt idx="37">
                  <c:v>62.096208133058667</c:v>
                </c:pt>
                <c:pt idx="38">
                  <c:v>62.224383916990931</c:v>
                </c:pt>
                <c:pt idx="39">
                  <c:v>62.228961623559925</c:v>
                </c:pt>
                <c:pt idx="40">
                  <c:v>62.211223010605025</c:v>
                </c:pt>
                <c:pt idx="41">
                  <c:v>62.208743419546806</c:v>
                </c:pt>
                <c:pt idx="42">
                  <c:v>62.198634317540247</c:v>
                </c:pt>
                <c:pt idx="43">
                  <c:v>62.150568398565653</c:v>
                </c:pt>
                <c:pt idx="44">
                  <c:v>62.145990691996644</c:v>
                </c:pt>
                <c:pt idx="45">
                  <c:v>62.204356450751504</c:v>
                </c:pt>
                <c:pt idx="46">
                  <c:v>62.092202639810793</c:v>
                </c:pt>
                <c:pt idx="47">
                  <c:v>62.077134355687804</c:v>
                </c:pt>
                <c:pt idx="48">
                  <c:v>62.093919279774184</c:v>
                </c:pt>
                <c:pt idx="49">
                  <c:v>62.09582665751126</c:v>
                </c:pt>
                <c:pt idx="50">
                  <c:v>62.137026016632355</c:v>
                </c:pt>
                <c:pt idx="51">
                  <c:v>62.143129625391019</c:v>
                </c:pt>
                <c:pt idx="52">
                  <c:v>62.156672007324332</c:v>
                </c:pt>
                <c:pt idx="53">
                  <c:v>62.174410620279232</c:v>
                </c:pt>
                <c:pt idx="54">
                  <c:v>62.165445944914929</c:v>
                </c:pt>
                <c:pt idx="55">
                  <c:v>62.130350194552534</c:v>
                </c:pt>
                <c:pt idx="56">
                  <c:v>62.241741054398403</c:v>
                </c:pt>
                <c:pt idx="57">
                  <c:v>62.256618600747686</c:v>
                </c:pt>
                <c:pt idx="58">
                  <c:v>62.215419241626606</c:v>
                </c:pt>
                <c:pt idx="59">
                  <c:v>62.0683604180972</c:v>
                </c:pt>
                <c:pt idx="60">
                  <c:v>62.036316472114152</c:v>
                </c:pt>
                <c:pt idx="61">
                  <c:v>62.044327458609914</c:v>
                </c:pt>
                <c:pt idx="62">
                  <c:v>62.027542534523562</c:v>
                </c:pt>
                <c:pt idx="63">
                  <c:v>62.014953841458784</c:v>
                </c:pt>
                <c:pt idx="64">
                  <c:v>62.024109254596809</c:v>
                </c:pt>
                <c:pt idx="65">
                  <c:v>62.008278019378984</c:v>
                </c:pt>
                <c:pt idx="66">
                  <c:v>62.005798428320773</c:v>
                </c:pt>
                <c:pt idx="67">
                  <c:v>61.992446784161167</c:v>
                </c:pt>
                <c:pt idx="68">
                  <c:v>62.016098268101018</c:v>
                </c:pt>
                <c:pt idx="69">
                  <c:v>62.16563668268865</c:v>
                </c:pt>
                <c:pt idx="70">
                  <c:v>62.165827420462371</c:v>
                </c:pt>
                <c:pt idx="71">
                  <c:v>62.16544594491495</c:v>
                </c:pt>
                <c:pt idx="72">
                  <c:v>62.156862745098046</c:v>
                </c:pt>
                <c:pt idx="73">
                  <c:v>62.162775616083024</c:v>
                </c:pt>
                <c:pt idx="74">
                  <c:v>62.169451438162824</c:v>
                </c:pt>
                <c:pt idx="75">
                  <c:v>62.21751735713741</c:v>
                </c:pt>
                <c:pt idx="76">
                  <c:v>62.223048752574961</c:v>
                </c:pt>
                <c:pt idx="77">
                  <c:v>62.224956130312044</c:v>
                </c:pt>
                <c:pt idx="78">
                  <c:v>62.229915312428474</c:v>
                </c:pt>
                <c:pt idx="79">
                  <c:v>62.235255970092318</c:v>
                </c:pt>
                <c:pt idx="80">
                  <c:v>62.225909819180593</c:v>
                </c:pt>
                <c:pt idx="81">
                  <c:v>62.208361943999385</c:v>
                </c:pt>
                <c:pt idx="82">
                  <c:v>62.22953383688106</c:v>
                </c:pt>
                <c:pt idx="83">
                  <c:v>62.225719081406865</c:v>
                </c:pt>
                <c:pt idx="84">
                  <c:v>62.237354085603087</c:v>
                </c:pt>
                <c:pt idx="85">
                  <c:v>62.178416113527099</c:v>
                </c:pt>
                <c:pt idx="86">
                  <c:v>62.17860685130082</c:v>
                </c:pt>
                <c:pt idx="87">
                  <c:v>62.19195849546044</c:v>
                </c:pt>
                <c:pt idx="88">
                  <c:v>62.189860379949629</c:v>
                </c:pt>
                <c:pt idx="89">
                  <c:v>62.193865873197524</c:v>
                </c:pt>
                <c:pt idx="90">
                  <c:v>62.207026779583416</c:v>
                </c:pt>
                <c:pt idx="91">
                  <c:v>62.205691615167453</c:v>
                </c:pt>
                <c:pt idx="92">
                  <c:v>62.197299153124291</c:v>
                </c:pt>
                <c:pt idx="93">
                  <c:v>62.19176775768674</c:v>
                </c:pt>
                <c:pt idx="94">
                  <c:v>62.177843900206007</c:v>
                </c:pt>
                <c:pt idx="95">
                  <c:v>62.182421606775016</c:v>
                </c:pt>
                <c:pt idx="96">
                  <c:v>62.188525215533694</c:v>
                </c:pt>
                <c:pt idx="97">
                  <c:v>62.161058976119634</c:v>
                </c:pt>
                <c:pt idx="98">
                  <c:v>62.162966353856724</c:v>
                </c:pt>
                <c:pt idx="99">
                  <c:v>62.136835278858634</c:v>
                </c:pt>
                <c:pt idx="100">
                  <c:v>62.13702601663234</c:v>
                </c:pt>
                <c:pt idx="101">
                  <c:v>62.141412985427635</c:v>
                </c:pt>
                <c:pt idx="102">
                  <c:v>62.150759136339374</c:v>
                </c:pt>
                <c:pt idx="103">
                  <c:v>62.205310139620067</c:v>
                </c:pt>
                <c:pt idx="104">
                  <c:v>62.19672693980317</c:v>
                </c:pt>
                <c:pt idx="105">
                  <c:v>62.207408255130858</c:v>
                </c:pt>
                <c:pt idx="106">
                  <c:v>62.098878461890592</c:v>
                </c:pt>
                <c:pt idx="107">
                  <c:v>62.111276417181656</c:v>
                </c:pt>
                <c:pt idx="108">
                  <c:v>62.101739528496225</c:v>
                </c:pt>
                <c:pt idx="109">
                  <c:v>62.106889448386369</c:v>
                </c:pt>
                <c:pt idx="110">
                  <c:v>62.100595101853983</c:v>
                </c:pt>
                <c:pt idx="111">
                  <c:v>62.107652399481211</c:v>
                </c:pt>
                <c:pt idx="112">
                  <c:v>62.108796826123445</c:v>
                </c:pt>
                <c:pt idx="113">
                  <c:v>62.065690089265289</c:v>
                </c:pt>
                <c:pt idx="114">
                  <c:v>62.115663385976973</c:v>
                </c:pt>
                <c:pt idx="115">
                  <c:v>62.120241092545974</c:v>
                </c:pt>
                <c:pt idx="116">
                  <c:v>62.217898832684831</c:v>
                </c:pt>
                <c:pt idx="117">
                  <c:v>62.222285801480133</c:v>
                </c:pt>
                <c:pt idx="118">
                  <c:v>62.231250476844444</c:v>
                </c:pt>
                <c:pt idx="119">
                  <c:v>62.22762645914397</c:v>
                </c:pt>
                <c:pt idx="120">
                  <c:v>62.325474937056548</c:v>
                </c:pt>
                <c:pt idx="121">
                  <c:v>62.319371328297862</c:v>
                </c:pt>
                <c:pt idx="122">
                  <c:v>62.320897230487539</c:v>
                </c:pt>
                <c:pt idx="123">
                  <c:v>62.322613870450915</c:v>
                </c:pt>
                <c:pt idx="124">
                  <c:v>62.29419394216832</c:v>
                </c:pt>
                <c:pt idx="125">
                  <c:v>62.279507133592745</c:v>
                </c:pt>
                <c:pt idx="126">
                  <c:v>62.286945906767379</c:v>
                </c:pt>
                <c:pt idx="127">
                  <c:v>62.276264591439691</c:v>
                </c:pt>
                <c:pt idx="128">
                  <c:v>62.269398031586171</c:v>
                </c:pt>
                <c:pt idx="129">
                  <c:v>62.262531471732665</c:v>
                </c:pt>
                <c:pt idx="130">
                  <c:v>62.172693980315863</c:v>
                </c:pt>
                <c:pt idx="131">
                  <c:v>62.18471046005952</c:v>
                </c:pt>
                <c:pt idx="132">
                  <c:v>62.18146791790646</c:v>
                </c:pt>
                <c:pt idx="133">
                  <c:v>62.223620965896089</c:v>
                </c:pt>
                <c:pt idx="134">
                  <c:v>62.196536202029463</c:v>
                </c:pt>
                <c:pt idx="135">
                  <c:v>62.212748912794702</c:v>
                </c:pt>
                <c:pt idx="136">
                  <c:v>62.208552681773106</c:v>
                </c:pt>
                <c:pt idx="137">
                  <c:v>62.213130388342123</c:v>
                </c:pt>
                <c:pt idx="138">
                  <c:v>62.211413748378746</c:v>
                </c:pt>
                <c:pt idx="139">
                  <c:v>62.222858014801261</c:v>
                </c:pt>
                <c:pt idx="140">
                  <c:v>62.219424734874494</c:v>
                </c:pt>
                <c:pt idx="141">
                  <c:v>62.188906691081101</c:v>
                </c:pt>
                <c:pt idx="142">
                  <c:v>62.17975127794309</c:v>
                </c:pt>
                <c:pt idx="143">
                  <c:v>62.125963225757232</c:v>
                </c:pt>
                <c:pt idx="144">
                  <c:v>62.131876096742204</c:v>
                </c:pt>
                <c:pt idx="145">
                  <c:v>62.122911421377886</c:v>
                </c:pt>
                <c:pt idx="146">
                  <c:v>62.122911421377879</c:v>
                </c:pt>
                <c:pt idx="147">
                  <c:v>62.124437323567562</c:v>
                </c:pt>
                <c:pt idx="148">
                  <c:v>62.155527580682076</c:v>
                </c:pt>
                <c:pt idx="149">
                  <c:v>62.149423971923397</c:v>
                </c:pt>
                <c:pt idx="150">
                  <c:v>62.152094300755323</c:v>
                </c:pt>
                <c:pt idx="151">
                  <c:v>62.172503242542156</c:v>
                </c:pt>
                <c:pt idx="152">
                  <c:v>62.171549553673607</c:v>
                </c:pt>
                <c:pt idx="153">
                  <c:v>62.16945143816281</c:v>
                </c:pt>
                <c:pt idx="154">
                  <c:v>62.166590371557184</c:v>
                </c:pt>
                <c:pt idx="155">
                  <c:v>62.1473258564126</c:v>
                </c:pt>
                <c:pt idx="156">
                  <c:v>62.147325856412614</c:v>
                </c:pt>
                <c:pt idx="157">
                  <c:v>62.156672007324325</c:v>
                </c:pt>
                <c:pt idx="158">
                  <c:v>62.138361181048296</c:v>
                </c:pt>
                <c:pt idx="159">
                  <c:v>62.154573891813541</c:v>
                </c:pt>
                <c:pt idx="160">
                  <c:v>62.132066834515925</c:v>
                </c:pt>
                <c:pt idx="161">
                  <c:v>62.136263065537513</c:v>
                </c:pt>
                <c:pt idx="162">
                  <c:v>62.134927901121557</c:v>
                </c:pt>
                <c:pt idx="163">
                  <c:v>62.144274052033268</c:v>
                </c:pt>
                <c:pt idx="164">
                  <c:v>62.153810940718699</c:v>
                </c:pt>
                <c:pt idx="165">
                  <c:v>62.175364309147788</c:v>
                </c:pt>
                <c:pt idx="166">
                  <c:v>62.166018158236056</c:v>
                </c:pt>
                <c:pt idx="167">
                  <c:v>62.187953002212566</c:v>
                </c:pt>
                <c:pt idx="168">
                  <c:v>62.185091935606934</c:v>
                </c:pt>
                <c:pt idx="169">
                  <c:v>62.184138246738392</c:v>
                </c:pt>
                <c:pt idx="170">
                  <c:v>62.196917677576877</c:v>
                </c:pt>
                <c:pt idx="171">
                  <c:v>62.185473411154348</c:v>
                </c:pt>
                <c:pt idx="172">
                  <c:v>62.17994201571679</c:v>
                </c:pt>
                <c:pt idx="173">
                  <c:v>62.180514229037932</c:v>
                </c:pt>
                <c:pt idx="174">
                  <c:v>62.189860379949664</c:v>
                </c:pt>
                <c:pt idx="175">
                  <c:v>62.220187685969336</c:v>
                </c:pt>
                <c:pt idx="176">
                  <c:v>62.143892576485861</c:v>
                </c:pt>
                <c:pt idx="177">
                  <c:v>62.11795223926147</c:v>
                </c:pt>
                <c:pt idx="178">
                  <c:v>62.137598229953461</c:v>
                </c:pt>
                <c:pt idx="179">
                  <c:v>62.145037003128095</c:v>
                </c:pt>
                <c:pt idx="180">
                  <c:v>62.129205767910285</c:v>
                </c:pt>
                <c:pt idx="181">
                  <c:v>62.146372167544065</c:v>
                </c:pt>
                <c:pt idx="182">
                  <c:v>62.160868238345941</c:v>
                </c:pt>
                <c:pt idx="183">
                  <c:v>62.142557412069891</c:v>
                </c:pt>
                <c:pt idx="184">
                  <c:v>62.121766994735637</c:v>
                </c:pt>
                <c:pt idx="185">
                  <c:v>62.137979705500882</c:v>
                </c:pt>
                <c:pt idx="186">
                  <c:v>62.223239490348668</c:v>
                </c:pt>
                <c:pt idx="187">
                  <c:v>62.207217517357137</c:v>
                </c:pt>
                <c:pt idx="188">
                  <c:v>62.18471046005952</c:v>
                </c:pt>
                <c:pt idx="189">
                  <c:v>62.1774624246586</c:v>
                </c:pt>
                <c:pt idx="190">
                  <c:v>62.194247348744952</c:v>
                </c:pt>
                <c:pt idx="191">
                  <c:v>62.176508735790037</c:v>
                </c:pt>
                <c:pt idx="192">
                  <c:v>62.154573891813548</c:v>
                </c:pt>
                <c:pt idx="193">
                  <c:v>61.95010299839781</c:v>
                </c:pt>
                <c:pt idx="194">
                  <c:v>61.962882429236302</c:v>
                </c:pt>
                <c:pt idx="195">
                  <c:v>61.903753719386586</c:v>
                </c:pt>
                <c:pt idx="196">
                  <c:v>61.903562981612879</c:v>
                </c:pt>
                <c:pt idx="197">
                  <c:v>61.934081025406286</c:v>
                </c:pt>
                <c:pt idx="198">
                  <c:v>61.944380865186552</c:v>
                </c:pt>
                <c:pt idx="199">
                  <c:v>61.942664225223169</c:v>
                </c:pt>
                <c:pt idx="200">
                  <c:v>61.957923247119879</c:v>
                </c:pt>
                <c:pt idx="201">
                  <c:v>61.974708171206238</c:v>
                </c:pt>
                <c:pt idx="202">
                  <c:v>62.004272526131068</c:v>
                </c:pt>
                <c:pt idx="203">
                  <c:v>62.218661783779666</c:v>
                </c:pt>
                <c:pt idx="204">
                  <c:v>62.209697108415355</c:v>
                </c:pt>
                <c:pt idx="205">
                  <c:v>62.219996948195636</c:v>
                </c:pt>
                <c:pt idx="206">
                  <c:v>62.22247653925384</c:v>
                </c:pt>
                <c:pt idx="207">
                  <c:v>62.193484397650117</c:v>
                </c:pt>
                <c:pt idx="208">
                  <c:v>62.167162584878312</c:v>
                </c:pt>
                <c:pt idx="209">
                  <c:v>62.163538567177838</c:v>
                </c:pt>
                <c:pt idx="210">
                  <c:v>62.19710841535057</c:v>
                </c:pt>
                <c:pt idx="211">
                  <c:v>62.196536202029435</c:v>
                </c:pt>
                <c:pt idx="212">
                  <c:v>62.186999313344003</c:v>
                </c:pt>
                <c:pt idx="213">
                  <c:v>62.199015793087653</c:v>
                </c:pt>
                <c:pt idx="214">
                  <c:v>62.200541695277323</c:v>
                </c:pt>
                <c:pt idx="215">
                  <c:v>62.182803082322415</c:v>
                </c:pt>
                <c:pt idx="216">
                  <c:v>62.182993820096137</c:v>
                </c:pt>
                <c:pt idx="217">
                  <c:v>62.203593499656662</c:v>
                </c:pt>
                <c:pt idx="218">
                  <c:v>62.213511863889515</c:v>
                </c:pt>
                <c:pt idx="219">
                  <c:v>62.222285801480119</c:v>
                </c:pt>
                <c:pt idx="220">
                  <c:v>62.187190051117703</c:v>
                </c:pt>
                <c:pt idx="221">
                  <c:v>62.17517357137406</c:v>
                </c:pt>
                <c:pt idx="222">
                  <c:v>62.183375295643529</c:v>
                </c:pt>
                <c:pt idx="223">
                  <c:v>62.174219882505518</c:v>
                </c:pt>
                <c:pt idx="224">
                  <c:v>62.178034637979692</c:v>
                </c:pt>
                <c:pt idx="225">
                  <c:v>62.188143739986252</c:v>
                </c:pt>
                <c:pt idx="226">
                  <c:v>62.184138246738357</c:v>
                </c:pt>
                <c:pt idx="227">
                  <c:v>62.190051117723343</c:v>
                </c:pt>
                <c:pt idx="228">
                  <c:v>62.203784237430355</c:v>
                </c:pt>
                <c:pt idx="229">
                  <c:v>62.150568398565632</c:v>
                </c:pt>
                <c:pt idx="230">
                  <c:v>62.155527580682062</c:v>
                </c:pt>
                <c:pt idx="231">
                  <c:v>62.158197909513987</c:v>
                </c:pt>
                <c:pt idx="232">
                  <c:v>62.155336842908369</c:v>
                </c:pt>
                <c:pt idx="233">
                  <c:v>62.145799954222909</c:v>
                </c:pt>
                <c:pt idx="234">
                  <c:v>62.148088807507428</c:v>
                </c:pt>
                <c:pt idx="235">
                  <c:v>62.190432593270771</c:v>
                </c:pt>
                <c:pt idx="236">
                  <c:v>62.143320363164698</c:v>
                </c:pt>
                <c:pt idx="237">
                  <c:v>62.113756008239861</c:v>
                </c:pt>
                <c:pt idx="238">
                  <c:v>62.116998550392921</c:v>
                </c:pt>
                <c:pt idx="239">
                  <c:v>62.153810940718699</c:v>
                </c:pt>
                <c:pt idx="240">
                  <c:v>62.128252079041737</c:v>
                </c:pt>
                <c:pt idx="241">
                  <c:v>62.133020523384445</c:v>
                </c:pt>
                <c:pt idx="242">
                  <c:v>62.131303883421069</c:v>
                </c:pt>
                <c:pt idx="243">
                  <c:v>62.094682230868997</c:v>
                </c:pt>
                <c:pt idx="244">
                  <c:v>62.08266575112534</c:v>
                </c:pt>
                <c:pt idx="245">
                  <c:v>62.052338445105669</c:v>
                </c:pt>
                <c:pt idx="246">
                  <c:v>62.084000915541324</c:v>
                </c:pt>
                <c:pt idx="247">
                  <c:v>62.11470969710841</c:v>
                </c:pt>
                <c:pt idx="248">
                  <c:v>62.092584115358207</c:v>
                </c:pt>
                <c:pt idx="249">
                  <c:v>62.101930266269925</c:v>
                </c:pt>
                <c:pt idx="250">
                  <c:v>62.09945067521172</c:v>
                </c:pt>
                <c:pt idx="251">
                  <c:v>62.096780346379795</c:v>
                </c:pt>
                <c:pt idx="252">
                  <c:v>62.12005035477226</c:v>
                </c:pt>
                <c:pt idx="253">
                  <c:v>62.170214389257659</c:v>
                </c:pt>
                <c:pt idx="254">
                  <c:v>62.184328984512106</c:v>
                </c:pt>
                <c:pt idx="255">
                  <c:v>62.166399633783485</c:v>
                </c:pt>
                <c:pt idx="256">
                  <c:v>62.174601358052961</c:v>
                </c:pt>
                <c:pt idx="257">
                  <c:v>62.165064469367508</c:v>
                </c:pt>
                <c:pt idx="258">
                  <c:v>62.162394140535582</c:v>
                </c:pt>
                <c:pt idx="259">
                  <c:v>62.160105287251099</c:v>
                </c:pt>
                <c:pt idx="260">
                  <c:v>62.209887846189076</c:v>
                </c:pt>
                <c:pt idx="261">
                  <c:v>62.212748912794702</c:v>
                </c:pt>
                <c:pt idx="262">
                  <c:v>62.182612344548701</c:v>
                </c:pt>
                <c:pt idx="263">
                  <c:v>62.17517357137406</c:v>
                </c:pt>
                <c:pt idx="264">
                  <c:v>62.174029144731819</c:v>
                </c:pt>
                <c:pt idx="265">
                  <c:v>62.174410620279254</c:v>
                </c:pt>
                <c:pt idx="266">
                  <c:v>62.176127260242616</c:v>
                </c:pt>
                <c:pt idx="267">
                  <c:v>62.160105287251085</c:v>
                </c:pt>
                <c:pt idx="268">
                  <c:v>62.18127718013276</c:v>
                </c:pt>
                <c:pt idx="269">
                  <c:v>62.199015793087668</c:v>
                </c:pt>
                <c:pt idx="270">
                  <c:v>62.16792553597314</c:v>
                </c:pt>
                <c:pt idx="271">
                  <c:v>62.155718318455783</c:v>
                </c:pt>
                <c:pt idx="272">
                  <c:v>62.148279545281142</c:v>
                </c:pt>
                <c:pt idx="273">
                  <c:v>62.152857251850151</c:v>
                </c:pt>
                <c:pt idx="274">
                  <c:v>62.152094300755337</c:v>
                </c:pt>
                <c:pt idx="275">
                  <c:v>62.15915159838255</c:v>
                </c:pt>
                <c:pt idx="276">
                  <c:v>62.160486762798506</c:v>
                </c:pt>
                <c:pt idx="277">
                  <c:v>62.175364309147788</c:v>
                </c:pt>
                <c:pt idx="278">
                  <c:v>62.163729304951573</c:v>
                </c:pt>
                <c:pt idx="279">
                  <c:v>62.150186923018239</c:v>
                </c:pt>
                <c:pt idx="280">
                  <c:v>62.19138628213932</c:v>
                </c:pt>
                <c:pt idx="281">
                  <c:v>62.208552681773106</c:v>
                </c:pt>
                <c:pt idx="282">
                  <c:v>62.214465552758085</c:v>
                </c:pt>
                <c:pt idx="283">
                  <c:v>62.21198596169986</c:v>
                </c:pt>
                <c:pt idx="284">
                  <c:v>62.209887846189062</c:v>
                </c:pt>
                <c:pt idx="285">
                  <c:v>62.216945143816289</c:v>
                </c:pt>
                <c:pt idx="286">
                  <c:v>62.213702601663236</c:v>
                </c:pt>
                <c:pt idx="287">
                  <c:v>62.21065079728389</c:v>
                </c:pt>
                <c:pt idx="288">
                  <c:v>62.199015793087668</c:v>
                </c:pt>
                <c:pt idx="289">
                  <c:v>62.189860379949643</c:v>
                </c:pt>
                <c:pt idx="290">
                  <c:v>62.131876096742204</c:v>
                </c:pt>
                <c:pt idx="291">
                  <c:v>62.124628061341255</c:v>
                </c:pt>
                <c:pt idx="292">
                  <c:v>62.130159456778813</c:v>
                </c:pt>
                <c:pt idx="293">
                  <c:v>62.024109254596773</c:v>
                </c:pt>
                <c:pt idx="294">
                  <c:v>62.03078507667658</c:v>
                </c:pt>
                <c:pt idx="295">
                  <c:v>62.019722285801471</c:v>
                </c:pt>
                <c:pt idx="296">
                  <c:v>62.026207370107578</c:v>
                </c:pt>
                <c:pt idx="297">
                  <c:v>62.009422446021219</c:v>
                </c:pt>
                <c:pt idx="298">
                  <c:v>62.016098268101018</c:v>
                </c:pt>
                <c:pt idx="299">
                  <c:v>62.025062943465322</c:v>
                </c:pt>
                <c:pt idx="300">
                  <c:v>62.022011139085976</c:v>
                </c:pt>
                <c:pt idx="301">
                  <c:v>62.024299992370494</c:v>
                </c:pt>
                <c:pt idx="302">
                  <c:v>62.03192950331885</c:v>
                </c:pt>
                <c:pt idx="303">
                  <c:v>62.187762264438859</c:v>
                </c:pt>
                <c:pt idx="304">
                  <c:v>62.179369802395662</c:v>
                </c:pt>
                <c:pt idx="305">
                  <c:v>62.182040131227573</c:v>
                </c:pt>
                <c:pt idx="306">
                  <c:v>62.181277180132746</c:v>
                </c:pt>
                <c:pt idx="307">
                  <c:v>62.184901197833213</c:v>
                </c:pt>
                <c:pt idx="308">
                  <c:v>62.204547188525211</c:v>
                </c:pt>
                <c:pt idx="309">
                  <c:v>62.209697108415341</c:v>
                </c:pt>
                <c:pt idx="310">
                  <c:v>62.220187685969321</c:v>
                </c:pt>
                <c:pt idx="311">
                  <c:v>62.219424734874487</c:v>
                </c:pt>
                <c:pt idx="312">
                  <c:v>62.226863508049135</c:v>
                </c:pt>
                <c:pt idx="313">
                  <c:v>62.171740291447314</c:v>
                </c:pt>
                <c:pt idx="314">
                  <c:v>62.180132753490497</c:v>
                </c:pt>
                <c:pt idx="315">
                  <c:v>62.180895704585339</c:v>
                </c:pt>
                <c:pt idx="316">
                  <c:v>62.186236362249204</c:v>
                </c:pt>
                <c:pt idx="317">
                  <c:v>62.228580148012519</c:v>
                </c:pt>
                <c:pt idx="318">
                  <c:v>62.033264667734805</c:v>
                </c:pt>
                <c:pt idx="319">
                  <c:v>62.029831387808045</c:v>
                </c:pt>
                <c:pt idx="320">
                  <c:v>62.03974975204089</c:v>
                </c:pt>
                <c:pt idx="321">
                  <c:v>62.044518196383606</c:v>
                </c:pt>
                <c:pt idx="322">
                  <c:v>61.991874570840004</c:v>
                </c:pt>
                <c:pt idx="323">
                  <c:v>61.962310215915146</c:v>
                </c:pt>
                <c:pt idx="324">
                  <c:v>61.893644617380026</c:v>
                </c:pt>
                <c:pt idx="325">
                  <c:v>61.776913099870299</c:v>
                </c:pt>
                <c:pt idx="326">
                  <c:v>61.531052109559781</c:v>
                </c:pt>
                <c:pt idx="327">
                  <c:v>61.172083619439988</c:v>
                </c:pt>
                <c:pt idx="328">
                  <c:v>60.909437705043104</c:v>
                </c:pt>
                <c:pt idx="329">
                  <c:v>60.333409628442823</c:v>
                </c:pt>
                <c:pt idx="330">
                  <c:v>59.61223010605022</c:v>
                </c:pt>
                <c:pt idx="331">
                  <c:v>58.756580453192967</c:v>
                </c:pt>
                <c:pt idx="332">
                  <c:v>57.827496757457858</c:v>
                </c:pt>
                <c:pt idx="333">
                  <c:v>56.792553597314431</c:v>
                </c:pt>
                <c:pt idx="334">
                  <c:v>55.677882047760747</c:v>
                </c:pt>
                <c:pt idx="335">
                  <c:v>54.511902037079437</c:v>
                </c:pt>
                <c:pt idx="336">
                  <c:v>53.397039749752047</c:v>
                </c:pt>
                <c:pt idx="337">
                  <c:v>52.27855344472421</c:v>
                </c:pt>
                <c:pt idx="338">
                  <c:v>51.212138551918812</c:v>
                </c:pt>
                <c:pt idx="339">
                  <c:v>50.193217364766923</c:v>
                </c:pt>
                <c:pt idx="340">
                  <c:v>49.253452353704134</c:v>
                </c:pt>
                <c:pt idx="341">
                  <c:v>48.396658274204626</c:v>
                </c:pt>
                <c:pt idx="342">
                  <c:v>47.624361028458075</c:v>
                </c:pt>
                <c:pt idx="343">
                  <c:v>46.893644617380026</c:v>
                </c:pt>
                <c:pt idx="344">
                  <c:v>46.226634622720688</c:v>
                </c:pt>
                <c:pt idx="345">
                  <c:v>45.623712520027475</c:v>
                </c:pt>
                <c:pt idx="346">
                  <c:v>45.065041580834688</c:v>
                </c:pt>
                <c:pt idx="347">
                  <c:v>44.597352559700951</c:v>
                </c:pt>
                <c:pt idx="348">
                  <c:v>44.147020675974701</c:v>
                </c:pt>
                <c:pt idx="349">
                  <c:v>43.743419546807083</c:v>
                </c:pt>
                <c:pt idx="350">
                  <c:v>43.404669260700423</c:v>
                </c:pt>
                <c:pt idx="351">
                  <c:v>43.109407186999341</c:v>
                </c:pt>
                <c:pt idx="352">
                  <c:v>42.875181200885052</c:v>
                </c:pt>
                <c:pt idx="353">
                  <c:v>42.683680476081506</c:v>
                </c:pt>
                <c:pt idx="354">
                  <c:v>42.574578469520134</c:v>
                </c:pt>
                <c:pt idx="355">
                  <c:v>42.602044708934173</c:v>
                </c:pt>
                <c:pt idx="356">
                  <c:v>42.661173418783875</c:v>
                </c:pt>
                <c:pt idx="357">
                  <c:v>42.735179674982838</c:v>
                </c:pt>
                <c:pt idx="358">
                  <c:v>42.714007782101184</c:v>
                </c:pt>
                <c:pt idx="359">
                  <c:v>43.001068131532776</c:v>
                </c:pt>
                <c:pt idx="360">
                  <c:v>43.322079804684527</c:v>
                </c:pt>
                <c:pt idx="361">
                  <c:v>43.724917982757319</c:v>
                </c:pt>
                <c:pt idx="362">
                  <c:v>44.175822079804703</c:v>
                </c:pt>
                <c:pt idx="363">
                  <c:v>44.699397268635096</c:v>
                </c:pt>
                <c:pt idx="364">
                  <c:v>45.264171816586568</c:v>
                </c:pt>
                <c:pt idx="365">
                  <c:v>45.815976195925842</c:v>
                </c:pt>
                <c:pt idx="366">
                  <c:v>46.246089875638972</c:v>
                </c:pt>
                <c:pt idx="367">
                  <c:v>46.956778820477616</c:v>
                </c:pt>
                <c:pt idx="368">
                  <c:v>47.906843671320665</c:v>
                </c:pt>
                <c:pt idx="369">
                  <c:v>48.678377965972381</c:v>
                </c:pt>
                <c:pt idx="370">
                  <c:v>49.534027618829626</c:v>
                </c:pt>
                <c:pt idx="371">
                  <c:v>50.412947280079337</c:v>
                </c:pt>
                <c:pt idx="372">
                  <c:v>51.33745326924543</c:v>
                </c:pt>
                <c:pt idx="373">
                  <c:v>52.305828946364535</c:v>
                </c:pt>
                <c:pt idx="374">
                  <c:v>53.30510414282444</c:v>
                </c:pt>
                <c:pt idx="375">
                  <c:v>54.338902876325619</c:v>
                </c:pt>
                <c:pt idx="376">
                  <c:v>55.592431525139247</c:v>
                </c:pt>
                <c:pt idx="377">
                  <c:v>56.65598535133897</c:v>
                </c:pt>
                <c:pt idx="378">
                  <c:v>57.762836652170577</c:v>
                </c:pt>
                <c:pt idx="379">
                  <c:v>58.841649500267032</c:v>
                </c:pt>
                <c:pt idx="380">
                  <c:v>59.901388570992609</c:v>
                </c:pt>
                <c:pt idx="381">
                  <c:v>60.952162966353853</c:v>
                </c:pt>
                <c:pt idx="382">
                  <c:v>61.986152437628746</c:v>
                </c:pt>
                <c:pt idx="383">
                  <c:v>63.00202182040131</c:v>
                </c:pt>
                <c:pt idx="384">
                  <c:v>63.961432822156098</c:v>
                </c:pt>
                <c:pt idx="385">
                  <c:v>64.901007095445181</c:v>
                </c:pt>
                <c:pt idx="386">
                  <c:v>65.76199740596627</c:v>
                </c:pt>
                <c:pt idx="387">
                  <c:v>66.562905317769122</c:v>
                </c:pt>
                <c:pt idx="388">
                  <c:v>67.257953765163649</c:v>
                </c:pt>
                <c:pt idx="389">
                  <c:v>67.907797360189207</c:v>
                </c:pt>
                <c:pt idx="390">
                  <c:v>68.459792477302202</c:v>
                </c:pt>
                <c:pt idx="391">
                  <c:v>68.926146334019975</c:v>
                </c:pt>
                <c:pt idx="392">
                  <c:v>69.287212939650558</c:v>
                </c:pt>
                <c:pt idx="393">
                  <c:v>69.571793698023953</c:v>
                </c:pt>
                <c:pt idx="394">
                  <c:v>69.735255970092311</c:v>
                </c:pt>
                <c:pt idx="395">
                  <c:v>69.770542458228405</c:v>
                </c:pt>
                <c:pt idx="396">
                  <c:v>69.712939650568387</c:v>
                </c:pt>
                <c:pt idx="397">
                  <c:v>69.576943617914097</c:v>
                </c:pt>
                <c:pt idx="398">
                  <c:v>69.333752956435518</c:v>
                </c:pt>
                <c:pt idx="399">
                  <c:v>69.005302510109118</c:v>
                </c:pt>
                <c:pt idx="400">
                  <c:v>68.598840314335845</c:v>
                </c:pt>
                <c:pt idx="401">
                  <c:v>68.11570153353172</c:v>
                </c:pt>
                <c:pt idx="402">
                  <c:v>67.566186007476929</c:v>
                </c:pt>
                <c:pt idx="403">
                  <c:v>66.925307087815682</c:v>
                </c:pt>
                <c:pt idx="404">
                  <c:v>66.264591439688715</c:v>
                </c:pt>
                <c:pt idx="405">
                  <c:v>65.553139543755236</c:v>
                </c:pt>
                <c:pt idx="406">
                  <c:v>64.830243381399256</c:v>
                </c:pt>
                <c:pt idx="407">
                  <c:v>64.057373922331578</c:v>
                </c:pt>
                <c:pt idx="408">
                  <c:v>63.258754863813216</c:v>
                </c:pt>
                <c:pt idx="409">
                  <c:v>62.454413672083589</c:v>
                </c:pt>
                <c:pt idx="410">
                  <c:v>61.633478294041332</c:v>
                </c:pt>
                <c:pt idx="411">
                  <c:v>60.747692072938094</c:v>
                </c:pt>
                <c:pt idx="412">
                  <c:v>59.888418402380388</c:v>
                </c:pt>
                <c:pt idx="413">
                  <c:v>59.040779736018905</c:v>
                </c:pt>
                <c:pt idx="414">
                  <c:v>58.200198367284656</c:v>
                </c:pt>
                <c:pt idx="415">
                  <c:v>57.392423895628284</c:v>
                </c:pt>
                <c:pt idx="416">
                  <c:v>56.60715648126952</c:v>
                </c:pt>
                <c:pt idx="417">
                  <c:v>55.798428320744634</c:v>
                </c:pt>
                <c:pt idx="418">
                  <c:v>55.035667963683522</c:v>
                </c:pt>
                <c:pt idx="419">
                  <c:v>54.28091859311818</c:v>
                </c:pt>
                <c:pt idx="420">
                  <c:v>53.559357595178156</c:v>
                </c:pt>
                <c:pt idx="421">
                  <c:v>52.908560311284042</c:v>
                </c:pt>
                <c:pt idx="422">
                  <c:v>52.245174334325171</c:v>
                </c:pt>
                <c:pt idx="423">
                  <c:v>51.610589761196294</c:v>
                </c:pt>
                <c:pt idx="424">
                  <c:v>51.005378805218577</c:v>
                </c:pt>
                <c:pt idx="425">
                  <c:v>50.414282444495299</c:v>
                </c:pt>
                <c:pt idx="426">
                  <c:v>49.861715114061177</c:v>
                </c:pt>
                <c:pt idx="427">
                  <c:v>49.36655985351338</c:v>
                </c:pt>
                <c:pt idx="428">
                  <c:v>48.898298619058508</c:v>
                </c:pt>
                <c:pt idx="429">
                  <c:v>48.472762645914393</c:v>
                </c:pt>
                <c:pt idx="430">
                  <c:v>48.098153658350498</c:v>
                </c:pt>
                <c:pt idx="431">
                  <c:v>47.762455176623178</c:v>
                </c:pt>
                <c:pt idx="432">
                  <c:v>47.482261387045085</c:v>
                </c:pt>
                <c:pt idx="433">
                  <c:v>47.093728542000449</c:v>
                </c:pt>
                <c:pt idx="434">
                  <c:v>46.894598306248568</c:v>
                </c:pt>
                <c:pt idx="435">
                  <c:v>46.77729457541772</c:v>
                </c:pt>
                <c:pt idx="436">
                  <c:v>46.634241245136181</c:v>
                </c:pt>
                <c:pt idx="437">
                  <c:v>46.528381780727855</c:v>
                </c:pt>
                <c:pt idx="438">
                  <c:v>46.475165941863125</c:v>
                </c:pt>
                <c:pt idx="439">
                  <c:v>46.442359044785221</c:v>
                </c:pt>
                <c:pt idx="440">
                  <c:v>46.441023880369258</c:v>
                </c:pt>
                <c:pt idx="441">
                  <c:v>46.501297016861209</c:v>
                </c:pt>
                <c:pt idx="442">
                  <c:v>46.548409246967253</c:v>
                </c:pt>
                <c:pt idx="443">
                  <c:v>46.807812619211099</c:v>
                </c:pt>
                <c:pt idx="444">
                  <c:v>46.917486839093598</c:v>
                </c:pt>
                <c:pt idx="445">
                  <c:v>47.0313572899977</c:v>
                </c:pt>
                <c:pt idx="446">
                  <c:v>47.235255970092304</c:v>
                </c:pt>
                <c:pt idx="447">
                  <c:v>47.480926222629122</c:v>
                </c:pt>
                <c:pt idx="448">
                  <c:v>47.733081559472033</c:v>
                </c:pt>
                <c:pt idx="449">
                  <c:v>48.008697642481117</c:v>
                </c:pt>
                <c:pt idx="450">
                  <c:v>48.315022507057293</c:v>
                </c:pt>
                <c:pt idx="451">
                  <c:v>48.624780651560229</c:v>
                </c:pt>
                <c:pt idx="452">
                  <c:v>48.978980697337299</c:v>
                </c:pt>
                <c:pt idx="453">
                  <c:v>49.329556725413894</c:v>
                </c:pt>
                <c:pt idx="454">
                  <c:v>49.731250476844437</c:v>
                </c:pt>
                <c:pt idx="455">
                  <c:v>50.14209964141299</c:v>
                </c:pt>
                <c:pt idx="456">
                  <c:v>50.48790722514687</c:v>
                </c:pt>
                <c:pt idx="457">
                  <c:v>50.906004425116357</c:v>
                </c:pt>
                <c:pt idx="458">
                  <c:v>51.256389715419246</c:v>
                </c:pt>
                <c:pt idx="459">
                  <c:v>51.703479056992443</c:v>
                </c:pt>
                <c:pt idx="460">
                  <c:v>52.135500114442664</c:v>
                </c:pt>
                <c:pt idx="461">
                  <c:v>52.583352407110702</c:v>
                </c:pt>
                <c:pt idx="462">
                  <c:v>53.047035934996565</c:v>
                </c:pt>
                <c:pt idx="463">
                  <c:v>53.504234378576328</c:v>
                </c:pt>
                <c:pt idx="464">
                  <c:v>53.96086060883497</c:v>
                </c:pt>
                <c:pt idx="465">
                  <c:v>54.394407568474847</c:v>
                </c:pt>
                <c:pt idx="466">
                  <c:v>54.875257495994504</c:v>
                </c:pt>
                <c:pt idx="467">
                  <c:v>55.288586251621268</c:v>
                </c:pt>
                <c:pt idx="468">
                  <c:v>55.757419699397282</c:v>
                </c:pt>
                <c:pt idx="469">
                  <c:v>56.144045166704828</c:v>
                </c:pt>
                <c:pt idx="470">
                  <c:v>56.522659647516605</c:v>
                </c:pt>
                <c:pt idx="471">
                  <c:v>56.859311818112459</c:v>
                </c:pt>
                <c:pt idx="472">
                  <c:v>57.166971847104591</c:v>
                </c:pt>
                <c:pt idx="473">
                  <c:v>57.439536125734335</c:v>
                </c:pt>
                <c:pt idx="474">
                  <c:v>57.690165560387584</c:v>
                </c:pt>
                <c:pt idx="475">
                  <c:v>57.928206301976047</c:v>
                </c:pt>
                <c:pt idx="476">
                  <c:v>58.129625391012439</c:v>
                </c:pt>
                <c:pt idx="477">
                  <c:v>58.311207751583126</c:v>
                </c:pt>
                <c:pt idx="478">
                  <c:v>58.473907072556663</c:v>
                </c:pt>
                <c:pt idx="479">
                  <c:v>58.570801861600685</c:v>
                </c:pt>
                <c:pt idx="480">
                  <c:v>58.622491798275746</c:v>
                </c:pt>
                <c:pt idx="481">
                  <c:v>58.652819104295432</c:v>
                </c:pt>
                <c:pt idx="482">
                  <c:v>58.635271229114231</c:v>
                </c:pt>
                <c:pt idx="483">
                  <c:v>58.600938429846664</c:v>
                </c:pt>
                <c:pt idx="484">
                  <c:v>58.533226520180072</c:v>
                </c:pt>
                <c:pt idx="485">
                  <c:v>58.430609597924771</c:v>
                </c:pt>
                <c:pt idx="486">
                  <c:v>58.316166933699549</c:v>
                </c:pt>
                <c:pt idx="487">
                  <c:v>58.163004501411457</c:v>
                </c:pt>
                <c:pt idx="488">
                  <c:v>57.96807049668115</c:v>
                </c:pt>
                <c:pt idx="489">
                  <c:v>57.769130998702977</c:v>
                </c:pt>
                <c:pt idx="490">
                  <c:v>57.539291981383982</c:v>
                </c:pt>
                <c:pt idx="491">
                  <c:v>57.23144121461813</c:v>
                </c:pt>
                <c:pt idx="492">
                  <c:v>56.992828259708553</c:v>
                </c:pt>
                <c:pt idx="493">
                  <c:v>56.718928816662846</c:v>
                </c:pt>
                <c:pt idx="494">
                  <c:v>56.429198138399315</c:v>
                </c:pt>
                <c:pt idx="495">
                  <c:v>56.11810482948043</c:v>
                </c:pt>
                <c:pt idx="496">
                  <c:v>55.802433813992522</c:v>
                </c:pt>
                <c:pt idx="497">
                  <c:v>55.469405661097142</c:v>
                </c:pt>
                <c:pt idx="498">
                  <c:v>55.150110627908759</c:v>
                </c:pt>
                <c:pt idx="499">
                  <c:v>54.82852674143588</c:v>
                </c:pt>
                <c:pt idx="500">
                  <c:v>54.504463263904789</c:v>
                </c:pt>
                <c:pt idx="501">
                  <c:v>54.165331502250709</c:v>
                </c:pt>
                <c:pt idx="502">
                  <c:v>53.817235065232317</c:v>
                </c:pt>
                <c:pt idx="503">
                  <c:v>53.492217898832692</c:v>
                </c:pt>
                <c:pt idx="504">
                  <c:v>53.154612039368281</c:v>
                </c:pt>
                <c:pt idx="505">
                  <c:v>52.829594872968627</c:v>
                </c:pt>
                <c:pt idx="506">
                  <c:v>52.51564049744411</c:v>
                </c:pt>
                <c:pt idx="507">
                  <c:v>52.203784237430376</c:v>
                </c:pt>
                <c:pt idx="508">
                  <c:v>51.892881666285177</c:v>
                </c:pt>
                <c:pt idx="509">
                  <c:v>51.583314259555962</c:v>
                </c:pt>
                <c:pt idx="510">
                  <c:v>51.30884260318912</c:v>
                </c:pt>
                <c:pt idx="511">
                  <c:v>51.124208438239101</c:v>
                </c:pt>
                <c:pt idx="512">
                  <c:v>50.911345082780187</c:v>
                </c:pt>
                <c:pt idx="513">
                  <c:v>50.680933852140065</c:v>
                </c:pt>
                <c:pt idx="514">
                  <c:v>50.473411154344994</c:v>
                </c:pt>
                <c:pt idx="515">
                  <c:v>50.293545433737691</c:v>
                </c:pt>
                <c:pt idx="516">
                  <c:v>50.105287251087191</c:v>
                </c:pt>
                <c:pt idx="517">
                  <c:v>49.951171129930557</c:v>
                </c:pt>
                <c:pt idx="518">
                  <c:v>49.807736324101619</c:v>
                </c:pt>
                <c:pt idx="519">
                  <c:v>49.693484397650103</c:v>
                </c:pt>
                <c:pt idx="520">
                  <c:v>49.63740749217974</c:v>
                </c:pt>
                <c:pt idx="521">
                  <c:v>49.55119401846342</c:v>
                </c:pt>
                <c:pt idx="522">
                  <c:v>49.443808651865417</c:v>
                </c:pt>
                <c:pt idx="523">
                  <c:v>49.38563363088425</c:v>
                </c:pt>
                <c:pt idx="524">
                  <c:v>49.362745098039213</c:v>
                </c:pt>
                <c:pt idx="525">
                  <c:v>49.333943694209196</c:v>
                </c:pt>
                <c:pt idx="526">
                  <c:v>49.331082627603571</c:v>
                </c:pt>
                <c:pt idx="527">
                  <c:v>49.328793774319067</c:v>
                </c:pt>
                <c:pt idx="528">
                  <c:v>49.303425650415811</c:v>
                </c:pt>
                <c:pt idx="529">
                  <c:v>49.353589684901195</c:v>
                </c:pt>
                <c:pt idx="530">
                  <c:v>49.365987640192273</c:v>
                </c:pt>
                <c:pt idx="531">
                  <c:v>49.449530785076675</c:v>
                </c:pt>
                <c:pt idx="532">
                  <c:v>49.561684596017393</c:v>
                </c:pt>
                <c:pt idx="533">
                  <c:v>49.683375295643543</c:v>
                </c:pt>
                <c:pt idx="534">
                  <c:v>49.805638208590835</c:v>
                </c:pt>
                <c:pt idx="535">
                  <c:v>49.935721370260168</c:v>
                </c:pt>
                <c:pt idx="536">
                  <c:v>50.08888380254826</c:v>
                </c:pt>
                <c:pt idx="537">
                  <c:v>50.270275425345233</c:v>
                </c:pt>
                <c:pt idx="538">
                  <c:v>50.31834134431984</c:v>
                </c:pt>
                <c:pt idx="539">
                  <c:v>50.520904859998481</c:v>
                </c:pt>
                <c:pt idx="540">
                  <c:v>50.73453116655223</c:v>
                </c:pt>
                <c:pt idx="541">
                  <c:v>50.940337224383924</c:v>
                </c:pt>
                <c:pt idx="542">
                  <c:v>51.159876401922638</c:v>
                </c:pt>
                <c:pt idx="543">
                  <c:v>51.380941481651028</c:v>
                </c:pt>
                <c:pt idx="544">
                  <c:v>51.609636072327774</c:v>
                </c:pt>
                <c:pt idx="545">
                  <c:v>51.858548867017625</c:v>
                </c:pt>
                <c:pt idx="546">
                  <c:v>52.099069199664299</c:v>
                </c:pt>
                <c:pt idx="547">
                  <c:v>52.326619363698796</c:v>
                </c:pt>
                <c:pt idx="548">
                  <c:v>52.751964599069211</c:v>
                </c:pt>
                <c:pt idx="549">
                  <c:v>52.977988860914003</c:v>
                </c:pt>
                <c:pt idx="550">
                  <c:v>53.19218738078888</c:v>
                </c:pt>
                <c:pt idx="551">
                  <c:v>53.420119020370791</c:v>
                </c:pt>
                <c:pt idx="552">
                  <c:v>53.634699015793103</c:v>
                </c:pt>
                <c:pt idx="553">
                  <c:v>53.844701304646378</c:v>
                </c:pt>
                <c:pt idx="554">
                  <c:v>54.044022278171973</c:v>
                </c:pt>
                <c:pt idx="555">
                  <c:v>54.241435873960484</c:v>
                </c:pt>
                <c:pt idx="556">
                  <c:v>54.431982909895488</c:v>
                </c:pt>
                <c:pt idx="557">
                  <c:v>54.639505607690559</c:v>
                </c:pt>
                <c:pt idx="558">
                  <c:v>54.813649195086597</c:v>
                </c:pt>
                <c:pt idx="559">
                  <c:v>54.953078507667669</c:v>
                </c:pt>
                <c:pt idx="560">
                  <c:v>55.118829633020525</c:v>
                </c:pt>
                <c:pt idx="561">
                  <c:v>55.23823147936217</c:v>
                </c:pt>
                <c:pt idx="562">
                  <c:v>55.357251850156402</c:v>
                </c:pt>
                <c:pt idx="563">
                  <c:v>55.464446478980697</c:v>
                </c:pt>
                <c:pt idx="564">
                  <c:v>55.546082246128023</c:v>
                </c:pt>
                <c:pt idx="565">
                  <c:v>55.58728160524911</c:v>
                </c:pt>
                <c:pt idx="566">
                  <c:v>55.636301213092246</c:v>
                </c:pt>
                <c:pt idx="567">
                  <c:v>55.646219577325098</c:v>
                </c:pt>
                <c:pt idx="568">
                  <c:v>55.670252536812391</c:v>
                </c:pt>
                <c:pt idx="569">
                  <c:v>55.689135576409555</c:v>
                </c:pt>
                <c:pt idx="570">
                  <c:v>55.664148928053713</c:v>
                </c:pt>
                <c:pt idx="571">
                  <c:v>55.656328679331658</c:v>
                </c:pt>
                <c:pt idx="572">
                  <c:v>55.61799038681621</c:v>
                </c:pt>
                <c:pt idx="573">
                  <c:v>55.572022583352407</c:v>
                </c:pt>
                <c:pt idx="574">
                  <c:v>55.510795757991922</c:v>
                </c:pt>
                <c:pt idx="575">
                  <c:v>55.476272220950634</c:v>
                </c:pt>
                <c:pt idx="576">
                  <c:v>55.364499885557336</c:v>
                </c:pt>
                <c:pt idx="577">
                  <c:v>55.297550926985579</c:v>
                </c:pt>
                <c:pt idx="578">
                  <c:v>55.19321736476693</c:v>
                </c:pt>
                <c:pt idx="579">
                  <c:v>55.0854505226215</c:v>
                </c:pt>
                <c:pt idx="580">
                  <c:v>54.958419165331499</c:v>
                </c:pt>
                <c:pt idx="581">
                  <c:v>54.828145265888438</c:v>
                </c:pt>
                <c:pt idx="582">
                  <c:v>54.68871595330738</c:v>
                </c:pt>
                <c:pt idx="583">
                  <c:v>54.541847867551681</c:v>
                </c:pt>
                <c:pt idx="584">
                  <c:v>54.402990768291751</c:v>
                </c:pt>
                <c:pt idx="585">
                  <c:v>54.232089723048759</c:v>
                </c:pt>
                <c:pt idx="586">
                  <c:v>54.110589761196294</c:v>
                </c:pt>
                <c:pt idx="587">
                  <c:v>53.932631418326082</c:v>
                </c:pt>
                <c:pt idx="588">
                  <c:v>53.791866941329054</c:v>
                </c:pt>
                <c:pt idx="589">
                  <c:v>53.624780651560229</c:v>
                </c:pt>
                <c:pt idx="590">
                  <c:v>53.483634699015795</c:v>
                </c:pt>
                <c:pt idx="591">
                  <c:v>53.328183413443206</c:v>
                </c:pt>
                <c:pt idx="592">
                  <c:v>53.200579842832077</c:v>
                </c:pt>
                <c:pt idx="593">
                  <c:v>53.060959792477306</c:v>
                </c:pt>
                <c:pt idx="594">
                  <c:v>52.942320897230481</c:v>
                </c:pt>
                <c:pt idx="595">
                  <c:v>52.874799725337596</c:v>
                </c:pt>
                <c:pt idx="596">
                  <c:v>52.724689097428858</c:v>
                </c:pt>
                <c:pt idx="597">
                  <c:v>52.646105134660857</c:v>
                </c:pt>
                <c:pt idx="598">
                  <c:v>52.536240177004643</c:v>
                </c:pt>
                <c:pt idx="599">
                  <c:v>52.456321049820701</c:v>
                </c:pt>
                <c:pt idx="600">
                  <c:v>52.378690775921271</c:v>
                </c:pt>
                <c:pt idx="601">
                  <c:v>52.314030670634011</c:v>
                </c:pt>
                <c:pt idx="602">
                  <c:v>52.241550316624696</c:v>
                </c:pt>
                <c:pt idx="603">
                  <c:v>52.19501029983978</c:v>
                </c:pt>
                <c:pt idx="604">
                  <c:v>52.133592736705587</c:v>
                </c:pt>
                <c:pt idx="605">
                  <c:v>52.05634393835355</c:v>
                </c:pt>
                <c:pt idx="606">
                  <c:v>51.864271000228882</c:v>
                </c:pt>
                <c:pt idx="607">
                  <c:v>51.815251392385747</c:v>
                </c:pt>
                <c:pt idx="608">
                  <c:v>51.809147783627076</c:v>
                </c:pt>
                <c:pt idx="609">
                  <c:v>51.807621881437399</c:v>
                </c:pt>
                <c:pt idx="610">
                  <c:v>51.800183108262765</c:v>
                </c:pt>
                <c:pt idx="611">
                  <c:v>51.813153276874949</c:v>
                </c:pt>
                <c:pt idx="612">
                  <c:v>51.847486076142523</c:v>
                </c:pt>
                <c:pt idx="613">
                  <c:v>51.873617151140614</c:v>
                </c:pt>
                <c:pt idx="614">
                  <c:v>51.910429541466385</c:v>
                </c:pt>
                <c:pt idx="615">
                  <c:v>51.938658731975281</c:v>
                </c:pt>
                <c:pt idx="616">
                  <c:v>52.190241855497071</c:v>
                </c:pt>
                <c:pt idx="617">
                  <c:v>52.26672770275426</c:v>
                </c:pt>
                <c:pt idx="618">
                  <c:v>52.309452964065009</c:v>
                </c:pt>
                <c:pt idx="619">
                  <c:v>52.368772411688404</c:v>
                </c:pt>
                <c:pt idx="620">
                  <c:v>52.518120088502315</c:v>
                </c:pt>
                <c:pt idx="621">
                  <c:v>52.599946593423354</c:v>
                </c:pt>
                <c:pt idx="622">
                  <c:v>52.668612191958495</c:v>
                </c:pt>
                <c:pt idx="623">
                  <c:v>52.747768368047595</c:v>
                </c:pt>
                <c:pt idx="624">
                  <c:v>52.846761272602421</c:v>
                </c:pt>
                <c:pt idx="625">
                  <c:v>52.948233768215445</c:v>
                </c:pt>
                <c:pt idx="626">
                  <c:v>53.057526512550524</c:v>
                </c:pt>
                <c:pt idx="627">
                  <c:v>53.182459754329741</c:v>
                </c:pt>
                <c:pt idx="628">
                  <c:v>53.345731288624393</c:v>
                </c:pt>
                <c:pt idx="629">
                  <c:v>53.488593881132203</c:v>
                </c:pt>
                <c:pt idx="630">
                  <c:v>53.564888990615692</c:v>
                </c:pt>
                <c:pt idx="631">
                  <c:v>53.695353627832461</c:v>
                </c:pt>
                <c:pt idx="632">
                  <c:v>53.84775310902571</c:v>
                </c:pt>
                <c:pt idx="633">
                  <c:v>53.995765621423672</c:v>
                </c:pt>
                <c:pt idx="634">
                  <c:v>54.129854276340893</c:v>
                </c:pt>
                <c:pt idx="635">
                  <c:v>54.283970397497534</c:v>
                </c:pt>
                <c:pt idx="636">
                  <c:v>54.313725490196092</c:v>
                </c:pt>
                <c:pt idx="637">
                  <c:v>54.410811017013813</c:v>
                </c:pt>
                <c:pt idx="638">
                  <c:v>54.499313344014659</c:v>
                </c:pt>
                <c:pt idx="639">
                  <c:v>54.599069199664328</c:v>
                </c:pt>
                <c:pt idx="640">
                  <c:v>54.694628824292387</c:v>
                </c:pt>
                <c:pt idx="641">
                  <c:v>54.790951400015274</c:v>
                </c:pt>
                <c:pt idx="642">
                  <c:v>54.855420767528813</c:v>
                </c:pt>
                <c:pt idx="643">
                  <c:v>54.934004730296792</c:v>
                </c:pt>
                <c:pt idx="644">
                  <c:v>55.010299839780274</c:v>
                </c:pt>
                <c:pt idx="645">
                  <c:v>55.07400625619897</c:v>
                </c:pt>
                <c:pt idx="646">
                  <c:v>55.224307621881429</c:v>
                </c:pt>
                <c:pt idx="647">
                  <c:v>55.287823300526419</c:v>
                </c:pt>
                <c:pt idx="648">
                  <c:v>55.345616845960151</c:v>
                </c:pt>
                <c:pt idx="649">
                  <c:v>55.396162355992956</c:v>
                </c:pt>
                <c:pt idx="650">
                  <c:v>55.431258106355344</c:v>
                </c:pt>
                <c:pt idx="651">
                  <c:v>55.457579919127149</c:v>
                </c:pt>
                <c:pt idx="652">
                  <c:v>55.5046921492332</c:v>
                </c:pt>
                <c:pt idx="653">
                  <c:v>55.519951171129904</c:v>
                </c:pt>
                <c:pt idx="654">
                  <c:v>55.525101091020041</c:v>
                </c:pt>
                <c:pt idx="655">
                  <c:v>55.518806744487662</c:v>
                </c:pt>
                <c:pt idx="656">
                  <c:v>55.519951171129911</c:v>
                </c:pt>
                <c:pt idx="657">
                  <c:v>55.49382009613182</c:v>
                </c:pt>
                <c:pt idx="658">
                  <c:v>55.461966887922472</c:v>
                </c:pt>
                <c:pt idx="659">
                  <c:v>55.432974746318756</c:v>
                </c:pt>
                <c:pt idx="660">
                  <c:v>55.415045395590127</c:v>
                </c:pt>
                <c:pt idx="661">
                  <c:v>55.381475547417395</c:v>
                </c:pt>
                <c:pt idx="662">
                  <c:v>55.312809948882261</c:v>
                </c:pt>
                <c:pt idx="663">
                  <c:v>55.271610589761181</c:v>
                </c:pt>
                <c:pt idx="664">
                  <c:v>55.244716563668248</c:v>
                </c:pt>
                <c:pt idx="665">
                  <c:v>55.19436179140915</c:v>
                </c:pt>
                <c:pt idx="666">
                  <c:v>55.144769970244894</c:v>
                </c:pt>
                <c:pt idx="667">
                  <c:v>55.080872816052491</c:v>
                </c:pt>
                <c:pt idx="668">
                  <c:v>54.876401922636759</c:v>
                </c:pt>
                <c:pt idx="669">
                  <c:v>54.812123292896935</c:v>
                </c:pt>
                <c:pt idx="670">
                  <c:v>54.731250476844444</c:v>
                </c:pt>
                <c:pt idx="671">
                  <c:v>54.667162584878326</c:v>
                </c:pt>
                <c:pt idx="672">
                  <c:v>54.621957732509358</c:v>
                </c:pt>
                <c:pt idx="673">
                  <c:v>54.548714427405216</c:v>
                </c:pt>
                <c:pt idx="674">
                  <c:v>54.455443656061654</c:v>
                </c:pt>
                <c:pt idx="675">
                  <c:v>54.432364385442909</c:v>
                </c:pt>
                <c:pt idx="676">
                  <c:v>54.35187304493784</c:v>
                </c:pt>
                <c:pt idx="677">
                  <c:v>54.308575570305962</c:v>
                </c:pt>
                <c:pt idx="678">
                  <c:v>54.375143053330305</c:v>
                </c:pt>
                <c:pt idx="679">
                  <c:v>54.312581063553843</c:v>
                </c:pt>
                <c:pt idx="680">
                  <c:v>54.241245136186784</c:v>
                </c:pt>
                <c:pt idx="681">
                  <c:v>54.188601510643181</c:v>
                </c:pt>
                <c:pt idx="682">
                  <c:v>54.122415503166259</c:v>
                </c:pt>
                <c:pt idx="683">
                  <c:v>54.075875486381321</c:v>
                </c:pt>
                <c:pt idx="684">
                  <c:v>54.043068589303424</c:v>
                </c:pt>
                <c:pt idx="685">
                  <c:v>53.990806439307242</c:v>
                </c:pt>
                <c:pt idx="686">
                  <c:v>53.957236591134503</c:v>
                </c:pt>
                <c:pt idx="687">
                  <c:v>53.912031738765549</c:v>
                </c:pt>
                <c:pt idx="688">
                  <c:v>53.900396734569313</c:v>
                </c:pt>
                <c:pt idx="689">
                  <c:v>53.889906157015332</c:v>
                </c:pt>
                <c:pt idx="690">
                  <c:v>53.895628290226604</c:v>
                </c:pt>
                <c:pt idx="691">
                  <c:v>53.880560006103607</c:v>
                </c:pt>
                <c:pt idx="692">
                  <c:v>53.898107881284815</c:v>
                </c:pt>
                <c:pt idx="693">
                  <c:v>53.946364538033116</c:v>
                </c:pt>
                <c:pt idx="694">
                  <c:v>53.951132982375839</c:v>
                </c:pt>
                <c:pt idx="695">
                  <c:v>53.943121995880063</c:v>
                </c:pt>
                <c:pt idx="696">
                  <c:v>53.978027008468771</c:v>
                </c:pt>
                <c:pt idx="697">
                  <c:v>54.028381780727855</c:v>
                </c:pt>
                <c:pt idx="698">
                  <c:v>54.065194171053633</c:v>
                </c:pt>
                <c:pt idx="699">
                  <c:v>54.088464179446092</c:v>
                </c:pt>
                <c:pt idx="700">
                  <c:v>54.130617227435707</c:v>
                </c:pt>
                <c:pt idx="701">
                  <c:v>54.164950026703274</c:v>
                </c:pt>
                <c:pt idx="702">
                  <c:v>54.200999465934203</c:v>
                </c:pt>
                <c:pt idx="703">
                  <c:v>54.208438239108851</c:v>
                </c:pt>
                <c:pt idx="704">
                  <c:v>54.274624246585766</c:v>
                </c:pt>
                <c:pt idx="705">
                  <c:v>54.136530098420664</c:v>
                </c:pt>
                <c:pt idx="706">
                  <c:v>54.179255359731414</c:v>
                </c:pt>
                <c:pt idx="707">
                  <c:v>54.241626611734169</c:v>
                </c:pt>
                <c:pt idx="708">
                  <c:v>54.333180743114347</c:v>
                </c:pt>
                <c:pt idx="709">
                  <c:v>54.397840848401607</c:v>
                </c:pt>
                <c:pt idx="710">
                  <c:v>54.444762340733952</c:v>
                </c:pt>
                <c:pt idx="711">
                  <c:v>54.5376516365301</c:v>
                </c:pt>
                <c:pt idx="712">
                  <c:v>54.615472648203237</c:v>
                </c:pt>
                <c:pt idx="713">
                  <c:v>54.683947508964664</c:v>
                </c:pt>
                <c:pt idx="714">
                  <c:v>54.751468680857542</c:v>
                </c:pt>
                <c:pt idx="715">
                  <c:v>55.007057297627213</c:v>
                </c:pt>
                <c:pt idx="716">
                  <c:v>55.098420691233684</c:v>
                </c:pt>
                <c:pt idx="717">
                  <c:v>55.160601205462719</c:v>
                </c:pt>
                <c:pt idx="718">
                  <c:v>55.007820248722055</c:v>
                </c:pt>
                <c:pt idx="719">
                  <c:v>55.063324940871283</c:v>
                </c:pt>
                <c:pt idx="720">
                  <c:v>55.142862592507797</c:v>
                </c:pt>
                <c:pt idx="721">
                  <c:v>55.213244831006321</c:v>
                </c:pt>
                <c:pt idx="722">
                  <c:v>55.249675745784693</c:v>
                </c:pt>
                <c:pt idx="723">
                  <c:v>55.302891584649423</c:v>
                </c:pt>
                <c:pt idx="724">
                  <c:v>55.339894712748922</c:v>
                </c:pt>
                <c:pt idx="725">
                  <c:v>55.383001449607079</c:v>
                </c:pt>
                <c:pt idx="726">
                  <c:v>55.408751049057756</c:v>
                </c:pt>
                <c:pt idx="727">
                  <c:v>55.42668039978637</c:v>
                </c:pt>
                <c:pt idx="728">
                  <c:v>55.6506065461204</c:v>
                </c:pt>
                <c:pt idx="729">
                  <c:v>55.693141069657429</c:v>
                </c:pt>
                <c:pt idx="730">
                  <c:v>55.750553139543754</c:v>
                </c:pt>
                <c:pt idx="731">
                  <c:v>55.743495841916513</c:v>
                </c:pt>
                <c:pt idx="732">
                  <c:v>55.757038223849818</c:v>
                </c:pt>
                <c:pt idx="733">
                  <c:v>55.763523308155925</c:v>
                </c:pt>
                <c:pt idx="734">
                  <c:v>55.781834134431961</c:v>
                </c:pt>
                <c:pt idx="735">
                  <c:v>55.785839627679856</c:v>
                </c:pt>
                <c:pt idx="736">
                  <c:v>55.796902418554964</c:v>
                </c:pt>
                <c:pt idx="737">
                  <c:v>55.817502098115497</c:v>
                </c:pt>
                <c:pt idx="738">
                  <c:v>55.794995040817867</c:v>
                </c:pt>
                <c:pt idx="739">
                  <c:v>55.780689707789726</c:v>
                </c:pt>
                <c:pt idx="740">
                  <c:v>55.737773708705255</c:v>
                </c:pt>
                <c:pt idx="741">
                  <c:v>55.718890669108099</c:v>
                </c:pt>
                <c:pt idx="742">
                  <c:v>55.701915007248033</c:v>
                </c:pt>
                <c:pt idx="743">
                  <c:v>55.695429922941948</c:v>
                </c:pt>
                <c:pt idx="744">
                  <c:v>55.670252536812384</c:v>
                </c:pt>
                <c:pt idx="745">
                  <c:v>55.649843595025558</c:v>
                </c:pt>
                <c:pt idx="746">
                  <c:v>55.625238422217137</c:v>
                </c:pt>
                <c:pt idx="747">
                  <c:v>55.575837338826567</c:v>
                </c:pt>
                <c:pt idx="748">
                  <c:v>55.572404058899828</c:v>
                </c:pt>
                <c:pt idx="749">
                  <c:v>55.540932326237872</c:v>
                </c:pt>
                <c:pt idx="750">
                  <c:v>55.505264362554342</c:v>
                </c:pt>
                <c:pt idx="751">
                  <c:v>55.494392309452948</c:v>
                </c:pt>
                <c:pt idx="752">
                  <c:v>55.481612878614477</c:v>
                </c:pt>
                <c:pt idx="753">
                  <c:v>55.377470054169521</c:v>
                </c:pt>
                <c:pt idx="754">
                  <c:v>55.362020294499118</c:v>
                </c:pt>
                <c:pt idx="755">
                  <c:v>55.32387273975737</c:v>
                </c:pt>
                <c:pt idx="756">
                  <c:v>55.288586251621268</c:v>
                </c:pt>
                <c:pt idx="757">
                  <c:v>55.281528953994041</c:v>
                </c:pt>
                <c:pt idx="758">
                  <c:v>55.237468528267335</c:v>
                </c:pt>
                <c:pt idx="759">
                  <c:v>55.203135728999754</c:v>
                </c:pt>
                <c:pt idx="760">
                  <c:v>55.189593347066456</c:v>
                </c:pt>
                <c:pt idx="761">
                  <c:v>55.15297169451437</c:v>
                </c:pt>
                <c:pt idx="762">
                  <c:v>55.12188143739985</c:v>
                </c:pt>
                <c:pt idx="763">
                  <c:v>55.158503089951907</c:v>
                </c:pt>
                <c:pt idx="764">
                  <c:v>55.11520561532005</c:v>
                </c:pt>
                <c:pt idx="765">
                  <c:v>55.089837491416802</c:v>
                </c:pt>
                <c:pt idx="766">
                  <c:v>55.099565117875954</c:v>
                </c:pt>
                <c:pt idx="767">
                  <c:v>55.056649118791498</c:v>
                </c:pt>
                <c:pt idx="768">
                  <c:v>55.035667963683537</c:v>
                </c:pt>
                <c:pt idx="769">
                  <c:v>55.041008621347387</c:v>
                </c:pt>
                <c:pt idx="770">
                  <c:v>55.022888532845045</c:v>
                </c:pt>
                <c:pt idx="771">
                  <c:v>55.01697566186008</c:v>
                </c:pt>
                <c:pt idx="772">
                  <c:v>55.007057297627213</c:v>
                </c:pt>
                <c:pt idx="773">
                  <c:v>55.036240177004643</c:v>
                </c:pt>
                <c:pt idx="774">
                  <c:v>55.03624017700465</c:v>
                </c:pt>
                <c:pt idx="775">
                  <c:v>55.04634927901121</c:v>
                </c:pt>
                <c:pt idx="776">
                  <c:v>55.023079270618759</c:v>
                </c:pt>
                <c:pt idx="777">
                  <c:v>55.03910124361029</c:v>
                </c:pt>
                <c:pt idx="778">
                  <c:v>54.887846189059289</c:v>
                </c:pt>
                <c:pt idx="779">
                  <c:v>54.891851682307177</c:v>
                </c:pt>
                <c:pt idx="780">
                  <c:v>54.883077744716573</c:v>
                </c:pt>
                <c:pt idx="781">
                  <c:v>54.889181353475237</c:v>
                </c:pt>
                <c:pt idx="782">
                  <c:v>54.925040054932481</c:v>
                </c:pt>
                <c:pt idx="783">
                  <c:v>54.920462348363472</c:v>
                </c:pt>
                <c:pt idx="784">
                  <c:v>54.932860303654536</c:v>
                </c:pt>
                <c:pt idx="785">
                  <c:v>54.951171129930557</c:v>
                </c:pt>
                <c:pt idx="786">
                  <c:v>55.014114595254441</c:v>
                </c:pt>
                <c:pt idx="787">
                  <c:v>55.095178149080631</c:v>
                </c:pt>
                <c:pt idx="788">
                  <c:v>55.292401007095428</c:v>
                </c:pt>
                <c:pt idx="789">
                  <c:v>55.323491264209949</c:v>
                </c:pt>
                <c:pt idx="790">
                  <c:v>55.369649805447452</c:v>
                </c:pt>
                <c:pt idx="791">
                  <c:v>55.403982604715033</c:v>
                </c:pt>
                <c:pt idx="792">
                  <c:v>55.419241626611736</c:v>
                </c:pt>
                <c:pt idx="793">
                  <c:v>55.449950408178822</c:v>
                </c:pt>
                <c:pt idx="794">
                  <c:v>55.514419775692389</c:v>
                </c:pt>
                <c:pt idx="795">
                  <c:v>55.547989623865121</c:v>
                </c:pt>
                <c:pt idx="796">
                  <c:v>55.473029678797602</c:v>
                </c:pt>
                <c:pt idx="797">
                  <c:v>55.43945983062487</c:v>
                </c:pt>
                <c:pt idx="798">
                  <c:v>55.46368352788587</c:v>
                </c:pt>
                <c:pt idx="799">
                  <c:v>55.4863813229572</c:v>
                </c:pt>
                <c:pt idx="800">
                  <c:v>55.521667811093302</c:v>
                </c:pt>
                <c:pt idx="801">
                  <c:v>55.543030441748684</c:v>
                </c:pt>
                <c:pt idx="802">
                  <c:v>55.566872663462256</c:v>
                </c:pt>
                <c:pt idx="803">
                  <c:v>55.587281605249089</c:v>
                </c:pt>
                <c:pt idx="804">
                  <c:v>55.5964370183871</c:v>
                </c:pt>
                <c:pt idx="805">
                  <c:v>55.623903257801146</c:v>
                </c:pt>
                <c:pt idx="806">
                  <c:v>55.710879682612315</c:v>
                </c:pt>
                <c:pt idx="807">
                  <c:v>55.745021744106182</c:v>
                </c:pt>
                <c:pt idx="808">
                  <c:v>55.766765850308971</c:v>
                </c:pt>
                <c:pt idx="809">
                  <c:v>55.807965209430066</c:v>
                </c:pt>
                <c:pt idx="810">
                  <c:v>55.828374151216892</c:v>
                </c:pt>
                <c:pt idx="811">
                  <c:v>55.850308995193402</c:v>
                </c:pt>
                <c:pt idx="812">
                  <c:v>55.86461432822157</c:v>
                </c:pt>
                <c:pt idx="813">
                  <c:v>55.881780727855357</c:v>
                </c:pt>
                <c:pt idx="814">
                  <c:v>55.899710078583972</c:v>
                </c:pt>
                <c:pt idx="815">
                  <c:v>55.918402380407414</c:v>
                </c:pt>
                <c:pt idx="816">
                  <c:v>55.698672465094987</c:v>
                </c:pt>
                <c:pt idx="817">
                  <c:v>55.694476234073399</c:v>
                </c:pt>
                <c:pt idx="818">
                  <c:v>55.744449530785083</c:v>
                </c:pt>
                <c:pt idx="819">
                  <c:v>55.724231326771964</c:v>
                </c:pt>
                <c:pt idx="820">
                  <c:v>55.708590829327832</c:v>
                </c:pt>
                <c:pt idx="821">
                  <c:v>55.70401312275883</c:v>
                </c:pt>
                <c:pt idx="822">
                  <c:v>55.717746242465864</c:v>
                </c:pt>
                <c:pt idx="823">
                  <c:v>55.702677958342882</c:v>
                </c:pt>
                <c:pt idx="824">
                  <c:v>55.683794918745718</c:v>
                </c:pt>
                <c:pt idx="825">
                  <c:v>55.659761959258425</c:v>
                </c:pt>
                <c:pt idx="826">
                  <c:v>55.875677119096665</c:v>
                </c:pt>
                <c:pt idx="827">
                  <c:v>55.880827038986794</c:v>
                </c:pt>
                <c:pt idx="828">
                  <c:v>55.822842755779355</c:v>
                </c:pt>
                <c:pt idx="829">
                  <c:v>55.824177920195304</c:v>
                </c:pt>
                <c:pt idx="830">
                  <c:v>55.905813687342643</c:v>
                </c:pt>
                <c:pt idx="831">
                  <c:v>55.777637903410394</c:v>
                </c:pt>
                <c:pt idx="832">
                  <c:v>55.74177920195315</c:v>
                </c:pt>
                <c:pt idx="833">
                  <c:v>55.74177920195315</c:v>
                </c:pt>
                <c:pt idx="834">
                  <c:v>55.731670099946584</c:v>
                </c:pt>
                <c:pt idx="835">
                  <c:v>55.728999771114658</c:v>
                </c:pt>
                <c:pt idx="836">
                  <c:v>55.71278706034942</c:v>
                </c:pt>
                <c:pt idx="837">
                  <c:v>55.697528038452731</c:v>
                </c:pt>
                <c:pt idx="838">
                  <c:v>55.682269016556027</c:v>
                </c:pt>
                <c:pt idx="839">
                  <c:v>55.641832608529796</c:v>
                </c:pt>
                <c:pt idx="840">
                  <c:v>55.54283970397497</c:v>
                </c:pt>
                <c:pt idx="841">
                  <c:v>55.63229571984435</c:v>
                </c:pt>
                <c:pt idx="842">
                  <c:v>55.639162279697857</c:v>
                </c:pt>
                <c:pt idx="843">
                  <c:v>55.64393072404058</c:v>
                </c:pt>
                <c:pt idx="844">
                  <c:v>55.622949568932619</c:v>
                </c:pt>
                <c:pt idx="845">
                  <c:v>55.625619897764544</c:v>
                </c:pt>
                <c:pt idx="846">
                  <c:v>55.600061036087581</c:v>
                </c:pt>
                <c:pt idx="847">
                  <c:v>55.590333409628442</c:v>
                </c:pt>
                <c:pt idx="848">
                  <c:v>55.58556496528572</c:v>
                </c:pt>
                <c:pt idx="849">
                  <c:v>55.575074387731739</c:v>
                </c:pt>
                <c:pt idx="850">
                  <c:v>55.540169375143044</c:v>
                </c:pt>
                <c:pt idx="851">
                  <c:v>55.55199511711298</c:v>
                </c:pt>
                <c:pt idx="852">
                  <c:v>55.520904859998474</c:v>
                </c:pt>
                <c:pt idx="853">
                  <c:v>55.485618371862358</c:v>
                </c:pt>
                <c:pt idx="854">
                  <c:v>55.490386816205067</c:v>
                </c:pt>
                <c:pt idx="855">
                  <c:v>55.457770656900891</c:v>
                </c:pt>
                <c:pt idx="856">
                  <c:v>55.454528114747838</c:v>
                </c:pt>
                <c:pt idx="857">
                  <c:v>55.4318303196765</c:v>
                </c:pt>
                <c:pt idx="858">
                  <c:v>55.413138017853065</c:v>
                </c:pt>
                <c:pt idx="859">
                  <c:v>55.423819333180759</c:v>
                </c:pt>
                <c:pt idx="860">
                  <c:v>55.435454337376981</c:v>
                </c:pt>
                <c:pt idx="861">
                  <c:v>55.426871137560092</c:v>
                </c:pt>
                <c:pt idx="862">
                  <c:v>55.430685893034273</c:v>
                </c:pt>
                <c:pt idx="863">
                  <c:v>55.448233768215481</c:v>
                </c:pt>
                <c:pt idx="864">
                  <c:v>55.452239261463355</c:v>
                </c:pt>
                <c:pt idx="865">
                  <c:v>55.513847562371268</c:v>
                </c:pt>
                <c:pt idx="866">
                  <c:v>55.513847562371254</c:v>
                </c:pt>
                <c:pt idx="867">
                  <c:v>55.540932326237886</c:v>
                </c:pt>
                <c:pt idx="868">
                  <c:v>55.561341268024719</c:v>
                </c:pt>
                <c:pt idx="869">
                  <c:v>55.577172503242551</c:v>
                </c:pt>
                <c:pt idx="870">
                  <c:v>55.594148165102617</c:v>
                </c:pt>
                <c:pt idx="871">
                  <c:v>55.373273823147926</c:v>
                </c:pt>
                <c:pt idx="872">
                  <c:v>55.40608072022583</c:v>
                </c:pt>
                <c:pt idx="873">
                  <c:v>55.423628595407024</c:v>
                </c:pt>
                <c:pt idx="874">
                  <c:v>55.446326390478362</c:v>
                </c:pt>
                <c:pt idx="875">
                  <c:v>55.397116044861512</c:v>
                </c:pt>
                <c:pt idx="876">
                  <c:v>55.434691386282125</c:v>
                </c:pt>
                <c:pt idx="877">
                  <c:v>55.422865644312182</c:v>
                </c:pt>
                <c:pt idx="878">
                  <c:v>55.468642710002278</c:v>
                </c:pt>
                <c:pt idx="879">
                  <c:v>55.496108949416325</c:v>
                </c:pt>
                <c:pt idx="880">
                  <c:v>55.526245517662304</c:v>
                </c:pt>
                <c:pt idx="881">
                  <c:v>55.790989547569986</c:v>
                </c:pt>
                <c:pt idx="882">
                  <c:v>55.800526436255424</c:v>
                </c:pt>
                <c:pt idx="883">
                  <c:v>55.806630045014096</c:v>
                </c:pt>
                <c:pt idx="884">
                  <c:v>55.817311360341797</c:v>
                </c:pt>
                <c:pt idx="885">
                  <c:v>55.937666895551992</c:v>
                </c:pt>
                <c:pt idx="886">
                  <c:v>55.952735179674981</c:v>
                </c:pt>
                <c:pt idx="887">
                  <c:v>55.988975356679632</c:v>
                </c:pt>
                <c:pt idx="888">
                  <c:v>55.982871747920953</c:v>
                </c:pt>
                <c:pt idx="889">
                  <c:v>55.992599374380106</c:v>
                </c:pt>
                <c:pt idx="890">
                  <c:v>55.998512245365077</c:v>
                </c:pt>
                <c:pt idx="891">
                  <c:v>56.004615854123756</c:v>
                </c:pt>
                <c:pt idx="892">
                  <c:v>56.000228885328468</c:v>
                </c:pt>
                <c:pt idx="893">
                  <c:v>55.79575799191273</c:v>
                </c:pt>
                <c:pt idx="894">
                  <c:v>55.796330205233843</c:v>
                </c:pt>
                <c:pt idx="895">
                  <c:v>55.693713282978557</c:v>
                </c:pt>
                <c:pt idx="896">
                  <c:v>55.703822384985116</c:v>
                </c:pt>
                <c:pt idx="897">
                  <c:v>55.699053940642401</c:v>
                </c:pt>
                <c:pt idx="898">
                  <c:v>55.703059433890282</c:v>
                </c:pt>
                <c:pt idx="899">
                  <c:v>55.675402456702521</c:v>
                </c:pt>
                <c:pt idx="900">
                  <c:v>55.662050812542908</c:v>
                </c:pt>
                <c:pt idx="901">
                  <c:v>55.634775310902555</c:v>
                </c:pt>
                <c:pt idx="902">
                  <c:v>55.638590066376729</c:v>
                </c:pt>
                <c:pt idx="903">
                  <c:v>55.84153505760279</c:v>
                </c:pt>
                <c:pt idx="904">
                  <c:v>55.839436942091993</c:v>
                </c:pt>
                <c:pt idx="905">
                  <c:v>55.835049973296691</c:v>
                </c:pt>
                <c:pt idx="906">
                  <c:v>55.811207751583119</c:v>
                </c:pt>
                <c:pt idx="907">
                  <c:v>55.794613565270446</c:v>
                </c:pt>
                <c:pt idx="908">
                  <c:v>55.774013885709905</c:v>
                </c:pt>
                <c:pt idx="909">
                  <c:v>55.799000534065748</c:v>
                </c:pt>
                <c:pt idx="910">
                  <c:v>55.837911039902323</c:v>
                </c:pt>
                <c:pt idx="911">
                  <c:v>55.846875715266641</c:v>
                </c:pt>
                <c:pt idx="912">
                  <c:v>55.841725795376512</c:v>
                </c:pt>
                <c:pt idx="913">
                  <c:v>55.841725795376497</c:v>
                </c:pt>
                <c:pt idx="914">
                  <c:v>55.832761120012186</c:v>
                </c:pt>
                <c:pt idx="915">
                  <c:v>55.831235217822531</c:v>
                </c:pt>
                <c:pt idx="916">
                  <c:v>55.841725795376512</c:v>
                </c:pt>
                <c:pt idx="917">
                  <c:v>55.83733882658121</c:v>
                </c:pt>
                <c:pt idx="918">
                  <c:v>55.83733882658121</c:v>
                </c:pt>
                <c:pt idx="919">
                  <c:v>55.814450293736158</c:v>
                </c:pt>
                <c:pt idx="920">
                  <c:v>55.77248798352025</c:v>
                </c:pt>
                <c:pt idx="921">
                  <c:v>55.749027237354071</c:v>
                </c:pt>
                <c:pt idx="922">
                  <c:v>55.754940108339042</c:v>
                </c:pt>
                <c:pt idx="923">
                  <c:v>55.745021744106189</c:v>
                </c:pt>
                <c:pt idx="924">
                  <c:v>55.7362478065156</c:v>
                </c:pt>
                <c:pt idx="925">
                  <c:v>55.744258793011362</c:v>
                </c:pt>
                <c:pt idx="926">
                  <c:v>55.724994277866777</c:v>
                </c:pt>
                <c:pt idx="927">
                  <c:v>55.711261158159743</c:v>
                </c:pt>
                <c:pt idx="928">
                  <c:v>55.703250171663981</c:v>
                </c:pt>
                <c:pt idx="929">
                  <c:v>55.698481727321258</c:v>
                </c:pt>
                <c:pt idx="930">
                  <c:v>55.680170901045223</c:v>
                </c:pt>
                <c:pt idx="931">
                  <c:v>55.691424429694031</c:v>
                </c:pt>
                <c:pt idx="932">
                  <c:v>55.69581139848934</c:v>
                </c:pt>
                <c:pt idx="933">
                  <c:v>55.682078278782321</c:v>
                </c:pt>
                <c:pt idx="934">
                  <c:v>55.669489585717528</c:v>
                </c:pt>
                <c:pt idx="935">
                  <c:v>55.647745479514739</c:v>
                </c:pt>
                <c:pt idx="936">
                  <c:v>55.656900892652779</c:v>
                </c:pt>
                <c:pt idx="937">
                  <c:v>55.660715648126953</c:v>
                </c:pt>
                <c:pt idx="938">
                  <c:v>55.642214084077217</c:v>
                </c:pt>
                <c:pt idx="939">
                  <c:v>55.630769817654688</c:v>
                </c:pt>
                <c:pt idx="940">
                  <c:v>55.634775310902583</c:v>
                </c:pt>
                <c:pt idx="941">
                  <c:v>55.638971541924171</c:v>
                </c:pt>
                <c:pt idx="942">
                  <c:v>55.594720378423759</c:v>
                </c:pt>
                <c:pt idx="943">
                  <c:v>55.595483329518586</c:v>
                </c:pt>
                <c:pt idx="944">
                  <c:v>55.589379720759908</c:v>
                </c:pt>
                <c:pt idx="945">
                  <c:v>55.600061036087581</c:v>
                </c:pt>
                <c:pt idx="946">
                  <c:v>55.588807507438773</c:v>
                </c:pt>
                <c:pt idx="947">
                  <c:v>55.606927595941102</c:v>
                </c:pt>
                <c:pt idx="948">
                  <c:v>55.617608911268782</c:v>
                </c:pt>
                <c:pt idx="949">
                  <c:v>55.628671702143876</c:v>
                </c:pt>
                <c:pt idx="950">
                  <c:v>55.675020981155093</c:v>
                </c:pt>
                <c:pt idx="951">
                  <c:v>55.607499809262208</c:v>
                </c:pt>
                <c:pt idx="952">
                  <c:v>55.650415808346665</c:v>
                </c:pt>
                <c:pt idx="953">
                  <c:v>55.720798046845189</c:v>
                </c:pt>
                <c:pt idx="954">
                  <c:v>55.726901655603868</c:v>
                </c:pt>
                <c:pt idx="955">
                  <c:v>55.739108873121232</c:v>
                </c:pt>
                <c:pt idx="956">
                  <c:v>55.747882810711836</c:v>
                </c:pt>
                <c:pt idx="957">
                  <c:v>55.759899290455472</c:v>
                </c:pt>
                <c:pt idx="958">
                  <c:v>55.767910276951241</c:v>
                </c:pt>
                <c:pt idx="959">
                  <c:v>55.762188143739976</c:v>
                </c:pt>
                <c:pt idx="960">
                  <c:v>55.757801174944674</c:v>
                </c:pt>
                <c:pt idx="961">
                  <c:v>55.788319218738067</c:v>
                </c:pt>
                <c:pt idx="962">
                  <c:v>55.76237888151369</c:v>
                </c:pt>
                <c:pt idx="963">
                  <c:v>55.703059433890267</c:v>
                </c:pt>
                <c:pt idx="964">
                  <c:v>55.724422064545649</c:v>
                </c:pt>
                <c:pt idx="965">
                  <c:v>55.518425268940256</c:v>
                </c:pt>
                <c:pt idx="966">
                  <c:v>55.579461356527041</c:v>
                </c:pt>
                <c:pt idx="967">
                  <c:v>55.564202334630352</c:v>
                </c:pt>
                <c:pt idx="968">
                  <c:v>55.558861676966501</c:v>
                </c:pt>
                <c:pt idx="969">
                  <c:v>55.583466849774922</c:v>
                </c:pt>
                <c:pt idx="970">
                  <c:v>55.561150530251005</c:v>
                </c:pt>
                <c:pt idx="971">
                  <c:v>55.610170138094155</c:v>
                </c:pt>
                <c:pt idx="972">
                  <c:v>55.628480964370191</c:v>
                </c:pt>
                <c:pt idx="973">
                  <c:v>55.639925230792713</c:v>
                </c:pt>
                <c:pt idx="974">
                  <c:v>55.636682688639652</c:v>
                </c:pt>
                <c:pt idx="975">
                  <c:v>55.854505226215011</c:v>
                </c:pt>
                <c:pt idx="976">
                  <c:v>55.822461280231927</c:v>
                </c:pt>
                <c:pt idx="977">
                  <c:v>55.825131609063853</c:v>
                </c:pt>
                <c:pt idx="978">
                  <c:v>55.845540550850686</c:v>
                </c:pt>
                <c:pt idx="979">
                  <c:v>55.83581292439154</c:v>
                </c:pt>
                <c:pt idx="980">
                  <c:v>55.838101777676044</c:v>
                </c:pt>
                <c:pt idx="981">
                  <c:v>55.842488746471346</c:v>
                </c:pt>
                <c:pt idx="982">
                  <c:v>55.83562218661784</c:v>
                </c:pt>
                <c:pt idx="983">
                  <c:v>55.829900053406575</c:v>
                </c:pt>
                <c:pt idx="984">
                  <c:v>55.796330205233858</c:v>
                </c:pt>
                <c:pt idx="985">
                  <c:v>55.795185778591602</c:v>
                </c:pt>
                <c:pt idx="986">
                  <c:v>55.763332570382246</c:v>
                </c:pt>
                <c:pt idx="987">
                  <c:v>55.754558632791642</c:v>
                </c:pt>
                <c:pt idx="988">
                  <c:v>55.74101625085833</c:v>
                </c:pt>
                <c:pt idx="989">
                  <c:v>55.727473868925017</c:v>
                </c:pt>
                <c:pt idx="990">
                  <c:v>55.719844357976662</c:v>
                </c:pt>
                <c:pt idx="991">
                  <c:v>55.700770580605784</c:v>
                </c:pt>
                <c:pt idx="992">
                  <c:v>55.700579842832077</c:v>
                </c:pt>
                <c:pt idx="993">
                  <c:v>55.685511558709081</c:v>
                </c:pt>
                <c:pt idx="994">
                  <c:v>55.711451895933465</c:v>
                </c:pt>
                <c:pt idx="995">
                  <c:v>55.699626153963528</c:v>
                </c:pt>
                <c:pt idx="996">
                  <c:v>55.691805905241459</c:v>
                </c:pt>
                <c:pt idx="997">
                  <c:v>55.688754100862113</c:v>
                </c:pt>
                <c:pt idx="998">
                  <c:v>55.690089265278083</c:v>
                </c:pt>
                <c:pt idx="999">
                  <c:v>55.696383611810475</c:v>
                </c:pt>
                <c:pt idx="1000">
                  <c:v>55.685130083161674</c:v>
                </c:pt>
                <c:pt idx="1001">
                  <c:v>55.679789425497823</c:v>
                </c:pt>
                <c:pt idx="1002">
                  <c:v>55.648317692835882</c:v>
                </c:pt>
                <c:pt idx="1003">
                  <c:v>55.660334172579532</c:v>
                </c:pt>
                <c:pt idx="1004">
                  <c:v>55.658808270389862</c:v>
                </c:pt>
                <c:pt idx="1005">
                  <c:v>55.647745479514754</c:v>
                </c:pt>
                <c:pt idx="1006">
                  <c:v>55.661860074769194</c:v>
                </c:pt>
                <c:pt idx="1007">
                  <c:v>55.658808270389862</c:v>
                </c:pt>
                <c:pt idx="1008">
                  <c:v>55.643549248493159</c:v>
                </c:pt>
                <c:pt idx="1009">
                  <c:v>55.654802777141981</c:v>
                </c:pt>
                <c:pt idx="1010">
                  <c:v>55.647936217288461</c:v>
                </c:pt>
                <c:pt idx="1011">
                  <c:v>55.652895399404898</c:v>
                </c:pt>
                <c:pt idx="1012">
                  <c:v>55.674639505607686</c:v>
                </c:pt>
                <c:pt idx="1013">
                  <c:v>55.656519417105343</c:v>
                </c:pt>
                <c:pt idx="1014">
                  <c:v>55.636873426413352</c:v>
                </c:pt>
                <c:pt idx="1015">
                  <c:v>55.644312199587986</c:v>
                </c:pt>
                <c:pt idx="1016">
                  <c:v>55.628862439917576</c:v>
                </c:pt>
                <c:pt idx="1017">
                  <c:v>55.642404821850903</c:v>
                </c:pt>
                <c:pt idx="1018">
                  <c:v>55.667009994659324</c:v>
                </c:pt>
                <c:pt idx="1019">
                  <c:v>55.642023346303482</c:v>
                </c:pt>
                <c:pt idx="1020">
                  <c:v>55.647936217288454</c:v>
                </c:pt>
                <c:pt idx="1021">
                  <c:v>55.646219577325077</c:v>
                </c:pt>
                <c:pt idx="1022">
                  <c:v>55.643549248493159</c:v>
                </c:pt>
                <c:pt idx="1023">
                  <c:v>55.658617532616141</c:v>
                </c:pt>
                <c:pt idx="1024">
                  <c:v>55.670824750133498</c:v>
                </c:pt>
                <c:pt idx="1025">
                  <c:v>55.680933852140058</c:v>
                </c:pt>
                <c:pt idx="1026">
                  <c:v>55.588998245212473</c:v>
                </c:pt>
                <c:pt idx="1027">
                  <c:v>55.601014724956109</c:v>
                </c:pt>
                <c:pt idx="1028">
                  <c:v>55.584611276417164</c:v>
                </c:pt>
                <c:pt idx="1029">
                  <c:v>55.607881284809629</c:v>
                </c:pt>
                <c:pt idx="1030">
                  <c:v>55.652895399404898</c:v>
                </c:pt>
                <c:pt idx="1031">
                  <c:v>55.694094758525964</c:v>
                </c:pt>
                <c:pt idx="1032">
                  <c:v>55.69218738078888</c:v>
                </c:pt>
                <c:pt idx="1033">
                  <c:v>55.68532082093536</c:v>
                </c:pt>
                <c:pt idx="1034">
                  <c:v>55.691233691920331</c:v>
                </c:pt>
                <c:pt idx="1035">
                  <c:v>55.684367132066839</c:v>
                </c:pt>
                <c:pt idx="1036">
                  <c:v>55.787556267643239</c:v>
                </c:pt>
                <c:pt idx="1037">
                  <c:v>55.776684214541845</c:v>
                </c:pt>
                <c:pt idx="1038">
                  <c:v>55.772678721293957</c:v>
                </c:pt>
                <c:pt idx="1039">
                  <c:v>55.769436179140904</c:v>
                </c:pt>
                <c:pt idx="1040">
                  <c:v>55.736247806515586</c:v>
                </c:pt>
                <c:pt idx="1041">
                  <c:v>55.693331807431129</c:v>
                </c:pt>
                <c:pt idx="1042">
                  <c:v>55.720225833524054</c:v>
                </c:pt>
                <c:pt idx="1043">
                  <c:v>55.737964446478962</c:v>
                </c:pt>
                <c:pt idx="1044">
                  <c:v>55.744640268558783</c:v>
                </c:pt>
                <c:pt idx="1045">
                  <c:v>55.735675593194472</c:v>
                </c:pt>
                <c:pt idx="1046">
                  <c:v>55.724040588998243</c:v>
                </c:pt>
                <c:pt idx="1047">
                  <c:v>55.717555504692157</c:v>
                </c:pt>
                <c:pt idx="1048">
                  <c:v>55.723277637903415</c:v>
                </c:pt>
                <c:pt idx="1049">
                  <c:v>55.71908140688182</c:v>
                </c:pt>
                <c:pt idx="1050">
                  <c:v>55.705729762722214</c:v>
                </c:pt>
                <c:pt idx="1051">
                  <c:v>55.722133211261166</c:v>
                </c:pt>
                <c:pt idx="1052">
                  <c:v>55.695429922941948</c:v>
                </c:pt>
                <c:pt idx="1053">
                  <c:v>55.684939345387953</c:v>
                </c:pt>
                <c:pt idx="1054">
                  <c:v>55.665865568017082</c:v>
                </c:pt>
                <c:pt idx="1055">
                  <c:v>55.665865568017082</c:v>
                </c:pt>
                <c:pt idx="1056">
                  <c:v>55.687418936446171</c:v>
                </c:pt>
                <c:pt idx="1057">
                  <c:v>55.684748607614246</c:v>
                </c:pt>
                <c:pt idx="1058">
                  <c:v>55.682459754329727</c:v>
                </c:pt>
                <c:pt idx="1059">
                  <c:v>55.684176394293118</c:v>
                </c:pt>
                <c:pt idx="1060">
                  <c:v>55.701152056153191</c:v>
                </c:pt>
                <c:pt idx="1061">
                  <c:v>55.690089265278097</c:v>
                </c:pt>
                <c:pt idx="1062">
                  <c:v>55.716792553597315</c:v>
                </c:pt>
                <c:pt idx="1063">
                  <c:v>55.727283131151282</c:v>
                </c:pt>
                <c:pt idx="1064">
                  <c:v>55.748264286259243</c:v>
                </c:pt>
                <c:pt idx="1065">
                  <c:v>55.753604943923087</c:v>
                </c:pt>
                <c:pt idx="1066">
                  <c:v>55.743114366369113</c:v>
                </c:pt>
                <c:pt idx="1067">
                  <c:v>55.766002899214165</c:v>
                </c:pt>
                <c:pt idx="1068">
                  <c:v>55.760852979324035</c:v>
                </c:pt>
                <c:pt idx="1069">
                  <c:v>55.743305104142827</c:v>
                </c:pt>
                <c:pt idx="1070">
                  <c:v>55.726329442282747</c:v>
                </c:pt>
                <c:pt idx="1071">
                  <c:v>55.721560997940024</c:v>
                </c:pt>
                <c:pt idx="1072">
                  <c:v>55.691805905241459</c:v>
                </c:pt>
                <c:pt idx="1073">
                  <c:v>55.674067292286551</c:v>
                </c:pt>
                <c:pt idx="1074">
                  <c:v>55.661287861448066</c:v>
                </c:pt>
                <c:pt idx="1075">
                  <c:v>55.666628519111917</c:v>
                </c:pt>
                <c:pt idx="1076">
                  <c:v>55.664911879148541</c:v>
                </c:pt>
                <c:pt idx="1077">
                  <c:v>55.643167772945752</c:v>
                </c:pt>
                <c:pt idx="1078">
                  <c:v>55.646410315098784</c:v>
                </c:pt>
                <c:pt idx="1079">
                  <c:v>55.661669336995487</c:v>
                </c:pt>
                <c:pt idx="1080">
                  <c:v>55.669298847943836</c:v>
                </c:pt>
                <c:pt idx="1081">
                  <c:v>55.662623025864022</c:v>
                </c:pt>
                <c:pt idx="1082">
                  <c:v>55.667963683527873</c:v>
                </c:pt>
                <c:pt idx="1083">
                  <c:v>55.66777294575418</c:v>
                </c:pt>
                <c:pt idx="1084">
                  <c:v>55.667009994659324</c:v>
                </c:pt>
                <c:pt idx="1085">
                  <c:v>55.658808270389862</c:v>
                </c:pt>
                <c:pt idx="1086">
                  <c:v>55.65308613717859</c:v>
                </c:pt>
                <c:pt idx="1087">
                  <c:v>55.640497444113819</c:v>
                </c:pt>
                <c:pt idx="1088">
                  <c:v>55.650797283894086</c:v>
                </c:pt>
                <c:pt idx="1089">
                  <c:v>55.643549248493152</c:v>
                </c:pt>
                <c:pt idx="1090">
                  <c:v>55.6509880216678</c:v>
                </c:pt>
                <c:pt idx="1091">
                  <c:v>55.675593194476221</c:v>
                </c:pt>
                <c:pt idx="1092">
                  <c:v>55.665484092469669</c:v>
                </c:pt>
                <c:pt idx="1093">
                  <c:v>55.666056305790789</c:v>
                </c:pt>
                <c:pt idx="1094">
                  <c:v>55.658808270389862</c:v>
                </c:pt>
                <c:pt idx="1095">
                  <c:v>55.663195239185157</c:v>
                </c:pt>
                <c:pt idx="1096">
                  <c:v>55.611505302510089</c:v>
                </c:pt>
                <c:pt idx="1097">
                  <c:v>55.606927595941087</c:v>
                </c:pt>
                <c:pt idx="1098">
                  <c:v>55.586327916380547</c:v>
                </c:pt>
                <c:pt idx="1099">
                  <c:v>55.58079652094299</c:v>
                </c:pt>
                <c:pt idx="1100">
                  <c:v>55.56916151674676</c:v>
                </c:pt>
                <c:pt idx="1101">
                  <c:v>55.562485694666954</c:v>
                </c:pt>
                <c:pt idx="1102">
                  <c:v>55.603112840466892</c:v>
                </c:pt>
                <c:pt idx="1103">
                  <c:v>55.612649729152324</c:v>
                </c:pt>
                <c:pt idx="1104">
                  <c:v>55.646028839551363</c:v>
                </c:pt>
                <c:pt idx="1105">
                  <c:v>55.647364003967333</c:v>
                </c:pt>
                <c:pt idx="1106">
                  <c:v>55.708400091554118</c:v>
                </c:pt>
                <c:pt idx="1107">
                  <c:v>55.733958953231095</c:v>
                </c:pt>
                <c:pt idx="1108">
                  <c:v>55.741588464179451</c:v>
                </c:pt>
                <c:pt idx="1109">
                  <c:v>55.756275272755012</c:v>
                </c:pt>
                <c:pt idx="1110">
                  <c:v>55.759708552681772</c:v>
                </c:pt>
                <c:pt idx="1111">
                  <c:v>55.755703059433891</c:v>
                </c:pt>
                <c:pt idx="1112">
                  <c:v>55.75169756618601</c:v>
                </c:pt>
                <c:pt idx="1113">
                  <c:v>55.749599450675213</c:v>
                </c:pt>
                <c:pt idx="1114">
                  <c:v>55.733768215457381</c:v>
                </c:pt>
                <c:pt idx="1115">
                  <c:v>55.773632410162506</c:v>
                </c:pt>
                <c:pt idx="1116">
                  <c:v>55.764667734798209</c:v>
                </c:pt>
                <c:pt idx="1117">
                  <c:v>55.748264286259257</c:v>
                </c:pt>
                <c:pt idx="1118">
                  <c:v>55.757801174944689</c:v>
                </c:pt>
                <c:pt idx="1119">
                  <c:v>55.742732890821699</c:v>
                </c:pt>
                <c:pt idx="1120">
                  <c:v>55.731479362172877</c:v>
                </c:pt>
                <c:pt idx="1121">
                  <c:v>55.71927214465552</c:v>
                </c:pt>
                <c:pt idx="1122">
                  <c:v>55.679598687724102</c:v>
                </c:pt>
                <c:pt idx="1123">
                  <c:v>55.657282368200185</c:v>
                </c:pt>
                <c:pt idx="1124">
                  <c:v>55.642786297398331</c:v>
                </c:pt>
                <c:pt idx="1125">
                  <c:v>55.586900129701668</c:v>
                </c:pt>
                <c:pt idx="1126">
                  <c:v>55.590714885175842</c:v>
                </c:pt>
                <c:pt idx="1127">
                  <c:v>55.606164644846238</c:v>
                </c:pt>
                <c:pt idx="1128">
                  <c:v>55.599107347219011</c:v>
                </c:pt>
                <c:pt idx="1129">
                  <c:v>55.615320057984249</c:v>
                </c:pt>
                <c:pt idx="1130">
                  <c:v>55.629243915464983</c:v>
                </c:pt>
                <c:pt idx="1131">
                  <c:v>55.630579079880953</c:v>
                </c:pt>
                <c:pt idx="1132">
                  <c:v>55.655184252689381</c:v>
                </c:pt>
                <c:pt idx="1133">
                  <c:v>55.665484092469647</c:v>
                </c:pt>
                <c:pt idx="1134">
                  <c:v>55.654802777141967</c:v>
                </c:pt>
                <c:pt idx="1135">
                  <c:v>55.668345159075294</c:v>
                </c:pt>
                <c:pt idx="1136">
                  <c:v>55.662050812542894</c:v>
                </c:pt>
                <c:pt idx="1137">
                  <c:v>55.6445029373617</c:v>
                </c:pt>
                <c:pt idx="1138">
                  <c:v>55.644693675135407</c:v>
                </c:pt>
                <c:pt idx="1139">
                  <c:v>55.637254901960759</c:v>
                </c:pt>
                <c:pt idx="1140">
                  <c:v>55.63763637750818</c:v>
                </c:pt>
                <c:pt idx="1141">
                  <c:v>55.648889906157009</c:v>
                </c:pt>
                <c:pt idx="1142">
                  <c:v>55.638017853055615</c:v>
                </c:pt>
                <c:pt idx="1143">
                  <c:v>55.636110475318517</c:v>
                </c:pt>
                <c:pt idx="1144">
                  <c:v>55.644312199587986</c:v>
                </c:pt>
                <c:pt idx="1145">
                  <c:v>55.641451132982354</c:v>
                </c:pt>
                <c:pt idx="1146">
                  <c:v>55.654421301594553</c:v>
                </c:pt>
                <c:pt idx="1147">
                  <c:v>55.665865568017082</c:v>
                </c:pt>
                <c:pt idx="1148">
                  <c:v>55.658045319295027</c:v>
                </c:pt>
                <c:pt idx="1149">
                  <c:v>55.658236057068734</c:v>
                </c:pt>
                <c:pt idx="1150">
                  <c:v>55.643549248493173</c:v>
                </c:pt>
                <c:pt idx="1151">
                  <c:v>55.633249408712892</c:v>
                </c:pt>
                <c:pt idx="1152">
                  <c:v>55.626382848859386</c:v>
                </c:pt>
                <c:pt idx="1153">
                  <c:v>55.634966048676276</c:v>
                </c:pt>
                <c:pt idx="1154">
                  <c:v>55.646791790646219</c:v>
                </c:pt>
                <c:pt idx="1155">
                  <c:v>55.622758831158919</c:v>
                </c:pt>
                <c:pt idx="1156">
                  <c:v>55.598344396124233</c:v>
                </c:pt>
                <c:pt idx="1157">
                  <c:v>55.588044556343959</c:v>
                </c:pt>
                <c:pt idx="1158">
                  <c:v>55.599298084992768</c:v>
                </c:pt>
                <c:pt idx="1159">
                  <c:v>55.611123826962704</c:v>
                </c:pt>
                <c:pt idx="1160">
                  <c:v>55.611314564736404</c:v>
                </c:pt>
                <c:pt idx="1161">
                  <c:v>55.608834973678178</c:v>
                </c:pt>
                <c:pt idx="1162">
                  <c:v>55.614938582436857</c:v>
                </c:pt>
                <c:pt idx="1163">
                  <c:v>55.507934691386275</c:v>
                </c:pt>
                <c:pt idx="1164">
                  <c:v>55.503166247043566</c:v>
                </c:pt>
                <c:pt idx="1165">
                  <c:v>55.534828717479193</c:v>
                </c:pt>
                <c:pt idx="1166">
                  <c:v>55.552376592660401</c:v>
                </c:pt>
                <c:pt idx="1167">
                  <c:v>55.546082246128016</c:v>
                </c:pt>
                <c:pt idx="1168">
                  <c:v>55.541504539559</c:v>
                </c:pt>
                <c:pt idx="1169">
                  <c:v>55.534065766384366</c:v>
                </c:pt>
                <c:pt idx="1170">
                  <c:v>55.543221179522376</c:v>
                </c:pt>
                <c:pt idx="1171">
                  <c:v>55.549324788281055</c:v>
                </c:pt>
                <c:pt idx="1172">
                  <c:v>55.542458228427563</c:v>
                </c:pt>
                <c:pt idx="1173">
                  <c:v>55.643549248493159</c:v>
                </c:pt>
                <c:pt idx="1174">
                  <c:v>55.646601052872505</c:v>
                </c:pt>
                <c:pt idx="1175">
                  <c:v>55.630006866559839</c:v>
                </c:pt>
                <c:pt idx="1176">
                  <c:v>55.402647440299077</c:v>
                </c:pt>
                <c:pt idx="1177">
                  <c:v>55.41981383993285</c:v>
                </c:pt>
                <c:pt idx="1178">
                  <c:v>55.294689860379933</c:v>
                </c:pt>
                <c:pt idx="1179">
                  <c:v>55.287060349431592</c:v>
                </c:pt>
                <c:pt idx="1180">
                  <c:v>55.275425345235348</c:v>
                </c:pt>
                <c:pt idx="1181">
                  <c:v>55.26073853665978</c:v>
                </c:pt>
                <c:pt idx="1182">
                  <c:v>55.263408865491705</c:v>
                </c:pt>
                <c:pt idx="1183">
                  <c:v>55.255397878995936</c:v>
                </c:pt>
                <c:pt idx="1184">
                  <c:v>55.247005416952753</c:v>
                </c:pt>
                <c:pt idx="1185">
                  <c:v>55.256160830090778</c:v>
                </c:pt>
                <c:pt idx="1186">
                  <c:v>55.480277714198508</c:v>
                </c:pt>
                <c:pt idx="1187">
                  <c:v>55.48332951857784</c:v>
                </c:pt>
                <c:pt idx="1188">
                  <c:v>55.605020218204004</c:v>
                </c:pt>
                <c:pt idx="1189">
                  <c:v>55.613603418020887</c:v>
                </c:pt>
                <c:pt idx="1190">
                  <c:v>55.624475471122288</c:v>
                </c:pt>
                <c:pt idx="1191">
                  <c:v>55.642595559624624</c:v>
                </c:pt>
                <c:pt idx="1192">
                  <c:v>55.634775310902555</c:v>
                </c:pt>
                <c:pt idx="1193">
                  <c:v>55.641832608529782</c:v>
                </c:pt>
                <c:pt idx="1194">
                  <c:v>55.647364003967333</c:v>
                </c:pt>
                <c:pt idx="1195">
                  <c:v>55.660524910353239</c:v>
                </c:pt>
                <c:pt idx="1196">
                  <c:v>55.656328679331651</c:v>
                </c:pt>
                <c:pt idx="1197">
                  <c:v>55.651941710536349</c:v>
                </c:pt>
                <c:pt idx="1198">
                  <c:v>55.656137941557937</c:v>
                </c:pt>
                <c:pt idx="1199">
                  <c:v>55.647554741741054</c:v>
                </c:pt>
                <c:pt idx="1200">
                  <c:v>55.651178759441507</c:v>
                </c:pt>
                <c:pt idx="1201">
                  <c:v>55.649271381704423</c:v>
                </c:pt>
                <c:pt idx="1202">
                  <c:v>55.661287861448066</c:v>
                </c:pt>
                <c:pt idx="1203">
                  <c:v>55.667963683527873</c:v>
                </c:pt>
                <c:pt idx="1204">
                  <c:v>55.673113603418003</c:v>
                </c:pt>
                <c:pt idx="1205">
                  <c:v>55.684939345387953</c:v>
                </c:pt>
                <c:pt idx="1206">
                  <c:v>55.700579842832077</c:v>
                </c:pt>
                <c:pt idx="1207">
                  <c:v>55.725375753414198</c:v>
                </c:pt>
                <c:pt idx="1208">
                  <c:v>55.720035095750347</c:v>
                </c:pt>
                <c:pt idx="1209">
                  <c:v>55.712405584801999</c:v>
                </c:pt>
                <c:pt idx="1210">
                  <c:v>55.728236820019831</c:v>
                </c:pt>
                <c:pt idx="1211">
                  <c:v>55.738155184252683</c:v>
                </c:pt>
                <c:pt idx="1212">
                  <c:v>55.731288624399177</c:v>
                </c:pt>
                <c:pt idx="1213">
                  <c:v>55.724612802319371</c:v>
                </c:pt>
                <c:pt idx="1214">
                  <c:v>55.734531166552223</c:v>
                </c:pt>
                <c:pt idx="1215">
                  <c:v>55.720416571297775</c:v>
                </c:pt>
                <c:pt idx="1216">
                  <c:v>55.710498207064916</c:v>
                </c:pt>
                <c:pt idx="1217">
                  <c:v>55.678454261081853</c:v>
                </c:pt>
                <c:pt idx="1218">
                  <c:v>55.480086976424808</c:v>
                </c:pt>
                <c:pt idx="1219">
                  <c:v>55.496681162737467</c:v>
                </c:pt>
                <c:pt idx="1220">
                  <c:v>55.488670176241705</c:v>
                </c:pt>
                <c:pt idx="1221">
                  <c:v>55.477225909819182</c:v>
                </c:pt>
                <c:pt idx="1222">
                  <c:v>55.490005340657675</c:v>
                </c:pt>
                <c:pt idx="1223">
                  <c:v>55.491149767299909</c:v>
                </c:pt>
                <c:pt idx="1224">
                  <c:v>55.457198443579763</c:v>
                </c:pt>
                <c:pt idx="1225">
                  <c:v>55.426489662012671</c:v>
                </c:pt>
                <c:pt idx="1226">
                  <c:v>55.424582284275587</c:v>
                </c:pt>
                <c:pt idx="1227">
                  <c:v>55.413710231174193</c:v>
                </c:pt>
                <c:pt idx="1228">
                  <c:v>55.612077515831231</c:v>
                </c:pt>
                <c:pt idx="1229">
                  <c:v>55.620660715648128</c:v>
                </c:pt>
                <c:pt idx="1230">
                  <c:v>55.622377355611512</c:v>
                </c:pt>
                <c:pt idx="1231">
                  <c:v>55.630960555428395</c:v>
                </c:pt>
                <c:pt idx="1232">
                  <c:v>55.613603418020908</c:v>
                </c:pt>
                <c:pt idx="1233">
                  <c:v>55.611123826962697</c:v>
                </c:pt>
                <c:pt idx="1234">
                  <c:v>55.635919737544825</c:v>
                </c:pt>
                <c:pt idx="1235">
                  <c:v>55.63744563973448</c:v>
                </c:pt>
                <c:pt idx="1236">
                  <c:v>55.625429159990837</c:v>
                </c:pt>
                <c:pt idx="1237">
                  <c:v>55.652323186083756</c:v>
                </c:pt>
                <c:pt idx="1238">
                  <c:v>55.627908751049048</c:v>
                </c:pt>
                <c:pt idx="1239">
                  <c:v>55.613221942473487</c:v>
                </c:pt>
                <c:pt idx="1240">
                  <c:v>55.627908751049063</c:v>
                </c:pt>
                <c:pt idx="1241">
                  <c:v>55.620851453421835</c:v>
                </c:pt>
                <c:pt idx="1242">
                  <c:v>55.623521782253761</c:v>
                </c:pt>
                <c:pt idx="1243">
                  <c:v>55.627336537727921</c:v>
                </c:pt>
                <c:pt idx="1244">
                  <c:v>55.615320057984277</c:v>
                </c:pt>
                <c:pt idx="1245">
                  <c:v>55.630388342107267</c:v>
                </c:pt>
                <c:pt idx="1246">
                  <c:v>55.638208590829322</c:v>
                </c:pt>
                <c:pt idx="1247">
                  <c:v>55.612458991378652</c:v>
                </c:pt>
                <c:pt idx="1248">
                  <c:v>55.641260395208654</c:v>
                </c:pt>
                <c:pt idx="1249">
                  <c:v>55.650225070572958</c:v>
                </c:pt>
                <c:pt idx="1250">
                  <c:v>55.620088502326986</c:v>
                </c:pt>
                <c:pt idx="1251">
                  <c:v>55.617799649042489</c:v>
                </c:pt>
                <c:pt idx="1252">
                  <c:v>55.670061799038663</c:v>
                </c:pt>
                <c:pt idx="1253">
                  <c:v>55.66529335469594</c:v>
                </c:pt>
                <c:pt idx="1254">
                  <c:v>55.693522545204836</c:v>
                </c:pt>
                <c:pt idx="1255">
                  <c:v>55.711833371480871</c:v>
                </c:pt>
                <c:pt idx="1256">
                  <c:v>55.724040588998228</c:v>
                </c:pt>
                <c:pt idx="1257">
                  <c:v>55.730334935530607</c:v>
                </c:pt>
                <c:pt idx="1258">
                  <c:v>55.733577477683653</c:v>
                </c:pt>
                <c:pt idx="1259">
                  <c:v>55.718890669108092</c:v>
                </c:pt>
                <c:pt idx="1260">
                  <c:v>55.718890669108092</c:v>
                </c:pt>
                <c:pt idx="1261">
                  <c:v>55.726138704509012</c:v>
                </c:pt>
                <c:pt idx="1262">
                  <c:v>55.739108873121225</c:v>
                </c:pt>
                <c:pt idx="1263">
                  <c:v>55.711451895933465</c:v>
                </c:pt>
                <c:pt idx="1264">
                  <c:v>55.681315327687479</c:v>
                </c:pt>
                <c:pt idx="1265">
                  <c:v>55.659189745937269</c:v>
                </c:pt>
                <c:pt idx="1266">
                  <c:v>55.427443350881198</c:v>
                </c:pt>
                <c:pt idx="1267">
                  <c:v>55.444228274967564</c:v>
                </c:pt>
                <c:pt idx="1268">
                  <c:v>55.452620737010747</c:v>
                </c:pt>
                <c:pt idx="1269">
                  <c:v>55.468070496681165</c:v>
                </c:pt>
                <c:pt idx="1270">
                  <c:v>55.472648203250174</c:v>
                </c:pt>
                <c:pt idx="1271">
                  <c:v>55.473411154345015</c:v>
                </c:pt>
                <c:pt idx="1272">
                  <c:v>55.410086213473718</c:v>
                </c:pt>
                <c:pt idx="1273">
                  <c:v>55.431448844129079</c:v>
                </c:pt>
                <c:pt idx="1274">
                  <c:v>55.451476310368491</c:v>
                </c:pt>
                <c:pt idx="1275">
                  <c:v>55.452239261463319</c:v>
                </c:pt>
                <c:pt idx="1276">
                  <c:v>55.681124589913772</c:v>
                </c:pt>
                <c:pt idx="1277">
                  <c:v>55.682650492103434</c:v>
                </c:pt>
                <c:pt idx="1278">
                  <c:v>55.68341344319829</c:v>
                </c:pt>
                <c:pt idx="1279">
                  <c:v>55.683604180971983</c:v>
                </c:pt>
                <c:pt idx="1280">
                  <c:v>55.695239185168205</c:v>
                </c:pt>
                <c:pt idx="1281">
                  <c:v>55.698672465094965</c:v>
                </c:pt>
                <c:pt idx="1282">
                  <c:v>55.716220340276166</c:v>
                </c:pt>
                <c:pt idx="1283">
                  <c:v>55.738345922026369</c:v>
                </c:pt>
                <c:pt idx="1284">
                  <c:v>55.734149691004788</c:v>
                </c:pt>
                <c:pt idx="1285">
                  <c:v>55.773060196841378</c:v>
                </c:pt>
                <c:pt idx="1286">
                  <c:v>55.776302738994424</c:v>
                </c:pt>
                <c:pt idx="1287">
                  <c:v>55.761806668192563</c:v>
                </c:pt>
                <c:pt idx="1288">
                  <c:v>55.756847486076126</c:v>
                </c:pt>
                <c:pt idx="1289">
                  <c:v>55.762951094834804</c:v>
                </c:pt>
                <c:pt idx="1290">
                  <c:v>55.749980926222612</c:v>
                </c:pt>
                <c:pt idx="1291">
                  <c:v>55.748455024032957</c:v>
                </c:pt>
                <c:pt idx="1292">
                  <c:v>55.755321583886463</c:v>
                </c:pt>
                <c:pt idx="1293">
                  <c:v>55.743686579690234</c:v>
                </c:pt>
                <c:pt idx="1294">
                  <c:v>55.750934615091147</c:v>
                </c:pt>
                <c:pt idx="1295">
                  <c:v>55.733386739909953</c:v>
                </c:pt>
                <c:pt idx="1296">
                  <c:v>55.734149691004781</c:v>
                </c:pt>
                <c:pt idx="1297">
                  <c:v>55.731670099946577</c:v>
                </c:pt>
                <c:pt idx="1298">
                  <c:v>55.591668574044391</c:v>
                </c:pt>
                <c:pt idx="1299">
                  <c:v>55.592431525139226</c:v>
                </c:pt>
                <c:pt idx="1300">
                  <c:v>55.601396200503544</c:v>
                </c:pt>
                <c:pt idx="1301">
                  <c:v>55.600442511634995</c:v>
                </c:pt>
                <c:pt idx="1302">
                  <c:v>55.5897611963073</c:v>
                </c:pt>
                <c:pt idx="1303">
                  <c:v>55.595864805065993</c:v>
                </c:pt>
                <c:pt idx="1304">
                  <c:v>55.590524147402128</c:v>
                </c:pt>
                <c:pt idx="1305">
                  <c:v>55.580605783169275</c:v>
                </c:pt>
                <c:pt idx="1306">
                  <c:v>55.577553978789943</c:v>
                </c:pt>
                <c:pt idx="1307">
                  <c:v>55.600442511634995</c:v>
                </c:pt>
                <c:pt idx="1308">
                  <c:v>55.739108873121225</c:v>
                </c:pt>
                <c:pt idx="1309">
                  <c:v>55.739299610894932</c:v>
                </c:pt>
                <c:pt idx="1310">
                  <c:v>55.800526436255439</c:v>
                </c:pt>
                <c:pt idx="1311">
                  <c:v>55.779736018921184</c:v>
                </c:pt>
                <c:pt idx="1312">
                  <c:v>55.803387502861064</c:v>
                </c:pt>
                <c:pt idx="1313">
                  <c:v>55.802243076218815</c:v>
                </c:pt>
                <c:pt idx="1314">
                  <c:v>55.806057831692989</c:v>
                </c:pt>
                <c:pt idx="1315">
                  <c:v>55.742732890821699</c:v>
                </c:pt>
                <c:pt idx="1316">
                  <c:v>55.7297627222095</c:v>
                </c:pt>
                <c:pt idx="1317">
                  <c:v>55.74654764629588</c:v>
                </c:pt>
                <c:pt idx="1318">
                  <c:v>55.736247806515607</c:v>
                </c:pt>
                <c:pt idx="1319">
                  <c:v>55.7360570687419</c:v>
                </c:pt>
                <c:pt idx="1320">
                  <c:v>55.648508430609603</c:v>
                </c:pt>
                <c:pt idx="1321">
                  <c:v>55.66090638590066</c:v>
                </c:pt>
                <c:pt idx="1322">
                  <c:v>55.62867170214389</c:v>
                </c:pt>
                <c:pt idx="1323">
                  <c:v>55.631151293202095</c:v>
                </c:pt>
                <c:pt idx="1324">
                  <c:v>55.639734493018992</c:v>
                </c:pt>
                <c:pt idx="1325">
                  <c:v>55.680170901045223</c:v>
                </c:pt>
                <c:pt idx="1326">
                  <c:v>55.696383611810461</c:v>
                </c:pt>
                <c:pt idx="1327">
                  <c:v>55.664339665827399</c:v>
                </c:pt>
                <c:pt idx="1328">
                  <c:v>55.669108110170122</c:v>
                </c:pt>
                <c:pt idx="1329">
                  <c:v>55.657854581521306</c:v>
                </c:pt>
                <c:pt idx="1330">
                  <c:v>55.676165407797349</c:v>
                </c:pt>
                <c:pt idx="1331">
                  <c:v>55.669680323491249</c:v>
                </c:pt>
                <c:pt idx="1332">
                  <c:v>55.679407949950395</c:v>
                </c:pt>
                <c:pt idx="1333">
                  <c:v>55.672350652323168</c:v>
                </c:pt>
                <c:pt idx="1334">
                  <c:v>55.658426794842434</c:v>
                </c:pt>
                <c:pt idx="1335">
                  <c:v>55.690661478599203</c:v>
                </c:pt>
                <c:pt idx="1336">
                  <c:v>55.694285496299678</c:v>
                </c:pt>
                <c:pt idx="1337">
                  <c:v>55.706492713817035</c:v>
                </c:pt>
                <c:pt idx="1338">
                  <c:v>55.704585336079937</c:v>
                </c:pt>
                <c:pt idx="1339">
                  <c:v>55.715648126955045</c:v>
                </c:pt>
                <c:pt idx="1340">
                  <c:v>55.722133211261145</c:v>
                </c:pt>
                <c:pt idx="1341">
                  <c:v>55.513656824597525</c:v>
                </c:pt>
                <c:pt idx="1342">
                  <c:v>55.495918211642618</c:v>
                </c:pt>
                <c:pt idx="1343">
                  <c:v>55.516517891203158</c:v>
                </c:pt>
                <c:pt idx="1344">
                  <c:v>55.523956664377792</c:v>
                </c:pt>
                <c:pt idx="1345">
                  <c:v>55.514419775692353</c:v>
                </c:pt>
                <c:pt idx="1346">
                  <c:v>55.506790264744005</c:v>
                </c:pt>
                <c:pt idx="1347">
                  <c:v>55.500305180437906</c:v>
                </c:pt>
                <c:pt idx="1348">
                  <c:v>55.510414282444472</c:v>
                </c:pt>
                <c:pt idx="1349">
                  <c:v>55.516899366750565</c:v>
                </c:pt>
                <c:pt idx="1350">
                  <c:v>55.531013962005019</c:v>
                </c:pt>
                <c:pt idx="1351">
                  <c:v>55.73853665980009</c:v>
                </c:pt>
                <c:pt idx="1352">
                  <c:v>55.760852979324014</c:v>
                </c:pt>
                <c:pt idx="1353">
                  <c:v>55.749790188448912</c:v>
                </c:pt>
                <c:pt idx="1354">
                  <c:v>55.76237888151369</c:v>
                </c:pt>
                <c:pt idx="1355">
                  <c:v>55.769436179140918</c:v>
                </c:pt>
                <c:pt idx="1356">
                  <c:v>55.778782330052636</c:v>
                </c:pt>
                <c:pt idx="1357">
                  <c:v>55.778782330052636</c:v>
                </c:pt>
                <c:pt idx="1358">
                  <c:v>55.787747005416954</c:v>
                </c:pt>
                <c:pt idx="1359">
                  <c:v>55.769245441367204</c:v>
                </c:pt>
                <c:pt idx="1360">
                  <c:v>55.751697566185989</c:v>
                </c:pt>
                <c:pt idx="1361">
                  <c:v>55.766384374761557</c:v>
                </c:pt>
                <c:pt idx="1362">
                  <c:v>55.754558632791614</c:v>
                </c:pt>
                <c:pt idx="1363">
                  <c:v>55.750171663996319</c:v>
                </c:pt>
                <c:pt idx="1364">
                  <c:v>55.722514686808566</c:v>
                </c:pt>
                <c:pt idx="1365">
                  <c:v>55.71812771801325</c:v>
                </c:pt>
                <c:pt idx="1366">
                  <c:v>55.703250171663981</c:v>
                </c:pt>
                <c:pt idx="1367">
                  <c:v>55.693522545204836</c:v>
                </c:pt>
                <c:pt idx="1368">
                  <c:v>55.6816968032349</c:v>
                </c:pt>
                <c:pt idx="1369">
                  <c:v>55.684367132066825</c:v>
                </c:pt>
                <c:pt idx="1370">
                  <c:v>55.677309834439598</c:v>
                </c:pt>
                <c:pt idx="1371">
                  <c:v>55.684557869840525</c:v>
                </c:pt>
                <c:pt idx="1372">
                  <c:v>55.676928358892191</c:v>
                </c:pt>
                <c:pt idx="1373">
                  <c:v>55.676165407797349</c:v>
                </c:pt>
                <c:pt idx="1374">
                  <c:v>55.667772945754166</c:v>
                </c:pt>
                <c:pt idx="1375">
                  <c:v>55.675211718928793</c:v>
                </c:pt>
                <c:pt idx="1376">
                  <c:v>55.686655985351322</c:v>
                </c:pt>
                <c:pt idx="1377">
                  <c:v>55.698863202868679</c:v>
                </c:pt>
                <c:pt idx="1378">
                  <c:v>55.707637140459269</c:v>
                </c:pt>
                <c:pt idx="1379">
                  <c:v>55.705157549401065</c:v>
                </c:pt>
                <c:pt idx="1380">
                  <c:v>55.714122224765376</c:v>
                </c:pt>
                <c:pt idx="1381">
                  <c:v>55.697909514000138</c:v>
                </c:pt>
                <c:pt idx="1382">
                  <c:v>55.700198367284642</c:v>
                </c:pt>
                <c:pt idx="1383">
                  <c:v>55.68951705195694</c:v>
                </c:pt>
                <c:pt idx="1384">
                  <c:v>55.702105745021733</c:v>
                </c:pt>
                <c:pt idx="1385">
                  <c:v>55.689898527504376</c:v>
                </c:pt>
                <c:pt idx="1386">
                  <c:v>55.678835736629267</c:v>
                </c:pt>
                <c:pt idx="1387">
                  <c:v>55.670824750133498</c:v>
                </c:pt>
                <c:pt idx="1388">
                  <c:v>55.667582207980459</c:v>
                </c:pt>
                <c:pt idx="1389">
                  <c:v>55.653658350499725</c:v>
                </c:pt>
                <c:pt idx="1390">
                  <c:v>55.64259555962461</c:v>
                </c:pt>
                <c:pt idx="1391">
                  <c:v>55.631151293202095</c:v>
                </c:pt>
                <c:pt idx="1392">
                  <c:v>55.637827115281901</c:v>
                </c:pt>
                <c:pt idx="1393">
                  <c:v>55.647745479514768</c:v>
                </c:pt>
                <c:pt idx="1394">
                  <c:v>55.654612039368274</c:v>
                </c:pt>
                <c:pt idx="1395">
                  <c:v>55.648317692835882</c:v>
                </c:pt>
                <c:pt idx="1396">
                  <c:v>55.641832608529782</c:v>
                </c:pt>
                <c:pt idx="1397">
                  <c:v>55.631723506523223</c:v>
                </c:pt>
                <c:pt idx="1398">
                  <c:v>55.634393835355141</c:v>
                </c:pt>
                <c:pt idx="1399">
                  <c:v>55.634393835355141</c:v>
                </c:pt>
                <c:pt idx="1400">
                  <c:v>55.649080643930709</c:v>
                </c:pt>
                <c:pt idx="1401">
                  <c:v>55.668535896848994</c:v>
                </c:pt>
                <c:pt idx="1402">
                  <c:v>55.668917372396415</c:v>
                </c:pt>
                <c:pt idx="1403">
                  <c:v>55.694094758525978</c:v>
                </c:pt>
                <c:pt idx="1404">
                  <c:v>55.680933852140072</c:v>
                </c:pt>
                <c:pt idx="1405">
                  <c:v>55.69352254520485</c:v>
                </c:pt>
                <c:pt idx="1406">
                  <c:v>55.703822384985116</c:v>
                </c:pt>
                <c:pt idx="1407">
                  <c:v>55.713931486991683</c:v>
                </c:pt>
                <c:pt idx="1408">
                  <c:v>55.718318455786985</c:v>
                </c:pt>
                <c:pt idx="1409">
                  <c:v>55.741397726405737</c:v>
                </c:pt>
                <c:pt idx="1410">
                  <c:v>55.742542153047985</c:v>
                </c:pt>
                <c:pt idx="1411">
                  <c:v>55.777828641184115</c:v>
                </c:pt>
                <c:pt idx="1412">
                  <c:v>55.776302738994424</c:v>
                </c:pt>
                <c:pt idx="1413">
                  <c:v>55.657282368200185</c:v>
                </c:pt>
                <c:pt idx="1414">
                  <c:v>55.6572823682002</c:v>
                </c:pt>
                <c:pt idx="1415">
                  <c:v>55.654039826047139</c:v>
                </c:pt>
                <c:pt idx="1416">
                  <c:v>55.650606546120379</c:v>
                </c:pt>
                <c:pt idx="1417">
                  <c:v>55.658045319295013</c:v>
                </c:pt>
                <c:pt idx="1418">
                  <c:v>55.653467612726011</c:v>
                </c:pt>
                <c:pt idx="1419">
                  <c:v>55.653276874952304</c:v>
                </c:pt>
                <c:pt idx="1420">
                  <c:v>55.662813763637736</c:v>
                </c:pt>
                <c:pt idx="1421">
                  <c:v>55.54360265506979</c:v>
                </c:pt>
                <c:pt idx="1422">
                  <c:v>55.557526512550524</c:v>
                </c:pt>
                <c:pt idx="1423">
                  <c:v>55.667582207980459</c:v>
                </c:pt>
                <c:pt idx="1424">
                  <c:v>55.671969176775761</c:v>
                </c:pt>
                <c:pt idx="1425">
                  <c:v>55.689326314183248</c:v>
                </c:pt>
                <c:pt idx="1426">
                  <c:v>55.702868696116568</c:v>
                </c:pt>
                <c:pt idx="1427">
                  <c:v>55.697909514000152</c:v>
                </c:pt>
                <c:pt idx="1428">
                  <c:v>55.700961318379498</c:v>
                </c:pt>
                <c:pt idx="1429">
                  <c:v>55.69199664301518</c:v>
                </c:pt>
                <c:pt idx="1430">
                  <c:v>55.679217212176695</c:v>
                </c:pt>
                <c:pt idx="1431">
                  <c:v>55.766384374761586</c:v>
                </c:pt>
                <c:pt idx="1432">
                  <c:v>55.761615930418863</c:v>
                </c:pt>
                <c:pt idx="1433">
                  <c:v>55.763332570382239</c:v>
                </c:pt>
                <c:pt idx="1434">
                  <c:v>55.776302738994424</c:v>
                </c:pt>
                <c:pt idx="1435">
                  <c:v>55.764858472571902</c:v>
                </c:pt>
                <c:pt idx="1436">
                  <c:v>55.774967574578469</c:v>
                </c:pt>
                <c:pt idx="1437">
                  <c:v>55.787365529869518</c:v>
                </c:pt>
                <c:pt idx="1438">
                  <c:v>55.790417334248858</c:v>
                </c:pt>
                <c:pt idx="1439">
                  <c:v>55.800335698481703</c:v>
                </c:pt>
                <c:pt idx="1440">
                  <c:v>55.815594720378407</c:v>
                </c:pt>
                <c:pt idx="1441">
                  <c:v>55.81387808041503</c:v>
                </c:pt>
                <c:pt idx="1442">
                  <c:v>55.821316853589664</c:v>
                </c:pt>
                <c:pt idx="1443">
                  <c:v>55.824750133516417</c:v>
                </c:pt>
                <c:pt idx="1444">
                  <c:v>55.829709315632854</c:v>
                </c:pt>
                <c:pt idx="1445">
                  <c:v>55.83733882658121</c:v>
                </c:pt>
                <c:pt idx="1446">
                  <c:v>55.833524071107036</c:v>
                </c:pt>
                <c:pt idx="1447">
                  <c:v>55.827611200122078</c:v>
                </c:pt>
                <c:pt idx="1448">
                  <c:v>55.810826276035698</c:v>
                </c:pt>
                <c:pt idx="1449">
                  <c:v>55.816166933699549</c:v>
                </c:pt>
                <c:pt idx="1450">
                  <c:v>55.806630045014117</c:v>
                </c:pt>
                <c:pt idx="1451">
                  <c:v>55.811207751583126</c:v>
                </c:pt>
                <c:pt idx="1452">
                  <c:v>55.805104142824447</c:v>
                </c:pt>
                <c:pt idx="1453">
                  <c:v>55.793469138628211</c:v>
                </c:pt>
                <c:pt idx="1454">
                  <c:v>55.796330205233836</c:v>
                </c:pt>
                <c:pt idx="1455">
                  <c:v>55.810635538261991</c:v>
                </c:pt>
                <c:pt idx="1456">
                  <c:v>55.650415808346693</c:v>
                </c:pt>
                <c:pt idx="1457">
                  <c:v>55.646028839551391</c:v>
                </c:pt>
                <c:pt idx="1458">
                  <c:v>55.649843595025558</c:v>
                </c:pt>
                <c:pt idx="1459">
                  <c:v>55.640497444113841</c:v>
                </c:pt>
                <c:pt idx="1460">
                  <c:v>55.645456626230256</c:v>
                </c:pt>
                <c:pt idx="1461">
                  <c:v>55.647554741741054</c:v>
                </c:pt>
                <c:pt idx="1462">
                  <c:v>55.695048447394512</c:v>
                </c:pt>
                <c:pt idx="1463">
                  <c:v>55.697337300679024</c:v>
                </c:pt>
                <c:pt idx="1464">
                  <c:v>55.675974670023649</c:v>
                </c:pt>
                <c:pt idx="1465">
                  <c:v>55.63744563973448</c:v>
                </c:pt>
                <c:pt idx="1466">
                  <c:v>55.727473868924974</c:v>
                </c:pt>
                <c:pt idx="1467">
                  <c:v>55.728999771114651</c:v>
                </c:pt>
                <c:pt idx="1468">
                  <c:v>55.734721904325923</c:v>
                </c:pt>
                <c:pt idx="1469">
                  <c:v>55.738345922026383</c:v>
                </c:pt>
                <c:pt idx="1470">
                  <c:v>55.735294117647051</c:v>
                </c:pt>
                <c:pt idx="1471">
                  <c:v>55.728236820019823</c:v>
                </c:pt>
                <c:pt idx="1472">
                  <c:v>55.684748607614232</c:v>
                </c:pt>
                <c:pt idx="1473">
                  <c:v>55.652132448310041</c:v>
                </c:pt>
                <c:pt idx="1474">
                  <c:v>55.675211718928814</c:v>
                </c:pt>
                <c:pt idx="1475">
                  <c:v>55.687418936446171</c:v>
                </c:pt>
                <c:pt idx="1476">
                  <c:v>55.744258793011376</c:v>
                </c:pt>
                <c:pt idx="1477">
                  <c:v>55.736438544289321</c:v>
                </c:pt>
                <c:pt idx="1478">
                  <c:v>55.71927214465552</c:v>
                </c:pt>
                <c:pt idx="1479">
                  <c:v>55.719653620202941</c:v>
                </c:pt>
                <c:pt idx="1480">
                  <c:v>55.721179522392603</c:v>
                </c:pt>
                <c:pt idx="1481">
                  <c:v>55.734340428778502</c:v>
                </c:pt>
                <c:pt idx="1482">
                  <c:v>55.7299534599832</c:v>
                </c:pt>
                <c:pt idx="1483">
                  <c:v>55.749027237354071</c:v>
                </c:pt>
                <c:pt idx="1484">
                  <c:v>55.730525673304314</c:v>
                </c:pt>
                <c:pt idx="1485">
                  <c:v>55.736057068741864</c:v>
                </c:pt>
                <c:pt idx="1486">
                  <c:v>55.743877317463934</c:v>
                </c:pt>
                <c:pt idx="1487">
                  <c:v>55.766956588082692</c:v>
                </c:pt>
                <c:pt idx="1488">
                  <c:v>55.780689707789726</c:v>
                </c:pt>
                <c:pt idx="1489">
                  <c:v>55.768673228046076</c:v>
                </c:pt>
                <c:pt idx="1490">
                  <c:v>55.772297245746529</c:v>
                </c:pt>
                <c:pt idx="1491">
                  <c:v>55.701533531700605</c:v>
                </c:pt>
                <c:pt idx="1492">
                  <c:v>55.69733730067901</c:v>
                </c:pt>
                <c:pt idx="1493">
                  <c:v>55.470740825513076</c:v>
                </c:pt>
                <c:pt idx="1494">
                  <c:v>55.4625391012436</c:v>
                </c:pt>
                <c:pt idx="1495">
                  <c:v>55.477798123140303</c:v>
                </c:pt>
                <c:pt idx="1496">
                  <c:v>55.477988860913989</c:v>
                </c:pt>
                <c:pt idx="1497">
                  <c:v>55.457961394674591</c:v>
                </c:pt>
                <c:pt idx="1498">
                  <c:v>55.467879758907443</c:v>
                </c:pt>
                <c:pt idx="1499">
                  <c:v>55.481803616388177</c:v>
                </c:pt>
                <c:pt idx="1500">
                  <c:v>55.482948043030433</c:v>
                </c:pt>
                <c:pt idx="1501">
                  <c:v>55.539406424048209</c:v>
                </c:pt>
                <c:pt idx="1502">
                  <c:v>55.588235294117645</c:v>
                </c:pt>
                <c:pt idx="1503">
                  <c:v>55.822461280231927</c:v>
                </c:pt>
                <c:pt idx="1504">
                  <c:v>55.838864728770872</c:v>
                </c:pt>
                <c:pt idx="1505">
                  <c:v>55.8089188982986</c:v>
                </c:pt>
                <c:pt idx="1506">
                  <c:v>55.800717174029124</c:v>
                </c:pt>
                <c:pt idx="1507">
                  <c:v>55.803959716182177</c:v>
                </c:pt>
                <c:pt idx="1508">
                  <c:v>55.807965209430073</c:v>
                </c:pt>
                <c:pt idx="1509">
                  <c:v>55.790608072022586</c:v>
                </c:pt>
                <c:pt idx="1510">
                  <c:v>55.772297245746543</c:v>
                </c:pt>
                <c:pt idx="1511">
                  <c:v>55.57545586327916</c:v>
                </c:pt>
                <c:pt idx="1512">
                  <c:v>55.528534370946815</c:v>
                </c:pt>
                <c:pt idx="1513">
                  <c:v>55.527771419851987</c:v>
                </c:pt>
                <c:pt idx="1514">
                  <c:v>55.530823224231327</c:v>
                </c:pt>
                <c:pt idx="1515">
                  <c:v>55.547798886091414</c:v>
                </c:pt>
                <c:pt idx="1516">
                  <c:v>55.551804379339295</c:v>
                </c:pt>
                <c:pt idx="1517">
                  <c:v>55.571068894483872</c:v>
                </c:pt>
                <c:pt idx="1518">
                  <c:v>55.565728236820021</c:v>
                </c:pt>
                <c:pt idx="1519">
                  <c:v>55.572594796673535</c:v>
                </c:pt>
                <c:pt idx="1520">
                  <c:v>55.590714885175863</c:v>
                </c:pt>
                <c:pt idx="1521">
                  <c:v>55.802433813992522</c:v>
                </c:pt>
                <c:pt idx="1522">
                  <c:v>55.804531929503312</c:v>
                </c:pt>
                <c:pt idx="1523">
                  <c:v>55.806057831692975</c:v>
                </c:pt>
                <c:pt idx="1524">
                  <c:v>55.790989547569986</c:v>
                </c:pt>
                <c:pt idx="1525">
                  <c:v>55.784885938811307</c:v>
                </c:pt>
                <c:pt idx="1526">
                  <c:v>55.783741512169058</c:v>
                </c:pt>
                <c:pt idx="1527">
                  <c:v>55.804341191729598</c:v>
                </c:pt>
                <c:pt idx="1528">
                  <c:v>55.808155947203772</c:v>
                </c:pt>
                <c:pt idx="1529">
                  <c:v>55.81883726253146</c:v>
                </c:pt>
                <c:pt idx="1530">
                  <c:v>55.782215609979403</c:v>
                </c:pt>
                <c:pt idx="1531">
                  <c:v>55.770580605783174</c:v>
                </c:pt>
                <c:pt idx="1532">
                  <c:v>55.789463645380337</c:v>
                </c:pt>
                <c:pt idx="1533">
                  <c:v>55.786411841001005</c:v>
                </c:pt>
                <c:pt idx="1534">
                  <c:v>55.796902418554986</c:v>
                </c:pt>
                <c:pt idx="1535">
                  <c:v>55.797665369649806</c:v>
                </c:pt>
                <c:pt idx="1536">
                  <c:v>55.807583733882652</c:v>
                </c:pt>
                <c:pt idx="1537">
                  <c:v>55.793469138628225</c:v>
                </c:pt>
                <c:pt idx="1538">
                  <c:v>55.703250171664003</c:v>
                </c:pt>
                <c:pt idx="1539">
                  <c:v>55.710116731517516</c:v>
                </c:pt>
                <c:pt idx="1540">
                  <c:v>55.743877317463955</c:v>
                </c:pt>
                <c:pt idx="1541">
                  <c:v>55.74483100633249</c:v>
                </c:pt>
                <c:pt idx="1542">
                  <c:v>55.718890669108099</c:v>
                </c:pt>
                <c:pt idx="1543">
                  <c:v>55.719653620202926</c:v>
                </c:pt>
                <c:pt idx="1544">
                  <c:v>55.710879682612322</c:v>
                </c:pt>
                <c:pt idx="1545">
                  <c:v>55.70916304264896</c:v>
                </c:pt>
                <c:pt idx="1546">
                  <c:v>55.690852216372932</c:v>
                </c:pt>
                <c:pt idx="1547">
                  <c:v>55.668535896849015</c:v>
                </c:pt>
                <c:pt idx="1548">
                  <c:v>55.753032730601966</c:v>
                </c:pt>
                <c:pt idx="1549">
                  <c:v>55.746166170748452</c:v>
                </c:pt>
                <c:pt idx="1550">
                  <c:v>55.738918135347532</c:v>
                </c:pt>
                <c:pt idx="1551">
                  <c:v>55.678263523308161</c:v>
                </c:pt>
                <c:pt idx="1552">
                  <c:v>55.691233691920345</c:v>
                </c:pt>
                <c:pt idx="1553">
                  <c:v>55.69199664301518</c:v>
                </c:pt>
                <c:pt idx="1554">
                  <c:v>55.697909514000152</c:v>
                </c:pt>
                <c:pt idx="1555">
                  <c:v>55.691615167467759</c:v>
                </c:pt>
                <c:pt idx="1556">
                  <c:v>55.707827878233005</c:v>
                </c:pt>
                <c:pt idx="1557">
                  <c:v>55.694476234073399</c:v>
                </c:pt>
                <c:pt idx="1558">
                  <c:v>55.689135576409555</c:v>
                </c:pt>
                <c:pt idx="1559">
                  <c:v>55.662432288090329</c:v>
                </c:pt>
                <c:pt idx="1560">
                  <c:v>55.656710154879065</c:v>
                </c:pt>
                <c:pt idx="1561">
                  <c:v>55.708781567101539</c:v>
                </c:pt>
                <c:pt idx="1562">
                  <c:v>55.697337300679024</c:v>
                </c:pt>
                <c:pt idx="1563">
                  <c:v>55.698100251773852</c:v>
                </c:pt>
                <c:pt idx="1564">
                  <c:v>55.703440909437688</c:v>
                </c:pt>
                <c:pt idx="1565">
                  <c:v>55.722705424582273</c:v>
                </c:pt>
                <c:pt idx="1566">
                  <c:v>55.71793698023955</c:v>
                </c:pt>
                <c:pt idx="1567">
                  <c:v>55.721560997940017</c:v>
                </c:pt>
                <c:pt idx="1568">
                  <c:v>55.724803540093056</c:v>
                </c:pt>
                <c:pt idx="1569">
                  <c:v>55.752460517280817</c:v>
                </c:pt>
                <c:pt idx="1570">
                  <c:v>55.742351415274264</c:v>
                </c:pt>
                <c:pt idx="1571">
                  <c:v>55.739108873121197</c:v>
                </c:pt>
                <c:pt idx="1572">
                  <c:v>55.733768215457374</c:v>
                </c:pt>
                <c:pt idx="1573">
                  <c:v>55.726901655603854</c:v>
                </c:pt>
                <c:pt idx="1574">
                  <c:v>55.726520180056447</c:v>
                </c:pt>
                <c:pt idx="1575">
                  <c:v>55.719462882429227</c:v>
                </c:pt>
                <c:pt idx="1576">
                  <c:v>55.722705424582273</c:v>
                </c:pt>
                <c:pt idx="1577">
                  <c:v>55.730334935530621</c:v>
                </c:pt>
                <c:pt idx="1578">
                  <c:v>55.724231326771942</c:v>
                </c:pt>
                <c:pt idx="1579">
                  <c:v>55.708400091554118</c:v>
                </c:pt>
                <c:pt idx="1580">
                  <c:v>55.724994277866777</c:v>
                </c:pt>
                <c:pt idx="1581">
                  <c:v>55.739299610894932</c:v>
                </c:pt>
                <c:pt idx="1582">
                  <c:v>55.746166170748438</c:v>
                </c:pt>
                <c:pt idx="1583">
                  <c:v>55.761043717097721</c:v>
                </c:pt>
                <c:pt idx="1584">
                  <c:v>55.7604715037766</c:v>
                </c:pt>
                <c:pt idx="1585">
                  <c:v>55.756847486076126</c:v>
                </c:pt>
                <c:pt idx="1586">
                  <c:v>55.750171663996333</c:v>
                </c:pt>
                <c:pt idx="1587">
                  <c:v>55.74692912184328</c:v>
                </c:pt>
                <c:pt idx="1588">
                  <c:v>55.755321583886463</c:v>
                </c:pt>
                <c:pt idx="1589">
                  <c:v>55.764858472571881</c:v>
                </c:pt>
                <c:pt idx="1590">
                  <c:v>55.771534294651687</c:v>
                </c:pt>
                <c:pt idx="1591">
                  <c:v>55.792515449759662</c:v>
                </c:pt>
                <c:pt idx="1592">
                  <c:v>55.790989547569986</c:v>
                </c:pt>
                <c:pt idx="1593">
                  <c:v>55.803578240634764</c:v>
                </c:pt>
                <c:pt idx="1594">
                  <c:v>55.809681849393442</c:v>
                </c:pt>
                <c:pt idx="1595">
                  <c:v>55.820553902494837</c:v>
                </c:pt>
                <c:pt idx="1596">
                  <c:v>55.821126115815972</c:v>
                </c:pt>
                <c:pt idx="1597">
                  <c:v>55.823033493553069</c:v>
                </c:pt>
                <c:pt idx="1598">
                  <c:v>55.822461280231948</c:v>
                </c:pt>
                <c:pt idx="1599">
                  <c:v>55.83695735103381</c:v>
                </c:pt>
                <c:pt idx="1600">
                  <c:v>55.821316853589693</c:v>
                </c:pt>
                <c:pt idx="1601">
                  <c:v>55.807392996108959</c:v>
                </c:pt>
                <c:pt idx="1602">
                  <c:v>55.809681849393471</c:v>
                </c:pt>
                <c:pt idx="1603">
                  <c:v>55.81273365377281</c:v>
                </c:pt>
                <c:pt idx="1604">
                  <c:v>55.801098649576581</c:v>
                </c:pt>
                <c:pt idx="1605">
                  <c:v>55.793659876401946</c:v>
                </c:pt>
                <c:pt idx="1606">
                  <c:v>55.811398489356847</c:v>
                </c:pt>
                <c:pt idx="1607">
                  <c:v>55.816739147020698</c:v>
                </c:pt>
                <c:pt idx="1608">
                  <c:v>55.821126115815993</c:v>
                </c:pt>
                <c:pt idx="1609">
                  <c:v>55.806630045014117</c:v>
                </c:pt>
                <c:pt idx="1610">
                  <c:v>55.809681849393463</c:v>
                </c:pt>
                <c:pt idx="1611">
                  <c:v>55.814068818188765</c:v>
                </c:pt>
                <c:pt idx="1612">
                  <c:v>55.809681849393463</c:v>
                </c:pt>
                <c:pt idx="1613">
                  <c:v>55.788319218738081</c:v>
                </c:pt>
                <c:pt idx="1614">
                  <c:v>55.801480125123973</c:v>
                </c:pt>
                <c:pt idx="1615">
                  <c:v>55.801098649576559</c:v>
                </c:pt>
                <c:pt idx="1616">
                  <c:v>55.794804303044167</c:v>
                </c:pt>
                <c:pt idx="1617">
                  <c:v>55.797093156328685</c:v>
                </c:pt>
                <c:pt idx="1618">
                  <c:v>55.787556267643232</c:v>
                </c:pt>
                <c:pt idx="1619">
                  <c:v>55.786793316548405</c:v>
                </c:pt>
                <c:pt idx="1620">
                  <c:v>55.803578240634771</c:v>
                </c:pt>
                <c:pt idx="1621">
                  <c:v>55.779926756694898</c:v>
                </c:pt>
                <c:pt idx="1622">
                  <c:v>55.794041351949339</c:v>
                </c:pt>
                <c:pt idx="1623">
                  <c:v>55.79594872968643</c:v>
                </c:pt>
                <c:pt idx="1624">
                  <c:v>55.787365529869533</c:v>
                </c:pt>
                <c:pt idx="1625">
                  <c:v>55.779736018921184</c:v>
                </c:pt>
                <c:pt idx="1626">
                  <c:v>55.771915770199122</c:v>
                </c:pt>
                <c:pt idx="1627">
                  <c:v>55.754558632791621</c:v>
                </c:pt>
                <c:pt idx="1628">
                  <c:v>55.744449530785076</c:v>
                </c:pt>
                <c:pt idx="1629">
                  <c:v>55.747692072938115</c:v>
                </c:pt>
                <c:pt idx="1630">
                  <c:v>55.72499427786677</c:v>
                </c:pt>
                <c:pt idx="1631">
                  <c:v>55.744258793011355</c:v>
                </c:pt>
                <c:pt idx="1632">
                  <c:v>55.737010757610427</c:v>
                </c:pt>
                <c:pt idx="1633">
                  <c:v>55.721370260166303</c:v>
                </c:pt>
                <c:pt idx="1634">
                  <c:v>55.720798046845196</c:v>
                </c:pt>
                <c:pt idx="1635">
                  <c:v>55.720416571297775</c:v>
                </c:pt>
                <c:pt idx="1636">
                  <c:v>55.730716411078049</c:v>
                </c:pt>
                <c:pt idx="1637">
                  <c:v>55.748073548485536</c:v>
                </c:pt>
                <c:pt idx="1638">
                  <c:v>55.75932707713433</c:v>
                </c:pt>
                <c:pt idx="1639">
                  <c:v>55.740825513084587</c:v>
                </c:pt>
                <c:pt idx="1640">
                  <c:v>55.749980926222612</c:v>
                </c:pt>
                <c:pt idx="1641">
                  <c:v>55.752079041733396</c:v>
                </c:pt>
                <c:pt idx="1642">
                  <c:v>55.786221103227263</c:v>
                </c:pt>
                <c:pt idx="1643">
                  <c:v>55.795376516365273</c:v>
                </c:pt>
                <c:pt idx="1644">
                  <c:v>55.775539787899561</c:v>
                </c:pt>
                <c:pt idx="1645">
                  <c:v>55.811970702677932</c:v>
                </c:pt>
                <c:pt idx="1646">
                  <c:v>55.799382009613169</c:v>
                </c:pt>
                <c:pt idx="1647">
                  <c:v>55.782406347753088</c:v>
                </c:pt>
                <c:pt idx="1648">
                  <c:v>55.786030365453563</c:v>
                </c:pt>
                <c:pt idx="1649">
                  <c:v>55.78316929884793</c:v>
                </c:pt>
                <c:pt idx="1650">
                  <c:v>55.796520943007536</c:v>
                </c:pt>
                <c:pt idx="1651">
                  <c:v>55.797665369649806</c:v>
                </c:pt>
                <c:pt idx="1652">
                  <c:v>55.764667734798195</c:v>
                </c:pt>
                <c:pt idx="1653">
                  <c:v>55.760280766002879</c:v>
                </c:pt>
                <c:pt idx="1654">
                  <c:v>55.763714045929646</c:v>
                </c:pt>
                <c:pt idx="1655">
                  <c:v>55.737964446478962</c:v>
                </c:pt>
                <c:pt idx="1656">
                  <c:v>55.747310597390694</c:v>
                </c:pt>
                <c:pt idx="1657">
                  <c:v>55.642023346303503</c:v>
                </c:pt>
                <c:pt idx="1658">
                  <c:v>55.643549248493173</c:v>
                </c:pt>
                <c:pt idx="1659">
                  <c:v>55.674448767833987</c:v>
                </c:pt>
                <c:pt idx="1660">
                  <c:v>55.711451895933479</c:v>
                </c:pt>
                <c:pt idx="1661">
                  <c:v>55.707446402685584</c:v>
                </c:pt>
                <c:pt idx="1662">
                  <c:v>55.748073548485536</c:v>
                </c:pt>
                <c:pt idx="1663">
                  <c:v>55.770962081330595</c:v>
                </c:pt>
                <c:pt idx="1664">
                  <c:v>55.780689707789726</c:v>
                </c:pt>
                <c:pt idx="1665">
                  <c:v>55.675783932249942</c:v>
                </c:pt>
                <c:pt idx="1666">
                  <c:v>55.661669336995487</c:v>
                </c:pt>
                <c:pt idx="1667">
                  <c:v>55.765430685893023</c:v>
                </c:pt>
                <c:pt idx="1668">
                  <c:v>55.773250934615078</c:v>
                </c:pt>
                <c:pt idx="1669">
                  <c:v>55.762188143739976</c:v>
                </c:pt>
                <c:pt idx="1670">
                  <c:v>55.710307469291216</c:v>
                </c:pt>
                <c:pt idx="1671">
                  <c:v>55.699816891737228</c:v>
                </c:pt>
                <c:pt idx="1672">
                  <c:v>55.644884412909121</c:v>
                </c:pt>
                <c:pt idx="1673">
                  <c:v>55.636110475318517</c:v>
                </c:pt>
                <c:pt idx="1674">
                  <c:v>55.642786297398331</c:v>
                </c:pt>
                <c:pt idx="1675">
                  <c:v>55.754940108339042</c:v>
                </c:pt>
                <c:pt idx="1676">
                  <c:v>55.765812161440444</c:v>
                </c:pt>
                <c:pt idx="1677">
                  <c:v>55.768101014724962</c:v>
                </c:pt>
                <c:pt idx="1678">
                  <c:v>55.761234454871428</c:v>
                </c:pt>
                <c:pt idx="1679">
                  <c:v>55.750362401770033</c:v>
                </c:pt>
                <c:pt idx="1680">
                  <c:v>55.767147325856399</c:v>
                </c:pt>
                <c:pt idx="1681">
                  <c:v>55.763141832608518</c:v>
                </c:pt>
                <c:pt idx="1682">
                  <c:v>55.831998168917359</c:v>
                </c:pt>
                <c:pt idx="1683">
                  <c:v>55.831616693369952</c:v>
                </c:pt>
                <c:pt idx="1684">
                  <c:v>55.836194399938961</c:v>
                </c:pt>
                <c:pt idx="1685">
                  <c:v>55.834287022201885</c:v>
                </c:pt>
                <c:pt idx="1686">
                  <c:v>55.836385137712668</c:v>
                </c:pt>
                <c:pt idx="1687">
                  <c:v>55.84763866636149</c:v>
                </c:pt>
                <c:pt idx="1688">
                  <c:v>55.850118257419695</c:v>
                </c:pt>
                <c:pt idx="1689">
                  <c:v>55.861753261615931</c:v>
                </c:pt>
                <c:pt idx="1690">
                  <c:v>55.854695963988696</c:v>
                </c:pt>
                <c:pt idx="1691">
                  <c:v>55.854123750667569</c:v>
                </c:pt>
                <c:pt idx="1692">
                  <c:v>55.781643396658254</c:v>
                </c:pt>
                <c:pt idx="1693">
                  <c:v>55.782597085526788</c:v>
                </c:pt>
                <c:pt idx="1694">
                  <c:v>55.772106507972808</c:v>
                </c:pt>
                <c:pt idx="1695">
                  <c:v>55.757801174944653</c:v>
                </c:pt>
                <c:pt idx="1696">
                  <c:v>55.76123445487142</c:v>
                </c:pt>
                <c:pt idx="1697">
                  <c:v>55.752269779507117</c:v>
                </c:pt>
                <c:pt idx="1698">
                  <c:v>55.747501335164394</c:v>
                </c:pt>
                <c:pt idx="1699">
                  <c:v>55.742160677500557</c:v>
                </c:pt>
                <c:pt idx="1700">
                  <c:v>55.718318455786971</c:v>
                </c:pt>
                <c:pt idx="1701">
                  <c:v>55.721179522392596</c:v>
                </c:pt>
                <c:pt idx="1702">
                  <c:v>55.739299610894918</c:v>
                </c:pt>
                <c:pt idx="1703">
                  <c:v>55.734340428778488</c:v>
                </c:pt>
                <c:pt idx="1704">
                  <c:v>55.738918135347504</c:v>
                </c:pt>
                <c:pt idx="1705">
                  <c:v>55.749599450675191</c:v>
                </c:pt>
                <c:pt idx="1706">
                  <c:v>55.738155184252683</c:v>
                </c:pt>
                <c:pt idx="1707">
                  <c:v>55.741969939726857</c:v>
                </c:pt>
                <c:pt idx="1708">
                  <c:v>55.737773708705276</c:v>
                </c:pt>
                <c:pt idx="1709">
                  <c:v>55.736820019836742</c:v>
                </c:pt>
                <c:pt idx="1710">
                  <c:v>55.755130846112763</c:v>
                </c:pt>
                <c:pt idx="1711">
                  <c:v>55.752269779507138</c:v>
                </c:pt>
                <c:pt idx="1712">
                  <c:v>55.753986419470507</c:v>
                </c:pt>
                <c:pt idx="1713">
                  <c:v>55.746929121843287</c:v>
                </c:pt>
                <c:pt idx="1714">
                  <c:v>55.74673838406958</c:v>
                </c:pt>
                <c:pt idx="1715">
                  <c:v>55.765812161440451</c:v>
                </c:pt>
                <c:pt idx="1716">
                  <c:v>55.781261921110854</c:v>
                </c:pt>
                <c:pt idx="1717">
                  <c:v>55.777065690089259</c:v>
                </c:pt>
                <c:pt idx="1718">
                  <c:v>55.810444800488291</c:v>
                </c:pt>
                <c:pt idx="1719">
                  <c:v>55.811970702677932</c:v>
                </c:pt>
                <c:pt idx="1720">
                  <c:v>55.847638666361469</c:v>
                </c:pt>
                <c:pt idx="1721">
                  <c:v>55.845159075303265</c:v>
                </c:pt>
                <c:pt idx="1722">
                  <c:v>55.84802014190889</c:v>
                </c:pt>
                <c:pt idx="1723">
                  <c:v>55.871480888075062</c:v>
                </c:pt>
                <c:pt idx="1724">
                  <c:v>55.879873350118245</c:v>
                </c:pt>
                <c:pt idx="1725">
                  <c:v>55.865377279316384</c:v>
                </c:pt>
                <c:pt idx="1726">
                  <c:v>55.863851377126707</c:v>
                </c:pt>
                <c:pt idx="1727">
                  <c:v>55.891699092088189</c:v>
                </c:pt>
                <c:pt idx="1728">
                  <c:v>55.857175555046901</c:v>
                </c:pt>
                <c:pt idx="1729">
                  <c:v>55.874723430228109</c:v>
                </c:pt>
                <c:pt idx="1730">
                  <c:v>55.852216372930478</c:v>
                </c:pt>
                <c:pt idx="1731">
                  <c:v>55.875677119096643</c:v>
                </c:pt>
                <c:pt idx="1732">
                  <c:v>55.875867856870357</c:v>
                </c:pt>
                <c:pt idx="1733">
                  <c:v>55.867856870374602</c:v>
                </c:pt>
                <c:pt idx="1734">
                  <c:v>55.870908674753935</c:v>
                </c:pt>
                <c:pt idx="1735">
                  <c:v>55.866521705958633</c:v>
                </c:pt>
                <c:pt idx="1736">
                  <c:v>55.860608834973675</c:v>
                </c:pt>
                <c:pt idx="1737">
                  <c:v>55.848783093003725</c:v>
                </c:pt>
                <c:pt idx="1738">
                  <c:v>55.861943999389645</c:v>
                </c:pt>
                <c:pt idx="1739">
                  <c:v>55.860608834973689</c:v>
                </c:pt>
                <c:pt idx="1740">
                  <c:v>55.862516212710787</c:v>
                </c:pt>
                <c:pt idx="1741">
                  <c:v>55.863469901579322</c:v>
                </c:pt>
                <c:pt idx="1742">
                  <c:v>55.883688105592441</c:v>
                </c:pt>
                <c:pt idx="1743">
                  <c:v>55.913443198290999</c:v>
                </c:pt>
                <c:pt idx="1744">
                  <c:v>55.912108033875043</c:v>
                </c:pt>
                <c:pt idx="1745">
                  <c:v>55.919928282597098</c:v>
                </c:pt>
                <c:pt idx="1746">
                  <c:v>55.921454184786761</c:v>
                </c:pt>
                <c:pt idx="1747">
                  <c:v>55.930037384603658</c:v>
                </c:pt>
                <c:pt idx="1748">
                  <c:v>55.925459678034642</c:v>
                </c:pt>
                <c:pt idx="1749">
                  <c:v>55.933089188982976</c:v>
                </c:pt>
                <c:pt idx="1750">
                  <c:v>55.927557793545432</c:v>
                </c:pt>
                <c:pt idx="1751">
                  <c:v>55.919165331502242</c:v>
                </c:pt>
                <c:pt idx="1752">
                  <c:v>55.894369420920121</c:v>
                </c:pt>
                <c:pt idx="1753">
                  <c:v>55.894941634241242</c:v>
                </c:pt>
                <c:pt idx="1754">
                  <c:v>55.898565651941716</c:v>
                </c:pt>
                <c:pt idx="1755">
                  <c:v>55.889410238803691</c:v>
                </c:pt>
                <c:pt idx="1756">
                  <c:v>55.89551384756237</c:v>
                </c:pt>
                <c:pt idx="1757">
                  <c:v>55.882162203402764</c:v>
                </c:pt>
                <c:pt idx="1758">
                  <c:v>55.885023270008389</c:v>
                </c:pt>
                <c:pt idx="1759">
                  <c:v>55.878728923476004</c:v>
                </c:pt>
                <c:pt idx="1760">
                  <c:v>55.884832532234689</c:v>
                </c:pt>
                <c:pt idx="1761">
                  <c:v>55.893224994277872</c:v>
                </c:pt>
                <c:pt idx="1762">
                  <c:v>55.89684901197834</c:v>
                </c:pt>
                <c:pt idx="1763">
                  <c:v>55.863088426031901</c:v>
                </c:pt>
                <c:pt idx="1764">
                  <c:v>55.860227359426268</c:v>
                </c:pt>
                <c:pt idx="1765">
                  <c:v>55.858129243915471</c:v>
                </c:pt>
                <c:pt idx="1766">
                  <c:v>55.854886701762418</c:v>
                </c:pt>
                <c:pt idx="1767">
                  <c:v>55.857747768368043</c:v>
                </c:pt>
                <c:pt idx="1768">
                  <c:v>55.851644159609371</c:v>
                </c:pt>
                <c:pt idx="1769">
                  <c:v>55.847829404135176</c:v>
                </c:pt>
                <c:pt idx="1770">
                  <c:v>55.846875715266641</c:v>
                </c:pt>
                <c:pt idx="1771">
                  <c:v>55.833905546654442</c:v>
                </c:pt>
                <c:pt idx="1772">
                  <c:v>55.826276035706101</c:v>
                </c:pt>
                <c:pt idx="1773">
                  <c:v>55.823605706874183</c:v>
                </c:pt>
                <c:pt idx="1774">
                  <c:v>55.820553902494837</c:v>
                </c:pt>
                <c:pt idx="1775">
                  <c:v>55.854505226214997</c:v>
                </c:pt>
                <c:pt idx="1776">
                  <c:v>55.843633173113609</c:v>
                </c:pt>
                <c:pt idx="1777">
                  <c:v>55.849355306324853</c:v>
                </c:pt>
                <c:pt idx="1778">
                  <c:v>55.85278858625162</c:v>
                </c:pt>
                <c:pt idx="1779">
                  <c:v>55.856603341725794</c:v>
                </c:pt>
                <c:pt idx="1780">
                  <c:v>55.845731288624407</c:v>
                </c:pt>
                <c:pt idx="1781">
                  <c:v>55.846112764171821</c:v>
                </c:pt>
                <c:pt idx="1782">
                  <c:v>55.859273670557727</c:v>
                </c:pt>
                <c:pt idx="1783">
                  <c:v>55.849927519645995</c:v>
                </c:pt>
                <c:pt idx="1784">
                  <c:v>55.836194399938975</c:v>
                </c:pt>
                <c:pt idx="1785">
                  <c:v>55.807965209430073</c:v>
                </c:pt>
                <c:pt idx="1786">
                  <c:v>55.821889066910806</c:v>
                </c:pt>
                <c:pt idx="1787">
                  <c:v>55.808728160524915</c:v>
                </c:pt>
                <c:pt idx="1788">
                  <c:v>55.801098649576559</c:v>
                </c:pt>
                <c:pt idx="1789">
                  <c:v>55.787174792095826</c:v>
                </c:pt>
                <c:pt idx="1790">
                  <c:v>55.781643396658261</c:v>
                </c:pt>
                <c:pt idx="1791">
                  <c:v>55.7845044632639</c:v>
                </c:pt>
                <c:pt idx="1792">
                  <c:v>55.781261921110854</c:v>
                </c:pt>
                <c:pt idx="1793">
                  <c:v>55.795376516365295</c:v>
                </c:pt>
                <c:pt idx="1794">
                  <c:v>55.808346684977479</c:v>
                </c:pt>
                <c:pt idx="1795">
                  <c:v>55.791943236438534</c:v>
                </c:pt>
                <c:pt idx="1796">
                  <c:v>55.794422827496746</c:v>
                </c:pt>
                <c:pt idx="1797">
                  <c:v>55.797283894102371</c:v>
                </c:pt>
                <c:pt idx="1798">
                  <c:v>55.81673914702067</c:v>
                </c:pt>
                <c:pt idx="1799">
                  <c:v>55.823033493553069</c:v>
                </c:pt>
                <c:pt idx="1800">
                  <c:v>55.836575875486382</c:v>
                </c:pt>
                <c:pt idx="1801">
                  <c:v>55.820363164721144</c:v>
                </c:pt>
                <c:pt idx="1802">
                  <c:v>55.817502098115519</c:v>
                </c:pt>
                <c:pt idx="1803">
                  <c:v>55.826466773479822</c:v>
                </c:pt>
                <c:pt idx="1804">
                  <c:v>55.813305867093923</c:v>
                </c:pt>
                <c:pt idx="1805">
                  <c:v>55.828564888990627</c:v>
                </c:pt>
                <c:pt idx="1806">
                  <c:v>55.814641031509879</c:v>
                </c:pt>
                <c:pt idx="1807">
                  <c:v>55.818074311436632</c:v>
                </c:pt>
                <c:pt idx="1808">
                  <c:v>55.803196765087364</c:v>
                </c:pt>
                <c:pt idx="1809">
                  <c:v>55.801670862897687</c:v>
                </c:pt>
                <c:pt idx="1810">
                  <c:v>55.802243076218815</c:v>
                </c:pt>
                <c:pt idx="1811">
                  <c:v>55.82684824902725</c:v>
                </c:pt>
                <c:pt idx="1812">
                  <c:v>55.820935378042279</c:v>
                </c:pt>
                <c:pt idx="1813">
                  <c:v>55.800526436255439</c:v>
                </c:pt>
                <c:pt idx="1814">
                  <c:v>55.818837262531488</c:v>
                </c:pt>
                <c:pt idx="1815">
                  <c:v>55.821698329137106</c:v>
                </c:pt>
                <c:pt idx="1816">
                  <c:v>55.818837262531474</c:v>
                </c:pt>
                <c:pt idx="1817">
                  <c:v>55.818265049210346</c:v>
                </c:pt>
                <c:pt idx="1818">
                  <c:v>55.820935378042272</c:v>
                </c:pt>
                <c:pt idx="1819">
                  <c:v>55.825703822384995</c:v>
                </c:pt>
                <c:pt idx="1820">
                  <c:v>55.820935378042272</c:v>
                </c:pt>
                <c:pt idx="1821">
                  <c:v>55.823033493553055</c:v>
                </c:pt>
                <c:pt idx="1822">
                  <c:v>55.828183413443185</c:v>
                </c:pt>
                <c:pt idx="1823">
                  <c:v>55.827420462348357</c:v>
                </c:pt>
                <c:pt idx="1824">
                  <c:v>55.799572747386875</c:v>
                </c:pt>
                <c:pt idx="1825">
                  <c:v>55.795567254139009</c:v>
                </c:pt>
                <c:pt idx="1826">
                  <c:v>55.791561760891128</c:v>
                </c:pt>
                <c:pt idx="1827">
                  <c:v>55.803959716182192</c:v>
                </c:pt>
                <c:pt idx="1828">
                  <c:v>55.807392996108945</c:v>
                </c:pt>
                <c:pt idx="1829">
                  <c:v>55.809109636072321</c:v>
                </c:pt>
                <c:pt idx="1830">
                  <c:v>55.847447928587769</c:v>
                </c:pt>
                <c:pt idx="1831">
                  <c:v>55.847447928587769</c:v>
                </c:pt>
                <c:pt idx="1832">
                  <c:v>55.844968337529565</c:v>
                </c:pt>
                <c:pt idx="1833">
                  <c:v>55.857175555046922</c:v>
                </c:pt>
                <c:pt idx="1834">
                  <c:v>55.871671625848776</c:v>
                </c:pt>
                <c:pt idx="1835">
                  <c:v>55.867475394827181</c:v>
                </c:pt>
                <c:pt idx="1836">
                  <c:v>55.880254825665666</c:v>
                </c:pt>
                <c:pt idx="1837">
                  <c:v>55.881780727855336</c:v>
                </c:pt>
                <c:pt idx="1838">
                  <c:v>55.880064087891967</c:v>
                </c:pt>
                <c:pt idx="1839">
                  <c:v>55.870717936980249</c:v>
                </c:pt>
                <c:pt idx="1840">
                  <c:v>55.883115892271327</c:v>
                </c:pt>
                <c:pt idx="1841">
                  <c:v>55.873388265812181</c:v>
                </c:pt>
                <c:pt idx="1842">
                  <c:v>55.894750896467556</c:v>
                </c:pt>
                <c:pt idx="1843">
                  <c:v>55.887121385519208</c:v>
                </c:pt>
                <c:pt idx="1844">
                  <c:v>55.903715571831867</c:v>
                </c:pt>
                <c:pt idx="1845">
                  <c:v>55.898947127489144</c:v>
                </c:pt>
                <c:pt idx="1846">
                  <c:v>55.878919661249725</c:v>
                </c:pt>
                <c:pt idx="1847">
                  <c:v>55.866903181506075</c:v>
                </c:pt>
                <c:pt idx="1848">
                  <c:v>55.869382772564279</c:v>
                </c:pt>
                <c:pt idx="1849">
                  <c:v>55.87472343022813</c:v>
                </c:pt>
                <c:pt idx="1850">
                  <c:v>55.824940871290153</c:v>
                </c:pt>
                <c:pt idx="1851">
                  <c:v>55.823987182421604</c:v>
                </c:pt>
                <c:pt idx="1852">
                  <c:v>55.834859235523005</c:v>
                </c:pt>
                <c:pt idx="1853">
                  <c:v>55.84649423971922</c:v>
                </c:pt>
                <c:pt idx="1854">
                  <c:v>55.849927519645988</c:v>
                </c:pt>
                <c:pt idx="1855">
                  <c:v>55.85812924391545</c:v>
                </c:pt>
                <c:pt idx="1856">
                  <c:v>55.870336461432792</c:v>
                </c:pt>
                <c:pt idx="1857">
                  <c:v>55.86728465705346</c:v>
                </c:pt>
                <c:pt idx="1858">
                  <c:v>55.87090867475392</c:v>
                </c:pt>
                <c:pt idx="1859">
                  <c:v>55.856984817273201</c:v>
                </c:pt>
                <c:pt idx="1860">
                  <c:v>55.851071946288229</c:v>
                </c:pt>
                <c:pt idx="1861">
                  <c:v>55.84668497749292</c:v>
                </c:pt>
                <c:pt idx="1862">
                  <c:v>55.810444800488277</c:v>
                </c:pt>
                <c:pt idx="1863">
                  <c:v>55.803768978408471</c:v>
                </c:pt>
                <c:pt idx="1864">
                  <c:v>55.786030365453556</c:v>
                </c:pt>
                <c:pt idx="1865">
                  <c:v>55.778210116731508</c:v>
                </c:pt>
                <c:pt idx="1866">
                  <c:v>55.769436179140904</c:v>
                </c:pt>
                <c:pt idx="1867">
                  <c:v>55.764667734798195</c:v>
                </c:pt>
                <c:pt idx="1868">
                  <c:v>55.760852979324014</c:v>
                </c:pt>
                <c:pt idx="1869">
                  <c:v>55.775539787899575</c:v>
                </c:pt>
                <c:pt idx="1870">
                  <c:v>55.760280766002893</c:v>
                </c:pt>
                <c:pt idx="1871">
                  <c:v>55.770389868009453</c:v>
                </c:pt>
                <c:pt idx="1872">
                  <c:v>55.772106507972843</c:v>
                </c:pt>
                <c:pt idx="1873">
                  <c:v>55.769626916914625</c:v>
                </c:pt>
                <c:pt idx="1874">
                  <c:v>55.767147325856413</c:v>
                </c:pt>
                <c:pt idx="1875">
                  <c:v>55.769817654688339</c:v>
                </c:pt>
                <c:pt idx="1876">
                  <c:v>55.766765850308978</c:v>
                </c:pt>
                <c:pt idx="1877">
                  <c:v>55.768101014724948</c:v>
                </c:pt>
                <c:pt idx="1878">
                  <c:v>55.758182650492095</c:v>
                </c:pt>
                <c:pt idx="1879">
                  <c:v>55.764286259250774</c:v>
                </c:pt>
                <c:pt idx="1880">
                  <c:v>55.77248798352025</c:v>
                </c:pt>
                <c:pt idx="1881">
                  <c:v>55.769626916914618</c:v>
                </c:pt>
                <c:pt idx="1882">
                  <c:v>55.770389868009453</c:v>
                </c:pt>
                <c:pt idx="1883">
                  <c:v>55.772106507972843</c:v>
                </c:pt>
                <c:pt idx="1884">
                  <c:v>55.783169298847938</c:v>
                </c:pt>
                <c:pt idx="1885">
                  <c:v>55.796711680781257</c:v>
                </c:pt>
                <c:pt idx="1886">
                  <c:v>55.817120622568098</c:v>
                </c:pt>
                <c:pt idx="1887">
                  <c:v>55.836385137712668</c:v>
                </c:pt>
                <c:pt idx="1888">
                  <c:v>55.842298008697639</c:v>
                </c:pt>
                <c:pt idx="1889">
                  <c:v>55.830472266727689</c:v>
                </c:pt>
                <c:pt idx="1890">
                  <c:v>55.844396124208437</c:v>
                </c:pt>
                <c:pt idx="1891">
                  <c:v>55.840581368734277</c:v>
                </c:pt>
                <c:pt idx="1892">
                  <c:v>55.845349813076993</c:v>
                </c:pt>
                <c:pt idx="1893">
                  <c:v>55.850118257419709</c:v>
                </c:pt>
                <c:pt idx="1894">
                  <c:v>55.847257190814084</c:v>
                </c:pt>
                <c:pt idx="1895">
                  <c:v>55.874151216906988</c:v>
                </c:pt>
                <c:pt idx="1896">
                  <c:v>55.880254825665681</c:v>
                </c:pt>
                <c:pt idx="1897">
                  <c:v>55.871671625848784</c:v>
                </c:pt>
                <c:pt idx="1898">
                  <c:v>55.872053101396219</c:v>
                </c:pt>
                <c:pt idx="1899">
                  <c:v>55.898184176394309</c:v>
                </c:pt>
                <c:pt idx="1900">
                  <c:v>55.905813687342651</c:v>
                </c:pt>
                <c:pt idx="1901">
                  <c:v>55.902571145189611</c:v>
                </c:pt>
                <c:pt idx="1902">
                  <c:v>55.959601739528487</c:v>
                </c:pt>
                <c:pt idx="1903">
                  <c:v>55.958075837338832</c:v>
                </c:pt>
                <c:pt idx="1904">
                  <c:v>55.949683375295663</c:v>
                </c:pt>
                <c:pt idx="1905">
                  <c:v>55.914396887159548</c:v>
                </c:pt>
                <c:pt idx="1906">
                  <c:v>55.905050736247816</c:v>
                </c:pt>
                <c:pt idx="1907">
                  <c:v>55.895895323109791</c:v>
                </c:pt>
                <c:pt idx="1908">
                  <c:v>55.890745403219647</c:v>
                </c:pt>
                <c:pt idx="1909">
                  <c:v>55.877965972381162</c:v>
                </c:pt>
                <c:pt idx="1910">
                  <c:v>55.853360799572741</c:v>
                </c:pt>
                <c:pt idx="1911">
                  <c:v>55.857557030594329</c:v>
                </c:pt>
                <c:pt idx="1912">
                  <c:v>55.785458152132435</c:v>
                </c:pt>
                <c:pt idx="1913">
                  <c:v>55.778019378957808</c:v>
                </c:pt>
                <c:pt idx="1914">
                  <c:v>55.793659876401911</c:v>
                </c:pt>
                <c:pt idx="1915">
                  <c:v>55.846494239719235</c:v>
                </c:pt>
                <c:pt idx="1916">
                  <c:v>55.83581292439154</c:v>
                </c:pt>
                <c:pt idx="1917">
                  <c:v>55.87720302128632</c:v>
                </c:pt>
                <c:pt idx="1918">
                  <c:v>55.786221103227284</c:v>
                </c:pt>
                <c:pt idx="1919">
                  <c:v>55.789845120927737</c:v>
                </c:pt>
                <c:pt idx="1920">
                  <c:v>55.803768978408485</c:v>
                </c:pt>
                <c:pt idx="1921">
                  <c:v>55.809872587167163</c:v>
                </c:pt>
                <c:pt idx="1922">
                  <c:v>55.820363164721144</c:v>
                </c:pt>
                <c:pt idx="1923">
                  <c:v>55.829518577859162</c:v>
                </c:pt>
                <c:pt idx="1924">
                  <c:v>55.828946364538048</c:v>
                </c:pt>
                <c:pt idx="1925">
                  <c:v>55.775349050125897</c:v>
                </c:pt>
                <c:pt idx="1926">
                  <c:v>55.77515831235219</c:v>
                </c:pt>
                <c:pt idx="1927">
                  <c:v>55.774776836804769</c:v>
                </c:pt>
                <c:pt idx="1928">
                  <c:v>55.66453040360112</c:v>
                </c:pt>
                <c:pt idx="1929">
                  <c:v>55.63859006637675</c:v>
                </c:pt>
                <c:pt idx="1930">
                  <c:v>55.636301213092246</c:v>
                </c:pt>
                <c:pt idx="1931">
                  <c:v>55.679980163271544</c:v>
                </c:pt>
                <c:pt idx="1932">
                  <c:v>55.6813153276875</c:v>
                </c:pt>
                <c:pt idx="1933">
                  <c:v>55.686083772030216</c:v>
                </c:pt>
                <c:pt idx="1934">
                  <c:v>55.6815060654612</c:v>
                </c:pt>
                <c:pt idx="1935">
                  <c:v>55.686274509803908</c:v>
                </c:pt>
                <c:pt idx="1936">
                  <c:v>55.704776073853665</c:v>
                </c:pt>
                <c:pt idx="1937">
                  <c:v>55.658808270389876</c:v>
                </c:pt>
                <c:pt idx="1938">
                  <c:v>55.870717936980249</c:v>
                </c:pt>
                <c:pt idx="1939">
                  <c:v>55.854695963988704</c:v>
                </c:pt>
                <c:pt idx="1940">
                  <c:v>55.849546044098574</c:v>
                </c:pt>
                <c:pt idx="1941">
                  <c:v>55.79442282749676</c:v>
                </c:pt>
                <c:pt idx="1942">
                  <c:v>55.790035858701472</c:v>
                </c:pt>
                <c:pt idx="1943">
                  <c:v>55.769436179140925</c:v>
                </c:pt>
                <c:pt idx="1944">
                  <c:v>55.758373388265817</c:v>
                </c:pt>
                <c:pt idx="1945">
                  <c:v>55.756466010528719</c:v>
                </c:pt>
                <c:pt idx="1946">
                  <c:v>55.745784695201039</c:v>
                </c:pt>
                <c:pt idx="1947">
                  <c:v>55.749027237354071</c:v>
                </c:pt>
                <c:pt idx="1948">
                  <c:v>55.737392233157834</c:v>
                </c:pt>
                <c:pt idx="1949">
                  <c:v>55.752841992828245</c:v>
                </c:pt>
                <c:pt idx="1950">
                  <c:v>55.763141832608518</c:v>
                </c:pt>
                <c:pt idx="1951">
                  <c:v>55.758945601586923</c:v>
                </c:pt>
                <c:pt idx="1952">
                  <c:v>55.763523308155939</c:v>
                </c:pt>
                <c:pt idx="1953">
                  <c:v>55.768291752498655</c:v>
                </c:pt>
                <c:pt idx="1954">
                  <c:v>55.763523308155946</c:v>
                </c:pt>
                <c:pt idx="1955">
                  <c:v>55.762569619287412</c:v>
                </c:pt>
                <c:pt idx="1956">
                  <c:v>55.765430685893044</c:v>
                </c:pt>
                <c:pt idx="1957">
                  <c:v>55.755130846112777</c:v>
                </c:pt>
                <c:pt idx="1958">
                  <c:v>55.748073548485536</c:v>
                </c:pt>
                <c:pt idx="1959">
                  <c:v>55.752841992828259</c:v>
                </c:pt>
                <c:pt idx="1960">
                  <c:v>55.739108873121232</c:v>
                </c:pt>
                <c:pt idx="1961">
                  <c:v>55.724994277866777</c:v>
                </c:pt>
                <c:pt idx="1962">
                  <c:v>55.71412222476539</c:v>
                </c:pt>
                <c:pt idx="1963">
                  <c:v>55.717555504692143</c:v>
                </c:pt>
                <c:pt idx="1964">
                  <c:v>55.732051575494005</c:v>
                </c:pt>
                <c:pt idx="1965">
                  <c:v>55.746166170748438</c:v>
                </c:pt>
                <c:pt idx="1966">
                  <c:v>55.739108873121225</c:v>
                </c:pt>
                <c:pt idx="1967">
                  <c:v>55.760280766002893</c:v>
                </c:pt>
                <c:pt idx="1968">
                  <c:v>55.670824750133512</c:v>
                </c:pt>
                <c:pt idx="1969">
                  <c:v>55.681124589913772</c:v>
                </c:pt>
                <c:pt idx="1970">
                  <c:v>55.725375753414212</c:v>
                </c:pt>
                <c:pt idx="1971">
                  <c:v>55.761234454871442</c:v>
                </c:pt>
                <c:pt idx="1972">
                  <c:v>55.765812161440444</c:v>
                </c:pt>
                <c:pt idx="1973">
                  <c:v>55.775349050125882</c:v>
                </c:pt>
                <c:pt idx="1974">
                  <c:v>55.7845044632639</c:v>
                </c:pt>
                <c:pt idx="1975">
                  <c:v>55.786984054322112</c:v>
                </c:pt>
                <c:pt idx="1976">
                  <c:v>55.807583733882652</c:v>
                </c:pt>
                <c:pt idx="1977">
                  <c:v>55.815403982604707</c:v>
                </c:pt>
                <c:pt idx="1978">
                  <c:v>55.968184939345392</c:v>
                </c:pt>
                <c:pt idx="1979">
                  <c:v>55.986686503395127</c:v>
                </c:pt>
                <c:pt idx="1980">
                  <c:v>55.956168459601734</c:v>
                </c:pt>
                <c:pt idx="1981">
                  <c:v>55.939955748836496</c:v>
                </c:pt>
                <c:pt idx="1982">
                  <c:v>55.957885099565125</c:v>
                </c:pt>
                <c:pt idx="1983">
                  <c:v>55.951590753032747</c:v>
                </c:pt>
                <c:pt idx="1984">
                  <c:v>55.93804837109942</c:v>
                </c:pt>
                <c:pt idx="1985">
                  <c:v>55.922026398107889</c:v>
                </c:pt>
                <c:pt idx="1986">
                  <c:v>55.911535820553922</c:v>
                </c:pt>
                <c:pt idx="1987">
                  <c:v>55.901808194094755</c:v>
                </c:pt>
                <c:pt idx="1988">
                  <c:v>55.846684977492941</c:v>
                </c:pt>
                <c:pt idx="1989">
                  <c:v>55.828183413443199</c:v>
                </c:pt>
                <c:pt idx="1990">
                  <c:v>55.839627679865714</c:v>
                </c:pt>
                <c:pt idx="1991">
                  <c:v>55.859655146105126</c:v>
                </c:pt>
                <c:pt idx="1992">
                  <c:v>55.848020141908897</c:v>
                </c:pt>
                <c:pt idx="1993">
                  <c:v>55.846112764171814</c:v>
                </c:pt>
                <c:pt idx="1994">
                  <c:v>55.850881208514522</c:v>
                </c:pt>
                <c:pt idx="1995">
                  <c:v>55.857747768368043</c:v>
                </c:pt>
                <c:pt idx="1996">
                  <c:v>55.861181048294796</c:v>
                </c:pt>
                <c:pt idx="1997">
                  <c:v>55.892271305409317</c:v>
                </c:pt>
                <c:pt idx="1998">
                  <c:v>55.893797207598993</c:v>
                </c:pt>
                <c:pt idx="1999">
                  <c:v>55.897802700846867</c:v>
                </c:pt>
                <c:pt idx="2000">
                  <c:v>55.87338826581216</c:v>
                </c:pt>
                <c:pt idx="2001">
                  <c:v>55.861371786068517</c:v>
                </c:pt>
                <c:pt idx="2002">
                  <c:v>55.864232852674149</c:v>
                </c:pt>
                <c:pt idx="2003">
                  <c:v>55.867284657053496</c:v>
                </c:pt>
                <c:pt idx="2004">
                  <c:v>55.866903181506075</c:v>
                </c:pt>
                <c:pt idx="2005">
                  <c:v>55.864042114900442</c:v>
                </c:pt>
                <c:pt idx="2006">
                  <c:v>55.863469901579307</c:v>
                </c:pt>
                <c:pt idx="2007">
                  <c:v>55.839055466544593</c:v>
                </c:pt>
                <c:pt idx="2008">
                  <c:v>55.840581368734263</c:v>
                </c:pt>
                <c:pt idx="2009">
                  <c:v>55.829327840085469</c:v>
                </c:pt>
                <c:pt idx="2010">
                  <c:v>55.818455786984053</c:v>
                </c:pt>
                <c:pt idx="2011">
                  <c:v>55.815403982604721</c:v>
                </c:pt>
                <c:pt idx="2012">
                  <c:v>55.814450293736186</c:v>
                </c:pt>
                <c:pt idx="2013">
                  <c:v>55.80434119172962</c:v>
                </c:pt>
                <c:pt idx="2014">
                  <c:v>55.799763485160611</c:v>
                </c:pt>
                <c:pt idx="2015">
                  <c:v>55.79423208972306</c:v>
                </c:pt>
                <c:pt idx="2016">
                  <c:v>55.78374151216908</c:v>
                </c:pt>
                <c:pt idx="2017">
                  <c:v>55.779163805600071</c:v>
                </c:pt>
                <c:pt idx="2018">
                  <c:v>55.788891432059209</c:v>
                </c:pt>
                <c:pt idx="2019">
                  <c:v>55.795376516365295</c:v>
                </c:pt>
                <c:pt idx="2020">
                  <c:v>55.806248569466696</c:v>
                </c:pt>
                <c:pt idx="2021">
                  <c:v>55.800907911802845</c:v>
                </c:pt>
                <c:pt idx="2022">
                  <c:v>55.795948729686415</c:v>
                </c:pt>
                <c:pt idx="2023">
                  <c:v>55.80319676508735</c:v>
                </c:pt>
                <c:pt idx="2024">
                  <c:v>55.81883726253146</c:v>
                </c:pt>
                <c:pt idx="2025">
                  <c:v>55.822461280231927</c:v>
                </c:pt>
                <c:pt idx="2026">
                  <c:v>55.609025711451899</c:v>
                </c:pt>
                <c:pt idx="2027">
                  <c:v>55.599870298313874</c:v>
                </c:pt>
                <c:pt idx="2028">
                  <c:v>55.600061036087581</c:v>
                </c:pt>
                <c:pt idx="2029">
                  <c:v>55.602159151598379</c:v>
                </c:pt>
                <c:pt idx="2030">
                  <c:v>55.619707026779579</c:v>
                </c:pt>
                <c:pt idx="2031">
                  <c:v>55.634203097581427</c:v>
                </c:pt>
                <c:pt idx="2032">
                  <c:v>55.646028839551377</c:v>
                </c:pt>
                <c:pt idx="2033">
                  <c:v>55.652513923857462</c:v>
                </c:pt>
                <c:pt idx="2034">
                  <c:v>55.640115968566398</c:v>
                </c:pt>
                <c:pt idx="2035">
                  <c:v>55.639543755245278</c:v>
                </c:pt>
                <c:pt idx="2036">
                  <c:v>55.865377279316384</c:v>
                </c:pt>
                <c:pt idx="2037">
                  <c:v>55.869192034790572</c:v>
                </c:pt>
                <c:pt idx="2038">
                  <c:v>55.860418097199975</c:v>
                </c:pt>
                <c:pt idx="2039">
                  <c:v>55.871480888075077</c:v>
                </c:pt>
                <c:pt idx="2040">
                  <c:v>55.940337224383917</c:v>
                </c:pt>
                <c:pt idx="2041">
                  <c:v>55.883688105592434</c:v>
                </c:pt>
                <c:pt idx="2042">
                  <c:v>55.889982452124819</c:v>
                </c:pt>
                <c:pt idx="2043">
                  <c:v>55.889982452124819</c:v>
                </c:pt>
                <c:pt idx="2044">
                  <c:v>55.903524834058132</c:v>
                </c:pt>
                <c:pt idx="2045">
                  <c:v>55.901617456321063</c:v>
                </c:pt>
                <c:pt idx="2046">
                  <c:v>55.912108033875029</c:v>
                </c:pt>
                <c:pt idx="2047">
                  <c:v>55.915922789349203</c:v>
                </c:pt>
                <c:pt idx="2048">
                  <c:v>55.746929121843287</c:v>
                </c:pt>
                <c:pt idx="2049">
                  <c:v>55.729953459983221</c:v>
                </c:pt>
                <c:pt idx="2050">
                  <c:v>55.543602655069812</c:v>
                </c:pt>
                <c:pt idx="2051">
                  <c:v>55.602159151598379</c:v>
                </c:pt>
                <c:pt idx="2052">
                  <c:v>55.591287098496977</c:v>
                </c:pt>
                <c:pt idx="2053">
                  <c:v>55.599870298313874</c:v>
                </c:pt>
                <c:pt idx="2054">
                  <c:v>55.564965285725179</c:v>
                </c:pt>
                <c:pt idx="2055">
                  <c:v>55.561341268024719</c:v>
                </c:pt>
                <c:pt idx="2056">
                  <c:v>55.55981536583505</c:v>
                </c:pt>
                <c:pt idx="2057">
                  <c:v>55.556000610360876</c:v>
                </c:pt>
                <c:pt idx="2058">
                  <c:v>55.733005264362554</c:v>
                </c:pt>
                <c:pt idx="2059">
                  <c:v>55.739299610894946</c:v>
                </c:pt>
                <c:pt idx="2060">
                  <c:v>55.849736781872288</c:v>
                </c:pt>
                <c:pt idx="2061">
                  <c:v>55.853170061799048</c:v>
                </c:pt>
                <c:pt idx="2062">
                  <c:v>55.850308995193416</c:v>
                </c:pt>
                <c:pt idx="2063">
                  <c:v>55.840772106507984</c:v>
                </c:pt>
                <c:pt idx="2064">
                  <c:v>55.853170061799048</c:v>
                </c:pt>
                <c:pt idx="2065">
                  <c:v>55.85927367055772</c:v>
                </c:pt>
                <c:pt idx="2066">
                  <c:v>55.83695735103381</c:v>
                </c:pt>
                <c:pt idx="2067">
                  <c:v>55.856221866178394</c:v>
                </c:pt>
                <c:pt idx="2068">
                  <c:v>55.850308995193416</c:v>
                </c:pt>
                <c:pt idx="2069">
                  <c:v>55.848783093003746</c:v>
                </c:pt>
                <c:pt idx="2070">
                  <c:v>55.856221866178387</c:v>
                </c:pt>
                <c:pt idx="2071">
                  <c:v>55.843251697566203</c:v>
                </c:pt>
                <c:pt idx="2072">
                  <c:v>55.840009155413156</c:v>
                </c:pt>
                <c:pt idx="2073">
                  <c:v>55.843823910887316</c:v>
                </c:pt>
                <c:pt idx="2074">
                  <c:v>55.862516212710773</c:v>
                </c:pt>
                <c:pt idx="2075">
                  <c:v>55.840199893186856</c:v>
                </c:pt>
                <c:pt idx="2076">
                  <c:v>55.855840390630966</c:v>
                </c:pt>
                <c:pt idx="2077">
                  <c:v>55.847638666361476</c:v>
                </c:pt>
                <c:pt idx="2078">
                  <c:v>55.84287022201876</c:v>
                </c:pt>
                <c:pt idx="2079">
                  <c:v>55.831998168917359</c:v>
                </c:pt>
                <c:pt idx="2080">
                  <c:v>55.817883573662925</c:v>
                </c:pt>
                <c:pt idx="2081">
                  <c:v>55.825131609063853</c:v>
                </c:pt>
                <c:pt idx="2082">
                  <c:v>55.825513084611273</c:v>
                </c:pt>
                <c:pt idx="2083">
                  <c:v>55.820553902494851</c:v>
                </c:pt>
                <c:pt idx="2084">
                  <c:v>55.807392996108945</c:v>
                </c:pt>
                <c:pt idx="2085">
                  <c:v>55.820553902494851</c:v>
                </c:pt>
                <c:pt idx="2086">
                  <c:v>55.809681849393449</c:v>
                </c:pt>
                <c:pt idx="2087">
                  <c:v>55.819409475852602</c:v>
                </c:pt>
                <c:pt idx="2088">
                  <c:v>55.829327840085455</c:v>
                </c:pt>
                <c:pt idx="2089">
                  <c:v>55.841344319829105</c:v>
                </c:pt>
                <c:pt idx="2090">
                  <c:v>55.839818417639421</c:v>
                </c:pt>
                <c:pt idx="2091">
                  <c:v>55.837911039902338</c:v>
                </c:pt>
                <c:pt idx="2092">
                  <c:v>55.894560158693835</c:v>
                </c:pt>
                <c:pt idx="2093">
                  <c:v>55.89913786526283</c:v>
                </c:pt>
                <c:pt idx="2094">
                  <c:v>55.890173189898533</c:v>
                </c:pt>
                <c:pt idx="2095">
                  <c:v>55.881017776760508</c:v>
                </c:pt>
                <c:pt idx="2096">
                  <c:v>55.886549172198066</c:v>
                </c:pt>
                <c:pt idx="2097">
                  <c:v>55.867093919279775</c:v>
                </c:pt>
                <c:pt idx="2098">
                  <c:v>55.852788586251634</c:v>
                </c:pt>
                <c:pt idx="2099">
                  <c:v>55.863660639353029</c:v>
                </c:pt>
                <c:pt idx="2100">
                  <c:v>55.875486381322972</c:v>
                </c:pt>
                <c:pt idx="2101">
                  <c:v>55.884069581139855</c:v>
                </c:pt>
                <c:pt idx="2102">
                  <c:v>55.840390630960556</c:v>
                </c:pt>
                <c:pt idx="2103">
                  <c:v>55.834477759975584</c:v>
                </c:pt>
                <c:pt idx="2104">
                  <c:v>55.841916533150219</c:v>
                </c:pt>
                <c:pt idx="2105">
                  <c:v>55.865186541542684</c:v>
                </c:pt>
                <c:pt idx="2106">
                  <c:v>55.861753261615924</c:v>
                </c:pt>
                <c:pt idx="2107">
                  <c:v>55.869573510337979</c:v>
                </c:pt>
                <c:pt idx="2108">
                  <c:v>55.888265812161436</c:v>
                </c:pt>
                <c:pt idx="2109">
                  <c:v>55.874914168001816</c:v>
                </c:pt>
                <c:pt idx="2110">
                  <c:v>55.883497367818698</c:v>
                </c:pt>
                <c:pt idx="2111">
                  <c:v>55.865568017090084</c:v>
                </c:pt>
                <c:pt idx="2112">
                  <c:v>55.858129243915435</c:v>
                </c:pt>
                <c:pt idx="2113">
                  <c:v>55.869001297016837</c:v>
                </c:pt>
                <c:pt idx="2114">
                  <c:v>55.871099412527641</c:v>
                </c:pt>
                <c:pt idx="2115">
                  <c:v>55.853933012893869</c:v>
                </c:pt>
                <c:pt idx="2116">
                  <c:v>55.855840390630952</c:v>
                </c:pt>
                <c:pt idx="2117">
                  <c:v>55.846303501945513</c:v>
                </c:pt>
                <c:pt idx="2118">
                  <c:v>55.821507591363385</c:v>
                </c:pt>
                <c:pt idx="2119">
                  <c:v>55.810063324940856</c:v>
                </c:pt>
                <c:pt idx="2120">
                  <c:v>55.815594720378407</c:v>
                </c:pt>
                <c:pt idx="2121">
                  <c:v>55.806439307240382</c:v>
                </c:pt>
                <c:pt idx="2122">
                  <c:v>55.790798809796286</c:v>
                </c:pt>
                <c:pt idx="2123">
                  <c:v>55.786221103227277</c:v>
                </c:pt>
                <c:pt idx="2124">
                  <c:v>55.779926756694884</c:v>
                </c:pt>
                <c:pt idx="2125">
                  <c:v>55.800144960707996</c:v>
                </c:pt>
                <c:pt idx="2126">
                  <c:v>55.797474631876085</c:v>
                </c:pt>
                <c:pt idx="2127">
                  <c:v>55.835049973296691</c:v>
                </c:pt>
                <c:pt idx="2128">
                  <c:v>55.899137865262823</c:v>
                </c:pt>
                <c:pt idx="2129">
                  <c:v>55.90981918059051</c:v>
                </c:pt>
                <c:pt idx="2130">
                  <c:v>55.897611963073153</c:v>
                </c:pt>
                <c:pt idx="2131">
                  <c:v>55.912298771648736</c:v>
                </c:pt>
                <c:pt idx="2132">
                  <c:v>55.919928282597084</c:v>
                </c:pt>
                <c:pt idx="2133">
                  <c:v>55.917067215991459</c:v>
                </c:pt>
                <c:pt idx="2134">
                  <c:v>55.920119020370805</c:v>
                </c:pt>
                <c:pt idx="2135">
                  <c:v>55.921644922560475</c:v>
                </c:pt>
                <c:pt idx="2136">
                  <c:v>55.921263447013054</c:v>
                </c:pt>
                <c:pt idx="2137">
                  <c:v>55.891508354314496</c:v>
                </c:pt>
                <c:pt idx="2138">
                  <c:v>55.850308995193416</c:v>
                </c:pt>
                <c:pt idx="2139">
                  <c:v>55.851262684061965</c:v>
                </c:pt>
                <c:pt idx="2140">
                  <c:v>55.84210727092394</c:v>
                </c:pt>
                <c:pt idx="2141">
                  <c:v>55.837338826581231</c:v>
                </c:pt>
                <c:pt idx="2142">
                  <c:v>55.856603341725801</c:v>
                </c:pt>
                <c:pt idx="2143">
                  <c:v>55.858510719462892</c:v>
                </c:pt>
                <c:pt idx="2144">
                  <c:v>55.894941634241249</c:v>
                </c:pt>
                <c:pt idx="2145">
                  <c:v>55.885595483329531</c:v>
                </c:pt>
                <c:pt idx="2146">
                  <c:v>55.887312123292908</c:v>
                </c:pt>
                <c:pt idx="2147">
                  <c:v>55.884641794460983</c:v>
                </c:pt>
                <c:pt idx="2148">
                  <c:v>55.882352941176464</c:v>
                </c:pt>
                <c:pt idx="2149">
                  <c:v>55.895704585336077</c:v>
                </c:pt>
                <c:pt idx="2150">
                  <c:v>55.905241474021508</c:v>
                </c:pt>
                <c:pt idx="2151">
                  <c:v>55.92679484245059</c:v>
                </c:pt>
                <c:pt idx="2152">
                  <c:v>55.932516975661841</c:v>
                </c:pt>
                <c:pt idx="2153">
                  <c:v>55.702677958342861</c:v>
                </c:pt>
                <c:pt idx="2154">
                  <c:v>55.672922865644296</c:v>
                </c:pt>
                <c:pt idx="2155">
                  <c:v>55.688181887540985</c:v>
                </c:pt>
                <c:pt idx="2156">
                  <c:v>55.703250171663967</c:v>
                </c:pt>
                <c:pt idx="2157">
                  <c:v>55.720798046845175</c:v>
                </c:pt>
                <c:pt idx="2158">
                  <c:v>55.728999771114651</c:v>
                </c:pt>
                <c:pt idx="2159">
                  <c:v>55.724612802319349</c:v>
                </c:pt>
                <c:pt idx="2160">
                  <c:v>55.735866330968165</c:v>
                </c:pt>
                <c:pt idx="2161">
                  <c:v>55.716029602502466</c:v>
                </c:pt>
                <c:pt idx="2162">
                  <c:v>55.706492713817035</c:v>
                </c:pt>
                <c:pt idx="2163">
                  <c:v>55.932326237888141</c:v>
                </c:pt>
                <c:pt idx="2164">
                  <c:v>55.95407034409093</c:v>
                </c:pt>
                <c:pt idx="2165">
                  <c:v>55.955024032959479</c:v>
                </c:pt>
                <c:pt idx="2166">
                  <c:v>55.970283054856182</c:v>
                </c:pt>
                <c:pt idx="2167">
                  <c:v>55.963988708323789</c:v>
                </c:pt>
                <c:pt idx="2168">
                  <c:v>55.970092317082468</c:v>
                </c:pt>
                <c:pt idx="2169">
                  <c:v>55.975814450293726</c:v>
                </c:pt>
                <c:pt idx="2170">
                  <c:v>55.959411001754788</c:v>
                </c:pt>
                <c:pt idx="2171">
                  <c:v>55.973144121461814</c:v>
                </c:pt>
                <c:pt idx="2172">
                  <c:v>55.959029526207374</c:v>
                </c:pt>
                <c:pt idx="2173">
                  <c:v>55.943007553215843</c:v>
                </c:pt>
                <c:pt idx="2174">
                  <c:v>55.923552300297558</c:v>
                </c:pt>
                <c:pt idx="2175">
                  <c:v>55.913252460517285</c:v>
                </c:pt>
                <c:pt idx="2176">
                  <c:v>55.895132372014963</c:v>
                </c:pt>
                <c:pt idx="2177">
                  <c:v>55.927939269092846</c:v>
                </c:pt>
                <c:pt idx="2178">
                  <c:v>55.737201495384149</c:v>
                </c:pt>
                <c:pt idx="2179">
                  <c:v>55.748645761806678</c:v>
                </c:pt>
                <c:pt idx="2180">
                  <c:v>55.786221103227284</c:v>
                </c:pt>
                <c:pt idx="2181">
                  <c:v>55.78240634775311</c:v>
                </c:pt>
                <c:pt idx="2182">
                  <c:v>55.791943236438534</c:v>
                </c:pt>
                <c:pt idx="2183">
                  <c:v>55.816548409246955</c:v>
                </c:pt>
                <c:pt idx="2184">
                  <c:v>55.808155947203772</c:v>
                </c:pt>
                <c:pt idx="2185">
                  <c:v>55.807392996108931</c:v>
                </c:pt>
                <c:pt idx="2186">
                  <c:v>55.786602578774684</c:v>
                </c:pt>
                <c:pt idx="2187">
                  <c:v>55.74559395742731</c:v>
                </c:pt>
                <c:pt idx="2188">
                  <c:v>55.921644922560439</c:v>
                </c:pt>
                <c:pt idx="2189">
                  <c:v>55.890554665445926</c:v>
                </c:pt>
                <c:pt idx="2190">
                  <c:v>55.858510719462856</c:v>
                </c:pt>
                <c:pt idx="2191">
                  <c:v>55.848592355230004</c:v>
                </c:pt>
                <c:pt idx="2192">
                  <c:v>55.894178683146393</c:v>
                </c:pt>
                <c:pt idx="2193">
                  <c:v>55.88426031891354</c:v>
                </c:pt>
                <c:pt idx="2194">
                  <c:v>55.88426031891354</c:v>
                </c:pt>
                <c:pt idx="2195">
                  <c:v>55.870527199206506</c:v>
                </c:pt>
                <c:pt idx="2196">
                  <c:v>55.901426718547327</c:v>
                </c:pt>
                <c:pt idx="2197">
                  <c:v>55.907148851758585</c:v>
                </c:pt>
                <c:pt idx="2198">
                  <c:v>55.902952620736997</c:v>
                </c:pt>
                <c:pt idx="2199">
                  <c:v>55.915541313801761</c:v>
                </c:pt>
                <c:pt idx="2200">
                  <c:v>55.870717936980213</c:v>
                </c:pt>
                <c:pt idx="2201">
                  <c:v>55.829327840085419</c:v>
                </c:pt>
                <c:pt idx="2202">
                  <c:v>55.778973067826335</c:v>
                </c:pt>
                <c:pt idx="2203">
                  <c:v>55.779163805600049</c:v>
                </c:pt>
                <c:pt idx="2204">
                  <c:v>55.772297245746529</c:v>
                </c:pt>
                <c:pt idx="2205">
                  <c:v>55.773250934615092</c:v>
                </c:pt>
                <c:pt idx="2206">
                  <c:v>55.753795681696808</c:v>
                </c:pt>
                <c:pt idx="2207">
                  <c:v>55.748836499580385</c:v>
                </c:pt>
                <c:pt idx="2208">
                  <c:v>55.711261158159779</c:v>
                </c:pt>
                <c:pt idx="2209">
                  <c:v>55.692187380788916</c:v>
                </c:pt>
                <c:pt idx="2210">
                  <c:v>55.744449530785083</c:v>
                </c:pt>
                <c:pt idx="2211">
                  <c:v>55.78374151216908</c:v>
                </c:pt>
                <c:pt idx="2212">
                  <c:v>55.7907988097963</c:v>
                </c:pt>
                <c:pt idx="2213">
                  <c:v>55.786602578774691</c:v>
                </c:pt>
                <c:pt idx="2214">
                  <c:v>55.801289387350266</c:v>
                </c:pt>
                <c:pt idx="2215">
                  <c:v>55.808728160524915</c:v>
                </c:pt>
                <c:pt idx="2216">
                  <c:v>55.816929884794391</c:v>
                </c:pt>
                <c:pt idx="2217">
                  <c:v>55.794041351949332</c:v>
                </c:pt>
                <c:pt idx="2218">
                  <c:v>55.823796444647883</c:v>
                </c:pt>
                <c:pt idx="2219">
                  <c:v>55.853933012893869</c:v>
                </c:pt>
                <c:pt idx="2220">
                  <c:v>55.844396124208423</c:v>
                </c:pt>
                <c:pt idx="2221">
                  <c:v>55.86175326161591</c:v>
                </c:pt>
                <c:pt idx="2222">
                  <c:v>55.870717936980228</c:v>
                </c:pt>
                <c:pt idx="2223">
                  <c:v>55.886930647745466</c:v>
                </c:pt>
                <c:pt idx="2224">
                  <c:v>55.886739909971752</c:v>
                </c:pt>
                <c:pt idx="2225">
                  <c:v>55.889791714351098</c:v>
                </c:pt>
                <c:pt idx="2226">
                  <c:v>55.878728923476004</c:v>
                </c:pt>
                <c:pt idx="2227">
                  <c:v>55.889600976577398</c:v>
                </c:pt>
                <c:pt idx="2228">
                  <c:v>55.9004730296788</c:v>
                </c:pt>
                <c:pt idx="2229">
                  <c:v>55.885786221103231</c:v>
                </c:pt>
                <c:pt idx="2230">
                  <c:v>55.884260318913562</c:v>
                </c:pt>
                <c:pt idx="2231">
                  <c:v>55.877012283512634</c:v>
                </c:pt>
                <c:pt idx="2232">
                  <c:v>55.856221866178387</c:v>
                </c:pt>
                <c:pt idx="2233">
                  <c:v>55.85927367055772</c:v>
                </c:pt>
                <c:pt idx="2234">
                  <c:v>55.863088426031894</c:v>
                </c:pt>
                <c:pt idx="2235">
                  <c:v>55.871862363622505</c:v>
                </c:pt>
                <c:pt idx="2236">
                  <c:v>55.877965972381183</c:v>
                </c:pt>
                <c:pt idx="2237">
                  <c:v>55.883115892271306</c:v>
                </c:pt>
                <c:pt idx="2238">
                  <c:v>55.889791714351119</c:v>
                </c:pt>
                <c:pt idx="2239">
                  <c:v>55.89303425650418</c:v>
                </c:pt>
                <c:pt idx="2240">
                  <c:v>55.900473029678814</c:v>
                </c:pt>
                <c:pt idx="2241">
                  <c:v>55.915922789349224</c:v>
                </c:pt>
                <c:pt idx="2242">
                  <c:v>55.939574273289097</c:v>
                </c:pt>
                <c:pt idx="2243">
                  <c:v>55.910963607232802</c:v>
                </c:pt>
                <c:pt idx="2244">
                  <c:v>55.900473029678821</c:v>
                </c:pt>
                <c:pt idx="2245">
                  <c:v>55.891317616540803</c:v>
                </c:pt>
                <c:pt idx="2246">
                  <c:v>55.895895323109798</c:v>
                </c:pt>
                <c:pt idx="2247">
                  <c:v>55.91725795376518</c:v>
                </c:pt>
                <c:pt idx="2248">
                  <c:v>55.923361562523858</c:v>
                </c:pt>
                <c:pt idx="2249">
                  <c:v>55.902571145189597</c:v>
                </c:pt>
                <c:pt idx="2250">
                  <c:v>55.896849011978325</c:v>
                </c:pt>
                <c:pt idx="2251">
                  <c:v>55.875295643549237</c:v>
                </c:pt>
                <c:pt idx="2252">
                  <c:v>55.853360799572741</c:v>
                </c:pt>
                <c:pt idx="2253">
                  <c:v>55.874151216906988</c:v>
                </c:pt>
                <c:pt idx="2254">
                  <c:v>55.886167696650645</c:v>
                </c:pt>
                <c:pt idx="2255">
                  <c:v>55.883306630045013</c:v>
                </c:pt>
                <c:pt idx="2256">
                  <c:v>55.88673990997178</c:v>
                </c:pt>
                <c:pt idx="2257">
                  <c:v>55.860799572747382</c:v>
                </c:pt>
                <c:pt idx="2258">
                  <c:v>55.840199893186842</c:v>
                </c:pt>
                <c:pt idx="2259">
                  <c:v>55.861371786068503</c:v>
                </c:pt>
                <c:pt idx="2260">
                  <c:v>55.851834897383057</c:v>
                </c:pt>
                <c:pt idx="2261">
                  <c:v>55.840581368734249</c:v>
                </c:pt>
                <c:pt idx="2262">
                  <c:v>55.893224994277851</c:v>
                </c:pt>
                <c:pt idx="2263">
                  <c:v>55.888265812161436</c:v>
                </c:pt>
                <c:pt idx="2264">
                  <c:v>55.876630807965185</c:v>
                </c:pt>
                <c:pt idx="2265">
                  <c:v>55.872053101396183</c:v>
                </c:pt>
                <c:pt idx="2266">
                  <c:v>55.815022507057279</c:v>
                </c:pt>
                <c:pt idx="2267">
                  <c:v>55.813496604867609</c:v>
                </c:pt>
                <c:pt idx="2268">
                  <c:v>55.817692835889204</c:v>
                </c:pt>
                <c:pt idx="2269">
                  <c:v>55.814068818188744</c:v>
                </c:pt>
                <c:pt idx="2270">
                  <c:v>55.823224231326776</c:v>
                </c:pt>
                <c:pt idx="2271">
                  <c:v>55.844586861982158</c:v>
                </c:pt>
                <c:pt idx="2272">
                  <c:v>55.791371023117428</c:v>
                </c:pt>
                <c:pt idx="2273">
                  <c:v>55.689517051956969</c:v>
                </c:pt>
                <c:pt idx="2274">
                  <c:v>55.693713282978571</c:v>
                </c:pt>
                <c:pt idx="2275">
                  <c:v>55.686274509803937</c:v>
                </c:pt>
                <c:pt idx="2276">
                  <c:v>55.746738384069587</c:v>
                </c:pt>
                <c:pt idx="2277">
                  <c:v>55.760852979324035</c:v>
                </c:pt>
                <c:pt idx="2278">
                  <c:v>55.760280766002907</c:v>
                </c:pt>
                <c:pt idx="2279">
                  <c:v>55.759708552681772</c:v>
                </c:pt>
                <c:pt idx="2280">
                  <c:v>55.771152819104302</c:v>
                </c:pt>
                <c:pt idx="2281">
                  <c:v>55.76352330815596</c:v>
                </c:pt>
                <c:pt idx="2282">
                  <c:v>55.766575112535293</c:v>
                </c:pt>
                <c:pt idx="2283">
                  <c:v>55.86404211490045</c:v>
                </c:pt>
                <c:pt idx="2284">
                  <c:v>55.871671625848798</c:v>
                </c:pt>
                <c:pt idx="2285">
                  <c:v>55.895323109788684</c:v>
                </c:pt>
                <c:pt idx="2286">
                  <c:v>55.884451056687269</c:v>
                </c:pt>
                <c:pt idx="2287">
                  <c:v>55.887884336614022</c:v>
                </c:pt>
                <c:pt idx="2288">
                  <c:v>55.892652780956759</c:v>
                </c:pt>
                <c:pt idx="2289">
                  <c:v>55.900854505226221</c:v>
                </c:pt>
                <c:pt idx="2290">
                  <c:v>55.897230487525768</c:v>
                </c:pt>
                <c:pt idx="2291">
                  <c:v>55.908865491721983</c:v>
                </c:pt>
                <c:pt idx="2292">
                  <c:v>55.972571908140708</c:v>
                </c:pt>
                <c:pt idx="2293">
                  <c:v>55.786602578774719</c:v>
                </c:pt>
                <c:pt idx="2294">
                  <c:v>55.794804303044181</c:v>
                </c:pt>
                <c:pt idx="2295">
                  <c:v>55.783360036621659</c:v>
                </c:pt>
                <c:pt idx="2296">
                  <c:v>55.788700694285509</c:v>
                </c:pt>
                <c:pt idx="2297">
                  <c:v>55.816166933699563</c:v>
                </c:pt>
                <c:pt idx="2298">
                  <c:v>55.815594720378428</c:v>
                </c:pt>
                <c:pt idx="2299">
                  <c:v>55.801289387350266</c:v>
                </c:pt>
                <c:pt idx="2300">
                  <c:v>55.800335698481732</c:v>
                </c:pt>
                <c:pt idx="2301">
                  <c:v>55.797665369649806</c:v>
                </c:pt>
                <c:pt idx="2302">
                  <c:v>55.737964446478976</c:v>
                </c:pt>
                <c:pt idx="2303">
                  <c:v>55.933279926756697</c:v>
                </c:pt>
                <c:pt idx="2304">
                  <c:v>55.949301899748228</c:v>
                </c:pt>
                <c:pt idx="2305">
                  <c:v>55.963035019455255</c:v>
                </c:pt>
                <c:pt idx="2306">
                  <c:v>55.95025558861677</c:v>
                </c:pt>
                <c:pt idx="2307">
                  <c:v>55.918783855954835</c:v>
                </c:pt>
                <c:pt idx="2308">
                  <c:v>55.930037384603636</c:v>
                </c:pt>
                <c:pt idx="2309">
                  <c:v>55.961890592813006</c:v>
                </c:pt>
                <c:pt idx="2310">
                  <c:v>55.966277561608308</c:v>
                </c:pt>
                <c:pt idx="2311">
                  <c:v>55.958266575112532</c:v>
                </c:pt>
                <c:pt idx="2312">
                  <c:v>55.957122148470283</c:v>
                </c:pt>
                <c:pt idx="2313">
                  <c:v>55.902189669642176</c:v>
                </c:pt>
                <c:pt idx="2314">
                  <c:v>55.870336461432814</c:v>
                </c:pt>
                <c:pt idx="2315">
                  <c:v>55.862325474937052</c:v>
                </c:pt>
                <c:pt idx="2316">
                  <c:v>55.861371786068517</c:v>
                </c:pt>
                <c:pt idx="2317">
                  <c:v>55.851834897383085</c:v>
                </c:pt>
                <c:pt idx="2318">
                  <c:v>55.851834897383085</c:v>
                </c:pt>
                <c:pt idx="2319">
                  <c:v>55.829900053406583</c:v>
                </c:pt>
                <c:pt idx="2320">
                  <c:v>55.826657511253529</c:v>
                </c:pt>
                <c:pt idx="2321">
                  <c:v>55.753986419470515</c:v>
                </c:pt>
                <c:pt idx="2322">
                  <c:v>55.769245441367204</c:v>
                </c:pt>
                <c:pt idx="2323">
                  <c:v>55.818265049210346</c:v>
                </c:pt>
                <c:pt idx="2324">
                  <c:v>55.829518577859162</c:v>
                </c:pt>
                <c:pt idx="2325">
                  <c:v>55.823796444647897</c:v>
                </c:pt>
                <c:pt idx="2326">
                  <c:v>55.828374151216906</c:v>
                </c:pt>
                <c:pt idx="2327">
                  <c:v>55.832379644464787</c:v>
                </c:pt>
                <c:pt idx="2328">
                  <c:v>55.695048447394527</c:v>
                </c:pt>
                <c:pt idx="2329">
                  <c:v>55.687037460898765</c:v>
                </c:pt>
                <c:pt idx="2330">
                  <c:v>55.687800411993599</c:v>
                </c:pt>
                <c:pt idx="2331">
                  <c:v>55.768673228046097</c:v>
                </c:pt>
                <c:pt idx="2332">
                  <c:v>55.757228961623568</c:v>
                </c:pt>
                <c:pt idx="2333">
                  <c:v>55.768291752498669</c:v>
                </c:pt>
                <c:pt idx="2334">
                  <c:v>55.746166170748459</c:v>
                </c:pt>
                <c:pt idx="2335">
                  <c:v>55.544747081712067</c:v>
                </c:pt>
                <c:pt idx="2336">
                  <c:v>55.534828717479208</c:v>
                </c:pt>
                <c:pt idx="2337">
                  <c:v>55.529488059815364</c:v>
                </c:pt>
                <c:pt idx="2338">
                  <c:v>55.658808270389862</c:v>
                </c:pt>
                <c:pt idx="2339">
                  <c:v>55.67292286564431</c:v>
                </c:pt>
                <c:pt idx="2340">
                  <c:v>55.668154421301587</c:v>
                </c:pt>
                <c:pt idx="2341">
                  <c:v>55.671206225680919</c:v>
                </c:pt>
                <c:pt idx="2342">
                  <c:v>55.674258030060265</c:v>
                </c:pt>
                <c:pt idx="2343">
                  <c:v>55.668154421301587</c:v>
                </c:pt>
                <c:pt idx="2344">
                  <c:v>55.680361638818944</c:v>
                </c:pt>
                <c:pt idx="2345">
                  <c:v>55.810063324940849</c:v>
                </c:pt>
                <c:pt idx="2346">
                  <c:v>55.819600213626288</c:v>
                </c:pt>
                <c:pt idx="2347">
                  <c:v>55.823224231326741</c:v>
                </c:pt>
                <c:pt idx="2348">
                  <c:v>55.80758373388263</c:v>
                </c:pt>
                <c:pt idx="2349">
                  <c:v>55.800526436255417</c:v>
                </c:pt>
                <c:pt idx="2350">
                  <c:v>55.803768978408471</c:v>
                </c:pt>
                <c:pt idx="2351">
                  <c:v>55.796330205233822</c:v>
                </c:pt>
                <c:pt idx="2352">
                  <c:v>55.78336003662163</c:v>
                </c:pt>
                <c:pt idx="2353">
                  <c:v>55.78641184100097</c:v>
                </c:pt>
                <c:pt idx="2354">
                  <c:v>55.797283894102364</c:v>
                </c:pt>
                <c:pt idx="2355">
                  <c:v>55.881589990081615</c:v>
                </c:pt>
                <c:pt idx="2356">
                  <c:v>55.900282291905057</c:v>
                </c:pt>
                <c:pt idx="2357">
                  <c:v>55.94205386434728</c:v>
                </c:pt>
                <c:pt idx="2358">
                  <c:v>55.913824673838391</c:v>
                </c:pt>
                <c:pt idx="2359">
                  <c:v>55.913252460517263</c:v>
                </c:pt>
                <c:pt idx="2360">
                  <c:v>55.94071869993131</c:v>
                </c:pt>
                <c:pt idx="2361">
                  <c:v>55.949874113069335</c:v>
                </c:pt>
                <c:pt idx="2362">
                  <c:v>55.954833295185765</c:v>
                </c:pt>
                <c:pt idx="2363">
                  <c:v>55.95902952620736</c:v>
                </c:pt>
                <c:pt idx="2364">
                  <c:v>55.957312886243983</c:v>
                </c:pt>
                <c:pt idx="2365">
                  <c:v>55.956168459601734</c:v>
                </c:pt>
                <c:pt idx="2366">
                  <c:v>55.941672388799887</c:v>
                </c:pt>
                <c:pt idx="2367">
                  <c:v>55.939955748836496</c:v>
                </c:pt>
                <c:pt idx="2368">
                  <c:v>55.976386663614861</c:v>
                </c:pt>
                <c:pt idx="2369">
                  <c:v>55.991454947737836</c:v>
                </c:pt>
                <c:pt idx="2370">
                  <c:v>55.968947890440219</c:v>
                </c:pt>
                <c:pt idx="2371">
                  <c:v>55.96074616617075</c:v>
                </c:pt>
                <c:pt idx="2372">
                  <c:v>55.964179446097504</c:v>
                </c:pt>
                <c:pt idx="2373">
                  <c:v>55.954261081864651</c:v>
                </c:pt>
                <c:pt idx="2374">
                  <c:v>55.955786984054328</c:v>
                </c:pt>
                <c:pt idx="2375">
                  <c:v>55.948920424200807</c:v>
                </c:pt>
                <c:pt idx="2376">
                  <c:v>55.935378042267494</c:v>
                </c:pt>
                <c:pt idx="2377">
                  <c:v>55.897421225299453</c:v>
                </c:pt>
                <c:pt idx="2378">
                  <c:v>55.905050736247802</c:v>
                </c:pt>
                <c:pt idx="2379">
                  <c:v>55.88673990997178</c:v>
                </c:pt>
                <c:pt idx="2380">
                  <c:v>55.903906309605553</c:v>
                </c:pt>
                <c:pt idx="2381">
                  <c:v>55.906576638437471</c:v>
                </c:pt>
                <c:pt idx="2382">
                  <c:v>55.912108033875029</c:v>
                </c:pt>
                <c:pt idx="2383">
                  <c:v>55.912680247196171</c:v>
                </c:pt>
                <c:pt idx="2384">
                  <c:v>55.916495002670345</c:v>
                </c:pt>
                <c:pt idx="2385">
                  <c:v>55.91744869153888</c:v>
                </c:pt>
                <c:pt idx="2386">
                  <c:v>55.927176317998033</c:v>
                </c:pt>
                <c:pt idx="2387">
                  <c:v>55.91744869153888</c:v>
                </c:pt>
                <c:pt idx="2388">
                  <c:v>55.923552300297558</c:v>
                </c:pt>
                <c:pt idx="2389">
                  <c:v>55.923552300297558</c:v>
                </c:pt>
                <c:pt idx="2390">
                  <c:v>55.88673990997178</c:v>
                </c:pt>
                <c:pt idx="2391">
                  <c:v>55.879491874570839</c:v>
                </c:pt>
                <c:pt idx="2392">
                  <c:v>55.86842908369573</c:v>
                </c:pt>
                <c:pt idx="2393">
                  <c:v>55.834859235522991</c:v>
                </c:pt>
                <c:pt idx="2394">
                  <c:v>55.803006027313629</c:v>
                </c:pt>
                <c:pt idx="2395">
                  <c:v>55.81025406271457</c:v>
                </c:pt>
                <c:pt idx="2396">
                  <c:v>55.816357671473256</c:v>
                </c:pt>
                <c:pt idx="2397">
                  <c:v>55.828946364538034</c:v>
                </c:pt>
                <c:pt idx="2398">
                  <c:v>55.817311360341797</c:v>
                </c:pt>
                <c:pt idx="2399">
                  <c:v>55.83104448004881</c:v>
                </c:pt>
                <c:pt idx="2400">
                  <c:v>55.851644159609364</c:v>
                </c:pt>
                <c:pt idx="2401">
                  <c:v>55.850499732967101</c:v>
                </c:pt>
                <c:pt idx="2402">
                  <c:v>55.860036621652547</c:v>
                </c:pt>
                <c:pt idx="2403">
                  <c:v>55.909246967269382</c:v>
                </c:pt>
                <c:pt idx="2404">
                  <c:v>55.935759517814901</c:v>
                </c:pt>
                <c:pt idx="2405">
                  <c:v>55.935378042267494</c:v>
                </c:pt>
                <c:pt idx="2406">
                  <c:v>55.926413366903184</c:v>
                </c:pt>
                <c:pt idx="2407">
                  <c:v>55.92660410467689</c:v>
                </c:pt>
                <c:pt idx="2408">
                  <c:v>55.933852140077832</c:v>
                </c:pt>
                <c:pt idx="2409">
                  <c:v>55.923743038071265</c:v>
                </c:pt>
                <c:pt idx="2410">
                  <c:v>55.909056229495704</c:v>
                </c:pt>
                <c:pt idx="2411">
                  <c:v>55.928320744640281</c:v>
                </c:pt>
                <c:pt idx="2412">
                  <c:v>55.923552300297573</c:v>
                </c:pt>
                <c:pt idx="2413">
                  <c:v>55.926031891355784</c:v>
                </c:pt>
                <c:pt idx="2414">
                  <c:v>55.918211642633722</c:v>
                </c:pt>
                <c:pt idx="2415">
                  <c:v>55.904287785152995</c:v>
                </c:pt>
                <c:pt idx="2416">
                  <c:v>55.904669260700402</c:v>
                </c:pt>
                <c:pt idx="2417">
                  <c:v>55.898374914168016</c:v>
                </c:pt>
                <c:pt idx="2418">
                  <c:v>55.974860761425191</c:v>
                </c:pt>
                <c:pt idx="2419">
                  <c:v>55.972381170366987</c:v>
                </c:pt>
                <c:pt idx="2420">
                  <c:v>55.97714961470971</c:v>
                </c:pt>
                <c:pt idx="2421">
                  <c:v>55.979819943541621</c:v>
                </c:pt>
                <c:pt idx="2422">
                  <c:v>55.973716334782956</c:v>
                </c:pt>
                <c:pt idx="2423">
                  <c:v>55.97219043259328</c:v>
                </c:pt>
                <c:pt idx="2424">
                  <c:v>55.962462806134134</c:v>
                </c:pt>
                <c:pt idx="2425">
                  <c:v>55.982490272373539</c:v>
                </c:pt>
                <c:pt idx="2426">
                  <c:v>56.002327000839252</c:v>
                </c:pt>
                <c:pt idx="2427">
                  <c:v>56.004615854123756</c:v>
                </c:pt>
                <c:pt idx="2428">
                  <c:v>55.928892957961388</c:v>
                </c:pt>
                <c:pt idx="2429">
                  <c:v>55.940146486610203</c:v>
                </c:pt>
                <c:pt idx="2430">
                  <c:v>55.966086823834573</c:v>
                </c:pt>
                <c:pt idx="2431">
                  <c:v>55.944151979858077</c:v>
                </c:pt>
                <c:pt idx="2432">
                  <c:v>55.959411001754766</c:v>
                </c:pt>
                <c:pt idx="2433">
                  <c:v>55.948348210879658</c:v>
                </c:pt>
                <c:pt idx="2434">
                  <c:v>55.950064850843056</c:v>
                </c:pt>
                <c:pt idx="2435">
                  <c:v>55.948729686427086</c:v>
                </c:pt>
                <c:pt idx="2436">
                  <c:v>55.956168459601734</c:v>
                </c:pt>
                <c:pt idx="2437">
                  <c:v>55.98096437018387</c:v>
                </c:pt>
                <c:pt idx="2438">
                  <c:v>55.989356832227045</c:v>
                </c:pt>
                <c:pt idx="2439">
                  <c:v>56.001373311970703</c:v>
                </c:pt>
                <c:pt idx="2440">
                  <c:v>55.989356832227045</c:v>
                </c:pt>
                <c:pt idx="2441">
                  <c:v>55.997558556496514</c:v>
                </c:pt>
                <c:pt idx="2442">
                  <c:v>56.000610360875861</c:v>
                </c:pt>
                <c:pt idx="2443">
                  <c:v>55.999275196459905</c:v>
                </c:pt>
                <c:pt idx="2444">
                  <c:v>56.0034714274815</c:v>
                </c:pt>
                <c:pt idx="2445">
                  <c:v>55.996986343175401</c:v>
                </c:pt>
                <c:pt idx="2446">
                  <c:v>55.99279011215382</c:v>
                </c:pt>
                <c:pt idx="2447">
                  <c:v>55.970473792629903</c:v>
                </c:pt>
                <c:pt idx="2448">
                  <c:v>55.965896086060901</c:v>
                </c:pt>
                <c:pt idx="2449">
                  <c:v>55.936331731136043</c:v>
                </c:pt>
                <c:pt idx="2450">
                  <c:v>55.933661402304118</c:v>
                </c:pt>
                <c:pt idx="2451">
                  <c:v>55.914587624933255</c:v>
                </c:pt>
                <c:pt idx="2452">
                  <c:v>55.897611963073174</c:v>
                </c:pt>
                <c:pt idx="2453">
                  <c:v>55.899710078583965</c:v>
                </c:pt>
                <c:pt idx="2454">
                  <c:v>55.892462043183038</c:v>
                </c:pt>
                <c:pt idx="2455">
                  <c:v>55.893415732051572</c:v>
                </c:pt>
                <c:pt idx="2456">
                  <c:v>55.883115892271292</c:v>
                </c:pt>
                <c:pt idx="2457">
                  <c:v>55.889791714351098</c:v>
                </c:pt>
                <c:pt idx="2458">
                  <c:v>55.881780727855336</c:v>
                </c:pt>
                <c:pt idx="2459">
                  <c:v>55.879873350118245</c:v>
                </c:pt>
                <c:pt idx="2460">
                  <c:v>55.872625314717332</c:v>
                </c:pt>
                <c:pt idx="2461">
                  <c:v>55.876058594644086</c:v>
                </c:pt>
                <c:pt idx="2462">
                  <c:v>55.884069581139855</c:v>
                </c:pt>
                <c:pt idx="2463">
                  <c:v>55.876249332417807</c:v>
                </c:pt>
                <c:pt idx="2464">
                  <c:v>55.887693598840329</c:v>
                </c:pt>
                <c:pt idx="2465">
                  <c:v>55.885214007782125</c:v>
                </c:pt>
                <c:pt idx="2466">
                  <c:v>55.877965972381183</c:v>
                </c:pt>
                <c:pt idx="2467">
                  <c:v>55.875677119096693</c:v>
                </c:pt>
                <c:pt idx="2468">
                  <c:v>55.876821545738935</c:v>
                </c:pt>
                <c:pt idx="2469">
                  <c:v>55.910009918364246</c:v>
                </c:pt>
                <c:pt idx="2470">
                  <c:v>55.919165331502271</c:v>
                </c:pt>
                <c:pt idx="2471">
                  <c:v>55.937857633325713</c:v>
                </c:pt>
                <c:pt idx="2472">
                  <c:v>55.937094682230885</c:v>
                </c:pt>
                <c:pt idx="2473">
                  <c:v>55.951018539711605</c:v>
                </c:pt>
                <c:pt idx="2474">
                  <c:v>55.944724193179219</c:v>
                </c:pt>
                <c:pt idx="2475">
                  <c:v>55.947203784237431</c:v>
                </c:pt>
                <c:pt idx="2476">
                  <c:v>55.94377050431067</c:v>
                </c:pt>
                <c:pt idx="2477">
                  <c:v>55.940146486610203</c:v>
                </c:pt>
                <c:pt idx="2478">
                  <c:v>55.921072709239333</c:v>
                </c:pt>
                <c:pt idx="2479">
                  <c:v>55.888838025482563</c:v>
                </c:pt>
                <c:pt idx="2480">
                  <c:v>55.877775234607455</c:v>
                </c:pt>
                <c:pt idx="2481">
                  <c:v>55.879491874570817</c:v>
                </c:pt>
                <c:pt idx="2482">
                  <c:v>55.898565651941695</c:v>
                </c:pt>
                <c:pt idx="2483">
                  <c:v>55.903334096284411</c:v>
                </c:pt>
                <c:pt idx="2484">
                  <c:v>55.927176317997997</c:v>
                </c:pt>
                <c:pt idx="2485">
                  <c:v>55.929274433508809</c:v>
                </c:pt>
                <c:pt idx="2486">
                  <c:v>55.927367055771718</c:v>
                </c:pt>
                <c:pt idx="2487">
                  <c:v>55.932516975661862</c:v>
                </c:pt>
                <c:pt idx="2488">
                  <c:v>55.962653543907834</c:v>
                </c:pt>
                <c:pt idx="2489">
                  <c:v>55.974860761425205</c:v>
                </c:pt>
                <c:pt idx="2490">
                  <c:v>55.983253223468374</c:v>
                </c:pt>
                <c:pt idx="2491">
                  <c:v>55.971618219272159</c:v>
                </c:pt>
                <c:pt idx="2492">
                  <c:v>55.971427481498459</c:v>
                </c:pt>
                <c:pt idx="2493">
                  <c:v>55.964179446097525</c:v>
                </c:pt>
                <c:pt idx="2494">
                  <c:v>55.959411001754802</c:v>
                </c:pt>
                <c:pt idx="2495">
                  <c:v>55.981727321278711</c:v>
                </c:pt>
                <c:pt idx="2496">
                  <c:v>55.99794003204395</c:v>
                </c:pt>
                <c:pt idx="2497">
                  <c:v>56.016441596093692</c:v>
                </c:pt>
                <c:pt idx="2498">
                  <c:v>55.961890592812992</c:v>
                </c:pt>
                <c:pt idx="2499">
                  <c:v>55.984397650110608</c:v>
                </c:pt>
                <c:pt idx="2500">
                  <c:v>55.971236743724717</c:v>
                </c:pt>
                <c:pt idx="2501">
                  <c:v>55.972953383688107</c:v>
                </c:pt>
                <c:pt idx="2502">
                  <c:v>55.954642557412058</c:v>
                </c:pt>
                <c:pt idx="2503">
                  <c:v>55.949492637521928</c:v>
                </c:pt>
                <c:pt idx="2504">
                  <c:v>55.945296406500347</c:v>
                </c:pt>
                <c:pt idx="2505">
                  <c:v>55.913061722743578</c:v>
                </c:pt>
                <c:pt idx="2506">
                  <c:v>55.914587624933233</c:v>
                </c:pt>
                <c:pt idx="2507">
                  <c:v>55.894560158693835</c:v>
                </c:pt>
                <c:pt idx="2508">
                  <c:v>55.940527962157624</c:v>
                </c:pt>
                <c:pt idx="2509">
                  <c:v>55.92126344701304</c:v>
                </c:pt>
                <c:pt idx="2510">
                  <c:v>55.929846646829937</c:v>
                </c:pt>
                <c:pt idx="2511">
                  <c:v>55.916304264896624</c:v>
                </c:pt>
                <c:pt idx="2512">
                  <c:v>55.942816815442129</c:v>
                </c:pt>
                <c:pt idx="2513">
                  <c:v>55.939192797741654</c:v>
                </c:pt>
                <c:pt idx="2514">
                  <c:v>55.938239108873105</c:v>
                </c:pt>
                <c:pt idx="2515">
                  <c:v>55.941100175478731</c:v>
                </c:pt>
                <c:pt idx="2516">
                  <c:v>55.920500495918191</c:v>
                </c:pt>
                <c:pt idx="2517">
                  <c:v>55.905241474021501</c:v>
                </c:pt>
                <c:pt idx="2518">
                  <c:v>55.847066453040348</c:v>
                </c:pt>
                <c:pt idx="2519">
                  <c:v>55.850690470740822</c:v>
                </c:pt>
                <c:pt idx="2520">
                  <c:v>55.848401617456304</c:v>
                </c:pt>
                <c:pt idx="2521">
                  <c:v>55.854314488441275</c:v>
                </c:pt>
                <c:pt idx="2522">
                  <c:v>55.830663004501403</c:v>
                </c:pt>
                <c:pt idx="2523">
                  <c:v>55.838673990997179</c:v>
                </c:pt>
                <c:pt idx="2524">
                  <c:v>55.831807431143659</c:v>
                </c:pt>
                <c:pt idx="2525">
                  <c:v>55.829137102311748</c:v>
                </c:pt>
                <c:pt idx="2526">
                  <c:v>55.840581368734263</c:v>
                </c:pt>
                <c:pt idx="2527">
                  <c:v>55.8699549858854</c:v>
                </c:pt>
                <c:pt idx="2528">
                  <c:v>55.833333333333329</c:v>
                </c:pt>
                <c:pt idx="2529">
                  <c:v>55.817311360341797</c:v>
                </c:pt>
                <c:pt idx="2530">
                  <c:v>55.848783093003739</c:v>
                </c:pt>
                <c:pt idx="2531">
                  <c:v>55.85965514610514</c:v>
                </c:pt>
                <c:pt idx="2532">
                  <c:v>55.857175555046922</c:v>
                </c:pt>
                <c:pt idx="2533">
                  <c:v>55.830281528953989</c:v>
                </c:pt>
                <c:pt idx="2534">
                  <c:v>55.825322346837559</c:v>
                </c:pt>
                <c:pt idx="2535">
                  <c:v>55.819600213626302</c:v>
                </c:pt>
                <c:pt idx="2536">
                  <c:v>55.822461280231948</c:v>
                </c:pt>
                <c:pt idx="2537">
                  <c:v>55.794232089723053</c:v>
                </c:pt>
                <c:pt idx="2538">
                  <c:v>55.678263523308168</c:v>
                </c:pt>
                <c:pt idx="2539">
                  <c:v>55.672350652323189</c:v>
                </c:pt>
                <c:pt idx="2540">
                  <c:v>55.626382848859393</c:v>
                </c:pt>
                <c:pt idx="2541">
                  <c:v>55.625429159990844</c:v>
                </c:pt>
                <c:pt idx="2542">
                  <c:v>55.626001373311965</c:v>
                </c:pt>
                <c:pt idx="2543">
                  <c:v>55.657473105973892</c:v>
                </c:pt>
                <c:pt idx="2544">
                  <c:v>55.668917372396422</c:v>
                </c:pt>
                <c:pt idx="2545">
                  <c:v>55.679598687724123</c:v>
                </c:pt>
                <c:pt idx="2546">
                  <c:v>55.690470740825504</c:v>
                </c:pt>
                <c:pt idx="2547">
                  <c:v>55.742732890821699</c:v>
                </c:pt>
                <c:pt idx="2548">
                  <c:v>55.919737544823377</c:v>
                </c:pt>
                <c:pt idx="2549">
                  <c:v>55.914206149385826</c:v>
                </c:pt>
                <c:pt idx="2550">
                  <c:v>55.92946517128253</c:v>
                </c:pt>
                <c:pt idx="2551">
                  <c:v>55.932326237888148</c:v>
                </c:pt>
                <c:pt idx="2552">
                  <c:v>55.970092317082482</c:v>
                </c:pt>
                <c:pt idx="2553">
                  <c:v>55.960746166170757</c:v>
                </c:pt>
                <c:pt idx="2554">
                  <c:v>55.961127641718164</c:v>
                </c:pt>
                <c:pt idx="2555">
                  <c:v>55.96704051270315</c:v>
                </c:pt>
                <c:pt idx="2556">
                  <c:v>55.955596246280621</c:v>
                </c:pt>
                <c:pt idx="2557">
                  <c:v>55.91744869153888</c:v>
                </c:pt>
                <c:pt idx="2558">
                  <c:v>55.95998321507593</c:v>
                </c:pt>
                <c:pt idx="2559">
                  <c:v>55.984779125658065</c:v>
                </c:pt>
                <c:pt idx="2560">
                  <c:v>55.986305027847735</c:v>
                </c:pt>
                <c:pt idx="2561">
                  <c:v>55.992790112153827</c:v>
                </c:pt>
                <c:pt idx="2562">
                  <c:v>55.962462806134148</c:v>
                </c:pt>
                <c:pt idx="2563">
                  <c:v>55.967421988250564</c:v>
                </c:pt>
                <c:pt idx="2564">
                  <c:v>55.970283054856203</c:v>
                </c:pt>
                <c:pt idx="2565">
                  <c:v>55.95998321507593</c:v>
                </c:pt>
                <c:pt idx="2566">
                  <c:v>55.966659037155729</c:v>
                </c:pt>
                <c:pt idx="2567">
                  <c:v>55.980582894636449</c:v>
                </c:pt>
                <c:pt idx="2568">
                  <c:v>55.984206912336923</c:v>
                </c:pt>
                <c:pt idx="2569">
                  <c:v>56.008049134050509</c:v>
                </c:pt>
                <c:pt idx="2570">
                  <c:v>56.016823071641113</c:v>
                </c:pt>
                <c:pt idx="2571">
                  <c:v>56.00862134737163</c:v>
                </c:pt>
                <c:pt idx="2572">
                  <c:v>56.011482413977262</c:v>
                </c:pt>
                <c:pt idx="2573">
                  <c:v>56.028267338063628</c:v>
                </c:pt>
                <c:pt idx="2574">
                  <c:v>56.035324635690849</c:v>
                </c:pt>
                <c:pt idx="2575">
                  <c:v>56.057450217441058</c:v>
                </c:pt>
                <c:pt idx="2576">
                  <c:v>56.060120546272991</c:v>
                </c:pt>
                <c:pt idx="2577">
                  <c:v>56.063172350652337</c:v>
                </c:pt>
                <c:pt idx="2578">
                  <c:v>56.058403906309614</c:v>
                </c:pt>
                <c:pt idx="2579">
                  <c:v>56.053253986419477</c:v>
                </c:pt>
                <c:pt idx="2580">
                  <c:v>56.091401541161211</c:v>
                </c:pt>
                <c:pt idx="2581">
                  <c:v>55.946059357595175</c:v>
                </c:pt>
                <c:pt idx="2582">
                  <c:v>55.957503624017704</c:v>
                </c:pt>
                <c:pt idx="2583">
                  <c:v>55.928320744640267</c:v>
                </c:pt>
                <c:pt idx="2584">
                  <c:v>55.926031891355763</c:v>
                </c:pt>
                <c:pt idx="2585">
                  <c:v>55.920119020370791</c:v>
                </c:pt>
                <c:pt idx="2586">
                  <c:v>55.915732051575503</c:v>
                </c:pt>
                <c:pt idx="2587">
                  <c:v>55.904859998474102</c:v>
                </c:pt>
                <c:pt idx="2588">
                  <c:v>55.917448691538894</c:v>
                </c:pt>
                <c:pt idx="2589">
                  <c:v>55.91592278934921</c:v>
                </c:pt>
                <c:pt idx="2590">
                  <c:v>55.87968261234456</c:v>
                </c:pt>
                <c:pt idx="2591">
                  <c:v>56.029983978027019</c:v>
                </c:pt>
                <c:pt idx="2592">
                  <c:v>56.033226520180065</c:v>
                </c:pt>
                <c:pt idx="2593">
                  <c:v>56.056115053025096</c:v>
                </c:pt>
                <c:pt idx="2594">
                  <c:v>56.092736705577167</c:v>
                </c:pt>
                <c:pt idx="2595">
                  <c:v>56.101319905394064</c:v>
                </c:pt>
                <c:pt idx="2596">
                  <c:v>56.115243762874783</c:v>
                </c:pt>
                <c:pt idx="2597">
                  <c:v>56.127832455939554</c:v>
                </c:pt>
                <c:pt idx="2598">
                  <c:v>56.126497291523606</c:v>
                </c:pt>
                <c:pt idx="2599">
                  <c:v>56.131647211413735</c:v>
                </c:pt>
                <c:pt idx="2600">
                  <c:v>56.153582055390245</c:v>
                </c:pt>
                <c:pt idx="2601">
                  <c:v>56.185244525825873</c:v>
                </c:pt>
                <c:pt idx="2602">
                  <c:v>56.185244525825873</c:v>
                </c:pt>
                <c:pt idx="2603">
                  <c:v>56.195353627832446</c:v>
                </c:pt>
                <c:pt idx="2604">
                  <c:v>56.160067139696331</c:v>
                </c:pt>
                <c:pt idx="2605">
                  <c:v>56.171892881666267</c:v>
                </c:pt>
                <c:pt idx="2606">
                  <c:v>56.185435263599587</c:v>
                </c:pt>
                <c:pt idx="2607">
                  <c:v>56.197261005569523</c:v>
                </c:pt>
                <c:pt idx="2608">
                  <c:v>56.205081254291578</c:v>
                </c:pt>
                <c:pt idx="2609">
                  <c:v>56.20679789425494</c:v>
                </c:pt>
                <c:pt idx="2610">
                  <c:v>56.207942320897203</c:v>
                </c:pt>
                <c:pt idx="2611">
                  <c:v>56.209277485313166</c:v>
                </c:pt>
                <c:pt idx="2612">
                  <c:v>56.230449378194848</c:v>
                </c:pt>
                <c:pt idx="2613">
                  <c:v>56.254100862134727</c:v>
                </c:pt>
                <c:pt idx="2614">
                  <c:v>56.285381857022955</c:v>
                </c:pt>
                <c:pt idx="2615">
                  <c:v>56.305409323262367</c:v>
                </c:pt>
                <c:pt idx="2616">
                  <c:v>56.327534905012577</c:v>
                </c:pt>
                <c:pt idx="2617">
                  <c:v>56.357480735484856</c:v>
                </c:pt>
                <c:pt idx="2618">
                  <c:v>56.401159685664155</c:v>
                </c:pt>
                <c:pt idx="2619">
                  <c:v>56.456855115587111</c:v>
                </c:pt>
                <c:pt idx="2620">
                  <c:v>56.517318989852768</c:v>
                </c:pt>
                <c:pt idx="2621">
                  <c:v>56.57377737087053</c:v>
                </c:pt>
                <c:pt idx="2622">
                  <c:v>56.628709849698637</c:v>
                </c:pt>
                <c:pt idx="2623">
                  <c:v>56.696612497138936</c:v>
                </c:pt>
                <c:pt idx="2624">
                  <c:v>56.755741206988645</c:v>
                </c:pt>
                <c:pt idx="2625">
                  <c:v>56.837949187457092</c:v>
                </c:pt>
                <c:pt idx="2626">
                  <c:v>56.925116350041968</c:v>
                </c:pt>
                <c:pt idx="2627">
                  <c:v>57.03555352101931</c:v>
                </c:pt>
                <c:pt idx="2628">
                  <c:v>57.135500114442678</c:v>
                </c:pt>
                <c:pt idx="2629">
                  <c:v>57.26024261844816</c:v>
                </c:pt>
                <c:pt idx="2630">
                  <c:v>57.386701762417033</c:v>
                </c:pt>
                <c:pt idx="2631">
                  <c:v>57.52765697718776</c:v>
                </c:pt>
                <c:pt idx="2632">
                  <c:v>57.748912794689851</c:v>
                </c:pt>
                <c:pt idx="2633">
                  <c:v>57.917334248874639</c:v>
                </c:pt>
                <c:pt idx="2634">
                  <c:v>58.191805905241473</c:v>
                </c:pt>
                <c:pt idx="2635">
                  <c:v>58.455977721828035</c:v>
                </c:pt>
                <c:pt idx="2636">
                  <c:v>58.7466620889601</c:v>
                </c:pt>
                <c:pt idx="2637">
                  <c:v>59.081025406271479</c:v>
                </c:pt>
                <c:pt idx="2638">
                  <c:v>59.391165026321815</c:v>
                </c:pt>
                <c:pt idx="2639">
                  <c:v>59.849698634317541</c:v>
                </c:pt>
                <c:pt idx="2640">
                  <c:v>60.387388418402381</c:v>
                </c:pt>
                <c:pt idx="2641">
                  <c:v>61.07022964827955</c:v>
                </c:pt>
                <c:pt idx="2642">
                  <c:v>61.821355001144447</c:v>
                </c:pt>
                <c:pt idx="2643">
                  <c:v>62.781147478446634</c:v>
                </c:pt>
                <c:pt idx="2644">
                  <c:v>63.78824292362858</c:v>
                </c:pt>
                <c:pt idx="2645">
                  <c:v>64.996757457846968</c:v>
                </c:pt>
                <c:pt idx="2646">
                  <c:v>66.381132219424742</c:v>
                </c:pt>
                <c:pt idx="2647">
                  <c:v>67.912184328984523</c:v>
                </c:pt>
                <c:pt idx="2648">
                  <c:v>69.654573891813556</c:v>
                </c:pt>
                <c:pt idx="2649">
                  <c:v>71.346036469062341</c:v>
                </c:pt>
                <c:pt idx="2650">
                  <c:v>72.990196078431381</c:v>
                </c:pt>
                <c:pt idx="2651">
                  <c:v>74.522583352407125</c:v>
                </c:pt>
                <c:pt idx="2652">
                  <c:v>75.859273670557727</c:v>
                </c:pt>
                <c:pt idx="2653">
                  <c:v>76.955825131609075</c:v>
                </c:pt>
                <c:pt idx="2654">
                  <c:v>77.816243228809043</c:v>
                </c:pt>
                <c:pt idx="2655">
                  <c:v>78.369573510337986</c:v>
                </c:pt>
                <c:pt idx="2656">
                  <c:v>78.589875638971563</c:v>
                </c:pt>
                <c:pt idx="2657">
                  <c:v>78.509765774013886</c:v>
                </c:pt>
                <c:pt idx="2658">
                  <c:v>78.125238422217151</c:v>
                </c:pt>
                <c:pt idx="2659">
                  <c:v>77.535858701457244</c:v>
                </c:pt>
                <c:pt idx="2660">
                  <c:v>76.70347905699245</c:v>
                </c:pt>
                <c:pt idx="2661">
                  <c:v>75.85393301289389</c:v>
                </c:pt>
                <c:pt idx="2662">
                  <c:v>74.99752040894181</c:v>
                </c:pt>
                <c:pt idx="2663">
                  <c:v>74.116121156633881</c:v>
                </c:pt>
                <c:pt idx="2664">
                  <c:v>73.257038223849875</c:v>
                </c:pt>
                <c:pt idx="2665">
                  <c:v>72.472343022812254</c:v>
                </c:pt>
                <c:pt idx="2666">
                  <c:v>71.737621118486331</c:v>
                </c:pt>
                <c:pt idx="2667">
                  <c:v>70.999084458686212</c:v>
                </c:pt>
                <c:pt idx="2668">
                  <c:v>70.286678873884185</c:v>
                </c:pt>
                <c:pt idx="2669">
                  <c:v>69.557488364995805</c:v>
                </c:pt>
                <c:pt idx="2670">
                  <c:v>68.906881818875405</c:v>
                </c:pt>
                <c:pt idx="2671">
                  <c:v>68.07698176546883</c:v>
                </c:pt>
                <c:pt idx="2672">
                  <c:v>67.153810940718685</c:v>
                </c:pt>
                <c:pt idx="2673">
                  <c:v>66.192683299000535</c:v>
                </c:pt>
                <c:pt idx="2674">
                  <c:v>65.162890058747223</c:v>
                </c:pt>
                <c:pt idx="2675">
                  <c:v>63.973640039673441</c:v>
                </c:pt>
                <c:pt idx="2676">
                  <c:v>62.732890821698312</c:v>
                </c:pt>
                <c:pt idx="2677">
                  <c:v>61.492332341496898</c:v>
                </c:pt>
                <c:pt idx="2678">
                  <c:v>60.173952849622331</c:v>
                </c:pt>
                <c:pt idx="2679">
                  <c:v>58.874647135118629</c:v>
                </c:pt>
                <c:pt idx="2680">
                  <c:v>57.634279392690914</c:v>
                </c:pt>
                <c:pt idx="2681">
                  <c:v>56.49309529259174</c:v>
                </c:pt>
                <c:pt idx="2682">
                  <c:v>55.435645075150674</c:v>
                </c:pt>
                <c:pt idx="2683">
                  <c:v>54.500839246204315</c:v>
                </c:pt>
                <c:pt idx="2684">
                  <c:v>53.671129930571432</c:v>
                </c:pt>
                <c:pt idx="2685">
                  <c:v>53.006408789196598</c:v>
                </c:pt>
                <c:pt idx="2686">
                  <c:v>52.467765316243216</c:v>
                </c:pt>
                <c:pt idx="2687">
                  <c:v>51.993209735255974</c:v>
                </c:pt>
                <c:pt idx="2688">
                  <c:v>51.675440604257268</c:v>
                </c:pt>
                <c:pt idx="2689">
                  <c:v>51.392195010299837</c:v>
                </c:pt>
                <c:pt idx="2690">
                  <c:v>51.145761806668204</c:v>
                </c:pt>
                <c:pt idx="2691">
                  <c:v>50.91096360723278</c:v>
                </c:pt>
                <c:pt idx="2692">
                  <c:v>50.722705424582287</c:v>
                </c:pt>
                <c:pt idx="2693">
                  <c:v>50.507743953612582</c:v>
                </c:pt>
                <c:pt idx="2694">
                  <c:v>50.311093308918913</c:v>
                </c:pt>
                <c:pt idx="2695">
                  <c:v>50.099946593423383</c:v>
                </c:pt>
                <c:pt idx="2696">
                  <c:v>49.874113069352276</c:v>
                </c:pt>
                <c:pt idx="2697">
                  <c:v>49.643701838712154</c:v>
                </c:pt>
                <c:pt idx="2698">
                  <c:v>49.45639734493021</c:v>
                </c:pt>
                <c:pt idx="2699">
                  <c:v>49.35759517814909</c:v>
                </c:pt>
                <c:pt idx="2700">
                  <c:v>49.303234912642111</c:v>
                </c:pt>
                <c:pt idx="2701">
                  <c:v>49.402800030518051</c:v>
                </c:pt>
                <c:pt idx="2702">
                  <c:v>49.534981307698182</c:v>
                </c:pt>
                <c:pt idx="2703">
                  <c:v>49.774166475928901</c:v>
                </c:pt>
                <c:pt idx="2704">
                  <c:v>50.107576104371716</c:v>
                </c:pt>
                <c:pt idx="2705">
                  <c:v>50.574311436636918</c:v>
                </c:pt>
                <c:pt idx="2706">
                  <c:v>51.132219424734885</c:v>
                </c:pt>
                <c:pt idx="2707">
                  <c:v>51.840810254062717</c:v>
                </c:pt>
                <c:pt idx="2708">
                  <c:v>52.635996032654319</c:v>
                </c:pt>
                <c:pt idx="2709">
                  <c:v>53.452735179674981</c:v>
                </c:pt>
                <c:pt idx="2710">
                  <c:v>54.364461738002589</c:v>
                </c:pt>
                <c:pt idx="2711">
                  <c:v>55.261692225528336</c:v>
                </c:pt>
                <c:pt idx="2712">
                  <c:v>56.206225680933855</c:v>
                </c:pt>
                <c:pt idx="2713">
                  <c:v>57.155909056229497</c:v>
                </c:pt>
                <c:pt idx="2714">
                  <c:v>58.129625391012425</c:v>
                </c:pt>
                <c:pt idx="2715">
                  <c:v>59.049172198062102</c:v>
                </c:pt>
                <c:pt idx="2716">
                  <c:v>59.96375982299535</c:v>
                </c:pt>
                <c:pt idx="2717">
                  <c:v>60.842488746471361</c:v>
                </c:pt>
                <c:pt idx="2718">
                  <c:v>61.663233386739918</c:v>
                </c:pt>
                <c:pt idx="2719">
                  <c:v>62.502479591058226</c:v>
                </c:pt>
                <c:pt idx="2720">
                  <c:v>63.323987182421625</c:v>
                </c:pt>
                <c:pt idx="2721">
                  <c:v>64.136339360646986</c:v>
                </c:pt>
                <c:pt idx="2722">
                  <c:v>64.983787289234769</c:v>
                </c:pt>
                <c:pt idx="2723">
                  <c:v>65.881971465629078</c:v>
                </c:pt>
                <c:pt idx="2724">
                  <c:v>66.803425650415832</c:v>
                </c:pt>
                <c:pt idx="2725">
                  <c:v>67.7800030518044</c:v>
                </c:pt>
                <c:pt idx="2726">
                  <c:v>68.817998016327167</c:v>
                </c:pt>
                <c:pt idx="2727">
                  <c:v>69.84893568322272</c:v>
                </c:pt>
                <c:pt idx="2728">
                  <c:v>70.922598611429024</c:v>
                </c:pt>
                <c:pt idx="2729">
                  <c:v>71.935988403143369</c:v>
                </c:pt>
                <c:pt idx="2730">
                  <c:v>72.910658426794853</c:v>
                </c:pt>
                <c:pt idx="2731">
                  <c:v>73.826199740596635</c:v>
                </c:pt>
                <c:pt idx="2732">
                  <c:v>74.649614709697104</c:v>
                </c:pt>
                <c:pt idx="2733">
                  <c:v>75.33817807278551</c:v>
                </c:pt>
                <c:pt idx="2734">
                  <c:v>75.881399252307915</c:v>
                </c:pt>
                <c:pt idx="2735">
                  <c:v>76.266308079652077</c:v>
                </c:pt>
                <c:pt idx="2736">
                  <c:v>76.487373159380482</c:v>
                </c:pt>
                <c:pt idx="2737">
                  <c:v>76.568055237659252</c:v>
                </c:pt>
                <c:pt idx="2738">
                  <c:v>76.490806439307249</c:v>
                </c:pt>
                <c:pt idx="2739">
                  <c:v>76.32505531395438</c:v>
                </c:pt>
                <c:pt idx="2740">
                  <c:v>76.059357595178156</c:v>
                </c:pt>
                <c:pt idx="2741">
                  <c:v>75.707637140459298</c:v>
                </c:pt>
                <c:pt idx="2742">
                  <c:v>75.281719691767776</c:v>
                </c:pt>
                <c:pt idx="2743">
                  <c:v>74.822232394903494</c:v>
                </c:pt>
                <c:pt idx="2744">
                  <c:v>74.326886396582012</c:v>
                </c:pt>
                <c:pt idx="2745">
                  <c:v>73.823720149538431</c:v>
                </c:pt>
                <c:pt idx="2746">
                  <c:v>73.288319218738096</c:v>
                </c:pt>
                <c:pt idx="2747">
                  <c:v>72.750057221332128</c:v>
                </c:pt>
                <c:pt idx="2748">
                  <c:v>72.196536202029463</c:v>
                </c:pt>
                <c:pt idx="2749">
                  <c:v>71.618982223239499</c:v>
                </c:pt>
                <c:pt idx="2750">
                  <c:v>71.005378805218584</c:v>
                </c:pt>
                <c:pt idx="2751">
                  <c:v>70.361448081177997</c:v>
                </c:pt>
                <c:pt idx="2752">
                  <c:v>69.665445944914921</c:v>
                </c:pt>
                <c:pt idx="2753">
                  <c:v>68.916418707560837</c:v>
                </c:pt>
                <c:pt idx="2754">
                  <c:v>68.114938582436849</c:v>
                </c:pt>
                <c:pt idx="2755">
                  <c:v>67.285992217898837</c:v>
                </c:pt>
                <c:pt idx="2756">
                  <c:v>66.420424200808725</c:v>
                </c:pt>
                <c:pt idx="2757">
                  <c:v>65.524910353246369</c:v>
                </c:pt>
                <c:pt idx="2758">
                  <c:v>64.618333714808884</c:v>
                </c:pt>
                <c:pt idx="2759">
                  <c:v>63.727969787136644</c:v>
                </c:pt>
                <c:pt idx="2760">
                  <c:v>62.854581521324498</c:v>
                </c:pt>
                <c:pt idx="2761">
                  <c:v>62.038986800946063</c:v>
                </c:pt>
                <c:pt idx="2762">
                  <c:v>61.303883421072712</c:v>
                </c:pt>
                <c:pt idx="2763">
                  <c:v>60.611886778057531</c:v>
                </c:pt>
                <c:pt idx="2764">
                  <c:v>60.022507057297631</c:v>
                </c:pt>
                <c:pt idx="2765">
                  <c:v>59.475089646753645</c:v>
                </c:pt>
                <c:pt idx="2766">
                  <c:v>59.000534065766374</c:v>
                </c:pt>
                <c:pt idx="2767">
                  <c:v>58.655107957579915</c:v>
                </c:pt>
                <c:pt idx="2768">
                  <c:v>58.362134737163345</c:v>
                </c:pt>
                <c:pt idx="2769">
                  <c:v>58.086709391927982</c:v>
                </c:pt>
                <c:pt idx="2770">
                  <c:v>57.881094071869995</c:v>
                </c:pt>
                <c:pt idx="2771">
                  <c:v>57.657549401083394</c:v>
                </c:pt>
                <c:pt idx="2772">
                  <c:v>57.467574578469524</c:v>
                </c:pt>
                <c:pt idx="2773">
                  <c:v>57.313267719539184</c:v>
                </c:pt>
                <c:pt idx="2774">
                  <c:v>57.179369802395684</c:v>
                </c:pt>
                <c:pt idx="2775">
                  <c:v>57.079423208972322</c:v>
                </c:pt>
                <c:pt idx="2776">
                  <c:v>57.005416952773338</c:v>
                </c:pt>
                <c:pt idx="2777">
                  <c:v>56.90527962157627</c:v>
                </c:pt>
                <c:pt idx="2778">
                  <c:v>56.850156404974449</c:v>
                </c:pt>
                <c:pt idx="2779">
                  <c:v>56.863889524681476</c:v>
                </c:pt>
                <c:pt idx="2780">
                  <c:v>56.925116350041968</c:v>
                </c:pt>
                <c:pt idx="2781">
                  <c:v>57.069695582513155</c:v>
                </c:pt>
                <c:pt idx="2782">
                  <c:v>57.266346227206839</c:v>
                </c:pt>
                <c:pt idx="2783">
                  <c:v>57.548065918974601</c:v>
                </c:pt>
                <c:pt idx="2784">
                  <c:v>57.906462195773244</c:v>
                </c:pt>
                <c:pt idx="2785">
                  <c:v>58.316739147020691</c:v>
                </c:pt>
                <c:pt idx="2786">
                  <c:v>58.794728007934701</c:v>
                </c:pt>
                <c:pt idx="2787">
                  <c:v>59.318684672312521</c:v>
                </c:pt>
                <c:pt idx="2788">
                  <c:v>59.909208819714664</c:v>
                </c:pt>
                <c:pt idx="2789">
                  <c:v>60.52891584649425</c:v>
                </c:pt>
                <c:pt idx="2790">
                  <c:v>61.183718623636231</c:v>
                </c:pt>
                <c:pt idx="2791">
                  <c:v>61.866941329060829</c:v>
                </c:pt>
                <c:pt idx="2792">
                  <c:v>62.544441901274148</c:v>
                </c:pt>
                <c:pt idx="2793">
                  <c:v>63.209735255970109</c:v>
                </c:pt>
                <c:pt idx="2794">
                  <c:v>63.841268024719639</c:v>
                </c:pt>
                <c:pt idx="2795">
                  <c:v>64.486533913176189</c:v>
                </c:pt>
                <c:pt idx="2796">
                  <c:v>65.114251926451544</c:v>
                </c:pt>
                <c:pt idx="2797">
                  <c:v>65.752079041733438</c:v>
                </c:pt>
                <c:pt idx="2798">
                  <c:v>66.370069428549655</c:v>
                </c:pt>
                <c:pt idx="2799">
                  <c:v>66.971274891279492</c:v>
                </c:pt>
                <c:pt idx="2800">
                  <c:v>67.551117723353968</c:v>
                </c:pt>
                <c:pt idx="2801">
                  <c:v>68.130197604333574</c:v>
                </c:pt>
                <c:pt idx="2802">
                  <c:v>68.710803387502864</c:v>
                </c:pt>
                <c:pt idx="2803">
                  <c:v>69.29942015716793</c:v>
                </c:pt>
                <c:pt idx="2804">
                  <c:v>69.914168001831086</c:v>
                </c:pt>
                <c:pt idx="2805">
                  <c:v>70.506981002517733</c:v>
                </c:pt>
                <c:pt idx="2806">
                  <c:v>71.077668421454177</c:v>
                </c:pt>
                <c:pt idx="2807">
                  <c:v>71.642824444953064</c:v>
                </c:pt>
                <c:pt idx="2808">
                  <c:v>72.222858014801233</c:v>
                </c:pt>
                <c:pt idx="2809">
                  <c:v>72.743190661478593</c:v>
                </c:pt>
                <c:pt idx="2810">
                  <c:v>73.20057984283207</c:v>
                </c:pt>
                <c:pt idx="2811">
                  <c:v>73.591401541161204</c:v>
                </c:pt>
                <c:pt idx="2812">
                  <c:v>73.930151827267863</c:v>
                </c:pt>
                <c:pt idx="2813">
                  <c:v>74.175249866483554</c:v>
                </c:pt>
                <c:pt idx="2814">
                  <c:v>74.322499427786681</c:v>
                </c:pt>
                <c:pt idx="2815">
                  <c:v>74.423399710078584</c:v>
                </c:pt>
                <c:pt idx="2816">
                  <c:v>74.218738078889146</c:v>
                </c:pt>
                <c:pt idx="2817">
                  <c:v>74.147211413748394</c:v>
                </c:pt>
                <c:pt idx="2818">
                  <c:v>73.933775844968338</c:v>
                </c:pt>
                <c:pt idx="2819">
                  <c:v>73.71557183184558</c:v>
                </c:pt>
                <c:pt idx="2820">
                  <c:v>73.442816815442114</c:v>
                </c:pt>
                <c:pt idx="2821">
                  <c:v>73.131342030975816</c:v>
                </c:pt>
                <c:pt idx="2822">
                  <c:v>72.775234607461655</c:v>
                </c:pt>
                <c:pt idx="2823">
                  <c:v>72.41760128175784</c:v>
                </c:pt>
                <c:pt idx="2824">
                  <c:v>72.012855725947958</c:v>
                </c:pt>
                <c:pt idx="2825">
                  <c:v>71.605630579079872</c:v>
                </c:pt>
                <c:pt idx="2826">
                  <c:v>71.396200503547718</c:v>
                </c:pt>
                <c:pt idx="2827">
                  <c:v>70.955596246280606</c:v>
                </c:pt>
                <c:pt idx="2828">
                  <c:v>70.515945677882044</c:v>
                </c:pt>
                <c:pt idx="2829">
                  <c:v>70.033760585946439</c:v>
                </c:pt>
                <c:pt idx="2830">
                  <c:v>69.544518196383592</c:v>
                </c:pt>
                <c:pt idx="2831">
                  <c:v>69.036011291676189</c:v>
                </c:pt>
                <c:pt idx="2832">
                  <c:v>68.513199053940625</c:v>
                </c:pt>
                <c:pt idx="2833">
                  <c:v>67.966926070038909</c:v>
                </c:pt>
                <c:pt idx="2834">
                  <c:v>67.410353246356905</c:v>
                </c:pt>
                <c:pt idx="2835">
                  <c:v>66.80991073472191</c:v>
                </c:pt>
                <c:pt idx="2836">
                  <c:v>66.233501182574201</c:v>
                </c:pt>
                <c:pt idx="2837">
                  <c:v>65.632677195391778</c:v>
                </c:pt>
                <c:pt idx="2838">
                  <c:v>65.054741741054414</c:v>
                </c:pt>
                <c:pt idx="2839">
                  <c:v>64.504463263904796</c:v>
                </c:pt>
                <c:pt idx="2840">
                  <c:v>63.988899061570166</c:v>
                </c:pt>
                <c:pt idx="2841">
                  <c:v>63.500610360875861</c:v>
                </c:pt>
                <c:pt idx="2842">
                  <c:v>63.041313801785307</c:v>
                </c:pt>
                <c:pt idx="2843">
                  <c:v>62.602235446707866</c:v>
                </c:pt>
                <c:pt idx="2844">
                  <c:v>62.238689250019078</c:v>
                </c:pt>
                <c:pt idx="2845">
                  <c:v>61.911001754787527</c:v>
                </c:pt>
                <c:pt idx="2846">
                  <c:v>61.616884107728694</c:v>
                </c:pt>
                <c:pt idx="2847">
                  <c:v>61.383039597161805</c:v>
                </c:pt>
                <c:pt idx="2848">
                  <c:v>61.183337148088796</c:v>
                </c:pt>
                <c:pt idx="2849">
                  <c:v>61.023880369268326</c:v>
                </c:pt>
                <c:pt idx="2850">
                  <c:v>60.874914168001837</c:v>
                </c:pt>
                <c:pt idx="2851">
                  <c:v>60.765621423666758</c:v>
                </c:pt>
                <c:pt idx="2852">
                  <c:v>60.734721904325944</c:v>
                </c:pt>
                <c:pt idx="2853">
                  <c:v>60.692378118562615</c:v>
                </c:pt>
                <c:pt idx="2854">
                  <c:v>60.658808270389876</c:v>
                </c:pt>
                <c:pt idx="2855">
                  <c:v>60.649462119478152</c:v>
                </c:pt>
                <c:pt idx="2856">
                  <c:v>60.665865568017111</c:v>
                </c:pt>
                <c:pt idx="2857">
                  <c:v>60.696192874036782</c:v>
                </c:pt>
                <c:pt idx="2858">
                  <c:v>60.765621423666758</c:v>
                </c:pt>
                <c:pt idx="2859">
                  <c:v>60.881780727855357</c:v>
                </c:pt>
                <c:pt idx="2860">
                  <c:v>61.010337987335035</c:v>
                </c:pt>
                <c:pt idx="2861">
                  <c:v>61.179713130388357</c:v>
                </c:pt>
                <c:pt idx="2862">
                  <c:v>61.410696574349593</c:v>
                </c:pt>
                <c:pt idx="2863">
                  <c:v>61.608873121232932</c:v>
                </c:pt>
                <c:pt idx="2864">
                  <c:v>61.882009613183797</c:v>
                </c:pt>
                <c:pt idx="2865">
                  <c:v>62.209506370641648</c:v>
                </c:pt>
                <c:pt idx="2866">
                  <c:v>62.583352407110695</c:v>
                </c:pt>
                <c:pt idx="2867">
                  <c:v>62.984855420767531</c:v>
                </c:pt>
                <c:pt idx="2868">
                  <c:v>63.403334096284425</c:v>
                </c:pt>
                <c:pt idx="2869">
                  <c:v>63.835164415960932</c:v>
                </c:pt>
                <c:pt idx="2870">
                  <c:v>64.251354238193329</c:v>
                </c:pt>
                <c:pt idx="2871">
                  <c:v>64.697489890897998</c:v>
                </c:pt>
                <c:pt idx="2872">
                  <c:v>65.093270771343555</c:v>
                </c:pt>
                <c:pt idx="2873">
                  <c:v>65.587090867475411</c:v>
                </c:pt>
                <c:pt idx="2874">
                  <c:v>66.02063782711528</c:v>
                </c:pt>
                <c:pt idx="2875">
                  <c:v>66.431677729457547</c:v>
                </c:pt>
                <c:pt idx="2876">
                  <c:v>66.826886396581983</c:v>
                </c:pt>
                <c:pt idx="2877">
                  <c:v>67.228389410238805</c:v>
                </c:pt>
                <c:pt idx="2878">
                  <c:v>67.606431677729475</c:v>
                </c:pt>
                <c:pt idx="2879">
                  <c:v>67.94518196383612</c:v>
                </c:pt>
                <c:pt idx="2880">
                  <c:v>68.358701457236592</c:v>
                </c:pt>
                <c:pt idx="2881">
                  <c:v>68.706607156481283</c:v>
                </c:pt>
                <c:pt idx="2882">
                  <c:v>69.044403753719365</c:v>
                </c:pt>
                <c:pt idx="2883">
                  <c:v>69.353780422674888</c:v>
                </c:pt>
                <c:pt idx="2884">
                  <c:v>69.671740291447307</c:v>
                </c:pt>
                <c:pt idx="2885">
                  <c:v>69.986076142519252</c:v>
                </c:pt>
                <c:pt idx="2886">
                  <c:v>70.289921416037231</c:v>
                </c:pt>
                <c:pt idx="2887">
                  <c:v>70.541695277332707</c:v>
                </c:pt>
                <c:pt idx="2888">
                  <c:v>70.77573052567331</c:v>
                </c:pt>
                <c:pt idx="2889">
                  <c:v>70.98306248569466</c:v>
                </c:pt>
                <c:pt idx="2890">
                  <c:v>71.121728847180904</c:v>
                </c:pt>
                <c:pt idx="2891">
                  <c:v>71.233691920347908</c:v>
                </c:pt>
                <c:pt idx="2892">
                  <c:v>71.274319066147868</c:v>
                </c:pt>
                <c:pt idx="2893">
                  <c:v>71.309987029831404</c:v>
                </c:pt>
                <c:pt idx="2894">
                  <c:v>71.280422674906546</c:v>
                </c:pt>
                <c:pt idx="2895">
                  <c:v>71.183146410315103</c:v>
                </c:pt>
                <c:pt idx="2896">
                  <c:v>71.033417257953758</c:v>
                </c:pt>
                <c:pt idx="2897">
                  <c:v>70.855649652857252</c:v>
                </c:pt>
                <c:pt idx="2898">
                  <c:v>70.628290226596476</c:v>
                </c:pt>
                <c:pt idx="2899">
                  <c:v>70.368886854352652</c:v>
                </c:pt>
                <c:pt idx="2900">
                  <c:v>70.08907454032196</c:v>
                </c:pt>
                <c:pt idx="2901">
                  <c:v>69.773594262607759</c:v>
                </c:pt>
                <c:pt idx="2902">
                  <c:v>69.450865949492638</c:v>
                </c:pt>
                <c:pt idx="2903">
                  <c:v>69.133859769588767</c:v>
                </c:pt>
                <c:pt idx="2904">
                  <c:v>68.783474479285886</c:v>
                </c:pt>
                <c:pt idx="2905">
                  <c:v>68.429655909056223</c:v>
                </c:pt>
                <c:pt idx="2906">
                  <c:v>68.063439383535524</c:v>
                </c:pt>
                <c:pt idx="2907">
                  <c:v>67.705043106736866</c:v>
                </c:pt>
                <c:pt idx="2908">
                  <c:v>67.33939879453726</c:v>
                </c:pt>
                <c:pt idx="2909">
                  <c:v>66.962310215915167</c:v>
                </c:pt>
                <c:pt idx="2910">
                  <c:v>66.589990081635761</c:v>
                </c:pt>
                <c:pt idx="2911">
                  <c:v>66.21766994735637</c:v>
                </c:pt>
                <c:pt idx="2912">
                  <c:v>65.83714808880751</c:v>
                </c:pt>
                <c:pt idx="2913">
                  <c:v>65.418669413290615</c:v>
                </c:pt>
                <c:pt idx="2914">
                  <c:v>65.011635004196222</c:v>
                </c:pt>
                <c:pt idx="2915">
                  <c:v>64.626726176852074</c:v>
                </c:pt>
                <c:pt idx="2916">
                  <c:v>64.222743572137034</c:v>
                </c:pt>
                <c:pt idx="2917">
                  <c:v>63.825246051728087</c:v>
                </c:pt>
                <c:pt idx="2918">
                  <c:v>63.449492637521942</c:v>
                </c:pt>
                <c:pt idx="2919">
                  <c:v>63.10425726710919</c:v>
                </c:pt>
                <c:pt idx="2920">
                  <c:v>62.763408865491726</c:v>
                </c:pt>
                <c:pt idx="2921">
                  <c:v>62.448691538872346</c:v>
                </c:pt>
                <c:pt idx="2922">
                  <c:v>62.159342336156236</c:v>
                </c:pt>
                <c:pt idx="2923">
                  <c:v>61.910429541466399</c:v>
                </c:pt>
                <c:pt idx="2924">
                  <c:v>61.703860532539863</c:v>
                </c:pt>
                <c:pt idx="2925">
                  <c:v>61.509689478904406</c:v>
                </c:pt>
                <c:pt idx="2926">
                  <c:v>61.347562371251989</c:v>
                </c:pt>
                <c:pt idx="2927">
                  <c:v>61.21576256961928</c:v>
                </c:pt>
                <c:pt idx="2928">
                  <c:v>60.92813000686656</c:v>
                </c:pt>
                <c:pt idx="2929">
                  <c:v>60.872434576943604</c:v>
                </c:pt>
                <c:pt idx="2930">
                  <c:v>60.824940871290138</c:v>
                </c:pt>
                <c:pt idx="2931">
                  <c:v>60.801670862897673</c:v>
                </c:pt>
                <c:pt idx="2932">
                  <c:v>60.806630045014096</c:v>
                </c:pt>
                <c:pt idx="2933">
                  <c:v>60.827420462348343</c:v>
                </c:pt>
                <c:pt idx="2934">
                  <c:v>60.83447775997557</c:v>
                </c:pt>
                <c:pt idx="2935">
                  <c:v>60.874723430228116</c:v>
                </c:pt>
                <c:pt idx="2936">
                  <c:v>60.964751659418631</c:v>
                </c:pt>
                <c:pt idx="2937">
                  <c:v>61.057640955214765</c:v>
                </c:pt>
                <c:pt idx="2938">
                  <c:v>61.343366140230408</c:v>
                </c:pt>
                <c:pt idx="2939">
                  <c:v>61.443884946974904</c:v>
                </c:pt>
                <c:pt idx="2940">
                  <c:v>61.495765621423651</c:v>
                </c:pt>
                <c:pt idx="2941">
                  <c:v>61.652933546959638</c:v>
                </c:pt>
                <c:pt idx="2942">
                  <c:v>61.833180743114362</c:v>
                </c:pt>
                <c:pt idx="2943">
                  <c:v>62.018959334706643</c:v>
                </c:pt>
                <c:pt idx="2944">
                  <c:v>62.27092393377584</c:v>
                </c:pt>
                <c:pt idx="2945">
                  <c:v>62.504768444342702</c:v>
                </c:pt>
                <c:pt idx="2946">
                  <c:v>62.755779354543371</c:v>
                </c:pt>
                <c:pt idx="2947">
                  <c:v>63.03273060196841</c:v>
                </c:pt>
                <c:pt idx="2948">
                  <c:v>63.210879682612344</c:v>
                </c:pt>
                <c:pt idx="2949">
                  <c:v>63.478103303578244</c:v>
                </c:pt>
                <c:pt idx="2950">
                  <c:v>63.844129091325257</c:v>
                </c:pt>
                <c:pt idx="2951">
                  <c:v>64.121080338750318</c:v>
                </c:pt>
                <c:pt idx="2952">
                  <c:v>64.389066910811039</c:v>
                </c:pt>
                <c:pt idx="2953">
                  <c:v>64.659151598382579</c:v>
                </c:pt>
                <c:pt idx="2954">
                  <c:v>64.894331273365367</c:v>
                </c:pt>
                <c:pt idx="2955">
                  <c:v>65.142671854734104</c:v>
                </c:pt>
                <c:pt idx="2956">
                  <c:v>65.374990463111317</c:v>
                </c:pt>
                <c:pt idx="2957">
                  <c:v>65.576409552147709</c:v>
                </c:pt>
                <c:pt idx="2958">
                  <c:v>65.869382772564265</c:v>
                </c:pt>
                <c:pt idx="2959">
                  <c:v>66.066414892805355</c:v>
                </c:pt>
                <c:pt idx="2960">
                  <c:v>66.238651102464317</c:v>
                </c:pt>
                <c:pt idx="2961">
                  <c:v>66.400015259021899</c:v>
                </c:pt>
                <c:pt idx="2962">
                  <c:v>66.546692607003891</c:v>
                </c:pt>
                <c:pt idx="2963">
                  <c:v>66.674677653162433</c:v>
                </c:pt>
                <c:pt idx="2964">
                  <c:v>66.821545738918132</c:v>
                </c:pt>
                <c:pt idx="2965">
                  <c:v>66.932173647669188</c:v>
                </c:pt>
                <c:pt idx="2966">
                  <c:v>67.018196383611809</c:v>
                </c:pt>
                <c:pt idx="2967">
                  <c:v>67.10593575951782</c:v>
                </c:pt>
                <c:pt idx="2968">
                  <c:v>67.164110780498973</c:v>
                </c:pt>
                <c:pt idx="2969">
                  <c:v>67.206454566262295</c:v>
                </c:pt>
                <c:pt idx="2970">
                  <c:v>67.206263828488574</c:v>
                </c:pt>
                <c:pt idx="2971">
                  <c:v>67.186236362249161</c:v>
                </c:pt>
                <c:pt idx="2972">
                  <c:v>67.148661020828541</c:v>
                </c:pt>
                <c:pt idx="2973">
                  <c:v>67.082093537804226</c:v>
                </c:pt>
                <c:pt idx="2974">
                  <c:v>66.97928587777524</c:v>
                </c:pt>
                <c:pt idx="2975">
                  <c:v>66.899366750591298</c:v>
                </c:pt>
                <c:pt idx="2976">
                  <c:v>66.733043411917308</c:v>
                </c:pt>
                <c:pt idx="2977">
                  <c:v>66.539635309376663</c:v>
                </c:pt>
                <c:pt idx="2978">
                  <c:v>66.330968184939351</c:v>
                </c:pt>
                <c:pt idx="2979">
                  <c:v>66.084534981307698</c:v>
                </c:pt>
                <c:pt idx="2980">
                  <c:v>65.850881208514537</c:v>
                </c:pt>
                <c:pt idx="2981">
                  <c:v>65.590524147402149</c:v>
                </c:pt>
                <c:pt idx="2982">
                  <c:v>65.315098802166773</c:v>
                </c:pt>
                <c:pt idx="2983">
                  <c:v>65.059319447623395</c:v>
                </c:pt>
                <c:pt idx="2984">
                  <c:v>64.763103685053778</c:v>
                </c:pt>
                <c:pt idx="2985">
                  <c:v>64.450102998397796</c:v>
                </c:pt>
                <c:pt idx="2986">
                  <c:v>64.207293812466617</c:v>
                </c:pt>
                <c:pt idx="2987">
                  <c:v>63.958190280003045</c:v>
                </c:pt>
                <c:pt idx="2988">
                  <c:v>63.713473716334782</c:v>
                </c:pt>
                <c:pt idx="2989">
                  <c:v>63.491454947737836</c:v>
                </c:pt>
                <c:pt idx="2990">
                  <c:v>63.242542153047985</c:v>
                </c:pt>
                <c:pt idx="2991">
                  <c:v>62.996681162737467</c:v>
                </c:pt>
                <c:pt idx="2992">
                  <c:v>62.812046997787448</c:v>
                </c:pt>
                <c:pt idx="2993">
                  <c:v>62.5610360875868</c:v>
                </c:pt>
                <c:pt idx="2994">
                  <c:v>62.351987487602045</c:v>
                </c:pt>
                <c:pt idx="2995">
                  <c:v>62.092965590905621</c:v>
                </c:pt>
                <c:pt idx="2996">
                  <c:v>61.839856565194182</c:v>
                </c:pt>
                <c:pt idx="2997">
                  <c:v>61.594377050431078</c:v>
                </c:pt>
                <c:pt idx="2998">
                  <c:v>61.352521553368433</c:v>
                </c:pt>
                <c:pt idx="2999">
                  <c:v>61.106851300831615</c:v>
                </c:pt>
                <c:pt idx="3000">
                  <c:v>60.890554665445947</c:v>
                </c:pt>
                <c:pt idx="3001">
                  <c:v>60.716220340276188</c:v>
                </c:pt>
                <c:pt idx="3002">
                  <c:v>60.503547722590994</c:v>
                </c:pt>
                <c:pt idx="3003">
                  <c:v>60.358777752346086</c:v>
                </c:pt>
                <c:pt idx="3004">
                  <c:v>60.204852368963166</c:v>
                </c:pt>
                <c:pt idx="3005">
                  <c:v>60.109864957656235</c:v>
                </c:pt>
                <c:pt idx="3006">
                  <c:v>60.005912870984993</c:v>
                </c:pt>
                <c:pt idx="3007">
                  <c:v>59.926565957122172</c:v>
                </c:pt>
                <c:pt idx="3008">
                  <c:v>59.893759060044282</c:v>
                </c:pt>
                <c:pt idx="3009">
                  <c:v>59.873159380483742</c:v>
                </c:pt>
                <c:pt idx="3010">
                  <c:v>59.859044785229287</c:v>
                </c:pt>
                <c:pt idx="3011">
                  <c:v>59.85046158541239</c:v>
                </c:pt>
                <c:pt idx="3012">
                  <c:v>59.849507896543855</c:v>
                </c:pt>
                <c:pt idx="3013">
                  <c:v>59.840161745632123</c:v>
                </c:pt>
                <c:pt idx="3014">
                  <c:v>59.877737087052743</c:v>
                </c:pt>
                <c:pt idx="3015">
                  <c:v>59.923323414969119</c:v>
                </c:pt>
                <c:pt idx="3016">
                  <c:v>59.991989013504238</c:v>
                </c:pt>
                <c:pt idx="3017">
                  <c:v>60.064087891966132</c:v>
                </c:pt>
                <c:pt idx="3018">
                  <c:v>60.099183642328526</c:v>
                </c:pt>
                <c:pt idx="3019">
                  <c:v>60.188258182650486</c:v>
                </c:pt>
                <c:pt idx="3020">
                  <c:v>60.302128633554595</c:v>
                </c:pt>
                <c:pt idx="3021">
                  <c:v>60.418097199969473</c:v>
                </c:pt>
                <c:pt idx="3022">
                  <c:v>60.540932326237893</c:v>
                </c:pt>
                <c:pt idx="3023">
                  <c:v>60.69962615396355</c:v>
                </c:pt>
                <c:pt idx="3024">
                  <c:v>60.850690470740822</c:v>
                </c:pt>
                <c:pt idx="3025">
                  <c:v>61.002136263065537</c:v>
                </c:pt>
                <c:pt idx="3026">
                  <c:v>61.153963530937666</c:v>
                </c:pt>
                <c:pt idx="3027">
                  <c:v>61.324483100633259</c:v>
                </c:pt>
                <c:pt idx="3028">
                  <c:v>61.543450064850845</c:v>
                </c:pt>
                <c:pt idx="3029">
                  <c:v>61.694705119401853</c:v>
                </c:pt>
                <c:pt idx="3030">
                  <c:v>61.853398947127495</c:v>
                </c:pt>
                <c:pt idx="3031">
                  <c:v>62.018387121385516</c:v>
                </c:pt>
                <c:pt idx="3032">
                  <c:v>62.200350957503623</c:v>
                </c:pt>
                <c:pt idx="3033">
                  <c:v>62.328336003662159</c:v>
                </c:pt>
                <c:pt idx="3034">
                  <c:v>62.467765316243245</c:v>
                </c:pt>
                <c:pt idx="3035">
                  <c:v>62.60738536659801</c:v>
                </c:pt>
                <c:pt idx="3036">
                  <c:v>62.756733043411927</c:v>
                </c:pt>
                <c:pt idx="3037">
                  <c:v>62.881284809643716</c:v>
                </c:pt>
                <c:pt idx="3038">
                  <c:v>62.98943312733654</c:v>
                </c:pt>
                <c:pt idx="3039">
                  <c:v>63.097962920576791</c:v>
                </c:pt>
                <c:pt idx="3040">
                  <c:v>63.281261921110868</c:v>
                </c:pt>
                <c:pt idx="3041">
                  <c:v>63.364423590447856</c:v>
                </c:pt>
                <c:pt idx="3042">
                  <c:v>63.435187304493795</c:v>
                </c:pt>
                <c:pt idx="3043">
                  <c:v>63.514724956130337</c:v>
                </c:pt>
                <c:pt idx="3044">
                  <c:v>63.587777523460758</c:v>
                </c:pt>
                <c:pt idx="3045">
                  <c:v>63.632982375829712</c:v>
                </c:pt>
                <c:pt idx="3046">
                  <c:v>63.661402304112322</c:v>
                </c:pt>
                <c:pt idx="3047">
                  <c:v>63.67265583276113</c:v>
                </c:pt>
                <c:pt idx="3048">
                  <c:v>63.670748455024054</c:v>
                </c:pt>
                <c:pt idx="3049">
                  <c:v>63.664454108491668</c:v>
                </c:pt>
                <c:pt idx="3050">
                  <c:v>63.556305790798817</c:v>
                </c:pt>
                <c:pt idx="3051">
                  <c:v>63.498702983138784</c:v>
                </c:pt>
                <c:pt idx="3052">
                  <c:v>63.414015411612127</c:v>
                </c:pt>
                <c:pt idx="3053">
                  <c:v>63.368047608148323</c:v>
                </c:pt>
                <c:pt idx="3054">
                  <c:v>63.244449530785076</c:v>
                </c:pt>
                <c:pt idx="3055">
                  <c:v>63.119897764553301</c:v>
                </c:pt>
                <c:pt idx="3056">
                  <c:v>62.990577553978788</c:v>
                </c:pt>
                <c:pt idx="3057">
                  <c:v>62.847142748149835</c:v>
                </c:pt>
                <c:pt idx="3058">
                  <c:v>62.699130235751873</c:v>
                </c:pt>
                <c:pt idx="3059">
                  <c:v>62.542153047989622</c:v>
                </c:pt>
                <c:pt idx="3060">
                  <c:v>62.367055771725028</c:v>
                </c:pt>
                <c:pt idx="3061">
                  <c:v>62.208361943999385</c:v>
                </c:pt>
                <c:pt idx="3062">
                  <c:v>62.044327458609892</c:v>
                </c:pt>
                <c:pt idx="3063">
                  <c:v>61.856641489280527</c:v>
                </c:pt>
                <c:pt idx="3064">
                  <c:v>61.684214541847858</c:v>
                </c:pt>
                <c:pt idx="3065">
                  <c:v>61.519989318684658</c:v>
                </c:pt>
                <c:pt idx="3066">
                  <c:v>61.321431296253898</c:v>
                </c:pt>
                <c:pt idx="3067">
                  <c:v>61.153391317616524</c:v>
                </c:pt>
                <c:pt idx="3068">
                  <c:v>60.987640192263676</c:v>
                </c:pt>
                <c:pt idx="3069">
                  <c:v>60.859273670557705</c:v>
                </c:pt>
                <c:pt idx="3070">
                  <c:v>60.698290989547559</c:v>
                </c:pt>
                <c:pt idx="3071">
                  <c:v>60.5107957579919</c:v>
                </c:pt>
                <c:pt idx="3072">
                  <c:v>60.336652170595855</c:v>
                </c:pt>
                <c:pt idx="3073">
                  <c:v>60.139810788128479</c:v>
                </c:pt>
                <c:pt idx="3074">
                  <c:v>59.991035324635689</c:v>
                </c:pt>
                <c:pt idx="3075">
                  <c:v>59.831960021362626</c:v>
                </c:pt>
                <c:pt idx="3076">
                  <c:v>59.683375295643543</c:v>
                </c:pt>
                <c:pt idx="3077">
                  <c:v>59.505607690547038</c:v>
                </c:pt>
                <c:pt idx="3078">
                  <c:v>59.274433508812081</c:v>
                </c:pt>
                <c:pt idx="3079">
                  <c:v>59.103723201342788</c:v>
                </c:pt>
                <c:pt idx="3080">
                  <c:v>58.978789959563585</c:v>
                </c:pt>
                <c:pt idx="3081">
                  <c:v>58.90764476997024</c:v>
                </c:pt>
                <c:pt idx="3082">
                  <c:v>58.829633020523374</c:v>
                </c:pt>
                <c:pt idx="3083">
                  <c:v>58.765926604104678</c:v>
                </c:pt>
                <c:pt idx="3084">
                  <c:v>58.699931334401448</c:v>
                </c:pt>
                <c:pt idx="3085">
                  <c:v>58.608949416342398</c:v>
                </c:pt>
                <c:pt idx="3086">
                  <c:v>58.575951781490801</c:v>
                </c:pt>
                <c:pt idx="3087">
                  <c:v>58.544670786602566</c:v>
                </c:pt>
                <c:pt idx="3088">
                  <c:v>58.592736705577167</c:v>
                </c:pt>
                <c:pt idx="3089">
                  <c:v>58.59273670557716</c:v>
                </c:pt>
                <c:pt idx="3090">
                  <c:v>58.587968261234437</c:v>
                </c:pt>
                <c:pt idx="3091">
                  <c:v>58.582436865796886</c:v>
                </c:pt>
                <c:pt idx="3092">
                  <c:v>58.602464332036313</c:v>
                </c:pt>
                <c:pt idx="3093">
                  <c:v>58.547150377660799</c:v>
                </c:pt>
                <c:pt idx="3094">
                  <c:v>58.562218661783788</c:v>
                </c:pt>
                <c:pt idx="3095">
                  <c:v>58.638132295719842</c:v>
                </c:pt>
                <c:pt idx="3096">
                  <c:v>58.685244525825894</c:v>
                </c:pt>
                <c:pt idx="3097">
                  <c:v>58.805409323262396</c:v>
                </c:pt>
                <c:pt idx="3098">
                  <c:v>58.877698939497989</c:v>
                </c:pt>
                <c:pt idx="3099">
                  <c:v>58.964103150988009</c:v>
                </c:pt>
                <c:pt idx="3100">
                  <c:v>59.057564660105285</c:v>
                </c:pt>
                <c:pt idx="3101">
                  <c:v>59.136720836194399</c:v>
                </c:pt>
                <c:pt idx="3102">
                  <c:v>59.214541847867544</c:v>
                </c:pt>
                <c:pt idx="3103">
                  <c:v>59.411383230334934</c:v>
                </c:pt>
                <c:pt idx="3104">
                  <c:v>59.565499351491567</c:v>
                </c:pt>
                <c:pt idx="3105">
                  <c:v>59.676317998016316</c:v>
                </c:pt>
                <c:pt idx="3106">
                  <c:v>59.807545586327912</c:v>
                </c:pt>
                <c:pt idx="3107">
                  <c:v>59.889562829022644</c:v>
                </c:pt>
                <c:pt idx="3108">
                  <c:v>60.017929350728608</c:v>
                </c:pt>
                <c:pt idx="3109">
                  <c:v>60.102235446707859</c:v>
                </c:pt>
                <c:pt idx="3110">
                  <c:v>60.216487373159374</c:v>
                </c:pt>
                <c:pt idx="3111">
                  <c:v>60.338178072785546</c:v>
                </c:pt>
                <c:pt idx="3112">
                  <c:v>60.510795757991914</c:v>
                </c:pt>
                <c:pt idx="3113">
                  <c:v>60.607118333714823</c:v>
                </c:pt>
                <c:pt idx="3114">
                  <c:v>60.727473868925017</c:v>
                </c:pt>
                <c:pt idx="3115">
                  <c:v>60.824559395742746</c:v>
                </c:pt>
                <c:pt idx="3116">
                  <c:v>60.923552300297544</c:v>
                </c:pt>
                <c:pt idx="3117">
                  <c:v>61.057831692988486</c:v>
                </c:pt>
                <c:pt idx="3118">
                  <c:v>61.131074998092629</c:v>
                </c:pt>
                <c:pt idx="3119">
                  <c:v>61.234454871442757</c:v>
                </c:pt>
                <c:pt idx="3120">
                  <c:v>61.296063172350657</c:v>
                </c:pt>
                <c:pt idx="3121">
                  <c:v>61.359006637674518</c:v>
                </c:pt>
                <c:pt idx="3122">
                  <c:v>61.367971313038836</c:v>
                </c:pt>
                <c:pt idx="3123">
                  <c:v>61.422331578545823</c:v>
                </c:pt>
                <c:pt idx="3124">
                  <c:v>61.426909285114824</c:v>
                </c:pt>
                <c:pt idx="3125">
                  <c:v>61.435873960479135</c:v>
                </c:pt>
                <c:pt idx="3126">
                  <c:v>61.435873960479128</c:v>
                </c:pt>
                <c:pt idx="3127">
                  <c:v>61.409742885481037</c:v>
                </c:pt>
                <c:pt idx="3128">
                  <c:v>61.337262531471723</c:v>
                </c:pt>
                <c:pt idx="3129">
                  <c:v>61.331540398260472</c:v>
                </c:pt>
                <c:pt idx="3130">
                  <c:v>61.321622034027619</c:v>
                </c:pt>
                <c:pt idx="3131">
                  <c:v>61.3078889143206</c:v>
                </c:pt>
                <c:pt idx="3132">
                  <c:v>61.26382848859388</c:v>
                </c:pt>
                <c:pt idx="3133">
                  <c:v>61.208896009765773</c:v>
                </c:pt>
                <c:pt idx="3134">
                  <c:v>61.150339513237213</c:v>
                </c:pt>
                <c:pt idx="3135">
                  <c:v>61.115243762874812</c:v>
                </c:pt>
                <c:pt idx="3136">
                  <c:v>61.043907835507753</c:v>
                </c:pt>
                <c:pt idx="3137">
                  <c:v>60.965514610513466</c:v>
                </c:pt>
                <c:pt idx="3138">
                  <c:v>60.966659037155729</c:v>
                </c:pt>
                <c:pt idx="3139">
                  <c:v>60.9002822919051</c:v>
                </c:pt>
                <c:pt idx="3140">
                  <c:v>60.803006027313657</c:v>
                </c:pt>
                <c:pt idx="3141">
                  <c:v>60.710116731517509</c:v>
                </c:pt>
                <c:pt idx="3142">
                  <c:v>60.630960555428395</c:v>
                </c:pt>
                <c:pt idx="3143">
                  <c:v>60.452811474784468</c:v>
                </c:pt>
                <c:pt idx="3144">
                  <c:v>60.334363317311364</c:v>
                </c:pt>
                <c:pt idx="3145">
                  <c:v>60.227550164034504</c:v>
                </c:pt>
                <c:pt idx="3146">
                  <c:v>60.140383001449628</c:v>
                </c:pt>
                <c:pt idx="3147">
                  <c:v>60.054360265506986</c:v>
                </c:pt>
                <c:pt idx="3148">
                  <c:v>59.954222934309904</c:v>
                </c:pt>
                <c:pt idx="3149">
                  <c:v>59.821469443808645</c:v>
                </c:pt>
                <c:pt idx="3150">
                  <c:v>59.730106050202174</c:v>
                </c:pt>
                <c:pt idx="3151">
                  <c:v>59.610322728313122</c:v>
                </c:pt>
                <c:pt idx="3152">
                  <c:v>59.48653391317616</c:v>
                </c:pt>
                <c:pt idx="3153">
                  <c:v>59.482337682154579</c:v>
                </c:pt>
                <c:pt idx="3154">
                  <c:v>59.404516670481428</c:v>
                </c:pt>
                <c:pt idx="3155">
                  <c:v>59.315632867933161</c:v>
                </c:pt>
                <c:pt idx="3156">
                  <c:v>59.24849317158769</c:v>
                </c:pt>
                <c:pt idx="3157">
                  <c:v>59.151407644769961</c:v>
                </c:pt>
                <c:pt idx="3158">
                  <c:v>59.074158846417937</c:v>
                </c:pt>
                <c:pt idx="3159">
                  <c:v>58.995765621423665</c:v>
                </c:pt>
                <c:pt idx="3160">
                  <c:v>58.938162813763633</c:v>
                </c:pt>
                <c:pt idx="3161">
                  <c:v>58.900587472343013</c:v>
                </c:pt>
                <c:pt idx="3162">
                  <c:v>58.861867704280144</c:v>
                </c:pt>
                <c:pt idx="3163">
                  <c:v>58.812848096437008</c:v>
                </c:pt>
                <c:pt idx="3164">
                  <c:v>58.748569466697191</c:v>
                </c:pt>
                <c:pt idx="3165">
                  <c:v>58.734073395895322</c:v>
                </c:pt>
                <c:pt idx="3166">
                  <c:v>58.697642481116951</c:v>
                </c:pt>
                <c:pt idx="3167">
                  <c:v>58.68486305027848</c:v>
                </c:pt>
                <c:pt idx="3168">
                  <c:v>58.680285343709464</c:v>
                </c:pt>
                <c:pt idx="3169">
                  <c:v>58.705271992065299</c:v>
                </c:pt>
                <c:pt idx="3170">
                  <c:v>58.71690699626155</c:v>
                </c:pt>
                <c:pt idx="3171">
                  <c:v>58.720149538414603</c:v>
                </c:pt>
                <c:pt idx="3172">
                  <c:v>58.731975280384539</c:v>
                </c:pt>
                <c:pt idx="3173">
                  <c:v>58.766880292973227</c:v>
                </c:pt>
                <c:pt idx="3174">
                  <c:v>58.817235065232317</c:v>
                </c:pt>
                <c:pt idx="3175">
                  <c:v>58.844892042420078</c:v>
                </c:pt>
                <c:pt idx="3176">
                  <c:v>58.881322957198435</c:v>
                </c:pt>
                <c:pt idx="3177">
                  <c:v>58.930914778362691</c:v>
                </c:pt>
                <c:pt idx="3178">
                  <c:v>58.982413977264045</c:v>
                </c:pt>
                <c:pt idx="3179">
                  <c:v>59.036964980544738</c:v>
                </c:pt>
                <c:pt idx="3180">
                  <c:v>59.088654917219785</c:v>
                </c:pt>
                <c:pt idx="3181">
                  <c:v>59.152170595864789</c:v>
                </c:pt>
                <c:pt idx="3182">
                  <c:v>59.231898985275031</c:v>
                </c:pt>
                <c:pt idx="3183">
                  <c:v>59.312771801327528</c:v>
                </c:pt>
                <c:pt idx="3184">
                  <c:v>59.391927977416643</c:v>
                </c:pt>
                <c:pt idx="3185">
                  <c:v>59.463073167009995</c:v>
                </c:pt>
                <c:pt idx="3186">
                  <c:v>59.546807049668111</c:v>
                </c:pt>
                <c:pt idx="3187">
                  <c:v>59.638170443274568</c:v>
                </c:pt>
                <c:pt idx="3188">
                  <c:v>59.736209658960867</c:v>
                </c:pt>
                <c:pt idx="3189">
                  <c:v>59.816700999465958</c:v>
                </c:pt>
                <c:pt idx="3190">
                  <c:v>59.913595788509973</c:v>
                </c:pt>
                <c:pt idx="3191">
                  <c:v>60.019645990692013</c:v>
                </c:pt>
                <c:pt idx="3192">
                  <c:v>60.117112993057162</c:v>
                </c:pt>
                <c:pt idx="3193">
                  <c:v>60.208857862211026</c:v>
                </c:pt>
                <c:pt idx="3194">
                  <c:v>60.319104295414682</c:v>
                </c:pt>
                <c:pt idx="3195">
                  <c:v>60.417143511100939</c:v>
                </c:pt>
                <c:pt idx="3196">
                  <c:v>60.505836575875477</c:v>
                </c:pt>
                <c:pt idx="3197">
                  <c:v>60.593575951781496</c:v>
                </c:pt>
                <c:pt idx="3198">
                  <c:v>60.670634012359798</c:v>
                </c:pt>
                <c:pt idx="3199">
                  <c:v>60.75551232166017</c:v>
                </c:pt>
                <c:pt idx="3200">
                  <c:v>60.824750133516446</c:v>
                </c:pt>
                <c:pt idx="3201">
                  <c:v>60.882162203402764</c:v>
                </c:pt>
                <c:pt idx="3202">
                  <c:v>60.902761882963297</c:v>
                </c:pt>
                <c:pt idx="3203">
                  <c:v>61.000419623102154</c:v>
                </c:pt>
                <c:pt idx="3204">
                  <c:v>61.018921187151911</c:v>
                </c:pt>
                <c:pt idx="3205">
                  <c:v>61.116769665064488</c:v>
                </c:pt>
                <c:pt idx="3206">
                  <c:v>61.152819104295432</c:v>
                </c:pt>
                <c:pt idx="3207">
                  <c:v>61.189059281300068</c:v>
                </c:pt>
                <c:pt idx="3208">
                  <c:v>61.205844205386448</c:v>
                </c:pt>
                <c:pt idx="3209">
                  <c:v>61.217479209582692</c:v>
                </c:pt>
                <c:pt idx="3210">
                  <c:v>61.216906996261535</c:v>
                </c:pt>
                <c:pt idx="3211">
                  <c:v>61.222819867246507</c:v>
                </c:pt>
                <c:pt idx="3212">
                  <c:v>61.31113145647366</c:v>
                </c:pt>
                <c:pt idx="3213">
                  <c:v>61.216334782940429</c:v>
                </c:pt>
                <c:pt idx="3214">
                  <c:v>61.225299458304733</c:v>
                </c:pt>
                <c:pt idx="3215">
                  <c:v>61.157969024185562</c:v>
                </c:pt>
                <c:pt idx="3216">
                  <c:v>61.147859922178995</c:v>
                </c:pt>
                <c:pt idx="3217">
                  <c:v>61.121728847180918</c:v>
                </c:pt>
                <c:pt idx="3218">
                  <c:v>61.102655069810055</c:v>
                </c:pt>
                <c:pt idx="3219">
                  <c:v>61.064888990615728</c:v>
                </c:pt>
                <c:pt idx="3220">
                  <c:v>61.035133897917163</c:v>
                </c:pt>
                <c:pt idx="3221">
                  <c:v>60.999465934233626</c:v>
                </c:pt>
                <c:pt idx="3222">
                  <c:v>60.94300755321585</c:v>
                </c:pt>
                <c:pt idx="3223">
                  <c:v>60.929655909056237</c:v>
                </c:pt>
                <c:pt idx="3224">
                  <c:v>60.879301136797139</c:v>
                </c:pt>
                <c:pt idx="3225">
                  <c:v>60.870527199206528</c:v>
                </c:pt>
                <c:pt idx="3226">
                  <c:v>60.80643930724041</c:v>
                </c:pt>
                <c:pt idx="3227">
                  <c:v>60.745212481879904</c:v>
                </c:pt>
                <c:pt idx="3228">
                  <c:v>60.692759594110022</c:v>
                </c:pt>
                <c:pt idx="3229">
                  <c:v>60.62180514229037</c:v>
                </c:pt>
                <c:pt idx="3230">
                  <c:v>60.570687418936437</c:v>
                </c:pt>
                <c:pt idx="3231">
                  <c:v>60.501831082627611</c:v>
                </c:pt>
                <c:pt idx="3232">
                  <c:v>60.404936293583589</c:v>
                </c:pt>
                <c:pt idx="3233">
                  <c:v>60.3524834058137</c:v>
                </c:pt>
                <c:pt idx="3234">
                  <c:v>60.29278248264287</c:v>
                </c:pt>
                <c:pt idx="3235">
                  <c:v>60.205043106736881</c:v>
                </c:pt>
                <c:pt idx="3236">
                  <c:v>60.176241702906864</c:v>
                </c:pt>
                <c:pt idx="3237">
                  <c:v>60.113107499809267</c:v>
                </c:pt>
                <c:pt idx="3238">
                  <c:v>60.08010986495767</c:v>
                </c:pt>
                <c:pt idx="3239">
                  <c:v>60.057412069886333</c:v>
                </c:pt>
                <c:pt idx="3240">
                  <c:v>60.028992141603737</c:v>
                </c:pt>
                <c:pt idx="3241">
                  <c:v>60.006294346532385</c:v>
                </c:pt>
                <c:pt idx="3242">
                  <c:v>59.982833600366213</c:v>
                </c:pt>
                <c:pt idx="3243">
                  <c:v>59.973487449454502</c:v>
                </c:pt>
                <c:pt idx="3244">
                  <c:v>59.958419165331506</c:v>
                </c:pt>
                <c:pt idx="3245">
                  <c:v>59.938582436865815</c:v>
                </c:pt>
                <c:pt idx="3246">
                  <c:v>59.933051041428257</c:v>
                </c:pt>
                <c:pt idx="3247">
                  <c:v>59.955939574273302</c:v>
                </c:pt>
                <c:pt idx="3248">
                  <c:v>59.957656214236678</c:v>
                </c:pt>
                <c:pt idx="3249">
                  <c:v>59.963759822995357</c:v>
                </c:pt>
                <c:pt idx="3250">
                  <c:v>59.979209582665774</c:v>
                </c:pt>
                <c:pt idx="3251">
                  <c:v>60.008964675364325</c:v>
                </c:pt>
                <c:pt idx="3252">
                  <c:v>60.040627145799974</c:v>
                </c:pt>
                <c:pt idx="3253">
                  <c:v>60.06942854962999</c:v>
                </c:pt>
                <c:pt idx="3254">
                  <c:v>60.104333562218677</c:v>
                </c:pt>
                <c:pt idx="3255">
                  <c:v>60.146486610208306</c:v>
                </c:pt>
                <c:pt idx="3256">
                  <c:v>60.186923018234538</c:v>
                </c:pt>
                <c:pt idx="3257">
                  <c:v>60.232318608377213</c:v>
                </c:pt>
                <c:pt idx="3258">
                  <c:v>60.280956740672949</c:v>
                </c:pt>
                <c:pt idx="3259">
                  <c:v>60.340657663843764</c:v>
                </c:pt>
                <c:pt idx="3260">
                  <c:v>60.409132524605198</c:v>
                </c:pt>
                <c:pt idx="3261">
                  <c:v>60.477416647592918</c:v>
                </c:pt>
                <c:pt idx="3262">
                  <c:v>60.546272983901744</c:v>
                </c:pt>
                <c:pt idx="3263">
                  <c:v>60.626001373311986</c:v>
                </c:pt>
                <c:pt idx="3264">
                  <c:v>60.712787060349442</c:v>
                </c:pt>
                <c:pt idx="3265">
                  <c:v>60.788509956511803</c:v>
                </c:pt>
                <c:pt idx="3266">
                  <c:v>60.867856870374609</c:v>
                </c:pt>
                <c:pt idx="3267">
                  <c:v>60.95654993514917</c:v>
                </c:pt>
                <c:pt idx="3268">
                  <c:v>61.040665293354706</c:v>
                </c:pt>
                <c:pt idx="3269">
                  <c:v>61.138895246814684</c:v>
                </c:pt>
                <c:pt idx="3270">
                  <c:v>61.212329289692548</c:v>
                </c:pt>
                <c:pt idx="3271">
                  <c:v>61.298542763408875</c:v>
                </c:pt>
                <c:pt idx="3272">
                  <c:v>61.362630655374993</c:v>
                </c:pt>
                <c:pt idx="3273">
                  <c:v>61.428435187304501</c:v>
                </c:pt>
                <c:pt idx="3274">
                  <c:v>61.511596856641496</c:v>
                </c:pt>
                <c:pt idx="3275">
                  <c:v>61.558518348973834</c:v>
                </c:pt>
                <c:pt idx="3276">
                  <c:v>61.616884107728694</c:v>
                </c:pt>
                <c:pt idx="3277">
                  <c:v>61.681734950789668</c:v>
                </c:pt>
                <c:pt idx="3278">
                  <c:v>61.745822842755786</c:v>
                </c:pt>
                <c:pt idx="3279">
                  <c:v>61.796940566109711</c:v>
                </c:pt>
                <c:pt idx="3280">
                  <c:v>61.852635996032667</c:v>
                </c:pt>
                <c:pt idx="3281">
                  <c:v>61.902990768291758</c:v>
                </c:pt>
                <c:pt idx="3282">
                  <c:v>61.979285877775247</c:v>
                </c:pt>
                <c:pt idx="3283">
                  <c:v>62.047951476310381</c:v>
                </c:pt>
                <c:pt idx="3284">
                  <c:v>62.079232471198601</c:v>
                </c:pt>
                <c:pt idx="3285">
                  <c:v>62.162394140535596</c:v>
                </c:pt>
                <c:pt idx="3286">
                  <c:v>62.205119401846346</c:v>
                </c:pt>
                <c:pt idx="3287">
                  <c:v>62.253566796368354</c:v>
                </c:pt>
                <c:pt idx="3288">
                  <c:v>62.276264591439691</c:v>
                </c:pt>
                <c:pt idx="3289">
                  <c:v>62.288853284504476</c:v>
                </c:pt>
                <c:pt idx="3290">
                  <c:v>62.313839932860311</c:v>
                </c:pt>
                <c:pt idx="3291">
                  <c:v>62.318036163881899</c:v>
                </c:pt>
                <c:pt idx="3292">
                  <c:v>62.337872892347605</c:v>
                </c:pt>
                <c:pt idx="3293">
                  <c:v>62.33043411917297</c:v>
                </c:pt>
                <c:pt idx="3294">
                  <c:v>62.355230029755091</c:v>
                </c:pt>
                <c:pt idx="3295">
                  <c:v>62.31479362172886</c:v>
                </c:pt>
                <c:pt idx="3296">
                  <c:v>62.320706492713825</c:v>
                </c:pt>
                <c:pt idx="3297">
                  <c:v>62.296101319905404</c:v>
                </c:pt>
                <c:pt idx="3298">
                  <c:v>62.291714351110102</c:v>
                </c:pt>
                <c:pt idx="3299">
                  <c:v>62.278171969176789</c:v>
                </c:pt>
                <c:pt idx="3300">
                  <c:v>62.266918440527967</c:v>
                </c:pt>
                <c:pt idx="3301">
                  <c:v>62.266727702754245</c:v>
                </c:pt>
                <c:pt idx="3302">
                  <c:v>62.233157854581506</c:v>
                </c:pt>
                <c:pt idx="3303">
                  <c:v>62.216182192721433</c:v>
                </c:pt>
                <c:pt idx="3304">
                  <c:v>62.178034637979707</c:v>
                </c:pt>
                <c:pt idx="3305">
                  <c:v>62.203402761882955</c:v>
                </c:pt>
                <c:pt idx="3306">
                  <c:v>62.177271686884865</c:v>
                </c:pt>
                <c:pt idx="3307">
                  <c:v>62.144464789806968</c:v>
                </c:pt>
                <c:pt idx="3308">
                  <c:v>62.116998550392907</c:v>
                </c:pt>
                <c:pt idx="3309">
                  <c:v>62.099259937437999</c:v>
                </c:pt>
                <c:pt idx="3310">
                  <c:v>62.069504844739434</c:v>
                </c:pt>
                <c:pt idx="3311">
                  <c:v>62.034599832150754</c:v>
                </c:pt>
                <c:pt idx="3312">
                  <c:v>62.030403601129159</c:v>
                </c:pt>
                <c:pt idx="3313">
                  <c:v>62.001411459525443</c:v>
                </c:pt>
                <c:pt idx="3314">
                  <c:v>61.963263904783695</c:v>
                </c:pt>
                <c:pt idx="3315">
                  <c:v>61.93102922102694</c:v>
                </c:pt>
                <c:pt idx="3316">
                  <c:v>61.909857328145264</c:v>
                </c:pt>
                <c:pt idx="3317">
                  <c:v>61.891737239642943</c:v>
                </c:pt>
                <c:pt idx="3318">
                  <c:v>61.876096742198833</c:v>
                </c:pt>
                <c:pt idx="3319">
                  <c:v>61.885252155336858</c:v>
                </c:pt>
                <c:pt idx="3320">
                  <c:v>61.908140688181902</c:v>
                </c:pt>
                <c:pt idx="3321">
                  <c:v>61.899176012817591</c:v>
                </c:pt>
                <c:pt idx="3322">
                  <c:v>61.890974288548122</c:v>
                </c:pt>
                <c:pt idx="3323">
                  <c:v>61.897077897306801</c:v>
                </c:pt>
                <c:pt idx="3324">
                  <c:v>61.921110856794101</c:v>
                </c:pt>
                <c:pt idx="3325">
                  <c:v>61.920920119020387</c:v>
                </c:pt>
                <c:pt idx="3326">
                  <c:v>61.928740367742442</c:v>
                </c:pt>
                <c:pt idx="3327">
                  <c:v>61.939612420843844</c:v>
                </c:pt>
                <c:pt idx="3328">
                  <c:v>61.939803158617543</c:v>
                </c:pt>
                <c:pt idx="3329">
                  <c:v>61.948386358434433</c:v>
                </c:pt>
                <c:pt idx="3330">
                  <c:v>61.929121843289863</c:v>
                </c:pt>
                <c:pt idx="3331">
                  <c:v>61.950293736171531</c:v>
                </c:pt>
                <c:pt idx="3332">
                  <c:v>61.950675211718931</c:v>
                </c:pt>
                <c:pt idx="3333">
                  <c:v>61.964026855878537</c:v>
                </c:pt>
                <c:pt idx="3334">
                  <c:v>61.984245059891656</c:v>
                </c:pt>
                <c:pt idx="3335">
                  <c:v>62.012855725947972</c:v>
                </c:pt>
                <c:pt idx="3336">
                  <c:v>62.038414587624949</c:v>
                </c:pt>
                <c:pt idx="3337">
                  <c:v>62.091058213168552</c:v>
                </c:pt>
                <c:pt idx="3338">
                  <c:v>62.142366674296184</c:v>
                </c:pt>
                <c:pt idx="3339">
                  <c:v>62.198825055313947</c:v>
                </c:pt>
                <c:pt idx="3340">
                  <c:v>62.252994583047226</c:v>
                </c:pt>
                <c:pt idx="3341">
                  <c:v>62.315365835049967</c:v>
                </c:pt>
                <c:pt idx="3342">
                  <c:v>62.376401922636752</c:v>
                </c:pt>
                <c:pt idx="3343">
                  <c:v>62.449263752193474</c:v>
                </c:pt>
                <c:pt idx="3344">
                  <c:v>62.534905012588681</c:v>
                </c:pt>
                <c:pt idx="3345">
                  <c:v>62.571335927367059</c:v>
                </c:pt>
                <c:pt idx="3346">
                  <c:v>62.656023498893717</c:v>
                </c:pt>
                <c:pt idx="3347">
                  <c:v>62.717441062027909</c:v>
                </c:pt>
                <c:pt idx="3348">
                  <c:v>62.784771496147073</c:v>
                </c:pt>
                <c:pt idx="3349">
                  <c:v>62.832837415121688</c:v>
                </c:pt>
                <c:pt idx="3350">
                  <c:v>62.903791866941319</c:v>
                </c:pt>
                <c:pt idx="3351">
                  <c:v>62.965781643396653</c:v>
                </c:pt>
                <c:pt idx="3352">
                  <c:v>63.033493553063238</c:v>
                </c:pt>
                <c:pt idx="3353">
                  <c:v>63.082131685358966</c:v>
                </c:pt>
                <c:pt idx="3354">
                  <c:v>63.134203097581441</c:v>
                </c:pt>
                <c:pt idx="3355">
                  <c:v>63.213931486991683</c:v>
                </c:pt>
                <c:pt idx="3356">
                  <c:v>63.257419699397268</c:v>
                </c:pt>
                <c:pt idx="3357">
                  <c:v>63.351834897383085</c:v>
                </c:pt>
                <c:pt idx="3358">
                  <c:v>63.396467536430933</c:v>
                </c:pt>
                <c:pt idx="3359">
                  <c:v>63.465133134966059</c:v>
                </c:pt>
                <c:pt idx="3360">
                  <c:v>63.504043640802635</c:v>
                </c:pt>
                <c:pt idx="3361">
                  <c:v>63.535896849011991</c:v>
                </c:pt>
                <c:pt idx="3362">
                  <c:v>63.583199816891764</c:v>
                </c:pt>
                <c:pt idx="3363">
                  <c:v>63.628404669260703</c:v>
                </c:pt>
                <c:pt idx="3364">
                  <c:v>63.651674677653162</c:v>
                </c:pt>
                <c:pt idx="3365">
                  <c:v>63.702983138780802</c:v>
                </c:pt>
                <c:pt idx="3366">
                  <c:v>63.725680933852153</c:v>
                </c:pt>
                <c:pt idx="3367">
                  <c:v>63.743419546807061</c:v>
                </c:pt>
                <c:pt idx="3368">
                  <c:v>63.76726176852064</c:v>
                </c:pt>
                <c:pt idx="3369">
                  <c:v>63.756580453192974</c:v>
                </c:pt>
                <c:pt idx="3370">
                  <c:v>63.771076523994829</c:v>
                </c:pt>
                <c:pt idx="3371">
                  <c:v>63.786907759212646</c:v>
                </c:pt>
                <c:pt idx="3372">
                  <c:v>63.78004119935914</c:v>
                </c:pt>
                <c:pt idx="3373">
                  <c:v>63.781757839322516</c:v>
                </c:pt>
                <c:pt idx="3374">
                  <c:v>63.755626764324418</c:v>
                </c:pt>
                <c:pt idx="3375">
                  <c:v>63.736362249179841</c:v>
                </c:pt>
                <c:pt idx="3376">
                  <c:v>63.718623636224912</c:v>
                </c:pt>
                <c:pt idx="3377">
                  <c:v>63.661211566338601</c:v>
                </c:pt>
                <c:pt idx="3378">
                  <c:v>63.644235904478521</c:v>
                </c:pt>
                <c:pt idx="3379">
                  <c:v>63.626306553749899</c:v>
                </c:pt>
                <c:pt idx="3380">
                  <c:v>63.602655069810019</c:v>
                </c:pt>
                <c:pt idx="3381">
                  <c:v>63.579194323643854</c:v>
                </c:pt>
                <c:pt idx="3382">
                  <c:v>63.59254596780346</c:v>
                </c:pt>
                <c:pt idx="3383">
                  <c:v>63.57042038605325</c:v>
                </c:pt>
                <c:pt idx="3384">
                  <c:v>63.563744563973444</c:v>
                </c:pt>
                <c:pt idx="3385">
                  <c:v>63.54486152437628</c:v>
                </c:pt>
                <c:pt idx="3386">
                  <c:v>63.545624475471129</c:v>
                </c:pt>
                <c:pt idx="3387">
                  <c:v>63.537994964522774</c:v>
                </c:pt>
                <c:pt idx="3388">
                  <c:v>63.531319142442975</c:v>
                </c:pt>
                <c:pt idx="3389">
                  <c:v>63.520447089341573</c:v>
                </c:pt>
                <c:pt idx="3390">
                  <c:v>63.500228885328454</c:v>
                </c:pt>
                <c:pt idx="3391">
                  <c:v>63.468947890440219</c:v>
                </c:pt>
                <c:pt idx="3392">
                  <c:v>63.420500495918205</c:v>
                </c:pt>
                <c:pt idx="3393">
                  <c:v>63.352407110704192</c:v>
                </c:pt>
                <c:pt idx="3394">
                  <c:v>63.317502098115504</c:v>
                </c:pt>
                <c:pt idx="3395">
                  <c:v>63.298046845197213</c:v>
                </c:pt>
                <c:pt idx="3396">
                  <c:v>63.278591592278914</c:v>
                </c:pt>
                <c:pt idx="3397">
                  <c:v>63.266384374761557</c:v>
                </c:pt>
                <c:pt idx="3398">
                  <c:v>63.241588464179429</c:v>
                </c:pt>
                <c:pt idx="3399">
                  <c:v>63.232814526588832</c:v>
                </c:pt>
                <c:pt idx="3400">
                  <c:v>63.233577477683674</c:v>
                </c:pt>
                <c:pt idx="3401">
                  <c:v>63.239108873121211</c:v>
                </c:pt>
                <c:pt idx="3402">
                  <c:v>63.248264286259236</c:v>
                </c:pt>
                <c:pt idx="3403">
                  <c:v>63.28259708552681</c:v>
                </c:pt>
                <c:pt idx="3404">
                  <c:v>63.314641031509872</c:v>
                </c:pt>
                <c:pt idx="3405">
                  <c:v>63.308346684977494</c:v>
                </c:pt>
                <c:pt idx="3406">
                  <c:v>63.309300373846042</c:v>
                </c:pt>
                <c:pt idx="3407">
                  <c:v>63.356984817273222</c:v>
                </c:pt>
                <c:pt idx="3408">
                  <c:v>63.371671625848798</c:v>
                </c:pt>
                <c:pt idx="3409">
                  <c:v>63.412680247196157</c:v>
                </c:pt>
                <c:pt idx="3410">
                  <c:v>63.423552300297558</c:v>
                </c:pt>
                <c:pt idx="3411">
                  <c:v>63.431944762340741</c:v>
                </c:pt>
                <c:pt idx="3412">
                  <c:v>63.44110017547878</c:v>
                </c:pt>
                <c:pt idx="3413">
                  <c:v>63.472381170367008</c:v>
                </c:pt>
                <c:pt idx="3414">
                  <c:v>63.482681010147282</c:v>
                </c:pt>
                <c:pt idx="3415">
                  <c:v>63.533989471274914</c:v>
                </c:pt>
                <c:pt idx="3416">
                  <c:v>63.544480048828873</c:v>
                </c:pt>
                <c:pt idx="3417">
                  <c:v>63.52883955138477</c:v>
                </c:pt>
                <c:pt idx="3418">
                  <c:v>63.555542839703989</c:v>
                </c:pt>
                <c:pt idx="3419">
                  <c:v>63.546005951018557</c:v>
                </c:pt>
                <c:pt idx="3420">
                  <c:v>63.587396047913352</c:v>
                </c:pt>
                <c:pt idx="3421">
                  <c:v>63.644426642252256</c:v>
                </c:pt>
                <c:pt idx="3422">
                  <c:v>63.678187228198695</c:v>
                </c:pt>
                <c:pt idx="3423">
                  <c:v>63.722438391699107</c:v>
                </c:pt>
                <c:pt idx="3424">
                  <c:v>63.756198977645553</c:v>
                </c:pt>
                <c:pt idx="3425">
                  <c:v>63.788242923628616</c:v>
                </c:pt>
                <c:pt idx="3426">
                  <c:v>63.83478294041354</c:v>
                </c:pt>
                <c:pt idx="3427">
                  <c:v>63.873121232928995</c:v>
                </c:pt>
                <c:pt idx="3428">
                  <c:v>63.919470511940197</c:v>
                </c:pt>
                <c:pt idx="3429">
                  <c:v>63.990997177080963</c:v>
                </c:pt>
                <c:pt idx="3430">
                  <c:v>64.024948500801116</c:v>
                </c:pt>
                <c:pt idx="3431">
                  <c:v>64.052605477988863</c:v>
                </c:pt>
                <c:pt idx="3432">
                  <c:v>64.07320515754941</c:v>
                </c:pt>
                <c:pt idx="3433">
                  <c:v>64.101243610284584</c:v>
                </c:pt>
                <c:pt idx="3434">
                  <c:v>64.141870756084558</c:v>
                </c:pt>
                <c:pt idx="3435">
                  <c:v>64.043259327077152</c:v>
                </c:pt>
                <c:pt idx="3436">
                  <c:v>64.087510490577557</c:v>
                </c:pt>
                <c:pt idx="3437">
                  <c:v>64.114976729991611</c:v>
                </c:pt>
                <c:pt idx="3438">
                  <c:v>64.13881895170519</c:v>
                </c:pt>
                <c:pt idx="3439">
                  <c:v>64.124704356450763</c:v>
                </c:pt>
                <c:pt idx="3440">
                  <c:v>64.132906080720232</c:v>
                </c:pt>
                <c:pt idx="3441">
                  <c:v>64.140344853894888</c:v>
                </c:pt>
                <c:pt idx="3442">
                  <c:v>64.193560692759618</c:v>
                </c:pt>
                <c:pt idx="3443">
                  <c:v>64.170099946593453</c:v>
                </c:pt>
                <c:pt idx="3444">
                  <c:v>64.170481422140853</c:v>
                </c:pt>
                <c:pt idx="3445">
                  <c:v>64.304188601510674</c:v>
                </c:pt>
                <c:pt idx="3446">
                  <c:v>64.293698023956679</c:v>
                </c:pt>
                <c:pt idx="3447">
                  <c:v>64.289883268482512</c:v>
                </c:pt>
                <c:pt idx="3448">
                  <c:v>64.2879758907454</c:v>
                </c:pt>
                <c:pt idx="3449">
                  <c:v>64.299229419394209</c:v>
                </c:pt>
                <c:pt idx="3450">
                  <c:v>64.294270237277786</c:v>
                </c:pt>
                <c:pt idx="3451">
                  <c:v>64.289883268482498</c:v>
                </c:pt>
                <c:pt idx="3452">
                  <c:v>64.249065384908832</c:v>
                </c:pt>
                <c:pt idx="3453">
                  <c:v>64.212443732356761</c:v>
                </c:pt>
                <c:pt idx="3454">
                  <c:v>64.211299305714505</c:v>
                </c:pt>
                <c:pt idx="3455">
                  <c:v>64.224078736553011</c:v>
                </c:pt>
                <c:pt idx="3456">
                  <c:v>64.214732585641272</c:v>
                </c:pt>
                <c:pt idx="3457">
                  <c:v>64.215304798962393</c:v>
                </c:pt>
                <c:pt idx="3458">
                  <c:v>64.199473563744576</c:v>
                </c:pt>
                <c:pt idx="3459">
                  <c:v>64.194132906080739</c:v>
                </c:pt>
                <c:pt idx="3460">
                  <c:v>64.168764782177476</c:v>
                </c:pt>
                <c:pt idx="3461">
                  <c:v>64.142824444953092</c:v>
                </c:pt>
                <c:pt idx="3462">
                  <c:v>64.121271076523996</c:v>
                </c:pt>
                <c:pt idx="3463">
                  <c:v>64.153315022507087</c:v>
                </c:pt>
                <c:pt idx="3464">
                  <c:v>64.122606240939973</c:v>
                </c:pt>
                <c:pt idx="3465">
                  <c:v>64.057183184557886</c:v>
                </c:pt>
                <c:pt idx="3466">
                  <c:v>64.032959487296893</c:v>
                </c:pt>
                <c:pt idx="3467">
                  <c:v>63.976501106279116</c:v>
                </c:pt>
                <c:pt idx="3468">
                  <c:v>63.953040360112936</c:v>
                </c:pt>
                <c:pt idx="3469">
                  <c:v>63.915846494239737</c:v>
                </c:pt>
                <c:pt idx="3470">
                  <c:v>63.904020752269801</c:v>
                </c:pt>
                <c:pt idx="3471">
                  <c:v>63.882467383840705</c:v>
                </c:pt>
                <c:pt idx="3472">
                  <c:v>63.879606317235087</c:v>
                </c:pt>
                <c:pt idx="3473">
                  <c:v>63.853856717784389</c:v>
                </c:pt>
                <c:pt idx="3474">
                  <c:v>63.828679331654847</c:v>
                </c:pt>
                <c:pt idx="3475">
                  <c:v>63.830395971618238</c:v>
                </c:pt>
                <c:pt idx="3476">
                  <c:v>63.814946211947813</c:v>
                </c:pt>
                <c:pt idx="3477">
                  <c:v>63.824101625085824</c:v>
                </c:pt>
                <c:pt idx="3478">
                  <c:v>63.779850461585411</c:v>
                </c:pt>
                <c:pt idx="3479">
                  <c:v>63.757343404287781</c:v>
                </c:pt>
                <c:pt idx="3480">
                  <c:v>63.747425040054921</c:v>
                </c:pt>
                <c:pt idx="3481">
                  <c:v>63.744373235675575</c:v>
                </c:pt>
                <c:pt idx="3482">
                  <c:v>63.72358281834132</c:v>
                </c:pt>
                <c:pt idx="3483">
                  <c:v>63.720531013962002</c:v>
                </c:pt>
                <c:pt idx="3484">
                  <c:v>63.718242160677491</c:v>
                </c:pt>
                <c:pt idx="3485">
                  <c:v>63.716334782940393</c:v>
                </c:pt>
                <c:pt idx="3486">
                  <c:v>63.711757076371384</c:v>
                </c:pt>
                <c:pt idx="3487">
                  <c:v>63.707560845349789</c:v>
                </c:pt>
                <c:pt idx="3488">
                  <c:v>63.742656595712198</c:v>
                </c:pt>
                <c:pt idx="3489">
                  <c:v>63.754482337682134</c:v>
                </c:pt>
                <c:pt idx="3490">
                  <c:v>63.761730373083061</c:v>
                </c:pt>
                <c:pt idx="3491">
                  <c:v>63.763447013046445</c:v>
                </c:pt>
                <c:pt idx="3492">
                  <c:v>63.764209964141301</c:v>
                </c:pt>
                <c:pt idx="3493">
                  <c:v>63.7775616083009</c:v>
                </c:pt>
                <c:pt idx="3494">
                  <c:v>63.7775616083009</c:v>
                </c:pt>
                <c:pt idx="3495">
                  <c:v>63.779278248264276</c:v>
                </c:pt>
                <c:pt idx="3496">
                  <c:v>63.810749980926211</c:v>
                </c:pt>
                <c:pt idx="3497">
                  <c:v>63.821240558480199</c:v>
                </c:pt>
                <c:pt idx="3498">
                  <c:v>63.817425803006032</c:v>
                </c:pt>
                <c:pt idx="3499">
                  <c:v>63.819714656290543</c:v>
                </c:pt>
                <c:pt idx="3500">
                  <c:v>63.829633020523396</c:v>
                </c:pt>
                <c:pt idx="3501">
                  <c:v>63.850995651178792</c:v>
                </c:pt>
                <c:pt idx="3502">
                  <c:v>63.872930495155288</c:v>
                </c:pt>
                <c:pt idx="3503">
                  <c:v>63.878461890592838</c:v>
                </c:pt>
                <c:pt idx="3504">
                  <c:v>63.916609445334586</c:v>
                </c:pt>
                <c:pt idx="3505">
                  <c:v>63.968490119783347</c:v>
                </c:pt>
                <c:pt idx="3506">
                  <c:v>63.957618066681945</c:v>
                </c:pt>
                <c:pt idx="3507">
                  <c:v>63.980506599526997</c:v>
                </c:pt>
                <c:pt idx="3508">
                  <c:v>63.997672999160784</c:v>
                </c:pt>
                <c:pt idx="3509">
                  <c:v>64.019226367589866</c:v>
                </c:pt>
                <c:pt idx="3510">
                  <c:v>64.022468909742912</c:v>
                </c:pt>
                <c:pt idx="3511">
                  <c:v>64.036011291676203</c:v>
                </c:pt>
                <c:pt idx="3512">
                  <c:v>64.04764629587244</c:v>
                </c:pt>
                <c:pt idx="3513">
                  <c:v>64.062142366674294</c:v>
                </c:pt>
                <c:pt idx="3514">
                  <c:v>64.06118867780576</c:v>
                </c:pt>
                <c:pt idx="3515">
                  <c:v>64.027046616311893</c:v>
                </c:pt>
                <c:pt idx="3516">
                  <c:v>64.037346456092166</c:v>
                </c:pt>
                <c:pt idx="3517">
                  <c:v>64.010452429999219</c:v>
                </c:pt>
                <c:pt idx="3518">
                  <c:v>64.001678492408644</c:v>
                </c:pt>
                <c:pt idx="3519">
                  <c:v>63.997482261387049</c:v>
                </c:pt>
                <c:pt idx="3520">
                  <c:v>64.006256198977653</c:v>
                </c:pt>
                <c:pt idx="3521">
                  <c:v>64.00492103456169</c:v>
                </c:pt>
                <c:pt idx="3522">
                  <c:v>64.00644693675136</c:v>
                </c:pt>
                <c:pt idx="3523">
                  <c:v>64.020180056458386</c:v>
                </c:pt>
                <c:pt idx="3524">
                  <c:v>64.003204394598299</c:v>
                </c:pt>
                <c:pt idx="3525">
                  <c:v>64.003585870145727</c:v>
                </c:pt>
                <c:pt idx="3526">
                  <c:v>64.000915541313802</c:v>
                </c:pt>
                <c:pt idx="3527">
                  <c:v>64.012932021057452</c:v>
                </c:pt>
                <c:pt idx="3528">
                  <c:v>63.768787670710324</c:v>
                </c:pt>
                <c:pt idx="3529">
                  <c:v>63.750667582207996</c:v>
                </c:pt>
                <c:pt idx="3530">
                  <c:v>63.730640115968583</c:v>
                </c:pt>
                <c:pt idx="3531">
                  <c:v>63.719958800640896</c:v>
                </c:pt>
                <c:pt idx="3532">
                  <c:v>63.681239032578013</c:v>
                </c:pt>
                <c:pt idx="3533">
                  <c:v>63.644045166704828</c:v>
                </c:pt>
                <c:pt idx="3534">
                  <c:v>63.626878767071048</c:v>
                </c:pt>
                <c:pt idx="3535">
                  <c:v>63.592355230029774</c:v>
                </c:pt>
                <c:pt idx="3536">
                  <c:v>63.558022430762207</c:v>
                </c:pt>
                <c:pt idx="3537">
                  <c:v>63.546196688792271</c:v>
                </c:pt>
                <c:pt idx="3538">
                  <c:v>63.77870603494317</c:v>
                </c:pt>
                <c:pt idx="3539">
                  <c:v>63.743419546807061</c:v>
                </c:pt>
                <c:pt idx="3540">
                  <c:v>63.516060120546285</c:v>
                </c:pt>
                <c:pt idx="3541">
                  <c:v>63.500801098649596</c:v>
                </c:pt>
                <c:pt idx="3542">
                  <c:v>63.477531090257138</c:v>
                </c:pt>
                <c:pt idx="3543">
                  <c:v>63.44300755321585</c:v>
                </c:pt>
                <c:pt idx="3544">
                  <c:v>63.421454184786754</c:v>
                </c:pt>
                <c:pt idx="3545">
                  <c:v>63.396276798657198</c:v>
                </c:pt>
                <c:pt idx="3546">
                  <c:v>63.370336461432807</c:v>
                </c:pt>
                <c:pt idx="3547">
                  <c:v>63.340581368734249</c:v>
                </c:pt>
                <c:pt idx="3548">
                  <c:v>63.263714045929646</c:v>
                </c:pt>
                <c:pt idx="3549">
                  <c:v>63.258373388265809</c:v>
                </c:pt>
                <c:pt idx="3550">
                  <c:v>63.466086823834601</c:v>
                </c:pt>
                <c:pt idx="3551">
                  <c:v>63.415159838254382</c:v>
                </c:pt>
                <c:pt idx="3552">
                  <c:v>63.401426718547349</c:v>
                </c:pt>
                <c:pt idx="3553">
                  <c:v>63.393224994277872</c:v>
                </c:pt>
                <c:pt idx="3554">
                  <c:v>63.360418097199975</c:v>
                </c:pt>
                <c:pt idx="3555">
                  <c:v>63.333142595559636</c:v>
                </c:pt>
                <c:pt idx="3556">
                  <c:v>63.307965209430094</c:v>
                </c:pt>
                <c:pt idx="3557">
                  <c:v>63.269626916914639</c:v>
                </c:pt>
                <c:pt idx="3558">
                  <c:v>63.287365529869547</c:v>
                </c:pt>
                <c:pt idx="3559">
                  <c:v>63.245593957427332</c:v>
                </c:pt>
                <c:pt idx="3560">
                  <c:v>63.12333104448004</c:v>
                </c:pt>
                <c:pt idx="3561">
                  <c:v>63.110551613641555</c:v>
                </c:pt>
                <c:pt idx="3562">
                  <c:v>63.093766689555196</c:v>
                </c:pt>
                <c:pt idx="3563">
                  <c:v>62.866979476615555</c:v>
                </c:pt>
                <c:pt idx="3564">
                  <c:v>62.846570534828722</c:v>
                </c:pt>
                <c:pt idx="3565">
                  <c:v>62.841992828259706</c:v>
                </c:pt>
                <c:pt idx="3566">
                  <c:v>62.858014801251237</c:v>
                </c:pt>
                <c:pt idx="3567">
                  <c:v>62.86278324559396</c:v>
                </c:pt>
                <c:pt idx="3568">
                  <c:v>62.860875867856876</c:v>
                </c:pt>
                <c:pt idx="3569">
                  <c:v>62.890821698329134</c:v>
                </c:pt>
                <c:pt idx="3570">
                  <c:v>62.835889219501041</c:v>
                </c:pt>
                <c:pt idx="3571">
                  <c:v>62.833981841763965</c:v>
                </c:pt>
                <c:pt idx="3572">
                  <c:v>62.827878233005286</c:v>
                </c:pt>
                <c:pt idx="3573">
                  <c:v>63.035400930800357</c:v>
                </c:pt>
                <c:pt idx="3574">
                  <c:v>63.063057907988124</c:v>
                </c:pt>
                <c:pt idx="3575">
                  <c:v>63.057907988097988</c:v>
                </c:pt>
                <c:pt idx="3576">
                  <c:v>63.042648966201284</c:v>
                </c:pt>
                <c:pt idx="3577">
                  <c:v>63.048752574959963</c:v>
                </c:pt>
                <c:pt idx="3578">
                  <c:v>63.042076752880163</c:v>
                </c:pt>
                <c:pt idx="3579">
                  <c:v>63.01194018463417</c:v>
                </c:pt>
                <c:pt idx="3580">
                  <c:v>63.134393835355162</c:v>
                </c:pt>
                <c:pt idx="3581">
                  <c:v>63.131151293202109</c:v>
                </c:pt>
                <c:pt idx="3582">
                  <c:v>63.130960555428409</c:v>
                </c:pt>
                <c:pt idx="3583">
                  <c:v>63.133249408712892</c:v>
                </c:pt>
                <c:pt idx="3584">
                  <c:v>63.120851453421821</c:v>
                </c:pt>
                <c:pt idx="3585">
                  <c:v>63.128290226596484</c:v>
                </c:pt>
                <c:pt idx="3586">
                  <c:v>63.11455710688945</c:v>
                </c:pt>
                <c:pt idx="3587">
                  <c:v>63.096055542839714</c:v>
                </c:pt>
                <c:pt idx="3588">
                  <c:v>63.099298084992753</c:v>
                </c:pt>
                <c:pt idx="3589">
                  <c:v>63.101396200503565</c:v>
                </c:pt>
                <c:pt idx="3590">
                  <c:v>63.10425726710919</c:v>
                </c:pt>
                <c:pt idx="3591">
                  <c:v>63.101014724956144</c:v>
                </c:pt>
                <c:pt idx="3592">
                  <c:v>63.088426031891366</c:v>
                </c:pt>
                <c:pt idx="3593">
                  <c:v>63.066872663462291</c:v>
                </c:pt>
                <c:pt idx="3594">
                  <c:v>63.076028076600309</c:v>
                </c:pt>
                <c:pt idx="3595">
                  <c:v>63.067254139009705</c:v>
                </c:pt>
                <c:pt idx="3596">
                  <c:v>63.058861676966536</c:v>
                </c:pt>
                <c:pt idx="3597">
                  <c:v>63.039597161821952</c:v>
                </c:pt>
                <c:pt idx="3598">
                  <c:v>63.012130922407891</c:v>
                </c:pt>
                <c:pt idx="3599">
                  <c:v>63.007934691386296</c:v>
                </c:pt>
                <c:pt idx="3600">
                  <c:v>62.998016327153437</c:v>
                </c:pt>
                <c:pt idx="3601">
                  <c:v>62.989242389562847</c:v>
                </c:pt>
                <c:pt idx="3602">
                  <c:v>62.981231403067071</c:v>
                </c:pt>
                <c:pt idx="3603">
                  <c:v>62.985236896314952</c:v>
                </c:pt>
                <c:pt idx="3604">
                  <c:v>62.943083848325315</c:v>
                </c:pt>
                <c:pt idx="3605">
                  <c:v>62.912184328984509</c:v>
                </c:pt>
                <c:pt idx="3606">
                  <c:v>62.905508506904695</c:v>
                </c:pt>
                <c:pt idx="3607">
                  <c:v>62.918669413290601</c:v>
                </c:pt>
                <c:pt idx="3608">
                  <c:v>62.910849164568546</c:v>
                </c:pt>
                <c:pt idx="3609">
                  <c:v>62.909323262378869</c:v>
                </c:pt>
                <c:pt idx="3610">
                  <c:v>62.883192187380793</c:v>
                </c:pt>
                <c:pt idx="3611">
                  <c:v>62.852483405813686</c:v>
                </c:pt>
                <c:pt idx="3612">
                  <c:v>62.843518730449375</c:v>
                </c:pt>
                <c:pt idx="3613">
                  <c:v>62.769512474250391</c:v>
                </c:pt>
                <c:pt idx="3614">
                  <c:v>62.750820172426941</c:v>
                </c:pt>
                <c:pt idx="3615">
                  <c:v>62.760738536659787</c:v>
                </c:pt>
                <c:pt idx="3616">
                  <c:v>62.737659266041057</c:v>
                </c:pt>
                <c:pt idx="3617">
                  <c:v>62.687495231555658</c:v>
                </c:pt>
                <c:pt idx="3618">
                  <c:v>62.656977187762251</c:v>
                </c:pt>
                <c:pt idx="3619">
                  <c:v>62.601853971160438</c:v>
                </c:pt>
                <c:pt idx="3620">
                  <c:v>62.578393224994272</c:v>
                </c:pt>
                <c:pt idx="3621">
                  <c:v>62.571526665140745</c:v>
                </c:pt>
                <c:pt idx="3622">
                  <c:v>62.612153810940711</c:v>
                </c:pt>
                <c:pt idx="3623">
                  <c:v>62.573243305104143</c:v>
                </c:pt>
                <c:pt idx="3624">
                  <c:v>62.546158541237503</c:v>
                </c:pt>
                <c:pt idx="3625">
                  <c:v>62.492751964599073</c:v>
                </c:pt>
                <c:pt idx="3626">
                  <c:v>62.474822613870458</c:v>
                </c:pt>
                <c:pt idx="3627">
                  <c:v>62.468528267338073</c:v>
                </c:pt>
                <c:pt idx="3628">
                  <c:v>62.447356374456412</c:v>
                </c:pt>
                <c:pt idx="3629">
                  <c:v>62.430571450370032</c:v>
                </c:pt>
                <c:pt idx="3630">
                  <c:v>62.403677424277113</c:v>
                </c:pt>
                <c:pt idx="3631">
                  <c:v>62.376211184863067</c:v>
                </c:pt>
                <c:pt idx="3632">
                  <c:v>62.318036163881899</c:v>
                </c:pt>
                <c:pt idx="3633">
                  <c:v>62.342450598916606</c:v>
                </c:pt>
                <c:pt idx="3634">
                  <c:v>62.323758297093164</c:v>
                </c:pt>
                <c:pt idx="3635">
                  <c:v>62.114709697108424</c:v>
                </c:pt>
                <c:pt idx="3636">
                  <c:v>62.087052719920663</c:v>
                </c:pt>
                <c:pt idx="3637">
                  <c:v>62.058632791638061</c:v>
                </c:pt>
                <c:pt idx="3638">
                  <c:v>62.030212863355473</c:v>
                </c:pt>
                <c:pt idx="3639">
                  <c:v>62.006752117189293</c:v>
                </c:pt>
                <c:pt idx="3640">
                  <c:v>61.98424505989167</c:v>
                </c:pt>
                <c:pt idx="3641">
                  <c:v>61.948386358434426</c:v>
                </c:pt>
                <c:pt idx="3642">
                  <c:v>61.878767071030758</c:v>
                </c:pt>
                <c:pt idx="3643">
                  <c:v>61.882200350957511</c:v>
                </c:pt>
                <c:pt idx="3644">
                  <c:v>61.870183871213861</c:v>
                </c:pt>
                <c:pt idx="3645">
                  <c:v>62.04108491645686</c:v>
                </c:pt>
                <c:pt idx="3646">
                  <c:v>62.034790569924461</c:v>
                </c:pt>
                <c:pt idx="3647">
                  <c:v>62.062829022659649</c:v>
                </c:pt>
                <c:pt idx="3648">
                  <c:v>62.066643778133823</c:v>
                </c:pt>
                <c:pt idx="3649">
                  <c:v>62.056725413900971</c:v>
                </c:pt>
                <c:pt idx="3650">
                  <c:v>62.060540169375145</c:v>
                </c:pt>
                <c:pt idx="3651">
                  <c:v>62.063591973754491</c:v>
                </c:pt>
                <c:pt idx="3652">
                  <c:v>62.046997787441832</c:v>
                </c:pt>
                <c:pt idx="3653">
                  <c:v>62.036125734340416</c:v>
                </c:pt>
                <c:pt idx="3654">
                  <c:v>62.069504844739456</c:v>
                </c:pt>
                <c:pt idx="3655">
                  <c:v>62.045090409704734</c:v>
                </c:pt>
                <c:pt idx="3656">
                  <c:v>62.037460898756379</c:v>
                </c:pt>
                <c:pt idx="3657">
                  <c:v>62.002937361715098</c:v>
                </c:pt>
                <c:pt idx="3658">
                  <c:v>61.99683375295642</c:v>
                </c:pt>
                <c:pt idx="3659">
                  <c:v>61.999313344014638</c:v>
                </c:pt>
                <c:pt idx="3660">
                  <c:v>61.998550392919789</c:v>
                </c:pt>
                <c:pt idx="3661">
                  <c:v>61.983291371023107</c:v>
                </c:pt>
                <c:pt idx="3662">
                  <c:v>61.976424811169593</c:v>
                </c:pt>
                <c:pt idx="3663">
                  <c:v>61.968032349126418</c:v>
                </c:pt>
                <c:pt idx="3664">
                  <c:v>61.915960936903943</c:v>
                </c:pt>
                <c:pt idx="3665">
                  <c:v>61.9522011139086</c:v>
                </c:pt>
                <c:pt idx="3666">
                  <c:v>61.930075532158391</c:v>
                </c:pt>
                <c:pt idx="3667">
                  <c:v>61.943617914091703</c:v>
                </c:pt>
                <c:pt idx="3668">
                  <c:v>61.952391851682322</c:v>
                </c:pt>
                <c:pt idx="3669">
                  <c:v>61.950484473945231</c:v>
                </c:pt>
                <c:pt idx="3670">
                  <c:v>61.935797665369662</c:v>
                </c:pt>
                <c:pt idx="3671">
                  <c:v>61.933699549858865</c:v>
                </c:pt>
                <c:pt idx="3672">
                  <c:v>61.954108491645684</c:v>
                </c:pt>
                <c:pt idx="3673">
                  <c:v>61.878576333257037</c:v>
                </c:pt>
                <c:pt idx="3674">
                  <c:v>61.857213702601655</c:v>
                </c:pt>
                <c:pt idx="3675">
                  <c:v>61.847676813916209</c:v>
                </c:pt>
                <c:pt idx="3676">
                  <c:v>61.859693293659873</c:v>
                </c:pt>
                <c:pt idx="3677">
                  <c:v>61.812390325780108</c:v>
                </c:pt>
                <c:pt idx="3678">
                  <c:v>61.793316548409223</c:v>
                </c:pt>
                <c:pt idx="3679">
                  <c:v>61.784351873044919</c:v>
                </c:pt>
                <c:pt idx="3680">
                  <c:v>61.784351873044933</c:v>
                </c:pt>
                <c:pt idx="3681">
                  <c:v>61.773861295490939</c:v>
                </c:pt>
                <c:pt idx="3682">
                  <c:v>61.753070878156677</c:v>
                </c:pt>
                <c:pt idx="3683">
                  <c:v>61.813916227969763</c:v>
                </c:pt>
                <c:pt idx="3684">
                  <c:v>61.824597543297457</c:v>
                </c:pt>
                <c:pt idx="3685">
                  <c:v>61.663614862287304</c:v>
                </c:pt>
                <c:pt idx="3686">
                  <c:v>61.630235751888293</c:v>
                </c:pt>
                <c:pt idx="3687">
                  <c:v>61.610399023422588</c:v>
                </c:pt>
                <c:pt idx="3688">
                  <c:v>61.599145494773779</c:v>
                </c:pt>
                <c:pt idx="3689">
                  <c:v>61.581216144045165</c:v>
                </c:pt>
                <c:pt idx="3690">
                  <c:v>61.548981460288381</c:v>
                </c:pt>
                <c:pt idx="3691">
                  <c:v>61.54116121156634</c:v>
                </c:pt>
                <c:pt idx="3692">
                  <c:v>61.527809567406749</c:v>
                </c:pt>
                <c:pt idx="3693">
                  <c:v>61.512169069962624</c:v>
                </c:pt>
                <c:pt idx="3694">
                  <c:v>61.546311131456477</c:v>
                </c:pt>
                <c:pt idx="3695">
                  <c:v>61.671625848783108</c:v>
                </c:pt>
                <c:pt idx="3696">
                  <c:v>61.659418631265751</c:v>
                </c:pt>
                <c:pt idx="3697">
                  <c:v>61.655031662470435</c:v>
                </c:pt>
                <c:pt idx="3698">
                  <c:v>61.626230258640433</c:v>
                </c:pt>
                <c:pt idx="3699">
                  <c:v>61.624132143129636</c:v>
                </c:pt>
                <c:pt idx="3700">
                  <c:v>61.609826810101495</c:v>
                </c:pt>
                <c:pt idx="3701">
                  <c:v>61.594186312657371</c:v>
                </c:pt>
                <c:pt idx="3702">
                  <c:v>61.459906919966443</c:v>
                </c:pt>
                <c:pt idx="3703">
                  <c:v>61.460479133287571</c:v>
                </c:pt>
                <c:pt idx="3704">
                  <c:v>61.385137712672623</c:v>
                </c:pt>
                <c:pt idx="3705">
                  <c:v>61.357671473258577</c:v>
                </c:pt>
                <c:pt idx="3706">
                  <c:v>61.345654993514927</c:v>
                </c:pt>
                <c:pt idx="3707">
                  <c:v>61.340886549172218</c:v>
                </c:pt>
                <c:pt idx="3708">
                  <c:v>61.344319829098957</c:v>
                </c:pt>
                <c:pt idx="3709">
                  <c:v>61.329251544975975</c:v>
                </c:pt>
                <c:pt idx="3710">
                  <c:v>61.3078889143206</c:v>
                </c:pt>
                <c:pt idx="3711">
                  <c:v>61.282139314869923</c:v>
                </c:pt>
                <c:pt idx="3712">
                  <c:v>61.375410086213478</c:v>
                </c:pt>
                <c:pt idx="3713">
                  <c:v>61.343175402456708</c:v>
                </c:pt>
                <c:pt idx="3714">
                  <c:v>61.358625162127126</c:v>
                </c:pt>
                <c:pt idx="3715">
                  <c:v>61.347943846799424</c:v>
                </c:pt>
                <c:pt idx="3716">
                  <c:v>61.339551384756248</c:v>
                </c:pt>
                <c:pt idx="3717">
                  <c:v>61.319333180743129</c:v>
                </c:pt>
                <c:pt idx="3718">
                  <c:v>61.30254825665677</c:v>
                </c:pt>
                <c:pt idx="3719">
                  <c:v>61.288052185854909</c:v>
                </c:pt>
                <c:pt idx="3720">
                  <c:v>61.280994888227681</c:v>
                </c:pt>
                <c:pt idx="3721">
                  <c:v>61.271267261768529</c:v>
                </c:pt>
                <c:pt idx="3722">
                  <c:v>61.281757839322509</c:v>
                </c:pt>
                <c:pt idx="3723">
                  <c:v>61.274319066147868</c:v>
                </c:pt>
                <c:pt idx="3724">
                  <c:v>61.249713893339447</c:v>
                </c:pt>
                <c:pt idx="3725">
                  <c:v>61.272602426184491</c:v>
                </c:pt>
                <c:pt idx="3726">
                  <c:v>61.274128328374161</c:v>
                </c:pt>
                <c:pt idx="3727">
                  <c:v>61.282139314869923</c:v>
                </c:pt>
                <c:pt idx="3728">
                  <c:v>61.290913252460527</c:v>
                </c:pt>
                <c:pt idx="3729">
                  <c:v>61.299305714503703</c:v>
                </c:pt>
                <c:pt idx="3730">
                  <c:v>61.309414816510262</c:v>
                </c:pt>
                <c:pt idx="3731">
                  <c:v>61.313992523079278</c:v>
                </c:pt>
                <c:pt idx="3732">
                  <c:v>61.313229571984458</c:v>
                </c:pt>
                <c:pt idx="3733">
                  <c:v>61.314755474174127</c:v>
                </c:pt>
                <c:pt idx="3734">
                  <c:v>61.310368505378825</c:v>
                </c:pt>
                <c:pt idx="3735">
                  <c:v>61.298352025635175</c:v>
                </c:pt>
                <c:pt idx="3736">
                  <c:v>61.282139314869937</c:v>
                </c:pt>
                <c:pt idx="3737">
                  <c:v>61.286717021438939</c:v>
                </c:pt>
                <c:pt idx="3738">
                  <c:v>61.263828488593902</c:v>
                </c:pt>
                <c:pt idx="3739">
                  <c:v>61.249904631113154</c:v>
                </c:pt>
                <c:pt idx="3740">
                  <c:v>61.258487830930036</c:v>
                </c:pt>
                <c:pt idx="3741">
                  <c:v>61.264782177462429</c:v>
                </c:pt>
                <c:pt idx="3742">
                  <c:v>61.2838559548333</c:v>
                </c:pt>
                <c:pt idx="3743">
                  <c:v>61.276035706111237</c:v>
                </c:pt>
                <c:pt idx="3744">
                  <c:v>61.286526283665225</c:v>
                </c:pt>
                <c:pt idx="3745">
                  <c:v>61.267833981841761</c:v>
                </c:pt>
                <c:pt idx="3746">
                  <c:v>61.283283741512165</c:v>
                </c:pt>
                <c:pt idx="3747">
                  <c:v>61.278324559395728</c:v>
                </c:pt>
                <c:pt idx="3748">
                  <c:v>61.293583581292431</c:v>
                </c:pt>
                <c:pt idx="3749">
                  <c:v>61.305790798809788</c:v>
                </c:pt>
                <c:pt idx="3750">
                  <c:v>61.302548256656749</c:v>
                </c:pt>
                <c:pt idx="3751">
                  <c:v>61.296253910124349</c:v>
                </c:pt>
                <c:pt idx="3752">
                  <c:v>61.281567101548788</c:v>
                </c:pt>
                <c:pt idx="3753">
                  <c:v>61.305981536583502</c:v>
                </c:pt>
                <c:pt idx="3754">
                  <c:v>61.296826123445477</c:v>
                </c:pt>
                <c:pt idx="3755">
                  <c:v>61.351186388952463</c:v>
                </c:pt>
                <c:pt idx="3756">
                  <c:v>61.354619668879231</c:v>
                </c:pt>
                <c:pt idx="3757">
                  <c:v>61.345845731288627</c:v>
                </c:pt>
                <c:pt idx="3758">
                  <c:v>61.329251544975968</c:v>
                </c:pt>
                <c:pt idx="3759">
                  <c:v>61.310749980926232</c:v>
                </c:pt>
                <c:pt idx="3760">
                  <c:v>61.297398336766626</c:v>
                </c:pt>
                <c:pt idx="3761">
                  <c:v>61.292057679102776</c:v>
                </c:pt>
                <c:pt idx="3762">
                  <c:v>61.296635385671799</c:v>
                </c:pt>
                <c:pt idx="3763">
                  <c:v>61.272220950637063</c:v>
                </c:pt>
                <c:pt idx="3764">
                  <c:v>61.261539635309383</c:v>
                </c:pt>
                <c:pt idx="3765">
                  <c:v>61.197833218890672</c:v>
                </c:pt>
                <c:pt idx="3766">
                  <c:v>61.184290836957359</c:v>
                </c:pt>
                <c:pt idx="3767">
                  <c:v>61.204127565423072</c:v>
                </c:pt>
                <c:pt idx="3768">
                  <c:v>61.205271992065335</c:v>
                </c:pt>
                <c:pt idx="3769">
                  <c:v>61.197833218890672</c:v>
                </c:pt>
                <c:pt idx="3770">
                  <c:v>61.19344625009537</c:v>
                </c:pt>
                <c:pt idx="3771">
                  <c:v>61.210994125276578</c:v>
                </c:pt>
                <c:pt idx="3772">
                  <c:v>61.207560845349825</c:v>
                </c:pt>
                <c:pt idx="3773">
                  <c:v>61.206797894254997</c:v>
                </c:pt>
                <c:pt idx="3774">
                  <c:v>61.246852826733821</c:v>
                </c:pt>
                <c:pt idx="3775">
                  <c:v>61.14023041123064</c:v>
                </c:pt>
                <c:pt idx="3776">
                  <c:v>61.135652704661631</c:v>
                </c:pt>
                <c:pt idx="3777">
                  <c:v>61.100175478751808</c:v>
                </c:pt>
                <c:pt idx="3778">
                  <c:v>61.079194323643868</c:v>
                </c:pt>
                <c:pt idx="3779">
                  <c:v>61.073281452658897</c:v>
                </c:pt>
                <c:pt idx="3780">
                  <c:v>61.068513008316167</c:v>
                </c:pt>
                <c:pt idx="3781">
                  <c:v>61.050011444266417</c:v>
                </c:pt>
                <c:pt idx="3782">
                  <c:v>61.051155870908666</c:v>
                </c:pt>
                <c:pt idx="3783">
                  <c:v>61.042763408865483</c:v>
                </c:pt>
                <c:pt idx="3784">
                  <c:v>60.992217898832692</c:v>
                </c:pt>
                <c:pt idx="3785">
                  <c:v>61.103990234225989</c:v>
                </c:pt>
                <c:pt idx="3786">
                  <c:v>61.102655069810034</c:v>
                </c:pt>
                <c:pt idx="3787">
                  <c:v>61.095597772182813</c:v>
                </c:pt>
                <c:pt idx="3788">
                  <c:v>61.107614251926464</c:v>
                </c:pt>
                <c:pt idx="3789">
                  <c:v>61.107995727473863</c:v>
                </c:pt>
                <c:pt idx="3790">
                  <c:v>61.110475318532096</c:v>
                </c:pt>
                <c:pt idx="3791">
                  <c:v>61.100747692072957</c:v>
                </c:pt>
                <c:pt idx="3792">
                  <c:v>61.071946288242941</c:v>
                </c:pt>
                <c:pt idx="3793">
                  <c:v>61.059166857404442</c:v>
                </c:pt>
                <c:pt idx="3794">
                  <c:v>61.062027924010081</c:v>
                </c:pt>
                <c:pt idx="3795">
                  <c:v>61.063935301747179</c:v>
                </c:pt>
                <c:pt idx="3796">
                  <c:v>61.06603341725797</c:v>
                </c:pt>
                <c:pt idx="3797">
                  <c:v>61.071946288242941</c:v>
                </c:pt>
                <c:pt idx="3798">
                  <c:v>61.07652399481195</c:v>
                </c:pt>
                <c:pt idx="3799">
                  <c:v>61.071183337148099</c:v>
                </c:pt>
                <c:pt idx="3800">
                  <c:v>61.127832455939576</c:v>
                </c:pt>
                <c:pt idx="3801">
                  <c:v>61.140802624551768</c:v>
                </c:pt>
                <c:pt idx="3802">
                  <c:v>61.140802624551782</c:v>
                </c:pt>
                <c:pt idx="3803">
                  <c:v>61.158159761959269</c:v>
                </c:pt>
                <c:pt idx="3804">
                  <c:v>61.162737468528277</c:v>
                </c:pt>
                <c:pt idx="3805">
                  <c:v>61.166933699549858</c:v>
                </c:pt>
                <c:pt idx="3806">
                  <c:v>61.17551689936677</c:v>
                </c:pt>
                <c:pt idx="3807">
                  <c:v>61.181620508125448</c:v>
                </c:pt>
                <c:pt idx="3808">
                  <c:v>61.13145647364005</c:v>
                </c:pt>
                <c:pt idx="3809">
                  <c:v>61.13641565575648</c:v>
                </c:pt>
                <c:pt idx="3810">
                  <c:v>61.043144884412925</c:v>
                </c:pt>
                <c:pt idx="3811">
                  <c:v>61.037422751201667</c:v>
                </c:pt>
                <c:pt idx="3812">
                  <c:v>61.042000457770676</c:v>
                </c:pt>
                <c:pt idx="3813">
                  <c:v>61.054970626382875</c:v>
                </c:pt>
                <c:pt idx="3814">
                  <c:v>61.062218661783803</c:v>
                </c:pt>
                <c:pt idx="3815">
                  <c:v>61.072518501564062</c:v>
                </c:pt>
                <c:pt idx="3816">
                  <c:v>61.062409399557495</c:v>
                </c:pt>
                <c:pt idx="3817">
                  <c:v>61.101701380941492</c:v>
                </c:pt>
                <c:pt idx="3818">
                  <c:v>61.165789272907624</c:v>
                </c:pt>
                <c:pt idx="3819">
                  <c:v>61.186961165789285</c:v>
                </c:pt>
                <c:pt idx="3820">
                  <c:v>61.248187991149777</c:v>
                </c:pt>
                <c:pt idx="3821">
                  <c:v>61.280994888227681</c:v>
                </c:pt>
                <c:pt idx="3822">
                  <c:v>61.296826123445513</c:v>
                </c:pt>
                <c:pt idx="3823">
                  <c:v>61.302357518883049</c:v>
                </c:pt>
                <c:pt idx="3824">
                  <c:v>61.340886549172204</c:v>
                </c:pt>
                <c:pt idx="3825">
                  <c:v>61.298161287861454</c:v>
                </c:pt>
                <c:pt idx="3826">
                  <c:v>61.317425803006039</c:v>
                </c:pt>
                <c:pt idx="3827">
                  <c:v>61.302548256656756</c:v>
                </c:pt>
                <c:pt idx="3828">
                  <c:v>61.31628137636379</c:v>
                </c:pt>
                <c:pt idx="3829">
                  <c:v>61.33459220263984</c:v>
                </c:pt>
                <c:pt idx="3830">
                  <c:v>61.34031433585109</c:v>
                </c:pt>
                <c:pt idx="3831">
                  <c:v>61.340695811398504</c:v>
                </c:pt>
                <c:pt idx="3832">
                  <c:v>61.364156557564684</c:v>
                </c:pt>
                <c:pt idx="3833">
                  <c:v>61.399252307927078</c:v>
                </c:pt>
                <c:pt idx="3834">
                  <c:v>61.376363775082027</c:v>
                </c:pt>
                <c:pt idx="3835">
                  <c:v>61.441405355916707</c:v>
                </c:pt>
                <c:pt idx="3836">
                  <c:v>61.442740520332656</c:v>
                </c:pt>
                <c:pt idx="3837">
                  <c:v>61.444457160296039</c:v>
                </c:pt>
                <c:pt idx="3838">
                  <c:v>61.460860608834992</c:v>
                </c:pt>
                <c:pt idx="3839">
                  <c:v>61.49767299916077</c:v>
                </c:pt>
                <c:pt idx="3840">
                  <c:v>61.511024643320376</c:v>
                </c:pt>
                <c:pt idx="3841">
                  <c:v>61.50854505226215</c:v>
                </c:pt>
                <c:pt idx="3842">
                  <c:v>61.517700465400182</c:v>
                </c:pt>
                <c:pt idx="3843">
                  <c:v>61.488326848249038</c:v>
                </c:pt>
                <c:pt idx="3844">
                  <c:v>61.492904554818061</c:v>
                </c:pt>
                <c:pt idx="3845">
                  <c:v>61.494239719234017</c:v>
                </c:pt>
                <c:pt idx="3846">
                  <c:v>61.504921034561711</c:v>
                </c:pt>
                <c:pt idx="3847">
                  <c:v>61.523422598611447</c:v>
                </c:pt>
                <c:pt idx="3848">
                  <c:v>61.522087434195484</c:v>
                </c:pt>
                <c:pt idx="3849">
                  <c:v>61.485465781643413</c:v>
                </c:pt>
                <c:pt idx="3850">
                  <c:v>61.468490119783326</c:v>
                </c:pt>
                <c:pt idx="3851">
                  <c:v>61.487182421606789</c:v>
                </c:pt>
                <c:pt idx="3852">
                  <c:v>61.472495613031221</c:v>
                </c:pt>
                <c:pt idx="3853">
                  <c:v>61.479552910658434</c:v>
                </c:pt>
                <c:pt idx="3854">
                  <c:v>61.47707331960023</c:v>
                </c:pt>
                <c:pt idx="3855">
                  <c:v>61.485847257190827</c:v>
                </c:pt>
                <c:pt idx="3856">
                  <c:v>61.504730296787976</c:v>
                </c:pt>
                <c:pt idx="3857">
                  <c:v>61.502059967956072</c:v>
                </c:pt>
                <c:pt idx="3858">
                  <c:v>61.498245212481891</c:v>
                </c:pt>
                <c:pt idx="3859">
                  <c:v>61.543831540398273</c:v>
                </c:pt>
                <c:pt idx="3860">
                  <c:v>61.542496375982317</c:v>
                </c:pt>
                <c:pt idx="3861">
                  <c:v>61.533722438391706</c:v>
                </c:pt>
                <c:pt idx="3862">
                  <c:v>61.542687113756017</c:v>
                </c:pt>
                <c:pt idx="3863">
                  <c:v>61.54592965590907</c:v>
                </c:pt>
                <c:pt idx="3864">
                  <c:v>61.559090562294969</c:v>
                </c:pt>
                <c:pt idx="3865">
                  <c:v>61.556610971236765</c:v>
                </c:pt>
                <c:pt idx="3866">
                  <c:v>61.54230563820861</c:v>
                </c:pt>
                <c:pt idx="3867">
                  <c:v>61.565766384374776</c:v>
                </c:pt>
                <c:pt idx="3868">
                  <c:v>61.581788357366314</c:v>
                </c:pt>
                <c:pt idx="3869">
                  <c:v>61.536011291676218</c:v>
                </c:pt>
                <c:pt idx="3870">
                  <c:v>61.556420233463044</c:v>
                </c:pt>
                <c:pt idx="3871">
                  <c:v>61.563477531090257</c:v>
                </c:pt>
                <c:pt idx="3872">
                  <c:v>61.56958113984895</c:v>
                </c:pt>
                <c:pt idx="3873">
                  <c:v>61.597619592584138</c:v>
                </c:pt>
                <c:pt idx="3874">
                  <c:v>61.639009689478925</c:v>
                </c:pt>
                <c:pt idx="3875">
                  <c:v>61.642633707179378</c:v>
                </c:pt>
                <c:pt idx="3876">
                  <c:v>61.650453955901433</c:v>
                </c:pt>
                <c:pt idx="3877">
                  <c:v>61.624132143129636</c:v>
                </c:pt>
                <c:pt idx="3878">
                  <c:v>61.623941405355914</c:v>
                </c:pt>
                <c:pt idx="3879">
                  <c:v>61.643015182726785</c:v>
                </c:pt>
                <c:pt idx="3880">
                  <c:v>61.658655680170895</c:v>
                </c:pt>
                <c:pt idx="3881">
                  <c:v>61.663233386739911</c:v>
                </c:pt>
                <c:pt idx="3882">
                  <c:v>61.748874647135111</c:v>
                </c:pt>
                <c:pt idx="3883">
                  <c:v>61.739909971770814</c:v>
                </c:pt>
                <c:pt idx="3884">
                  <c:v>61.748874647135118</c:v>
                </c:pt>
                <c:pt idx="3885">
                  <c:v>61.760891126878775</c:v>
                </c:pt>
                <c:pt idx="3886">
                  <c:v>61.762798504615851</c:v>
                </c:pt>
                <c:pt idx="3887">
                  <c:v>61.795605401693763</c:v>
                </c:pt>
                <c:pt idx="3888">
                  <c:v>61.811818112459001</c:v>
                </c:pt>
                <c:pt idx="3889">
                  <c:v>61.826504921034577</c:v>
                </c:pt>
                <c:pt idx="3890">
                  <c:v>61.836041809719994</c:v>
                </c:pt>
                <c:pt idx="3891">
                  <c:v>61.858167391470218</c:v>
                </c:pt>
                <c:pt idx="3892">
                  <c:v>61.824406805523765</c:v>
                </c:pt>
                <c:pt idx="3893">
                  <c:v>61.838712138551919</c:v>
                </c:pt>
                <c:pt idx="3894">
                  <c:v>61.819066147859914</c:v>
                </c:pt>
                <c:pt idx="3895">
                  <c:v>61.835851071946287</c:v>
                </c:pt>
                <c:pt idx="3896">
                  <c:v>61.868848706797891</c:v>
                </c:pt>
                <c:pt idx="3897">
                  <c:v>61.877813382162209</c:v>
                </c:pt>
                <c:pt idx="3898">
                  <c:v>61.895170519569703</c:v>
                </c:pt>
                <c:pt idx="3899">
                  <c:v>61.9039444571603</c:v>
                </c:pt>
                <c:pt idx="3900">
                  <c:v>61.975089646753645</c:v>
                </c:pt>
                <c:pt idx="3901">
                  <c:v>61.989776455329221</c:v>
                </c:pt>
                <c:pt idx="3902">
                  <c:v>61.975089646753659</c:v>
                </c:pt>
                <c:pt idx="3903">
                  <c:v>61.995307850766793</c:v>
                </c:pt>
                <c:pt idx="3904">
                  <c:v>62.012855725947986</c:v>
                </c:pt>
                <c:pt idx="3905">
                  <c:v>62.022201876859711</c:v>
                </c:pt>
                <c:pt idx="3906">
                  <c:v>62.035172045471896</c:v>
                </c:pt>
                <c:pt idx="3907">
                  <c:v>62.03250171663997</c:v>
                </c:pt>
                <c:pt idx="3908">
                  <c:v>62.05271992065309</c:v>
                </c:pt>
                <c:pt idx="3909">
                  <c:v>62.075799191271848</c:v>
                </c:pt>
                <c:pt idx="3910">
                  <c:v>62.026970321202406</c:v>
                </c:pt>
                <c:pt idx="3911">
                  <c:v>62.02582589456015</c:v>
                </c:pt>
                <c:pt idx="3912">
                  <c:v>62.037651636530086</c:v>
                </c:pt>
                <c:pt idx="3913">
                  <c:v>62.041084916456839</c:v>
                </c:pt>
                <c:pt idx="3914">
                  <c:v>62.048523689631473</c:v>
                </c:pt>
                <c:pt idx="3915">
                  <c:v>62.078088044556331</c:v>
                </c:pt>
                <c:pt idx="3916">
                  <c:v>62.091248950942237</c:v>
                </c:pt>
                <c:pt idx="3917">
                  <c:v>62.124437323567555</c:v>
                </c:pt>
                <c:pt idx="3918">
                  <c:v>62.127489127946902</c:v>
                </c:pt>
                <c:pt idx="3919">
                  <c:v>62.137216754406055</c:v>
                </c:pt>
                <c:pt idx="3920">
                  <c:v>62.146562905317765</c:v>
                </c:pt>
                <c:pt idx="3921">
                  <c:v>62.164873731593801</c:v>
                </c:pt>
                <c:pt idx="3922">
                  <c:v>62.164682993820101</c:v>
                </c:pt>
                <c:pt idx="3923">
                  <c:v>62.185091935606934</c:v>
                </c:pt>
                <c:pt idx="3924">
                  <c:v>62.20054169527733</c:v>
                </c:pt>
                <c:pt idx="3925">
                  <c:v>61.995498588540485</c:v>
                </c:pt>
                <c:pt idx="3926">
                  <c:v>61.990157930876649</c:v>
                </c:pt>
                <c:pt idx="3927">
                  <c:v>61.988822766460679</c:v>
                </c:pt>
                <c:pt idx="3928">
                  <c:v>61.989967193102927</c:v>
                </c:pt>
                <c:pt idx="3929">
                  <c:v>61.99416342412453</c:v>
                </c:pt>
                <c:pt idx="3930">
                  <c:v>62.003891050583675</c:v>
                </c:pt>
                <c:pt idx="3931">
                  <c:v>62.013046463721686</c:v>
                </c:pt>
                <c:pt idx="3932">
                  <c:v>62.022201876859711</c:v>
                </c:pt>
                <c:pt idx="3933">
                  <c:v>62.036316472114152</c:v>
                </c:pt>
                <c:pt idx="3934">
                  <c:v>62.044136720836192</c:v>
                </c:pt>
                <c:pt idx="3935">
                  <c:v>62.25528343633173</c:v>
                </c:pt>
                <c:pt idx="3936">
                  <c:v>62.276646066987112</c:v>
                </c:pt>
                <c:pt idx="3937">
                  <c:v>62.282558937972091</c:v>
                </c:pt>
                <c:pt idx="3938">
                  <c:v>62.293049515526057</c:v>
                </c:pt>
                <c:pt idx="3939">
                  <c:v>62.288281071183334</c:v>
                </c:pt>
                <c:pt idx="3940">
                  <c:v>62.298390173189908</c:v>
                </c:pt>
                <c:pt idx="3941">
                  <c:v>62.312123292896921</c:v>
                </c:pt>
                <c:pt idx="3942">
                  <c:v>62.323567559319443</c:v>
                </c:pt>
                <c:pt idx="3943">
                  <c:v>62.336346990157914</c:v>
                </c:pt>
                <c:pt idx="3944">
                  <c:v>62.347791256580443</c:v>
                </c:pt>
                <c:pt idx="3945">
                  <c:v>62.351987487602024</c:v>
                </c:pt>
                <c:pt idx="3946">
                  <c:v>62.3601892118715</c:v>
                </c:pt>
                <c:pt idx="3947">
                  <c:v>62.400434882124031</c:v>
                </c:pt>
                <c:pt idx="3948">
                  <c:v>62.405584802014161</c:v>
                </c:pt>
                <c:pt idx="3949">
                  <c:v>62.425612268253566</c:v>
                </c:pt>
                <c:pt idx="3950">
                  <c:v>62.440489814602849</c:v>
                </c:pt>
                <c:pt idx="3951">
                  <c:v>62.442206454566232</c:v>
                </c:pt>
                <c:pt idx="3952">
                  <c:v>62.478828107118304</c:v>
                </c:pt>
                <c:pt idx="3953">
                  <c:v>62.481498435950222</c:v>
                </c:pt>
                <c:pt idx="3954">
                  <c:v>62.507057297627185</c:v>
                </c:pt>
                <c:pt idx="3955">
                  <c:v>62.334439612420816</c:v>
                </c:pt>
                <c:pt idx="3956">
                  <c:v>62.343595025558841</c:v>
                </c:pt>
                <c:pt idx="3957">
                  <c:v>62.329098954756979</c:v>
                </c:pt>
                <c:pt idx="3958">
                  <c:v>62.343595025558855</c:v>
                </c:pt>
                <c:pt idx="3959">
                  <c:v>62.366292820630193</c:v>
                </c:pt>
                <c:pt idx="3960">
                  <c:v>62.380025940337212</c:v>
                </c:pt>
                <c:pt idx="3961">
                  <c:v>62.399671931029204</c:v>
                </c:pt>
                <c:pt idx="3962">
                  <c:v>62.396810864423585</c:v>
                </c:pt>
                <c:pt idx="3963">
                  <c:v>62.403486686503392</c:v>
                </c:pt>
                <c:pt idx="3964">
                  <c:v>62.421988250553149</c:v>
                </c:pt>
                <c:pt idx="3965">
                  <c:v>62.620164797436487</c:v>
                </c:pt>
                <c:pt idx="3966">
                  <c:v>62.64381628137636</c:v>
                </c:pt>
                <c:pt idx="3967">
                  <c:v>62.657740138857108</c:v>
                </c:pt>
                <c:pt idx="3968">
                  <c:v>62.672426947432676</c:v>
                </c:pt>
                <c:pt idx="3969">
                  <c:v>62.704470893415738</c:v>
                </c:pt>
                <c:pt idx="3970">
                  <c:v>62.716105897611968</c:v>
                </c:pt>
                <c:pt idx="3971">
                  <c:v>62.713244831006328</c:v>
                </c:pt>
                <c:pt idx="3972">
                  <c:v>62.733653772793161</c:v>
                </c:pt>
                <c:pt idx="3973">
                  <c:v>62.74109254596781</c:v>
                </c:pt>
                <c:pt idx="3974">
                  <c:v>62.730220492866408</c:v>
                </c:pt>
                <c:pt idx="3975">
                  <c:v>62.749103532463572</c:v>
                </c:pt>
                <c:pt idx="3976">
                  <c:v>62.736896314946215</c:v>
                </c:pt>
                <c:pt idx="3977">
                  <c:v>62.72774090180819</c:v>
                </c:pt>
                <c:pt idx="3978">
                  <c:v>62.745860990310533</c:v>
                </c:pt>
                <c:pt idx="3979">
                  <c:v>62.720874341954683</c:v>
                </c:pt>
                <c:pt idx="3980">
                  <c:v>62.727168688487062</c:v>
                </c:pt>
                <c:pt idx="3981">
                  <c:v>62.7674143587396</c:v>
                </c:pt>
                <c:pt idx="3982">
                  <c:v>62.788776989394968</c:v>
                </c:pt>
                <c:pt idx="3983">
                  <c:v>62.809758144502915</c:v>
                </c:pt>
                <c:pt idx="3984">
                  <c:v>62.819485770962068</c:v>
                </c:pt>
                <c:pt idx="3985">
                  <c:v>62.828259708552665</c:v>
                </c:pt>
                <c:pt idx="3986">
                  <c:v>62.8707942320897</c:v>
                </c:pt>
                <c:pt idx="3987">
                  <c:v>62.950141145952514</c:v>
                </c:pt>
                <c:pt idx="3988">
                  <c:v>62.957389181353449</c:v>
                </c:pt>
                <c:pt idx="3989">
                  <c:v>62.97684443427174</c:v>
                </c:pt>
                <c:pt idx="3990">
                  <c:v>62.981231403067035</c:v>
                </c:pt>
                <c:pt idx="3991">
                  <c:v>62.99019607843136</c:v>
                </c:pt>
                <c:pt idx="3992">
                  <c:v>62.991149767299895</c:v>
                </c:pt>
                <c:pt idx="3993">
                  <c:v>63.057335774776824</c:v>
                </c:pt>
                <c:pt idx="3994">
                  <c:v>63.073357747768355</c:v>
                </c:pt>
                <c:pt idx="3995">
                  <c:v>63.084039063096043</c:v>
                </c:pt>
                <c:pt idx="3996">
                  <c:v>63.082131685358966</c:v>
                </c:pt>
                <c:pt idx="3997">
                  <c:v>63.038261997405968</c:v>
                </c:pt>
                <c:pt idx="3998">
                  <c:v>63.040550850690451</c:v>
                </c:pt>
                <c:pt idx="3999">
                  <c:v>63.040932326237893</c:v>
                </c:pt>
                <c:pt idx="4000">
                  <c:v>63.052376592660416</c:v>
                </c:pt>
                <c:pt idx="4001">
                  <c:v>63.052567330434123</c:v>
                </c:pt>
                <c:pt idx="4002">
                  <c:v>62.955481803616387</c:v>
                </c:pt>
                <c:pt idx="4003">
                  <c:v>62.903028915846491</c:v>
                </c:pt>
                <c:pt idx="4004">
                  <c:v>62.896925307087812</c:v>
                </c:pt>
                <c:pt idx="4005">
                  <c:v>62.883764400701921</c:v>
                </c:pt>
                <c:pt idx="4006">
                  <c:v>62.898832684824903</c:v>
                </c:pt>
                <c:pt idx="4007">
                  <c:v>62.911802853437095</c:v>
                </c:pt>
                <c:pt idx="4008">
                  <c:v>62.908941786831477</c:v>
                </c:pt>
                <c:pt idx="4009">
                  <c:v>62.914854657816441</c:v>
                </c:pt>
                <c:pt idx="4010">
                  <c:v>62.975890745403241</c:v>
                </c:pt>
                <c:pt idx="4011">
                  <c:v>62.982757305256754</c:v>
                </c:pt>
                <c:pt idx="4012">
                  <c:v>63.080796520943032</c:v>
                </c:pt>
                <c:pt idx="4013">
                  <c:v>63.084229800869799</c:v>
                </c:pt>
                <c:pt idx="4014">
                  <c:v>63.098344396124233</c:v>
                </c:pt>
                <c:pt idx="4015">
                  <c:v>63.127718013275363</c:v>
                </c:pt>
                <c:pt idx="4016">
                  <c:v>63.10730907148853</c:v>
                </c:pt>
                <c:pt idx="4017">
                  <c:v>63.113794155794629</c:v>
                </c:pt>
                <c:pt idx="4018">
                  <c:v>63.129053177691318</c:v>
                </c:pt>
                <c:pt idx="4019">
                  <c:v>63.135347524223711</c:v>
                </c:pt>
                <c:pt idx="4020">
                  <c:v>63.138399328603029</c:v>
                </c:pt>
                <c:pt idx="4021">
                  <c:v>63.156137941557951</c:v>
                </c:pt>
                <c:pt idx="4022">
                  <c:v>63.218318455786992</c:v>
                </c:pt>
                <c:pt idx="4023">
                  <c:v>63.224803540093077</c:v>
                </c:pt>
                <c:pt idx="4024">
                  <c:v>63.256847486076126</c:v>
                </c:pt>
                <c:pt idx="4025">
                  <c:v>63.260471503776614</c:v>
                </c:pt>
                <c:pt idx="4026">
                  <c:v>63.285648889906156</c:v>
                </c:pt>
                <c:pt idx="4027">
                  <c:v>63.287174792095833</c:v>
                </c:pt>
                <c:pt idx="4028">
                  <c:v>63.290989547570007</c:v>
                </c:pt>
                <c:pt idx="4029">
                  <c:v>63.292515449759676</c:v>
                </c:pt>
                <c:pt idx="4030">
                  <c:v>63.23968108644236</c:v>
                </c:pt>
                <c:pt idx="4031">
                  <c:v>63.210116731517516</c:v>
                </c:pt>
                <c:pt idx="4032">
                  <c:v>63.163576714732571</c:v>
                </c:pt>
                <c:pt idx="4033">
                  <c:v>63.175593194476235</c:v>
                </c:pt>
                <c:pt idx="4034">
                  <c:v>63.155947203784237</c:v>
                </c:pt>
                <c:pt idx="4035">
                  <c:v>62.930113679713131</c:v>
                </c:pt>
                <c:pt idx="4036">
                  <c:v>62.935645075150696</c:v>
                </c:pt>
                <c:pt idx="4037">
                  <c:v>62.948615243762866</c:v>
                </c:pt>
                <c:pt idx="4038">
                  <c:v>62.705996795605401</c:v>
                </c:pt>
                <c:pt idx="4039">
                  <c:v>62.733463035019462</c:v>
                </c:pt>
                <c:pt idx="4040">
                  <c:v>62.745479514763119</c:v>
                </c:pt>
                <c:pt idx="4041">
                  <c:v>62.786488136110492</c:v>
                </c:pt>
                <c:pt idx="4042">
                  <c:v>62.780575265125513</c:v>
                </c:pt>
                <c:pt idx="4043">
                  <c:v>62.773327229724586</c:v>
                </c:pt>
                <c:pt idx="4044">
                  <c:v>62.786869611657906</c:v>
                </c:pt>
                <c:pt idx="4045">
                  <c:v>63.04894331273367</c:v>
                </c:pt>
                <c:pt idx="4046">
                  <c:v>63.046082246128023</c:v>
                </c:pt>
                <c:pt idx="4047">
                  <c:v>63.051613641565567</c:v>
                </c:pt>
                <c:pt idx="4048">
                  <c:v>63.303006027313629</c:v>
                </c:pt>
                <c:pt idx="4049">
                  <c:v>63.294804303044167</c:v>
                </c:pt>
                <c:pt idx="4050">
                  <c:v>63.302433813992501</c:v>
                </c:pt>
                <c:pt idx="4051">
                  <c:v>63.2845044632639</c:v>
                </c:pt>
                <c:pt idx="4052">
                  <c:v>63.309681849393428</c:v>
                </c:pt>
                <c:pt idx="4053">
                  <c:v>63.318265049210325</c:v>
                </c:pt>
                <c:pt idx="4054">
                  <c:v>63.315976195925828</c:v>
                </c:pt>
                <c:pt idx="4055">
                  <c:v>63.292133974212241</c:v>
                </c:pt>
                <c:pt idx="4056">
                  <c:v>63.308155947203787</c:v>
                </c:pt>
                <c:pt idx="4057">
                  <c:v>63.295948729686415</c:v>
                </c:pt>
                <c:pt idx="4058">
                  <c:v>63.242923628595392</c:v>
                </c:pt>
                <c:pt idx="4059">
                  <c:v>63.257228961623561</c:v>
                </c:pt>
                <c:pt idx="4060">
                  <c:v>63.258754863813238</c:v>
                </c:pt>
                <c:pt idx="4061">
                  <c:v>63.243877317463941</c:v>
                </c:pt>
                <c:pt idx="4062">
                  <c:v>63.231479362172891</c:v>
                </c:pt>
                <c:pt idx="4063">
                  <c:v>63.232623788815161</c:v>
                </c:pt>
                <c:pt idx="4064">
                  <c:v>63.236629282063028</c:v>
                </c:pt>
                <c:pt idx="4065">
                  <c:v>63.250362401770055</c:v>
                </c:pt>
                <c:pt idx="4066">
                  <c:v>63.2360570687419</c:v>
                </c:pt>
                <c:pt idx="4067">
                  <c:v>63.242160677500578</c:v>
                </c:pt>
                <c:pt idx="4068">
                  <c:v>63.294232089723053</c:v>
                </c:pt>
                <c:pt idx="4069">
                  <c:v>63.291943236438541</c:v>
                </c:pt>
                <c:pt idx="4070">
                  <c:v>63.302052338445094</c:v>
                </c:pt>
                <c:pt idx="4071">
                  <c:v>63.320172426947423</c:v>
                </c:pt>
                <c:pt idx="4072">
                  <c:v>63.334668497749284</c:v>
                </c:pt>
                <c:pt idx="4073">
                  <c:v>63.351834897383071</c:v>
                </c:pt>
                <c:pt idx="4074">
                  <c:v>63.357747768368043</c:v>
                </c:pt>
                <c:pt idx="4075">
                  <c:v>63.35011825741968</c:v>
                </c:pt>
                <c:pt idx="4076">
                  <c:v>63.357175555046922</c:v>
                </c:pt>
                <c:pt idx="4077">
                  <c:v>63.367856870374609</c:v>
                </c:pt>
                <c:pt idx="4078">
                  <c:v>63.382925154497606</c:v>
                </c:pt>
                <c:pt idx="4079">
                  <c:v>63.358319981689192</c:v>
                </c:pt>
                <c:pt idx="4080">
                  <c:v>63.356794079499515</c:v>
                </c:pt>
                <c:pt idx="4081">
                  <c:v>63.352216372930513</c:v>
                </c:pt>
                <c:pt idx="4082">
                  <c:v>63.180552376592665</c:v>
                </c:pt>
                <c:pt idx="4083">
                  <c:v>63.182078278782328</c:v>
                </c:pt>
                <c:pt idx="4084">
                  <c:v>63.179217212176695</c:v>
                </c:pt>
                <c:pt idx="4085">
                  <c:v>63.163767452506285</c:v>
                </c:pt>
                <c:pt idx="4086">
                  <c:v>63.152132448310056</c:v>
                </c:pt>
                <c:pt idx="4087">
                  <c:v>63.159571221484704</c:v>
                </c:pt>
                <c:pt idx="4088">
                  <c:v>63.168917372396436</c:v>
                </c:pt>
                <c:pt idx="4089">
                  <c:v>63.197146562905324</c:v>
                </c:pt>
                <c:pt idx="4090">
                  <c:v>63.200198367284656</c:v>
                </c:pt>
                <c:pt idx="4091">
                  <c:v>63.212405584802013</c:v>
                </c:pt>
                <c:pt idx="4092">
                  <c:v>63.380254825665681</c:v>
                </c:pt>
                <c:pt idx="4093">
                  <c:v>63.37472343022813</c:v>
                </c:pt>
                <c:pt idx="4094">
                  <c:v>63.374151216907002</c:v>
                </c:pt>
                <c:pt idx="4095">
                  <c:v>63.383115892271306</c:v>
                </c:pt>
                <c:pt idx="4096">
                  <c:v>63.401426718547341</c:v>
                </c:pt>
                <c:pt idx="4097">
                  <c:v>63.406767376211192</c:v>
                </c:pt>
                <c:pt idx="4098">
                  <c:v>63.401998931868455</c:v>
                </c:pt>
                <c:pt idx="4099">
                  <c:v>63.404478522926659</c:v>
                </c:pt>
                <c:pt idx="4100">
                  <c:v>63.232051575493998</c:v>
                </c:pt>
                <c:pt idx="4101">
                  <c:v>63.23376821545736</c:v>
                </c:pt>
                <c:pt idx="4102">
                  <c:v>63.230716411078028</c:v>
                </c:pt>
                <c:pt idx="4103">
                  <c:v>63.231670099946577</c:v>
                </c:pt>
                <c:pt idx="4104">
                  <c:v>63.244831006332468</c:v>
                </c:pt>
                <c:pt idx="4105">
                  <c:v>63.250934615091147</c:v>
                </c:pt>
                <c:pt idx="4106">
                  <c:v>63.243305104142806</c:v>
                </c:pt>
                <c:pt idx="4107">
                  <c:v>63.226901655603868</c:v>
                </c:pt>
                <c:pt idx="4108">
                  <c:v>63.224612802319349</c:v>
                </c:pt>
                <c:pt idx="4109">
                  <c:v>63.207255664911862</c:v>
                </c:pt>
                <c:pt idx="4110">
                  <c:v>63.372053101396183</c:v>
                </c:pt>
                <c:pt idx="4111">
                  <c:v>63.358892195010277</c:v>
                </c:pt>
                <c:pt idx="4112">
                  <c:v>63.359082932783998</c:v>
                </c:pt>
                <c:pt idx="4113">
                  <c:v>63.348592355230004</c:v>
                </c:pt>
                <c:pt idx="4114">
                  <c:v>63.330281528953982</c:v>
                </c:pt>
                <c:pt idx="4115">
                  <c:v>63.330281528953968</c:v>
                </c:pt>
                <c:pt idx="4116">
                  <c:v>63.336575875486368</c:v>
                </c:pt>
                <c:pt idx="4117">
                  <c:v>63.333714808880735</c:v>
                </c:pt>
                <c:pt idx="4118">
                  <c:v>63.335240711070412</c:v>
                </c:pt>
                <c:pt idx="4119">
                  <c:v>63.347066453040341</c:v>
                </c:pt>
                <c:pt idx="4120">
                  <c:v>63.343251697566167</c:v>
                </c:pt>
                <c:pt idx="4121">
                  <c:v>63.352597848477913</c:v>
                </c:pt>
                <c:pt idx="4122">
                  <c:v>63.343251697566174</c:v>
                </c:pt>
                <c:pt idx="4123">
                  <c:v>63.343251697566174</c:v>
                </c:pt>
                <c:pt idx="4124">
                  <c:v>63.334477759975584</c:v>
                </c:pt>
                <c:pt idx="4125">
                  <c:v>63.320172426947444</c:v>
                </c:pt>
                <c:pt idx="4126">
                  <c:v>63.304722667277034</c:v>
                </c:pt>
                <c:pt idx="4127">
                  <c:v>63.301861600671394</c:v>
                </c:pt>
                <c:pt idx="4128">
                  <c:v>63.294995040817881</c:v>
                </c:pt>
                <c:pt idx="4129">
                  <c:v>63.327992675669478</c:v>
                </c:pt>
                <c:pt idx="4130">
                  <c:v>63.277065690089238</c:v>
                </c:pt>
                <c:pt idx="4131">
                  <c:v>63.271725032425408</c:v>
                </c:pt>
                <c:pt idx="4132">
                  <c:v>63.274967574578454</c:v>
                </c:pt>
                <c:pt idx="4133">
                  <c:v>63.278782330052628</c:v>
                </c:pt>
                <c:pt idx="4134">
                  <c:v>63.306248569466675</c:v>
                </c:pt>
                <c:pt idx="4135">
                  <c:v>63.312733653772774</c:v>
                </c:pt>
                <c:pt idx="4136">
                  <c:v>63.327992675669464</c:v>
                </c:pt>
                <c:pt idx="4137">
                  <c:v>63.323796444647883</c:v>
                </c:pt>
                <c:pt idx="4138">
                  <c:v>63.317692835889204</c:v>
                </c:pt>
                <c:pt idx="4139">
                  <c:v>63.278973067826335</c:v>
                </c:pt>
                <c:pt idx="4140">
                  <c:v>63.335431448844119</c:v>
                </c:pt>
                <c:pt idx="4141">
                  <c:v>63.330090791180282</c:v>
                </c:pt>
                <c:pt idx="4142">
                  <c:v>63.372053101396183</c:v>
                </c:pt>
                <c:pt idx="4143">
                  <c:v>63.14831769283586</c:v>
                </c:pt>
                <c:pt idx="4144">
                  <c:v>63.127336537727913</c:v>
                </c:pt>
                <c:pt idx="4145">
                  <c:v>63.12180514229037</c:v>
                </c:pt>
                <c:pt idx="4146">
                  <c:v>63.11188677805751</c:v>
                </c:pt>
                <c:pt idx="4147">
                  <c:v>63.121042191195542</c:v>
                </c:pt>
                <c:pt idx="4148">
                  <c:v>63.122568093385212</c:v>
                </c:pt>
                <c:pt idx="4149">
                  <c:v>63.10673685816738</c:v>
                </c:pt>
                <c:pt idx="4150">
                  <c:v>63.065346761272586</c:v>
                </c:pt>
                <c:pt idx="4151">
                  <c:v>63.042458228427549</c:v>
                </c:pt>
                <c:pt idx="4152">
                  <c:v>63.006408789196598</c:v>
                </c:pt>
                <c:pt idx="4153">
                  <c:v>63.222514686808566</c:v>
                </c:pt>
                <c:pt idx="4154">
                  <c:v>63.22404058899825</c:v>
                </c:pt>
                <c:pt idx="4155">
                  <c:v>63.208781567101553</c:v>
                </c:pt>
                <c:pt idx="4156">
                  <c:v>63.190089265278083</c:v>
                </c:pt>
                <c:pt idx="4157">
                  <c:v>63.176165407797363</c:v>
                </c:pt>
                <c:pt idx="4158">
                  <c:v>63.172541390096896</c:v>
                </c:pt>
                <c:pt idx="4159">
                  <c:v>63.213168535896862</c:v>
                </c:pt>
                <c:pt idx="4160">
                  <c:v>63.185702296482816</c:v>
                </c:pt>
                <c:pt idx="4161">
                  <c:v>63.187228198672493</c:v>
                </c:pt>
                <c:pt idx="4162">
                  <c:v>63.173304341191752</c:v>
                </c:pt>
                <c:pt idx="4163">
                  <c:v>63.157282368200207</c:v>
                </c:pt>
                <c:pt idx="4164">
                  <c:v>63.135919737544839</c:v>
                </c:pt>
                <c:pt idx="4165">
                  <c:v>63.136682688639667</c:v>
                </c:pt>
                <c:pt idx="4166">
                  <c:v>63.135538261997418</c:v>
                </c:pt>
                <c:pt idx="4167">
                  <c:v>63.14145113298239</c:v>
                </c:pt>
                <c:pt idx="4168">
                  <c:v>63.119134813458459</c:v>
                </c:pt>
                <c:pt idx="4169">
                  <c:v>63.06115053025102</c:v>
                </c:pt>
                <c:pt idx="4170">
                  <c:v>63.109979400320455</c:v>
                </c:pt>
                <c:pt idx="4171">
                  <c:v>63.130769817654695</c:v>
                </c:pt>
                <c:pt idx="4172">
                  <c:v>63.134393835355148</c:v>
                </c:pt>
                <c:pt idx="4173">
                  <c:v>63.144884412909143</c:v>
                </c:pt>
                <c:pt idx="4174">
                  <c:v>63.14583810177767</c:v>
                </c:pt>
                <c:pt idx="4175">
                  <c:v>63.145265888456535</c:v>
                </c:pt>
                <c:pt idx="4176">
                  <c:v>63.136301213092224</c:v>
                </c:pt>
                <c:pt idx="4177">
                  <c:v>63.146028839551377</c:v>
                </c:pt>
                <c:pt idx="4178">
                  <c:v>63.156900892652764</c:v>
                </c:pt>
                <c:pt idx="4179">
                  <c:v>63.156900892652779</c:v>
                </c:pt>
                <c:pt idx="4180">
                  <c:v>63.140115968566406</c:v>
                </c:pt>
                <c:pt idx="4181">
                  <c:v>63.099488822766432</c:v>
                </c:pt>
                <c:pt idx="4182">
                  <c:v>63.077744716563643</c:v>
                </c:pt>
                <c:pt idx="4183">
                  <c:v>63.059624628061329</c:v>
                </c:pt>
                <c:pt idx="4184">
                  <c:v>63.043030441748684</c:v>
                </c:pt>
                <c:pt idx="4185">
                  <c:v>63.038071259632261</c:v>
                </c:pt>
                <c:pt idx="4186">
                  <c:v>63.031013962005048</c:v>
                </c:pt>
                <c:pt idx="4187">
                  <c:v>63.006790264744019</c:v>
                </c:pt>
                <c:pt idx="4188">
                  <c:v>62.989623865110232</c:v>
                </c:pt>
                <c:pt idx="4189">
                  <c:v>62.989814602883939</c:v>
                </c:pt>
                <c:pt idx="4190">
                  <c:v>63.006790264744026</c:v>
                </c:pt>
                <c:pt idx="4191">
                  <c:v>63.020332646677346</c:v>
                </c:pt>
                <c:pt idx="4192">
                  <c:v>63.018616006713977</c:v>
                </c:pt>
                <c:pt idx="4193">
                  <c:v>63.007934691386275</c:v>
                </c:pt>
                <c:pt idx="4194">
                  <c:v>63.07679102769513</c:v>
                </c:pt>
                <c:pt idx="4195">
                  <c:v>62.829594872968656</c:v>
                </c:pt>
                <c:pt idx="4196">
                  <c:v>62.840466926070043</c:v>
                </c:pt>
                <c:pt idx="4197">
                  <c:v>62.849431601434347</c:v>
                </c:pt>
                <c:pt idx="4198">
                  <c:v>62.839513237201501</c:v>
                </c:pt>
                <c:pt idx="4199">
                  <c:v>62.827306019684137</c:v>
                </c:pt>
                <c:pt idx="4200">
                  <c:v>62.801747158007174</c:v>
                </c:pt>
                <c:pt idx="4201">
                  <c:v>62.793354695963991</c:v>
                </c:pt>
                <c:pt idx="4202">
                  <c:v>62.78744182497902</c:v>
                </c:pt>
                <c:pt idx="4203">
                  <c:v>62.779240100709558</c:v>
                </c:pt>
                <c:pt idx="4204">
                  <c:v>62.701609826810113</c:v>
                </c:pt>
                <c:pt idx="4205">
                  <c:v>62.934500648508433</c:v>
                </c:pt>
                <c:pt idx="4206">
                  <c:v>62.91466392004272</c:v>
                </c:pt>
                <c:pt idx="4207">
                  <c:v>62.891775387197697</c:v>
                </c:pt>
                <c:pt idx="4208">
                  <c:v>62.894827191577029</c:v>
                </c:pt>
                <c:pt idx="4209">
                  <c:v>62.89158464942399</c:v>
                </c:pt>
                <c:pt idx="4210">
                  <c:v>62.878995956359212</c:v>
                </c:pt>
                <c:pt idx="4211">
                  <c:v>62.874418249790196</c:v>
                </c:pt>
                <c:pt idx="4212">
                  <c:v>62.866788738841855</c:v>
                </c:pt>
                <c:pt idx="4213">
                  <c:v>62.86259250782026</c:v>
                </c:pt>
                <c:pt idx="4214">
                  <c:v>62.84885938811324</c:v>
                </c:pt>
                <c:pt idx="4215">
                  <c:v>62.838750286106666</c:v>
                </c:pt>
                <c:pt idx="4216">
                  <c:v>62.842946517128254</c:v>
                </c:pt>
                <c:pt idx="4217">
                  <c:v>62.810139620050357</c:v>
                </c:pt>
                <c:pt idx="4218">
                  <c:v>62.806515602349876</c:v>
                </c:pt>
                <c:pt idx="4219">
                  <c:v>62.802891584649409</c:v>
                </c:pt>
                <c:pt idx="4220">
                  <c:v>62.801174944686032</c:v>
                </c:pt>
                <c:pt idx="4221">
                  <c:v>62.805180437933927</c:v>
                </c:pt>
                <c:pt idx="4222">
                  <c:v>62.800793469138611</c:v>
                </c:pt>
                <c:pt idx="4223">
                  <c:v>62.793545433737677</c:v>
                </c:pt>
                <c:pt idx="4224">
                  <c:v>62.827496757457837</c:v>
                </c:pt>
                <c:pt idx="4225">
                  <c:v>62.910086213473711</c:v>
                </c:pt>
                <c:pt idx="4226">
                  <c:v>62.878233005264363</c:v>
                </c:pt>
                <c:pt idx="4227">
                  <c:v>62.892538338292511</c:v>
                </c:pt>
                <c:pt idx="4228">
                  <c:v>62.887006942854967</c:v>
                </c:pt>
                <c:pt idx="4229">
                  <c:v>62.915045395590141</c:v>
                </c:pt>
                <c:pt idx="4230">
                  <c:v>62.915236133363841</c:v>
                </c:pt>
                <c:pt idx="4231">
                  <c:v>62.901312275883107</c:v>
                </c:pt>
                <c:pt idx="4232">
                  <c:v>62.89559014267185</c:v>
                </c:pt>
                <c:pt idx="4233">
                  <c:v>62.883764400701907</c:v>
                </c:pt>
                <c:pt idx="4234">
                  <c:v>62.840085450522622</c:v>
                </c:pt>
                <c:pt idx="4235">
                  <c:v>62.747577630273895</c:v>
                </c:pt>
                <c:pt idx="4236">
                  <c:v>62.762836652170598</c:v>
                </c:pt>
                <c:pt idx="4237">
                  <c:v>62.747959105821302</c:v>
                </c:pt>
                <c:pt idx="4238">
                  <c:v>62.730983443961236</c:v>
                </c:pt>
                <c:pt idx="4239">
                  <c:v>62.680819409475852</c:v>
                </c:pt>
                <c:pt idx="4240">
                  <c:v>62.664415960936914</c:v>
                </c:pt>
                <c:pt idx="4241">
                  <c:v>62.650492103456166</c:v>
                </c:pt>
                <c:pt idx="4242">
                  <c:v>62.475967040512714</c:v>
                </c:pt>
                <c:pt idx="4243">
                  <c:v>62.469672693980328</c:v>
                </c:pt>
                <c:pt idx="4244">
                  <c:v>62.458228427557799</c:v>
                </c:pt>
                <c:pt idx="4245">
                  <c:v>62.440871290150312</c:v>
                </c:pt>
                <c:pt idx="4246">
                  <c:v>62.444686045624486</c:v>
                </c:pt>
                <c:pt idx="4247">
                  <c:v>62.431715877012287</c:v>
                </c:pt>
                <c:pt idx="4248">
                  <c:v>62.423704890516525</c:v>
                </c:pt>
                <c:pt idx="4249">
                  <c:v>62.420462348363479</c:v>
                </c:pt>
                <c:pt idx="4250">
                  <c:v>62.426947432669564</c:v>
                </c:pt>
                <c:pt idx="4251">
                  <c:v>62.423132677195397</c:v>
                </c:pt>
                <c:pt idx="4252">
                  <c:v>62.581063553826198</c:v>
                </c:pt>
                <c:pt idx="4253">
                  <c:v>62.563515678645004</c:v>
                </c:pt>
                <c:pt idx="4254">
                  <c:v>62.574006256198984</c:v>
                </c:pt>
                <c:pt idx="4255">
                  <c:v>62.565613794155794</c:v>
                </c:pt>
                <c:pt idx="4256">
                  <c:v>62.524414435034714</c:v>
                </c:pt>
                <c:pt idx="4257">
                  <c:v>62.534332799267567</c:v>
                </c:pt>
                <c:pt idx="4258">
                  <c:v>62.520408941786833</c:v>
                </c:pt>
                <c:pt idx="4259">
                  <c:v>62.505340657663865</c:v>
                </c:pt>
                <c:pt idx="4260">
                  <c:v>62.476920729381263</c:v>
                </c:pt>
                <c:pt idx="4261">
                  <c:v>62.449454489967209</c:v>
                </c:pt>
                <c:pt idx="4262">
                  <c:v>62.433623254749364</c:v>
                </c:pt>
                <c:pt idx="4263">
                  <c:v>62.442969405661096</c:v>
                </c:pt>
                <c:pt idx="4264">
                  <c:v>62.418554970626374</c:v>
                </c:pt>
                <c:pt idx="4265">
                  <c:v>62.410734721904319</c:v>
                </c:pt>
                <c:pt idx="4266">
                  <c:v>62.416456855115584</c:v>
                </c:pt>
                <c:pt idx="4267">
                  <c:v>62.396810864423593</c:v>
                </c:pt>
                <c:pt idx="4268">
                  <c:v>62.386511024643333</c:v>
                </c:pt>
                <c:pt idx="4269">
                  <c:v>62.395475700007637</c:v>
                </c:pt>
                <c:pt idx="4270">
                  <c:v>62.406538490882738</c:v>
                </c:pt>
                <c:pt idx="4271">
                  <c:v>62.428091859311834</c:v>
                </c:pt>
                <c:pt idx="4272">
                  <c:v>62.427138170443286</c:v>
                </c:pt>
                <c:pt idx="4273">
                  <c:v>62.402723735408586</c:v>
                </c:pt>
                <c:pt idx="4274">
                  <c:v>62.399481193255518</c:v>
                </c:pt>
                <c:pt idx="4275">
                  <c:v>62.402723735408586</c:v>
                </c:pt>
                <c:pt idx="4276">
                  <c:v>62.404821850919383</c:v>
                </c:pt>
                <c:pt idx="4277">
                  <c:v>62.400625619897788</c:v>
                </c:pt>
                <c:pt idx="4278">
                  <c:v>62.398908979934411</c:v>
                </c:pt>
                <c:pt idx="4279">
                  <c:v>62.3723964293889</c:v>
                </c:pt>
                <c:pt idx="4280">
                  <c:v>62.344930189974846</c:v>
                </c:pt>
                <c:pt idx="4281">
                  <c:v>62.315365835050002</c:v>
                </c:pt>
                <c:pt idx="4282">
                  <c:v>62.345120927748567</c:v>
                </c:pt>
                <c:pt idx="4283">
                  <c:v>62.351224536507232</c:v>
                </c:pt>
                <c:pt idx="4284">
                  <c:v>62.343785763332583</c:v>
                </c:pt>
                <c:pt idx="4285">
                  <c:v>62.324521248187999</c:v>
                </c:pt>
                <c:pt idx="4286">
                  <c:v>62.311169604028393</c:v>
                </c:pt>
                <c:pt idx="4287">
                  <c:v>62.309452964065017</c:v>
                </c:pt>
                <c:pt idx="4288">
                  <c:v>62.300297550926999</c:v>
                </c:pt>
                <c:pt idx="4289">
                  <c:v>62.292477302204951</c:v>
                </c:pt>
                <c:pt idx="4290">
                  <c:v>62.296292057679111</c:v>
                </c:pt>
                <c:pt idx="4291">
                  <c:v>62.302204928664082</c:v>
                </c:pt>
                <c:pt idx="4292">
                  <c:v>62.257953765163663</c:v>
                </c:pt>
                <c:pt idx="4293">
                  <c:v>62.258144502937377</c:v>
                </c:pt>
                <c:pt idx="4294">
                  <c:v>62.28332188906694</c:v>
                </c:pt>
                <c:pt idx="4295">
                  <c:v>62.286182955672565</c:v>
                </c:pt>
                <c:pt idx="4296">
                  <c:v>62.275120164797457</c:v>
                </c:pt>
                <c:pt idx="4297">
                  <c:v>62.267490653849109</c:v>
                </c:pt>
                <c:pt idx="4298">
                  <c:v>62.19119554436562</c:v>
                </c:pt>
                <c:pt idx="4299">
                  <c:v>62.184328984512106</c:v>
                </c:pt>
                <c:pt idx="4300">
                  <c:v>62.177462424658572</c:v>
                </c:pt>
                <c:pt idx="4301">
                  <c:v>62.179942015716804</c:v>
                </c:pt>
                <c:pt idx="4302">
                  <c:v>62.17421988250554</c:v>
                </c:pt>
                <c:pt idx="4303">
                  <c:v>62.153429465171293</c:v>
                </c:pt>
                <c:pt idx="4304">
                  <c:v>62.12005035477226</c:v>
                </c:pt>
                <c:pt idx="4305">
                  <c:v>62.10593575951782</c:v>
                </c:pt>
                <c:pt idx="4306">
                  <c:v>62.088387884336626</c:v>
                </c:pt>
                <c:pt idx="4307">
                  <c:v>62.074273289082193</c:v>
                </c:pt>
                <c:pt idx="4308">
                  <c:v>62.144464789806989</c:v>
                </c:pt>
                <c:pt idx="4309">
                  <c:v>62.152285038529044</c:v>
                </c:pt>
                <c:pt idx="4310">
                  <c:v>62.132066834515925</c:v>
                </c:pt>
                <c:pt idx="4311">
                  <c:v>62.120241092545982</c:v>
                </c:pt>
                <c:pt idx="4312">
                  <c:v>62.114328221561003</c:v>
                </c:pt>
                <c:pt idx="4313">
                  <c:v>62.10440985732815</c:v>
                </c:pt>
                <c:pt idx="4314">
                  <c:v>62.083237964446482</c:v>
                </c:pt>
                <c:pt idx="4315">
                  <c:v>62.016670481422146</c:v>
                </c:pt>
                <c:pt idx="4316">
                  <c:v>62.023727779049366</c:v>
                </c:pt>
                <c:pt idx="4317">
                  <c:v>62.016098268101004</c:v>
                </c:pt>
                <c:pt idx="4318">
                  <c:v>62.007133592736693</c:v>
                </c:pt>
                <c:pt idx="4319">
                  <c:v>61.985961699855032</c:v>
                </c:pt>
                <c:pt idx="4320">
                  <c:v>61.982337682154572</c:v>
                </c:pt>
                <c:pt idx="4321">
                  <c:v>61.958113984893579</c:v>
                </c:pt>
                <c:pt idx="4322">
                  <c:v>61.94895857175554</c:v>
                </c:pt>
                <c:pt idx="4323">
                  <c:v>61.960402838178069</c:v>
                </c:pt>
                <c:pt idx="4324">
                  <c:v>61.952391851682307</c:v>
                </c:pt>
                <c:pt idx="4325">
                  <c:v>61.994926375219357</c:v>
                </c:pt>
                <c:pt idx="4326">
                  <c:v>61.976424811169615</c:v>
                </c:pt>
                <c:pt idx="4327">
                  <c:v>61.972037842374313</c:v>
                </c:pt>
                <c:pt idx="4328">
                  <c:v>61.968032349126432</c:v>
                </c:pt>
                <c:pt idx="4329">
                  <c:v>61.960784313725505</c:v>
                </c:pt>
                <c:pt idx="4330">
                  <c:v>61.959067673762128</c:v>
                </c:pt>
                <c:pt idx="4331">
                  <c:v>61.95010299839781</c:v>
                </c:pt>
                <c:pt idx="4332">
                  <c:v>61.948195620660712</c:v>
                </c:pt>
                <c:pt idx="4333">
                  <c:v>61.918249790188455</c:v>
                </c:pt>
                <c:pt idx="4334">
                  <c:v>61.913862821393153</c:v>
                </c:pt>
                <c:pt idx="4335">
                  <c:v>61.926451514457916</c:v>
                </c:pt>
                <c:pt idx="4336">
                  <c:v>61.941519798580906</c:v>
                </c:pt>
                <c:pt idx="4337">
                  <c:v>61.983291371023121</c:v>
                </c:pt>
                <c:pt idx="4338">
                  <c:v>62.036125734340416</c:v>
                </c:pt>
                <c:pt idx="4339">
                  <c:v>62.041657129777988</c:v>
                </c:pt>
                <c:pt idx="4340">
                  <c:v>62.045281147478455</c:v>
                </c:pt>
                <c:pt idx="4341">
                  <c:v>62.058823529411768</c:v>
                </c:pt>
                <c:pt idx="4342">
                  <c:v>61.948767833981847</c:v>
                </c:pt>
                <c:pt idx="4343">
                  <c:v>61.957732509346172</c:v>
                </c:pt>
                <c:pt idx="4344">
                  <c:v>61.976615548943343</c:v>
                </c:pt>
                <c:pt idx="4345">
                  <c:v>61.965171282520814</c:v>
                </c:pt>
                <c:pt idx="4346">
                  <c:v>61.935606927595948</c:v>
                </c:pt>
                <c:pt idx="4347">
                  <c:v>61.871709773403538</c:v>
                </c:pt>
                <c:pt idx="4348">
                  <c:v>61.804951552605495</c:v>
                </c:pt>
                <c:pt idx="4349">
                  <c:v>61.799420157167937</c:v>
                </c:pt>
                <c:pt idx="4350">
                  <c:v>61.715686274509814</c:v>
                </c:pt>
                <c:pt idx="4351">
                  <c:v>61.696040283817823</c:v>
                </c:pt>
                <c:pt idx="4352">
                  <c:v>61.791790646219589</c:v>
                </c:pt>
                <c:pt idx="4353">
                  <c:v>61.791409170672161</c:v>
                </c:pt>
                <c:pt idx="4354">
                  <c:v>61.776150148775478</c:v>
                </c:pt>
                <c:pt idx="4355">
                  <c:v>61.778057526512555</c:v>
                </c:pt>
                <c:pt idx="4356">
                  <c:v>61.787022201876866</c:v>
                </c:pt>
                <c:pt idx="4357">
                  <c:v>61.796749828335997</c:v>
                </c:pt>
                <c:pt idx="4358">
                  <c:v>61.796368352788591</c:v>
                </c:pt>
                <c:pt idx="4359">
                  <c:v>61.788929579613956</c:v>
                </c:pt>
                <c:pt idx="4360">
                  <c:v>61.863508049134069</c:v>
                </c:pt>
                <c:pt idx="4361">
                  <c:v>61.86083772030215</c:v>
                </c:pt>
                <c:pt idx="4362">
                  <c:v>61.859311818112488</c:v>
                </c:pt>
                <c:pt idx="4363">
                  <c:v>61.849393453879635</c:v>
                </c:pt>
                <c:pt idx="4364">
                  <c:v>61.854924849317186</c:v>
                </c:pt>
                <c:pt idx="4365">
                  <c:v>61.836804760814843</c:v>
                </c:pt>
                <c:pt idx="4366">
                  <c:v>61.821736476691854</c:v>
                </c:pt>
                <c:pt idx="4367">
                  <c:v>61.815823605706882</c:v>
                </c:pt>
                <c:pt idx="4368">
                  <c:v>61.80781261921112</c:v>
                </c:pt>
                <c:pt idx="4369">
                  <c:v>61.802090485999862</c:v>
                </c:pt>
                <c:pt idx="4370">
                  <c:v>61.793698023956665</c:v>
                </c:pt>
                <c:pt idx="4371">
                  <c:v>61.793125810635523</c:v>
                </c:pt>
                <c:pt idx="4372">
                  <c:v>61.785114824139761</c:v>
                </c:pt>
                <c:pt idx="4373">
                  <c:v>61.779201953154782</c:v>
                </c:pt>
                <c:pt idx="4374">
                  <c:v>61.757076371404573</c:v>
                </c:pt>
                <c:pt idx="4375">
                  <c:v>61.760128175783919</c:v>
                </c:pt>
                <c:pt idx="4376">
                  <c:v>61.75078202487218</c:v>
                </c:pt>
                <c:pt idx="4377">
                  <c:v>61.745441367208343</c:v>
                </c:pt>
                <c:pt idx="4378">
                  <c:v>61.741054398413041</c:v>
                </c:pt>
                <c:pt idx="4379">
                  <c:v>61.749256122682525</c:v>
                </c:pt>
                <c:pt idx="4380">
                  <c:v>61.755359731441196</c:v>
                </c:pt>
                <c:pt idx="4381">
                  <c:v>61.761463340199896</c:v>
                </c:pt>
                <c:pt idx="4382">
                  <c:v>61.734760051880684</c:v>
                </c:pt>
                <c:pt idx="4383">
                  <c:v>61.732471198596173</c:v>
                </c:pt>
                <c:pt idx="4384">
                  <c:v>61.739909971770807</c:v>
                </c:pt>
                <c:pt idx="4385">
                  <c:v>61.754215304798961</c:v>
                </c:pt>
                <c:pt idx="4386">
                  <c:v>61.783016708628978</c:v>
                </c:pt>
                <c:pt idx="4387">
                  <c:v>61.782253757534136</c:v>
                </c:pt>
                <c:pt idx="4388">
                  <c:v>61.794651712825214</c:v>
                </c:pt>
                <c:pt idx="4389">
                  <c:v>61.780537117570745</c:v>
                </c:pt>
                <c:pt idx="4390">
                  <c:v>61.773861295490953</c:v>
                </c:pt>
                <c:pt idx="4391">
                  <c:v>61.776150148775457</c:v>
                </c:pt>
                <c:pt idx="4392">
                  <c:v>61.800564583810171</c:v>
                </c:pt>
                <c:pt idx="4393">
                  <c:v>61.813344014648656</c:v>
                </c:pt>
                <c:pt idx="4394">
                  <c:v>61.808384832532241</c:v>
                </c:pt>
                <c:pt idx="4395">
                  <c:v>61.7635614557107</c:v>
                </c:pt>
                <c:pt idx="4396">
                  <c:v>61.745441367208379</c:v>
                </c:pt>
                <c:pt idx="4397">
                  <c:v>61.749828336003667</c:v>
                </c:pt>
                <c:pt idx="4398">
                  <c:v>61.73819333180743</c:v>
                </c:pt>
                <c:pt idx="4399">
                  <c:v>61.747348744945455</c:v>
                </c:pt>
                <c:pt idx="4400">
                  <c:v>61.748111696040283</c:v>
                </c:pt>
                <c:pt idx="4401">
                  <c:v>61.754978255893796</c:v>
                </c:pt>
                <c:pt idx="4402">
                  <c:v>61.754596780346375</c:v>
                </c:pt>
                <c:pt idx="4403">
                  <c:v>61.750019073777381</c:v>
                </c:pt>
                <c:pt idx="4404">
                  <c:v>61.748111696040283</c:v>
                </c:pt>
                <c:pt idx="4405">
                  <c:v>61.785687037460889</c:v>
                </c:pt>
                <c:pt idx="4406">
                  <c:v>61.802471961547269</c:v>
                </c:pt>
                <c:pt idx="4407">
                  <c:v>61.85053788052187</c:v>
                </c:pt>
                <c:pt idx="4408">
                  <c:v>61.837567711909671</c:v>
                </c:pt>
                <c:pt idx="4409">
                  <c:v>61.831464103150992</c:v>
                </c:pt>
                <c:pt idx="4410">
                  <c:v>61.836423285267415</c:v>
                </c:pt>
                <c:pt idx="4411">
                  <c:v>61.799229419394216</c:v>
                </c:pt>
                <c:pt idx="4412">
                  <c:v>61.892881666285199</c:v>
                </c:pt>
                <c:pt idx="4413">
                  <c:v>61.901464866102081</c:v>
                </c:pt>
                <c:pt idx="4414">
                  <c:v>61.955062180514233</c:v>
                </c:pt>
                <c:pt idx="4415">
                  <c:v>61.963454642557416</c:v>
                </c:pt>
                <c:pt idx="4416">
                  <c:v>61.954299229419391</c:v>
                </c:pt>
                <c:pt idx="4417">
                  <c:v>61.906996261539646</c:v>
                </c:pt>
                <c:pt idx="4418">
                  <c:v>61.927977416647593</c:v>
                </c:pt>
                <c:pt idx="4419">
                  <c:v>61.922827496757478</c:v>
                </c:pt>
                <c:pt idx="4420">
                  <c:v>61.920729381246666</c:v>
                </c:pt>
                <c:pt idx="4421">
                  <c:v>61.947623407339599</c:v>
                </c:pt>
                <c:pt idx="4422">
                  <c:v>61.870374608987561</c:v>
                </c:pt>
                <c:pt idx="4423">
                  <c:v>61.847676813916237</c:v>
                </c:pt>
                <c:pt idx="4424">
                  <c:v>61.791981383993274</c:v>
                </c:pt>
                <c:pt idx="4425">
                  <c:v>61.781490806439308</c:v>
                </c:pt>
                <c:pt idx="4426">
                  <c:v>61.780537117570773</c:v>
                </c:pt>
                <c:pt idx="4427">
                  <c:v>61.774814984359509</c:v>
                </c:pt>
                <c:pt idx="4428">
                  <c:v>61.774624246585802</c:v>
                </c:pt>
                <c:pt idx="4429">
                  <c:v>61.773289082169846</c:v>
                </c:pt>
                <c:pt idx="4430">
                  <c:v>61.769283588921965</c:v>
                </c:pt>
                <c:pt idx="4431">
                  <c:v>61.777485313191427</c:v>
                </c:pt>
                <c:pt idx="4432">
                  <c:v>61.778248264286262</c:v>
                </c:pt>
                <c:pt idx="4433">
                  <c:v>61.790455481803619</c:v>
                </c:pt>
                <c:pt idx="4434">
                  <c:v>61.79198138399331</c:v>
                </c:pt>
                <c:pt idx="4435">
                  <c:v>61.793125810635559</c:v>
                </c:pt>
                <c:pt idx="4436">
                  <c:v>61.800183108262765</c:v>
                </c:pt>
                <c:pt idx="4437">
                  <c:v>61.802853437094676</c:v>
                </c:pt>
                <c:pt idx="4438">
                  <c:v>61.785305561913482</c:v>
                </c:pt>
                <c:pt idx="4439">
                  <c:v>61.839284351873047</c:v>
                </c:pt>
                <c:pt idx="4440">
                  <c:v>61.828793774319067</c:v>
                </c:pt>
                <c:pt idx="4441">
                  <c:v>61.824025329976358</c:v>
                </c:pt>
                <c:pt idx="4442">
                  <c:v>61.900511177233547</c:v>
                </c:pt>
                <c:pt idx="4443">
                  <c:v>61.904135194934021</c:v>
                </c:pt>
                <c:pt idx="4444">
                  <c:v>61.913290608072018</c:v>
                </c:pt>
                <c:pt idx="4445">
                  <c:v>61.896124208438231</c:v>
                </c:pt>
                <c:pt idx="4446">
                  <c:v>61.877050431067367</c:v>
                </c:pt>
                <c:pt idx="4447">
                  <c:v>61.885061417563143</c:v>
                </c:pt>
                <c:pt idx="4448">
                  <c:v>61.896696421759373</c:v>
                </c:pt>
                <c:pt idx="4449">
                  <c:v>61.860265506981008</c:v>
                </c:pt>
                <c:pt idx="4450">
                  <c:v>61.865415426871152</c:v>
                </c:pt>
                <c:pt idx="4451">
                  <c:v>61.864843213550031</c:v>
                </c:pt>
                <c:pt idx="4452">
                  <c:v>61.785877775234624</c:v>
                </c:pt>
                <c:pt idx="4453">
                  <c:v>61.783207446402685</c:v>
                </c:pt>
                <c:pt idx="4454">
                  <c:v>61.783207446402685</c:v>
                </c:pt>
                <c:pt idx="4455">
                  <c:v>61.814488441290919</c:v>
                </c:pt>
                <c:pt idx="4456">
                  <c:v>61.835278858625166</c:v>
                </c:pt>
                <c:pt idx="4457">
                  <c:v>61.841573205157559</c:v>
                </c:pt>
                <c:pt idx="4458">
                  <c:v>61.84424353398947</c:v>
                </c:pt>
                <c:pt idx="4459">
                  <c:v>61.845387960631719</c:v>
                </c:pt>
                <c:pt idx="4460">
                  <c:v>61.862172884718078</c:v>
                </c:pt>
                <c:pt idx="4461">
                  <c:v>61.872854200045751</c:v>
                </c:pt>
                <c:pt idx="4462">
                  <c:v>61.87705043106736</c:v>
                </c:pt>
                <c:pt idx="4463">
                  <c:v>61.883535515373453</c:v>
                </c:pt>
                <c:pt idx="4464">
                  <c:v>61.881055924315241</c:v>
                </c:pt>
                <c:pt idx="4465">
                  <c:v>61.861028458075815</c:v>
                </c:pt>
                <c:pt idx="4466">
                  <c:v>61.844052796215735</c:v>
                </c:pt>
                <c:pt idx="4467">
                  <c:v>61.831273365377271</c:v>
                </c:pt>
                <c:pt idx="4468">
                  <c:v>61.843480582894642</c:v>
                </c:pt>
                <c:pt idx="4469">
                  <c:v>61.832799267566941</c:v>
                </c:pt>
                <c:pt idx="4470">
                  <c:v>61.829175249866481</c:v>
                </c:pt>
                <c:pt idx="4471">
                  <c:v>61.830701152056143</c:v>
                </c:pt>
                <c:pt idx="4472">
                  <c:v>61.823262378881509</c:v>
                </c:pt>
                <c:pt idx="4473">
                  <c:v>61.814679179064612</c:v>
                </c:pt>
                <c:pt idx="4474">
                  <c:v>61.865796902418538</c:v>
                </c:pt>
                <c:pt idx="4475">
                  <c:v>61.874380102235442</c:v>
                </c:pt>
                <c:pt idx="4476">
                  <c:v>61.8974593728542</c:v>
                </c:pt>
                <c:pt idx="4477">
                  <c:v>61.902227817196909</c:v>
                </c:pt>
                <c:pt idx="4478">
                  <c:v>61.897077897306779</c:v>
                </c:pt>
                <c:pt idx="4479">
                  <c:v>61.910429541466385</c:v>
                </c:pt>
                <c:pt idx="4480">
                  <c:v>61.910238803692678</c:v>
                </c:pt>
                <c:pt idx="4481">
                  <c:v>61.902037079423209</c:v>
                </c:pt>
                <c:pt idx="4482">
                  <c:v>61.901655603875803</c:v>
                </c:pt>
                <c:pt idx="4483">
                  <c:v>61.908712901503023</c:v>
                </c:pt>
                <c:pt idx="4484">
                  <c:v>61.884489204242001</c:v>
                </c:pt>
                <c:pt idx="4485">
                  <c:v>61.898603799496449</c:v>
                </c:pt>
                <c:pt idx="4486">
                  <c:v>61.902227817196909</c:v>
                </c:pt>
                <c:pt idx="4487">
                  <c:v>61.914244296940581</c:v>
                </c:pt>
                <c:pt idx="4488">
                  <c:v>61.904898146028849</c:v>
                </c:pt>
                <c:pt idx="4489">
                  <c:v>61.904325932707728</c:v>
                </c:pt>
                <c:pt idx="4490">
                  <c:v>61.914053559166859</c:v>
                </c:pt>
                <c:pt idx="4491">
                  <c:v>61.922255283436321</c:v>
                </c:pt>
                <c:pt idx="4492">
                  <c:v>61.939612420843808</c:v>
                </c:pt>
                <c:pt idx="4493">
                  <c:v>61.825741969939727</c:v>
                </c:pt>
                <c:pt idx="4494">
                  <c:v>61.836423285267415</c:v>
                </c:pt>
                <c:pt idx="4495">
                  <c:v>61.831845578698413</c:v>
                </c:pt>
                <c:pt idx="4496">
                  <c:v>61.833562218661804</c:v>
                </c:pt>
                <c:pt idx="4497">
                  <c:v>61.827458609903125</c:v>
                </c:pt>
                <c:pt idx="4498">
                  <c:v>61.859693293659895</c:v>
                </c:pt>
                <c:pt idx="4499">
                  <c:v>61.876096742198833</c:v>
                </c:pt>
                <c:pt idx="4500">
                  <c:v>61.874570840009163</c:v>
                </c:pt>
                <c:pt idx="4501">
                  <c:v>61.878957808804458</c:v>
                </c:pt>
                <c:pt idx="4502">
                  <c:v>61.873044937819486</c:v>
                </c:pt>
                <c:pt idx="4503">
                  <c:v>62.01056687266346</c:v>
                </c:pt>
                <c:pt idx="4504">
                  <c:v>62.043945983062486</c:v>
                </c:pt>
                <c:pt idx="4505">
                  <c:v>62.117380025940349</c:v>
                </c:pt>
                <c:pt idx="4506">
                  <c:v>62.108987563897166</c:v>
                </c:pt>
                <c:pt idx="4507">
                  <c:v>62.125009536888697</c:v>
                </c:pt>
                <c:pt idx="4508">
                  <c:v>62.123292896925307</c:v>
                </c:pt>
                <c:pt idx="4509">
                  <c:v>62.120050354772275</c:v>
                </c:pt>
                <c:pt idx="4510">
                  <c:v>62.122911421377907</c:v>
                </c:pt>
                <c:pt idx="4511">
                  <c:v>62.1225299458305</c:v>
                </c:pt>
                <c:pt idx="4512">
                  <c:v>62.121004043640824</c:v>
                </c:pt>
                <c:pt idx="4513">
                  <c:v>62.120050354772296</c:v>
                </c:pt>
                <c:pt idx="4514">
                  <c:v>62.071412222476567</c:v>
                </c:pt>
                <c:pt idx="4515">
                  <c:v>62.018577859159244</c:v>
                </c:pt>
                <c:pt idx="4516">
                  <c:v>62.025253681239043</c:v>
                </c:pt>
                <c:pt idx="4517">
                  <c:v>62.061112382696287</c:v>
                </c:pt>
                <c:pt idx="4518">
                  <c:v>62.071030746929146</c:v>
                </c:pt>
                <c:pt idx="4519">
                  <c:v>62.084000915541331</c:v>
                </c:pt>
                <c:pt idx="4520">
                  <c:v>62.09029526207371</c:v>
                </c:pt>
                <c:pt idx="4521">
                  <c:v>62.097924773022044</c:v>
                </c:pt>
                <c:pt idx="4522">
                  <c:v>62.117380025940335</c:v>
                </c:pt>
                <c:pt idx="4523">
                  <c:v>62.130540932326234</c:v>
                </c:pt>
                <c:pt idx="4524">
                  <c:v>62.14255741206987</c:v>
                </c:pt>
                <c:pt idx="4525">
                  <c:v>62.133211261158159</c:v>
                </c:pt>
                <c:pt idx="4526">
                  <c:v>62.159914549477364</c:v>
                </c:pt>
                <c:pt idx="4527">
                  <c:v>62.132448310063317</c:v>
                </c:pt>
                <c:pt idx="4528">
                  <c:v>62.135881589990085</c:v>
                </c:pt>
                <c:pt idx="4529">
                  <c:v>62.135118638895236</c:v>
                </c:pt>
                <c:pt idx="4530">
                  <c:v>62.144274052033253</c:v>
                </c:pt>
                <c:pt idx="4531">
                  <c:v>62.144846265354388</c:v>
                </c:pt>
                <c:pt idx="4532">
                  <c:v>62.135309376668957</c:v>
                </c:pt>
                <c:pt idx="4533">
                  <c:v>62.1231021591516</c:v>
                </c:pt>
                <c:pt idx="4534">
                  <c:v>62.133783474479273</c:v>
                </c:pt>
                <c:pt idx="4535">
                  <c:v>62.143320363164719</c:v>
                </c:pt>
                <c:pt idx="4536">
                  <c:v>62.15304798962385</c:v>
                </c:pt>
                <c:pt idx="4537">
                  <c:v>62.170023651483937</c:v>
                </c:pt>
                <c:pt idx="4538">
                  <c:v>62.158960860608829</c:v>
                </c:pt>
                <c:pt idx="4539">
                  <c:v>62.180132753490497</c:v>
                </c:pt>
                <c:pt idx="4540">
                  <c:v>62.225719081406872</c:v>
                </c:pt>
                <c:pt idx="4541">
                  <c:v>62.230106050202174</c:v>
                </c:pt>
                <c:pt idx="4542">
                  <c:v>62.048523689631509</c:v>
                </c:pt>
                <c:pt idx="4543">
                  <c:v>62.075799191271855</c:v>
                </c:pt>
                <c:pt idx="4544">
                  <c:v>62.125009536888705</c:v>
                </c:pt>
                <c:pt idx="4545">
                  <c:v>62.133974212253023</c:v>
                </c:pt>
                <c:pt idx="4546">
                  <c:v>62.119668879224854</c:v>
                </c:pt>
                <c:pt idx="4547">
                  <c:v>62.112802319371347</c:v>
                </c:pt>
                <c:pt idx="4548">
                  <c:v>62.1229114213779</c:v>
                </c:pt>
                <c:pt idx="4549">
                  <c:v>62.102502479591067</c:v>
                </c:pt>
                <c:pt idx="4550">
                  <c:v>62.068551155870921</c:v>
                </c:pt>
                <c:pt idx="4551">
                  <c:v>62.071602960250253</c:v>
                </c:pt>
                <c:pt idx="4552">
                  <c:v>62.266918440527981</c:v>
                </c:pt>
                <c:pt idx="4553">
                  <c:v>62.271114671549569</c:v>
                </c:pt>
                <c:pt idx="4554">
                  <c:v>62.228961623559925</c:v>
                </c:pt>
                <c:pt idx="4555">
                  <c:v>62.229724574654782</c:v>
                </c:pt>
                <c:pt idx="4556">
                  <c:v>62.247463187609675</c:v>
                </c:pt>
                <c:pt idx="4557">
                  <c:v>62.249179827573059</c:v>
                </c:pt>
                <c:pt idx="4558">
                  <c:v>62.261196307316709</c:v>
                </c:pt>
                <c:pt idx="4559">
                  <c:v>62.268062867170229</c:v>
                </c:pt>
                <c:pt idx="4560">
                  <c:v>62.273022049286645</c:v>
                </c:pt>
                <c:pt idx="4561">
                  <c:v>62.295338368810576</c:v>
                </c:pt>
                <c:pt idx="4562">
                  <c:v>62.306973373006812</c:v>
                </c:pt>
                <c:pt idx="4563">
                  <c:v>62.300869764248127</c:v>
                </c:pt>
                <c:pt idx="4564">
                  <c:v>62.287708857862221</c:v>
                </c:pt>
                <c:pt idx="4565">
                  <c:v>62.310025177386137</c:v>
                </c:pt>
                <c:pt idx="4566">
                  <c:v>62.310597390707279</c:v>
                </c:pt>
                <c:pt idx="4567">
                  <c:v>62.315365835049988</c:v>
                </c:pt>
                <c:pt idx="4568">
                  <c:v>62.349126420996434</c:v>
                </c:pt>
                <c:pt idx="4569">
                  <c:v>62.379644464789827</c:v>
                </c:pt>
                <c:pt idx="4570">
                  <c:v>62.372014953841472</c:v>
                </c:pt>
                <c:pt idx="4571">
                  <c:v>62.36514839398798</c:v>
                </c:pt>
                <c:pt idx="4572">
                  <c:v>62.367437247272484</c:v>
                </c:pt>
                <c:pt idx="4573">
                  <c:v>62.37373159380487</c:v>
                </c:pt>
                <c:pt idx="4574">
                  <c:v>62.39433127336541</c:v>
                </c:pt>
                <c:pt idx="4575">
                  <c:v>62.38937209124898</c:v>
                </c:pt>
                <c:pt idx="4576">
                  <c:v>62.404440375371948</c:v>
                </c:pt>
                <c:pt idx="4577">
                  <c:v>62.416075379568191</c:v>
                </c:pt>
                <c:pt idx="4578">
                  <c:v>62.386511024643347</c:v>
                </c:pt>
                <c:pt idx="4579">
                  <c:v>62.369726100556967</c:v>
                </c:pt>
                <c:pt idx="4580">
                  <c:v>62.409399557488385</c:v>
                </c:pt>
                <c:pt idx="4581">
                  <c:v>62.432097352559708</c:v>
                </c:pt>
                <c:pt idx="4582">
                  <c:v>62.433623254749364</c:v>
                </c:pt>
                <c:pt idx="4583">
                  <c:v>62.441252765697712</c:v>
                </c:pt>
                <c:pt idx="4584">
                  <c:v>62.485503929198124</c:v>
                </c:pt>
                <c:pt idx="4585">
                  <c:v>62.481879911497664</c:v>
                </c:pt>
                <c:pt idx="4586">
                  <c:v>62.482070649271385</c:v>
                </c:pt>
                <c:pt idx="4587">
                  <c:v>62.488364995803771</c:v>
                </c:pt>
                <c:pt idx="4588">
                  <c:v>62.506675822079806</c:v>
                </c:pt>
                <c:pt idx="4589">
                  <c:v>62.506294346532378</c:v>
                </c:pt>
                <c:pt idx="4590">
                  <c:v>62.491035324635689</c:v>
                </c:pt>
                <c:pt idx="4591">
                  <c:v>62.497138933394368</c:v>
                </c:pt>
                <c:pt idx="4592">
                  <c:v>62.517357137407487</c:v>
                </c:pt>
                <c:pt idx="4593">
                  <c:v>62.522316319523917</c:v>
                </c:pt>
                <c:pt idx="4594">
                  <c:v>62.516594186312659</c:v>
                </c:pt>
                <c:pt idx="4595">
                  <c:v>62.325856412603933</c:v>
                </c:pt>
                <c:pt idx="4596">
                  <c:v>62.302967879758896</c:v>
                </c:pt>
                <c:pt idx="4597">
                  <c:v>62.300488288700684</c:v>
                </c:pt>
                <c:pt idx="4598">
                  <c:v>62.300869764248112</c:v>
                </c:pt>
                <c:pt idx="4599">
                  <c:v>62.321278706034946</c:v>
                </c:pt>
                <c:pt idx="4600">
                  <c:v>62.325856412603954</c:v>
                </c:pt>
                <c:pt idx="4601">
                  <c:v>62.312123292896921</c:v>
                </c:pt>
                <c:pt idx="4602">
                  <c:v>62.315365835049967</c:v>
                </c:pt>
                <c:pt idx="4603">
                  <c:v>62.323567559319429</c:v>
                </c:pt>
                <c:pt idx="4604">
                  <c:v>62.298771648737308</c:v>
                </c:pt>
                <c:pt idx="4605">
                  <c:v>62.516212710765217</c:v>
                </c:pt>
                <c:pt idx="4606">
                  <c:v>62.551880674448725</c:v>
                </c:pt>
                <c:pt idx="4607">
                  <c:v>62.59517814908061</c:v>
                </c:pt>
                <c:pt idx="4608">
                  <c:v>62.593270771343512</c:v>
                </c:pt>
                <c:pt idx="4609">
                  <c:v>62.617494468604548</c:v>
                </c:pt>
                <c:pt idx="4610">
                  <c:v>62.622262912947257</c:v>
                </c:pt>
                <c:pt idx="4611">
                  <c:v>62.643816281376346</c:v>
                </c:pt>
                <c:pt idx="4612">
                  <c:v>62.65297169451437</c:v>
                </c:pt>
                <c:pt idx="4613">
                  <c:v>62.645723659113436</c:v>
                </c:pt>
                <c:pt idx="4614">
                  <c:v>62.64953841458761</c:v>
                </c:pt>
                <c:pt idx="4615">
                  <c:v>62.662699320973516</c:v>
                </c:pt>
                <c:pt idx="4616">
                  <c:v>62.647249561303113</c:v>
                </c:pt>
                <c:pt idx="4617">
                  <c:v>62.605477988860898</c:v>
                </c:pt>
                <c:pt idx="4618">
                  <c:v>62.605477988860898</c:v>
                </c:pt>
                <c:pt idx="4619">
                  <c:v>62.59479667353321</c:v>
                </c:pt>
                <c:pt idx="4620">
                  <c:v>62.607194628824288</c:v>
                </c:pt>
                <c:pt idx="4621">
                  <c:v>62.59479667353321</c:v>
                </c:pt>
                <c:pt idx="4622">
                  <c:v>62.598992904554791</c:v>
                </c:pt>
                <c:pt idx="4623">
                  <c:v>62.599565117875919</c:v>
                </c:pt>
                <c:pt idx="4624">
                  <c:v>62.622644388494692</c:v>
                </c:pt>
                <c:pt idx="4625">
                  <c:v>62.606813153276882</c:v>
                </c:pt>
                <c:pt idx="4626">
                  <c:v>62.633897917143507</c:v>
                </c:pt>
                <c:pt idx="4627">
                  <c:v>62.648393987945362</c:v>
                </c:pt>
                <c:pt idx="4628">
                  <c:v>62.662890058747237</c:v>
                </c:pt>
                <c:pt idx="4629">
                  <c:v>62.659647516594177</c:v>
                </c:pt>
                <c:pt idx="4630">
                  <c:v>62.500572213321121</c:v>
                </c:pt>
                <c:pt idx="4631">
                  <c:v>62.51201647974365</c:v>
                </c:pt>
                <c:pt idx="4632">
                  <c:v>62.517738612954908</c:v>
                </c:pt>
                <c:pt idx="4633">
                  <c:v>62.533188372625304</c:v>
                </c:pt>
                <c:pt idx="4634">
                  <c:v>62.529945830472265</c:v>
                </c:pt>
                <c:pt idx="4635">
                  <c:v>62.541771572442201</c:v>
                </c:pt>
                <c:pt idx="4636">
                  <c:v>62.538719768062869</c:v>
                </c:pt>
                <c:pt idx="4637">
                  <c:v>62.54119935912108</c:v>
                </c:pt>
                <c:pt idx="4638">
                  <c:v>62.534714274814995</c:v>
                </c:pt>
                <c:pt idx="4639">
                  <c:v>62.540817883573673</c:v>
                </c:pt>
                <c:pt idx="4640">
                  <c:v>62.797360189211886</c:v>
                </c:pt>
                <c:pt idx="4641">
                  <c:v>62.830357824063491</c:v>
                </c:pt>
                <c:pt idx="4642">
                  <c:v>62.84180209048602</c:v>
                </c:pt>
                <c:pt idx="4643">
                  <c:v>62.843327992675675</c:v>
                </c:pt>
                <c:pt idx="4644">
                  <c:v>62.844090943770503</c:v>
                </c:pt>
                <c:pt idx="4645">
                  <c:v>62.855725947966732</c:v>
                </c:pt>
                <c:pt idx="4646">
                  <c:v>62.874227512016475</c:v>
                </c:pt>
                <c:pt idx="4647">
                  <c:v>62.872510872053091</c:v>
                </c:pt>
                <c:pt idx="4648">
                  <c:v>62.882810711833372</c:v>
                </c:pt>
                <c:pt idx="4649">
                  <c:v>62.875562676432438</c:v>
                </c:pt>
                <c:pt idx="4650">
                  <c:v>62.582398718242167</c:v>
                </c:pt>
                <c:pt idx="4651">
                  <c:v>62.58049134050507</c:v>
                </c:pt>
                <c:pt idx="4652">
                  <c:v>62.59956511787594</c:v>
                </c:pt>
                <c:pt idx="4653">
                  <c:v>62.620737010757615</c:v>
                </c:pt>
                <c:pt idx="4654">
                  <c:v>62.632181277180145</c:v>
                </c:pt>
                <c:pt idx="4655">
                  <c:v>62.624170290684376</c:v>
                </c:pt>
                <c:pt idx="4656">
                  <c:v>62.608720531013979</c:v>
                </c:pt>
                <c:pt idx="4657">
                  <c:v>62.62779430838485</c:v>
                </c:pt>
                <c:pt idx="4658">
                  <c:v>62.632181277180152</c:v>
                </c:pt>
                <c:pt idx="4659">
                  <c:v>62.697413595788532</c:v>
                </c:pt>
                <c:pt idx="4660">
                  <c:v>62.966163118944088</c:v>
                </c:pt>
                <c:pt idx="4661">
                  <c:v>62.956435492484957</c:v>
                </c:pt>
                <c:pt idx="4662">
                  <c:v>62.931067368581679</c:v>
                </c:pt>
                <c:pt idx="4663">
                  <c:v>62.925535973144136</c:v>
                </c:pt>
                <c:pt idx="4664">
                  <c:v>62.968451972228578</c:v>
                </c:pt>
                <c:pt idx="4665">
                  <c:v>62.970931563286811</c:v>
                </c:pt>
                <c:pt idx="4666">
                  <c:v>62.984855420767531</c:v>
                </c:pt>
                <c:pt idx="4667">
                  <c:v>62.991149767299916</c:v>
                </c:pt>
                <c:pt idx="4668">
                  <c:v>62.999542229343106</c:v>
                </c:pt>
                <c:pt idx="4669">
                  <c:v>62.957007705806049</c:v>
                </c:pt>
                <c:pt idx="4670">
                  <c:v>62.905127031357289</c:v>
                </c:pt>
                <c:pt idx="4671">
                  <c:v>62.907797360189207</c:v>
                </c:pt>
                <c:pt idx="4672">
                  <c:v>62.90913252460517</c:v>
                </c:pt>
                <c:pt idx="4673">
                  <c:v>62.905317769130988</c:v>
                </c:pt>
                <c:pt idx="4674">
                  <c:v>62.86850537880521</c:v>
                </c:pt>
                <c:pt idx="4675">
                  <c:v>62.876134889753551</c:v>
                </c:pt>
                <c:pt idx="4676">
                  <c:v>62.874990463111317</c:v>
                </c:pt>
                <c:pt idx="4677">
                  <c:v>62.865644312199585</c:v>
                </c:pt>
                <c:pt idx="4678">
                  <c:v>62.872510872053091</c:v>
                </c:pt>
                <c:pt idx="4679">
                  <c:v>62.866598001068134</c:v>
                </c:pt>
                <c:pt idx="4680">
                  <c:v>62.862020294499118</c:v>
                </c:pt>
                <c:pt idx="4681">
                  <c:v>62.875181200885024</c:v>
                </c:pt>
                <c:pt idx="4682">
                  <c:v>62.880903334096288</c:v>
                </c:pt>
                <c:pt idx="4683">
                  <c:v>62.882047760738544</c:v>
                </c:pt>
                <c:pt idx="4684">
                  <c:v>62.860685130083176</c:v>
                </c:pt>
                <c:pt idx="4685">
                  <c:v>62.859731441214613</c:v>
                </c:pt>
                <c:pt idx="4686">
                  <c:v>62.860875867856862</c:v>
                </c:pt>
                <c:pt idx="4687">
                  <c:v>62.86831464103151</c:v>
                </c:pt>
                <c:pt idx="4688">
                  <c:v>62.858014801251237</c:v>
                </c:pt>
                <c:pt idx="4689">
                  <c:v>62.865453574425871</c:v>
                </c:pt>
                <c:pt idx="4690">
                  <c:v>62.859922178988334</c:v>
                </c:pt>
                <c:pt idx="4691">
                  <c:v>62.843518730449375</c:v>
                </c:pt>
                <c:pt idx="4692">
                  <c:v>62.841992828259706</c:v>
                </c:pt>
                <c:pt idx="4693">
                  <c:v>62.843900205996796</c:v>
                </c:pt>
                <c:pt idx="4694">
                  <c:v>62.876325627527272</c:v>
                </c:pt>
                <c:pt idx="4695">
                  <c:v>62.880521858548875</c:v>
                </c:pt>
                <c:pt idx="4696">
                  <c:v>62.877660791943242</c:v>
                </c:pt>
                <c:pt idx="4697">
                  <c:v>62.889486533913178</c:v>
                </c:pt>
                <c:pt idx="4698">
                  <c:v>62.900549324788287</c:v>
                </c:pt>
                <c:pt idx="4699">
                  <c:v>62.902075226977956</c:v>
                </c:pt>
                <c:pt idx="4700">
                  <c:v>62.907606622415507</c:v>
                </c:pt>
                <c:pt idx="4701">
                  <c:v>62.905889982452116</c:v>
                </c:pt>
                <c:pt idx="4702">
                  <c:v>62.899404898146031</c:v>
                </c:pt>
                <c:pt idx="4703">
                  <c:v>62.911993591210809</c:v>
                </c:pt>
                <c:pt idx="4704">
                  <c:v>62.890630960555427</c:v>
                </c:pt>
                <c:pt idx="4705">
                  <c:v>62.876134889753551</c:v>
                </c:pt>
                <c:pt idx="4706">
                  <c:v>62.862401770046532</c:v>
                </c:pt>
                <c:pt idx="4707">
                  <c:v>62.845616845960151</c:v>
                </c:pt>
                <c:pt idx="4708">
                  <c:v>62.836652170595848</c:v>
                </c:pt>
                <c:pt idx="4709">
                  <c:v>62.819295033188347</c:v>
                </c:pt>
                <c:pt idx="4710">
                  <c:v>62.70466163118941</c:v>
                </c:pt>
                <c:pt idx="4711">
                  <c:v>62.692645151445788</c:v>
                </c:pt>
                <c:pt idx="4712">
                  <c:v>62.694743266956586</c:v>
                </c:pt>
                <c:pt idx="4713">
                  <c:v>62.666704814221397</c:v>
                </c:pt>
                <c:pt idx="4714">
                  <c:v>62.664797436484307</c:v>
                </c:pt>
                <c:pt idx="4715">
                  <c:v>62.683871213855198</c:v>
                </c:pt>
                <c:pt idx="4716">
                  <c:v>62.698939497978174</c:v>
                </c:pt>
                <c:pt idx="4717">
                  <c:v>62.70351720454719</c:v>
                </c:pt>
                <c:pt idx="4718">
                  <c:v>62.696269169146262</c:v>
                </c:pt>
                <c:pt idx="4719">
                  <c:v>62.709048599984747</c:v>
                </c:pt>
                <c:pt idx="4720">
                  <c:v>62.660219729915319</c:v>
                </c:pt>
                <c:pt idx="4721">
                  <c:v>62.675478751812008</c:v>
                </c:pt>
                <c:pt idx="4722">
                  <c:v>62.635614557106884</c:v>
                </c:pt>
                <c:pt idx="4723">
                  <c:v>62.648012512397955</c:v>
                </c:pt>
                <c:pt idx="4724">
                  <c:v>62.64438849469748</c:v>
                </c:pt>
                <c:pt idx="4725">
                  <c:v>62.630464637216733</c:v>
                </c:pt>
                <c:pt idx="4726">
                  <c:v>62.624170290684354</c:v>
                </c:pt>
                <c:pt idx="4727">
                  <c:v>62.624170290684354</c:v>
                </c:pt>
                <c:pt idx="4728">
                  <c:v>62.625123979552896</c:v>
                </c:pt>
                <c:pt idx="4729">
                  <c:v>62.616159304188578</c:v>
                </c:pt>
                <c:pt idx="4730">
                  <c:v>62.769130998702963</c:v>
                </c:pt>
                <c:pt idx="4731">
                  <c:v>62.759021896696403</c:v>
                </c:pt>
                <c:pt idx="4732">
                  <c:v>62.801365682459746</c:v>
                </c:pt>
                <c:pt idx="4733">
                  <c:v>62.807087815671011</c:v>
                </c:pt>
                <c:pt idx="4734">
                  <c:v>62.810902571145199</c:v>
                </c:pt>
                <c:pt idx="4735">
                  <c:v>62.808613717860695</c:v>
                </c:pt>
                <c:pt idx="4736">
                  <c:v>62.811856260013734</c:v>
                </c:pt>
                <c:pt idx="4737">
                  <c:v>62.813191424429704</c:v>
                </c:pt>
                <c:pt idx="4738">
                  <c:v>62.817769130998713</c:v>
                </c:pt>
                <c:pt idx="4739">
                  <c:v>62.816052491035329</c:v>
                </c:pt>
                <c:pt idx="4740">
                  <c:v>62.830167086289769</c:v>
                </c:pt>
                <c:pt idx="4741">
                  <c:v>62.83703364614329</c:v>
                </c:pt>
                <c:pt idx="4742">
                  <c:v>62.833028152895395</c:v>
                </c:pt>
                <c:pt idx="4743">
                  <c:v>62.817006179903856</c:v>
                </c:pt>
                <c:pt idx="4744">
                  <c:v>62.813000686655968</c:v>
                </c:pt>
                <c:pt idx="4745">
                  <c:v>62.849813076981754</c:v>
                </c:pt>
                <c:pt idx="4746">
                  <c:v>62.855916685740432</c:v>
                </c:pt>
                <c:pt idx="4747">
                  <c:v>62.847142748149828</c:v>
                </c:pt>
                <c:pt idx="4748">
                  <c:v>62.84771496147097</c:v>
                </c:pt>
                <c:pt idx="4749">
                  <c:v>62.854581521324477</c:v>
                </c:pt>
                <c:pt idx="4750">
                  <c:v>62.83817807278551</c:v>
                </c:pt>
                <c:pt idx="4751">
                  <c:v>62.824635690852212</c:v>
                </c:pt>
                <c:pt idx="4752">
                  <c:v>62.822156099793993</c:v>
                </c:pt>
                <c:pt idx="4753">
                  <c:v>62.820439459830617</c:v>
                </c:pt>
                <c:pt idx="4754">
                  <c:v>62.825780117494467</c:v>
                </c:pt>
                <c:pt idx="4755">
                  <c:v>62.79659723811703</c:v>
                </c:pt>
                <c:pt idx="4756">
                  <c:v>62.790493629358352</c:v>
                </c:pt>
                <c:pt idx="4757">
                  <c:v>62.791256580453208</c:v>
                </c:pt>
                <c:pt idx="4758">
                  <c:v>62.790493629358366</c:v>
                </c:pt>
                <c:pt idx="4759">
                  <c:v>62.617303730830869</c:v>
                </c:pt>
                <c:pt idx="4760">
                  <c:v>62.68654154268711</c:v>
                </c:pt>
                <c:pt idx="4761">
                  <c:v>62.703707942320897</c:v>
                </c:pt>
                <c:pt idx="4762">
                  <c:v>62.710574502174403</c:v>
                </c:pt>
                <c:pt idx="4763">
                  <c:v>62.716487373159381</c:v>
                </c:pt>
                <c:pt idx="4764">
                  <c:v>62.711909666590373</c:v>
                </c:pt>
                <c:pt idx="4765">
                  <c:v>62.74109254596781</c:v>
                </c:pt>
                <c:pt idx="4766">
                  <c:v>62.743381399252328</c:v>
                </c:pt>
                <c:pt idx="4767">
                  <c:v>62.75654230563822</c:v>
                </c:pt>
                <c:pt idx="4768">
                  <c:v>62.752155336842932</c:v>
                </c:pt>
                <c:pt idx="4769">
                  <c:v>62.918478675516916</c:v>
                </c:pt>
                <c:pt idx="4770">
                  <c:v>62.850766765850324</c:v>
                </c:pt>
                <c:pt idx="4771">
                  <c:v>62.847905699244698</c:v>
                </c:pt>
                <c:pt idx="4772">
                  <c:v>62.85400930800337</c:v>
                </c:pt>
                <c:pt idx="4773">
                  <c:v>62.859349965667221</c:v>
                </c:pt>
                <c:pt idx="4774">
                  <c:v>62.859922178988334</c:v>
                </c:pt>
                <c:pt idx="4775">
                  <c:v>62.814145113298231</c:v>
                </c:pt>
                <c:pt idx="4776">
                  <c:v>62.795452811474789</c:v>
                </c:pt>
                <c:pt idx="4777">
                  <c:v>62.782482642862604</c:v>
                </c:pt>
                <c:pt idx="4778">
                  <c:v>62.77885862516213</c:v>
                </c:pt>
                <c:pt idx="4779">
                  <c:v>62.77885862516213</c:v>
                </c:pt>
                <c:pt idx="4780">
                  <c:v>62.787060349431592</c:v>
                </c:pt>
                <c:pt idx="4781">
                  <c:v>62.792401007095428</c:v>
                </c:pt>
                <c:pt idx="4782">
                  <c:v>62.841420614938578</c:v>
                </c:pt>
                <c:pt idx="4783">
                  <c:v>62.834554055085064</c:v>
                </c:pt>
                <c:pt idx="4784">
                  <c:v>62.883001449607093</c:v>
                </c:pt>
                <c:pt idx="4785">
                  <c:v>62.92725261310752</c:v>
                </c:pt>
                <c:pt idx="4786">
                  <c:v>62.935263599603289</c:v>
                </c:pt>
                <c:pt idx="4787">
                  <c:v>62.933928435187319</c:v>
                </c:pt>
                <c:pt idx="4788">
                  <c:v>62.931448844129115</c:v>
                </c:pt>
                <c:pt idx="4789">
                  <c:v>62.919813839932885</c:v>
                </c:pt>
                <c:pt idx="4790">
                  <c:v>62.911230640115988</c:v>
                </c:pt>
                <c:pt idx="4791">
                  <c:v>62.896925307087848</c:v>
                </c:pt>
                <c:pt idx="4792">
                  <c:v>62.835698481727356</c:v>
                </c:pt>
                <c:pt idx="4793">
                  <c:v>62.837987335011846</c:v>
                </c:pt>
                <c:pt idx="4794">
                  <c:v>62.788967727168711</c:v>
                </c:pt>
                <c:pt idx="4795">
                  <c:v>62.747577630273931</c:v>
                </c:pt>
                <c:pt idx="4796">
                  <c:v>62.736896314946236</c:v>
                </c:pt>
                <c:pt idx="4797">
                  <c:v>62.707904173342499</c:v>
                </c:pt>
                <c:pt idx="4798">
                  <c:v>62.70332646677349</c:v>
                </c:pt>
                <c:pt idx="4799">
                  <c:v>62.709620813305868</c:v>
                </c:pt>
                <c:pt idx="4800">
                  <c:v>62.709620813305875</c:v>
                </c:pt>
                <c:pt idx="4801">
                  <c:v>62.745670252536812</c:v>
                </c:pt>
                <c:pt idx="4802">
                  <c:v>62.740901808194089</c:v>
                </c:pt>
                <c:pt idx="4803">
                  <c:v>62.735751888303959</c:v>
                </c:pt>
                <c:pt idx="4804">
                  <c:v>62.717822537575344</c:v>
                </c:pt>
                <c:pt idx="4805">
                  <c:v>62.719348439765007</c:v>
                </c:pt>
                <c:pt idx="4806">
                  <c:v>62.71381704432747</c:v>
                </c:pt>
                <c:pt idx="4807">
                  <c:v>62.744525825894563</c:v>
                </c:pt>
                <c:pt idx="4808">
                  <c:v>62.762645914396884</c:v>
                </c:pt>
                <c:pt idx="4809">
                  <c:v>62.827496757457844</c:v>
                </c:pt>
                <c:pt idx="4810">
                  <c:v>62.830930037384611</c:v>
                </c:pt>
                <c:pt idx="4811">
                  <c:v>62.78934920271611</c:v>
                </c:pt>
                <c:pt idx="4812">
                  <c:v>62.789730678263538</c:v>
                </c:pt>
                <c:pt idx="4813">
                  <c:v>62.78496223392083</c:v>
                </c:pt>
                <c:pt idx="4814">
                  <c:v>62.786106660563064</c:v>
                </c:pt>
                <c:pt idx="4815">
                  <c:v>62.774662394140549</c:v>
                </c:pt>
                <c:pt idx="4816">
                  <c:v>62.765125505455103</c:v>
                </c:pt>
                <c:pt idx="4817">
                  <c:v>62.75520714122225</c:v>
                </c:pt>
                <c:pt idx="4818">
                  <c:v>62.734035248340589</c:v>
                </c:pt>
                <c:pt idx="4819">
                  <c:v>62.697985809109639</c:v>
                </c:pt>
                <c:pt idx="4820">
                  <c:v>62.493896391241336</c:v>
                </c:pt>
                <c:pt idx="4821">
                  <c:v>62.471580071717405</c:v>
                </c:pt>
                <c:pt idx="4822">
                  <c:v>62.468337529564359</c:v>
                </c:pt>
                <c:pt idx="4823">
                  <c:v>62.460708018616018</c:v>
                </c:pt>
                <c:pt idx="4824">
                  <c:v>62.465476462958726</c:v>
                </c:pt>
                <c:pt idx="4825">
                  <c:v>62.467383840695824</c:v>
                </c:pt>
                <c:pt idx="4826">
                  <c:v>62.483978027008483</c:v>
                </c:pt>
                <c:pt idx="4827">
                  <c:v>62.482070649271392</c:v>
                </c:pt>
                <c:pt idx="4828">
                  <c:v>62.48931868467232</c:v>
                </c:pt>
                <c:pt idx="4829">
                  <c:v>62.443541618982238</c:v>
                </c:pt>
                <c:pt idx="4830">
                  <c:v>62.620546272983901</c:v>
                </c:pt>
                <c:pt idx="4831">
                  <c:v>62.668039978637367</c:v>
                </c:pt>
                <c:pt idx="4832">
                  <c:v>62.639047837033637</c:v>
                </c:pt>
                <c:pt idx="4833">
                  <c:v>62.641336690318134</c:v>
                </c:pt>
                <c:pt idx="4834">
                  <c:v>62.638284885938802</c:v>
                </c:pt>
                <c:pt idx="4835">
                  <c:v>62.505912870984957</c:v>
                </c:pt>
                <c:pt idx="4836">
                  <c:v>62.504196231021581</c:v>
                </c:pt>
                <c:pt idx="4837">
                  <c:v>62.540245670252531</c:v>
                </c:pt>
                <c:pt idx="4838">
                  <c:v>62.527656977187746</c:v>
                </c:pt>
                <c:pt idx="4839">
                  <c:v>62.527275501640339</c:v>
                </c:pt>
                <c:pt idx="4840">
                  <c:v>62.53280689707789</c:v>
                </c:pt>
                <c:pt idx="4841">
                  <c:v>62.516212710765231</c:v>
                </c:pt>
                <c:pt idx="4842">
                  <c:v>62.526894026092918</c:v>
                </c:pt>
                <c:pt idx="4843">
                  <c:v>62.521362630655368</c:v>
                </c:pt>
                <c:pt idx="4844">
                  <c:v>62.520981155107947</c:v>
                </c:pt>
                <c:pt idx="4845">
                  <c:v>62.640573739223306</c:v>
                </c:pt>
                <c:pt idx="4846">
                  <c:v>62.619211108567946</c:v>
                </c:pt>
                <c:pt idx="4847">
                  <c:v>62.573434042877849</c:v>
                </c:pt>
                <c:pt idx="4848">
                  <c:v>62.566376745250636</c:v>
                </c:pt>
                <c:pt idx="4849">
                  <c:v>62.594987411306946</c:v>
                </c:pt>
                <c:pt idx="4850">
                  <c:v>62.632372014953845</c:v>
                </c:pt>
                <c:pt idx="4851">
                  <c:v>62.595368886854352</c:v>
                </c:pt>
                <c:pt idx="4852">
                  <c:v>62.59098191805905</c:v>
                </c:pt>
                <c:pt idx="4853">
                  <c:v>62.600518806744489</c:v>
                </c:pt>
                <c:pt idx="4854">
                  <c:v>62.587167162584876</c:v>
                </c:pt>
                <c:pt idx="4855">
                  <c:v>62.579537651636521</c:v>
                </c:pt>
                <c:pt idx="4856">
                  <c:v>62.577439536125723</c:v>
                </c:pt>
                <c:pt idx="4857">
                  <c:v>62.491989013504238</c:v>
                </c:pt>
                <c:pt idx="4858">
                  <c:v>62.490463111314554</c:v>
                </c:pt>
                <c:pt idx="4859">
                  <c:v>62.453078507667648</c:v>
                </c:pt>
                <c:pt idx="4860">
                  <c:v>62.407301441977552</c:v>
                </c:pt>
                <c:pt idx="4861">
                  <c:v>62.423514152742804</c:v>
                </c:pt>
                <c:pt idx="4862">
                  <c:v>62.427901121538092</c:v>
                </c:pt>
                <c:pt idx="4863">
                  <c:v>62.414168001831072</c:v>
                </c:pt>
                <c:pt idx="4864">
                  <c:v>62.403868162050784</c:v>
                </c:pt>
                <c:pt idx="4865">
                  <c:v>62.374303807125941</c:v>
                </c:pt>
                <c:pt idx="4866">
                  <c:v>62.365529869535337</c:v>
                </c:pt>
                <c:pt idx="4867">
                  <c:v>62.432288090333408</c:v>
                </c:pt>
                <c:pt idx="4868">
                  <c:v>62.430762188143731</c:v>
                </c:pt>
                <c:pt idx="4869">
                  <c:v>62.430189974822611</c:v>
                </c:pt>
                <c:pt idx="4870">
                  <c:v>62.418554970626381</c:v>
                </c:pt>
                <c:pt idx="4871">
                  <c:v>62.400053406576646</c:v>
                </c:pt>
                <c:pt idx="4872">
                  <c:v>62.410734721904326</c:v>
                </c:pt>
                <c:pt idx="4873">
                  <c:v>62.38479438467995</c:v>
                </c:pt>
                <c:pt idx="4874">
                  <c:v>62.386511024643333</c:v>
                </c:pt>
                <c:pt idx="4875">
                  <c:v>62.407110704203866</c:v>
                </c:pt>
                <c:pt idx="4876">
                  <c:v>62.407301441977573</c:v>
                </c:pt>
                <c:pt idx="4877">
                  <c:v>62.412642099641424</c:v>
                </c:pt>
                <c:pt idx="4878">
                  <c:v>62.394903486686509</c:v>
                </c:pt>
                <c:pt idx="4879">
                  <c:v>62.456130312046994</c:v>
                </c:pt>
                <c:pt idx="4880">
                  <c:v>62.391470206759742</c:v>
                </c:pt>
                <c:pt idx="4881">
                  <c:v>62.393186846723111</c:v>
                </c:pt>
                <c:pt idx="4882">
                  <c:v>62.358091096360724</c:v>
                </c:pt>
                <c:pt idx="4883">
                  <c:v>62.375066758220783</c:v>
                </c:pt>
                <c:pt idx="4884">
                  <c:v>62.373922331578534</c:v>
                </c:pt>
                <c:pt idx="4885">
                  <c:v>62.373922331578534</c:v>
                </c:pt>
                <c:pt idx="4886">
                  <c:v>62.373540856031113</c:v>
                </c:pt>
                <c:pt idx="4887">
                  <c:v>62.37010757610436</c:v>
                </c:pt>
                <c:pt idx="4888">
                  <c:v>62.380216678110934</c:v>
                </c:pt>
                <c:pt idx="4889">
                  <c:v>62.306782635233091</c:v>
                </c:pt>
                <c:pt idx="4890">
                  <c:v>62.370298313878081</c:v>
                </c:pt>
                <c:pt idx="4891">
                  <c:v>62.370107576104374</c:v>
                </c:pt>
                <c:pt idx="4892">
                  <c:v>62.374494544899662</c:v>
                </c:pt>
                <c:pt idx="4893">
                  <c:v>62.343595025558862</c:v>
                </c:pt>
                <c:pt idx="4894">
                  <c:v>62.341496910048058</c:v>
                </c:pt>
                <c:pt idx="4895">
                  <c:v>62.357900358587017</c:v>
                </c:pt>
                <c:pt idx="4896">
                  <c:v>62.369153887235825</c:v>
                </c:pt>
                <c:pt idx="4897">
                  <c:v>62.35637445639734</c:v>
                </c:pt>
                <c:pt idx="4898">
                  <c:v>62.343976501106269</c:v>
                </c:pt>
                <c:pt idx="4899">
                  <c:v>62.347219043259329</c:v>
                </c:pt>
                <c:pt idx="4900">
                  <c:v>62.332341496910047</c:v>
                </c:pt>
                <c:pt idx="4901">
                  <c:v>62.323376821545743</c:v>
                </c:pt>
                <c:pt idx="4902">
                  <c:v>62.261005569543002</c:v>
                </c:pt>
                <c:pt idx="4903">
                  <c:v>62.33901731898986</c:v>
                </c:pt>
                <c:pt idx="4904">
                  <c:v>62.343022812237756</c:v>
                </c:pt>
                <c:pt idx="4905">
                  <c:v>62.304875257496022</c:v>
                </c:pt>
                <c:pt idx="4906">
                  <c:v>62.284275577935475</c:v>
                </c:pt>
                <c:pt idx="4907">
                  <c:v>62.280651560235</c:v>
                </c:pt>
                <c:pt idx="4908">
                  <c:v>62.272449835965531</c:v>
                </c:pt>
                <c:pt idx="4909">
                  <c:v>62.262340733958965</c:v>
                </c:pt>
                <c:pt idx="4910">
                  <c:v>62.146372167544087</c:v>
                </c:pt>
                <c:pt idx="4911">
                  <c:v>62.131113145647376</c:v>
                </c:pt>
                <c:pt idx="4912">
                  <c:v>62.181277180132767</c:v>
                </c:pt>
                <c:pt idx="4913">
                  <c:v>62.121576256961951</c:v>
                </c:pt>
                <c:pt idx="4914">
                  <c:v>62.150568398565653</c:v>
                </c:pt>
                <c:pt idx="4915">
                  <c:v>62.162966353856724</c:v>
                </c:pt>
                <c:pt idx="4916">
                  <c:v>62.165445944914936</c:v>
                </c:pt>
                <c:pt idx="4917">
                  <c:v>62.167162584878305</c:v>
                </c:pt>
                <c:pt idx="4918">
                  <c:v>62.172503242542156</c:v>
                </c:pt>
                <c:pt idx="4919">
                  <c:v>62.171740291447314</c:v>
                </c:pt>
                <c:pt idx="4920">
                  <c:v>62.285229266804002</c:v>
                </c:pt>
                <c:pt idx="4921">
                  <c:v>62.284275577935468</c:v>
                </c:pt>
                <c:pt idx="4922">
                  <c:v>62.354848554207685</c:v>
                </c:pt>
                <c:pt idx="4923">
                  <c:v>62.351224536507196</c:v>
                </c:pt>
                <c:pt idx="4924">
                  <c:v>62.308308537422739</c:v>
                </c:pt>
                <c:pt idx="4925">
                  <c:v>62.294003204394599</c:v>
                </c:pt>
                <c:pt idx="4926">
                  <c:v>62.30811779964904</c:v>
                </c:pt>
                <c:pt idx="4927">
                  <c:v>62.30144197756924</c:v>
                </c:pt>
                <c:pt idx="4928">
                  <c:v>62.300869764248112</c:v>
                </c:pt>
                <c:pt idx="4929">
                  <c:v>62.335965514610521</c:v>
                </c:pt>
                <c:pt idx="4930">
                  <c:v>62.262149996185244</c:v>
                </c:pt>
                <c:pt idx="4931">
                  <c:v>62.27092393377584</c:v>
                </c:pt>
                <c:pt idx="4932">
                  <c:v>62.201876859693279</c:v>
                </c:pt>
                <c:pt idx="4933">
                  <c:v>62.198825055313947</c:v>
                </c:pt>
                <c:pt idx="4934">
                  <c:v>62.232013427939265</c:v>
                </c:pt>
                <c:pt idx="4935">
                  <c:v>62.241168841077297</c:v>
                </c:pt>
                <c:pt idx="4936">
                  <c:v>62.203784237430398</c:v>
                </c:pt>
                <c:pt idx="4937">
                  <c:v>62.209124895094234</c:v>
                </c:pt>
                <c:pt idx="4938">
                  <c:v>62.19501029983978</c:v>
                </c:pt>
                <c:pt idx="4939">
                  <c:v>62.146944380865207</c:v>
                </c:pt>
                <c:pt idx="4940">
                  <c:v>62.217326619363703</c:v>
                </c:pt>
                <c:pt idx="4941">
                  <c:v>62.211223010605025</c:v>
                </c:pt>
                <c:pt idx="4942">
                  <c:v>62.170214389257659</c:v>
                </c:pt>
                <c:pt idx="4943">
                  <c:v>62.163729304951573</c:v>
                </c:pt>
                <c:pt idx="4944">
                  <c:v>62.116426337071815</c:v>
                </c:pt>
                <c:pt idx="4945">
                  <c:v>62.115281910429566</c:v>
                </c:pt>
                <c:pt idx="4946">
                  <c:v>62.131303883421097</c:v>
                </c:pt>
                <c:pt idx="4947">
                  <c:v>62.128633554589172</c:v>
                </c:pt>
                <c:pt idx="4948">
                  <c:v>62.128061341268037</c:v>
                </c:pt>
                <c:pt idx="4949">
                  <c:v>62.133211261158181</c:v>
                </c:pt>
                <c:pt idx="4950">
                  <c:v>62.130922407873676</c:v>
                </c:pt>
                <c:pt idx="4951">
                  <c:v>62.118524452582598</c:v>
                </c:pt>
                <c:pt idx="4952">
                  <c:v>62.154955367360955</c:v>
                </c:pt>
                <c:pt idx="4953">
                  <c:v>62.154573891813541</c:v>
                </c:pt>
                <c:pt idx="4954">
                  <c:v>62.146181429770351</c:v>
                </c:pt>
                <c:pt idx="4955">
                  <c:v>62.130922407873655</c:v>
                </c:pt>
                <c:pt idx="4956">
                  <c:v>62.12176699473563</c:v>
                </c:pt>
                <c:pt idx="4957">
                  <c:v>62.112230106050198</c:v>
                </c:pt>
                <c:pt idx="4958">
                  <c:v>62.100022888532841</c:v>
                </c:pt>
                <c:pt idx="4959">
                  <c:v>62.125581750209804</c:v>
                </c:pt>
                <c:pt idx="4960">
                  <c:v>62.023918516823073</c:v>
                </c:pt>
                <c:pt idx="4961">
                  <c:v>62.011711299305716</c:v>
                </c:pt>
                <c:pt idx="4962">
                  <c:v>61.999694819562066</c:v>
                </c:pt>
                <c:pt idx="4963">
                  <c:v>61.999694819562066</c:v>
                </c:pt>
                <c:pt idx="4964">
                  <c:v>62.00484473945221</c:v>
                </c:pt>
                <c:pt idx="4965">
                  <c:v>62.018196383611823</c:v>
                </c:pt>
                <c:pt idx="4966">
                  <c:v>62.018196383611823</c:v>
                </c:pt>
                <c:pt idx="4967">
                  <c:v>62.023537041275652</c:v>
                </c:pt>
                <c:pt idx="4968">
                  <c:v>62.047379262989253</c:v>
                </c:pt>
                <c:pt idx="4969">
                  <c:v>62.012283512626844</c:v>
                </c:pt>
                <c:pt idx="4970">
                  <c:v>62.101548790722532</c:v>
                </c:pt>
                <c:pt idx="4971">
                  <c:v>62.116807812619207</c:v>
                </c:pt>
                <c:pt idx="4972">
                  <c:v>62.139696345464259</c:v>
                </c:pt>
                <c:pt idx="4973">
                  <c:v>62.12005035477226</c:v>
                </c:pt>
                <c:pt idx="4974">
                  <c:v>62.111657892729077</c:v>
                </c:pt>
                <c:pt idx="4975">
                  <c:v>62.103265430685909</c:v>
                </c:pt>
                <c:pt idx="4976">
                  <c:v>62.101739528496239</c:v>
                </c:pt>
                <c:pt idx="4977">
                  <c:v>62.098878461890607</c:v>
                </c:pt>
                <c:pt idx="4978">
                  <c:v>62.094872968642719</c:v>
                </c:pt>
                <c:pt idx="4979">
                  <c:v>62.107843137254918</c:v>
                </c:pt>
                <c:pt idx="4980">
                  <c:v>62.12806134126803</c:v>
                </c:pt>
                <c:pt idx="4981">
                  <c:v>62.111276417181671</c:v>
                </c:pt>
                <c:pt idx="4982">
                  <c:v>62.104982070649271</c:v>
                </c:pt>
                <c:pt idx="4983">
                  <c:v>62.122339208056772</c:v>
                </c:pt>
                <c:pt idx="4984">
                  <c:v>62.139124132143138</c:v>
                </c:pt>
                <c:pt idx="4985">
                  <c:v>62.145227740901795</c:v>
                </c:pt>
                <c:pt idx="4986">
                  <c:v>62.121385519188209</c:v>
                </c:pt>
                <c:pt idx="4987">
                  <c:v>62.117570763714035</c:v>
                </c:pt>
                <c:pt idx="4988">
                  <c:v>62.099450675211713</c:v>
                </c:pt>
                <c:pt idx="4989">
                  <c:v>62.085717555504687</c:v>
                </c:pt>
                <c:pt idx="4990">
                  <c:v>62.06702525368123</c:v>
                </c:pt>
                <c:pt idx="4991">
                  <c:v>62.059395742732875</c:v>
                </c:pt>
                <c:pt idx="4992">
                  <c:v>61.981765468833444</c:v>
                </c:pt>
                <c:pt idx="4993">
                  <c:v>61.932745860990316</c:v>
                </c:pt>
                <c:pt idx="4994">
                  <c:v>61.908903639276716</c:v>
                </c:pt>
                <c:pt idx="4995">
                  <c:v>61.901083390554675</c:v>
                </c:pt>
                <c:pt idx="4996">
                  <c:v>61.914244296940566</c:v>
                </c:pt>
                <c:pt idx="4997">
                  <c:v>61.911001754787513</c:v>
                </c:pt>
                <c:pt idx="4998">
                  <c:v>61.913862821393153</c:v>
                </c:pt>
                <c:pt idx="4999">
                  <c:v>61.904325932707728</c:v>
                </c:pt>
                <c:pt idx="5000">
                  <c:v>61.910429541466399</c:v>
                </c:pt>
                <c:pt idx="5001">
                  <c:v>61.947432669565885</c:v>
                </c:pt>
                <c:pt idx="5002">
                  <c:v>62.06969558251317</c:v>
                </c:pt>
                <c:pt idx="5003">
                  <c:v>62.110131990539415</c:v>
                </c:pt>
                <c:pt idx="5004">
                  <c:v>62.120241092545982</c:v>
                </c:pt>
                <c:pt idx="5005">
                  <c:v>62.127679865720623</c:v>
                </c:pt>
                <c:pt idx="5006">
                  <c:v>62.12634470130466</c:v>
                </c:pt>
                <c:pt idx="5007">
                  <c:v>62.108796826123466</c:v>
                </c:pt>
                <c:pt idx="5008">
                  <c:v>62.095254444190154</c:v>
                </c:pt>
                <c:pt idx="5009">
                  <c:v>62.098687724116907</c:v>
                </c:pt>
                <c:pt idx="5010">
                  <c:v>62.091821164263386</c:v>
                </c:pt>
                <c:pt idx="5011">
                  <c:v>62.079041733424901</c:v>
                </c:pt>
                <c:pt idx="5012">
                  <c:v>62.103456168459616</c:v>
                </c:pt>
                <c:pt idx="5013">
                  <c:v>62.101930266269939</c:v>
                </c:pt>
                <c:pt idx="5014">
                  <c:v>62.097161821927216</c:v>
                </c:pt>
                <c:pt idx="5015">
                  <c:v>62.08247501335164</c:v>
                </c:pt>
                <c:pt idx="5016">
                  <c:v>62.08361943999391</c:v>
                </c:pt>
                <c:pt idx="5017">
                  <c:v>62.094872968642719</c:v>
                </c:pt>
                <c:pt idx="5018">
                  <c:v>62.103837644007022</c:v>
                </c:pt>
                <c:pt idx="5019">
                  <c:v>62.157244220645438</c:v>
                </c:pt>
                <c:pt idx="5020">
                  <c:v>62.128252079041729</c:v>
                </c:pt>
                <c:pt idx="5021">
                  <c:v>62.116235599298079</c:v>
                </c:pt>
                <c:pt idx="5022">
                  <c:v>62.029449912260624</c:v>
                </c:pt>
                <c:pt idx="5023">
                  <c:v>62.017242694743274</c:v>
                </c:pt>
                <c:pt idx="5024">
                  <c:v>62.064736400396747</c:v>
                </c:pt>
                <c:pt idx="5025">
                  <c:v>62.06683451590753</c:v>
                </c:pt>
                <c:pt idx="5026">
                  <c:v>62.075226977950706</c:v>
                </c:pt>
                <c:pt idx="5027">
                  <c:v>62.124437323567555</c:v>
                </c:pt>
                <c:pt idx="5028">
                  <c:v>62.125963225757232</c:v>
                </c:pt>
                <c:pt idx="5029">
                  <c:v>62.108224612802324</c:v>
                </c:pt>
                <c:pt idx="5030">
                  <c:v>62.141985198748763</c:v>
                </c:pt>
                <c:pt idx="5031">
                  <c:v>62.147898069733742</c:v>
                </c:pt>
                <c:pt idx="5032">
                  <c:v>62.14599069199663</c:v>
                </c:pt>
                <c:pt idx="5033">
                  <c:v>62.154955367360934</c:v>
                </c:pt>
                <c:pt idx="5034">
                  <c:v>62.112230106050198</c:v>
                </c:pt>
                <c:pt idx="5035">
                  <c:v>62.116617074845479</c:v>
                </c:pt>
                <c:pt idx="5036">
                  <c:v>62.103837644007015</c:v>
                </c:pt>
                <c:pt idx="5037">
                  <c:v>62.051766231784526</c:v>
                </c:pt>
                <c:pt idx="5038">
                  <c:v>62.057106889448391</c:v>
                </c:pt>
                <c:pt idx="5039">
                  <c:v>62.019340810254064</c:v>
                </c:pt>
                <c:pt idx="5040">
                  <c:v>62.01915007248035</c:v>
                </c:pt>
                <c:pt idx="5041">
                  <c:v>62.008659494926384</c:v>
                </c:pt>
                <c:pt idx="5042">
                  <c:v>61.997787441824997</c:v>
                </c:pt>
                <c:pt idx="5043">
                  <c:v>61.991302357518897</c:v>
                </c:pt>
                <c:pt idx="5044">
                  <c:v>61.99797817959869</c:v>
                </c:pt>
                <c:pt idx="5045">
                  <c:v>61.995117112993071</c:v>
                </c:pt>
                <c:pt idx="5046">
                  <c:v>61.997596704051276</c:v>
                </c:pt>
                <c:pt idx="5047">
                  <c:v>62.004463263904789</c:v>
                </c:pt>
                <c:pt idx="5048">
                  <c:v>62.004272526131082</c:v>
                </c:pt>
                <c:pt idx="5049">
                  <c:v>62.01686121919586</c:v>
                </c:pt>
                <c:pt idx="5050">
                  <c:v>62.020103761348913</c:v>
                </c:pt>
                <c:pt idx="5051">
                  <c:v>62.012474250400558</c:v>
                </c:pt>
                <c:pt idx="5052">
                  <c:v>62.02048523689632</c:v>
                </c:pt>
                <c:pt idx="5053">
                  <c:v>62.040131227588311</c:v>
                </c:pt>
                <c:pt idx="5054">
                  <c:v>62.02410925459678</c:v>
                </c:pt>
                <c:pt idx="5055">
                  <c:v>62.030212863355459</c:v>
                </c:pt>
                <c:pt idx="5056">
                  <c:v>62.057869840543219</c:v>
                </c:pt>
                <c:pt idx="5057">
                  <c:v>62.065308613717853</c:v>
                </c:pt>
                <c:pt idx="5058">
                  <c:v>62.059395742732889</c:v>
                </c:pt>
                <c:pt idx="5059">
                  <c:v>62.050431067368585</c:v>
                </c:pt>
                <c:pt idx="5060">
                  <c:v>61.973945220111389</c:v>
                </c:pt>
                <c:pt idx="5061">
                  <c:v>61.982719157701993</c:v>
                </c:pt>
                <c:pt idx="5062">
                  <c:v>61.964217593652258</c:v>
                </c:pt>
                <c:pt idx="5063">
                  <c:v>61.955634393835361</c:v>
                </c:pt>
                <c:pt idx="5064">
                  <c:v>61.957541771572451</c:v>
                </c:pt>
                <c:pt idx="5065">
                  <c:v>61.954871442740533</c:v>
                </c:pt>
                <c:pt idx="5066">
                  <c:v>61.938467994201574</c:v>
                </c:pt>
                <c:pt idx="5067">
                  <c:v>61.94495307850768</c:v>
                </c:pt>
                <c:pt idx="5068">
                  <c:v>61.954871442740533</c:v>
                </c:pt>
                <c:pt idx="5069">
                  <c:v>61.958495460440986</c:v>
                </c:pt>
                <c:pt idx="5070">
                  <c:v>62.030212863355459</c:v>
                </c:pt>
                <c:pt idx="5071">
                  <c:v>62.055580987258715</c:v>
                </c:pt>
                <c:pt idx="5072">
                  <c:v>62.141222247653921</c:v>
                </c:pt>
                <c:pt idx="5073">
                  <c:v>62.136263065537513</c:v>
                </c:pt>
                <c:pt idx="5074">
                  <c:v>62.145418478675502</c:v>
                </c:pt>
                <c:pt idx="5075">
                  <c:v>62.13740749217974</c:v>
                </c:pt>
                <c:pt idx="5076">
                  <c:v>62.141985198748742</c:v>
                </c:pt>
                <c:pt idx="5077">
                  <c:v>62.136453803311191</c:v>
                </c:pt>
                <c:pt idx="5078">
                  <c:v>62.131685358968483</c:v>
                </c:pt>
                <c:pt idx="5079">
                  <c:v>62.124055848020134</c:v>
                </c:pt>
                <c:pt idx="5080">
                  <c:v>61.995880064087885</c:v>
                </c:pt>
                <c:pt idx="5081">
                  <c:v>61.989776455329221</c:v>
                </c:pt>
                <c:pt idx="5082">
                  <c:v>61.932364385442895</c:v>
                </c:pt>
                <c:pt idx="5083">
                  <c:v>61.939612420843822</c:v>
                </c:pt>
                <c:pt idx="5084">
                  <c:v>61.949721522850396</c:v>
                </c:pt>
                <c:pt idx="5085">
                  <c:v>61.955634393835361</c:v>
                </c:pt>
                <c:pt idx="5086">
                  <c:v>61.93579766536967</c:v>
                </c:pt>
                <c:pt idx="5087">
                  <c:v>61.935797665369662</c:v>
                </c:pt>
                <c:pt idx="5088">
                  <c:v>61.946860456244771</c:v>
                </c:pt>
                <c:pt idx="5089">
                  <c:v>61.956588082703924</c:v>
                </c:pt>
                <c:pt idx="5090">
                  <c:v>62.093537804226763</c:v>
                </c:pt>
                <c:pt idx="5091">
                  <c:v>62.075608453498148</c:v>
                </c:pt>
                <c:pt idx="5092">
                  <c:v>62.035172045471896</c:v>
                </c:pt>
                <c:pt idx="5093">
                  <c:v>62.031357289997722</c:v>
                </c:pt>
                <c:pt idx="5094">
                  <c:v>62.072938124666209</c:v>
                </c:pt>
                <c:pt idx="5095">
                  <c:v>62.036507209887851</c:v>
                </c:pt>
                <c:pt idx="5096">
                  <c:v>62.063973449301898</c:v>
                </c:pt>
                <c:pt idx="5097">
                  <c:v>62.057869840543219</c:v>
                </c:pt>
                <c:pt idx="5098">
                  <c:v>62.062256809338521</c:v>
                </c:pt>
                <c:pt idx="5099">
                  <c:v>62.0685511558709</c:v>
                </c:pt>
                <c:pt idx="5100">
                  <c:v>62.076752880140383</c:v>
                </c:pt>
                <c:pt idx="5101">
                  <c:v>62.093537804226742</c:v>
                </c:pt>
                <c:pt idx="5102">
                  <c:v>62.141603723201321</c:v>
                </c:pt>
                <c:pt idx="5103">
                  <c:v>62.144274052033253</c:v>
                </c:pt>
                <c:pt idx="5104">
                  <c:v>62.09086747539483</c:v>
                </c:pt>
                <c:pt idx="5105">
                  <c:v>62.136263065537506</c:v>
                </c:pt>
                <c:pt idx="5106">
                  <c:v>62.156672007324332</c:v>
                </c:pt>
                <c:pt idx="5107">
                  <c:v>62.082665751125354</c:v>
                </c:pt>
                <c:pt idx="5108">
                  <c:v>62.080758373388257</c:v>
                </c:pt>
                <c:pt idx="5109">
                  <c:v>62.092202639810786</c:v>
                </c:pt>
                <c:pt idx="5110">
                  <c:v>62.091821164263365</c:v>
                </c:pt>
                <c:pt idx="5111">
                  <c:v>62.072747386892502</c:v>
                </c:pt>
                <c:pt idx="5112">
                  <c:v>62.071221484702832</c:v>
                </c:pt>
                <c:pt idx="5113">
                  <c:v>62.081139848935685</c:v>
                </c:pt>
                <c:pt idx="5114">
                  <c:v>62.085717555504672</c:v>
                </c:pt>
                <c:pt idx="5115">
                  <c:v>62.103074692912173</c:v>
                </c:pt>
                <c:pt idx="5116">
                  <c:v>62.060540169375145</c:v>
                </c:pt>
                <c:pt idx="5117">
                  <c:v>62.149805447470804</c:v>
                </c:pt>
                <c:pt idx="5118">
                  <c:v>62.156290531776918</c:v>
                </c:pt>
                <c:pt idx="5119">
                  <c:v>62.145037003128095</c:v>
                </c:pt>
                <c:pt idx="5120">
                  <c:v>62.144083314259547</c:v>
                </c:pt>
                <c:pt idx="5121">
                  <c:v>62.168879224841689</c:v>
                </c:pt>
                <c:pt idx="5122">
                  <c:v>62.161631189440769</c:v>
                </c:pt>
                <c:pt idx="5123">
                  <c:v>62.177843900206007</c:v>
                </c:pt>
                <c:pt idx="5124">
                  <c:v>62.193865873197538</c:v>
                </c:pt>
                <c:pt idx="5125">
                  <c:v>62.172312504768435</c:v>
                </c:pt>
                <c:pt idx="5126">
                  <c:v>62.204737926298932</c:v>
                </c:pt>
                <c:pt idx="5127">
                  <c:v>62.203784237430376</c:v>
                </c:pt>
                <c:pt idx="5128">
                  <c:v>62.199397268635082</c:v>
                </c:pt>
                <c:pt idx="5129">
                  <c:v>62.205882352941174</c:v>
                </c:pt>
                <c:pt idx="5130">
                  <c:v>62.036125734340416</c:v>
                </c:pt>
                <c:pt idx="5131">
                  <c:v>62.028686961165782</c:v>
                </c:pt>
                <c:pt idx="5132">
                  <c:v>62.043564507515065</c:v>
                </c:pt>
                <c:pt idx="5133">
                  <c:v>62.028686961165796</c:v>
                </c:pt>
                <c:pt idx="5134">
                  <c:v>62.020675974670027</c:v>
                </c:pt>
                <c:pt idx="5135">
                  <c:v>62.040894178683139</c:v>
                </c:pt>
                <c:pt idx="5136">
                  <c:v>62.047951476310367</c:v>
                </c:pt>
                <c:pt idx="5137">
                  <c:v>61.997024490730141</c:v>
                </c:pt>
                <c:pt idx="5138">
                  <c:v>61.997215228503855</c:v>
                </c:pt>
                <c:pt idx="5139">
                  <c:v>62.004272526131082</c:v>
                </c:pt>
                <c:pt idx="5140">
                  <c:v>62.189097428854822</c:v>
                </c:pt>
                <c:pt idx="5141">
                  <c:v>62.194438086518666</c:v>
                </c:pt>
                <c:pt idx="5142">
                  <c:v>62.187571526665145</c:v>
                </c:pt>
                <c:pt idx="5143">
                  <c:v>62.204547188525211</c:v>
                </c:pt>
                <c:pt idx="5144">
                  <c:v>62.228580148012519</c:v>
                </c:pt>
                <c:pt idx="5145">
                  <c:v>62.228580148012519</c:v>
                </c:pt>
                <c:pt idx="5146">
                  <c:v>62.205882352941181</c:v>
                </c:pt>
                <c:pt idx="5147">
                  <c:v>62.258907454032204</c:v>
                </c:pt>
                <c:pt idx="5148">
                  <c:v>62.27225909819181</c:v>
                </c:pt>
                <c:pt idx="5149">
                  <c:v>62.288471808957055</c:v>
                </c:pt>
                <c:pt idx="5150">
                  <c:v>62.244029907682929</c:v>
                </c:pt>
                <c:pt idx="5151">
                  <c:v>62.255664911879151</c:v>
                </c:pt>
                <c:pt idx="5152">
                  <c:v>62.293812466620878</c:v>
                </c:pt>
                <c:pt idx="5153">
                  <c:v>62.281033035782421</c:v>
                </c:pt>
                <c:pt idx="5154">
                  <c:v>62.2871366445411</c:v>
                </c:pt>
                <c:pt idx="5155">
                  <c:v>62.280651560235</c:v>
                </c:pt>
                <c:pt idx="5156">
                  <c:v>62.290760662241574</c:v>
                </c:pt>
                <c:pt idx="5157">
                  <c:v>62.285038529030295</c:v>
                </c:pt>
                <c:pt idx="5158">
                  <c:v>62.274357213702601</c:v>
                </c:pt>
                <c:pt idx="5159">
                  <c:v>62.262722209506386</c:v>
                </c:pt>
                <c:pt idx="5160">
                  <c:v>62.293240253299771</c:v>
                </c:pt>
                <c:pt idx="5161">
                  <c:v>62.2873273823148</c:v>
                </c:pt>
                <c:pt idx="5162">
                  <c:v>62.247272449835975</c:v>
                </c:pt>
                <c:pt idx="5163">
                  <c:v>62.253376058594654</c:v>
                </c:pt>
                <c:pt idx="5164">
                  <c:v>62.24097810330359</c:v>
                </c:pt>
                <c:pt idx="5165">
                  <c:v>62.260433356221867</c:v>
                </c:pt>
                <c:pt idx="5166">
                  <c:v>62.281605249103528</c:v>
                </c:pt>
                <c:pt idx="5167">
                  <c:v>62.286945906767379</c:v>
                </c:pt>
                <c:pt idx="5168">
                  <c:v>62.287708857862206</c:v>
                </c:pt>
                <c:pt idx="5169">
                  <c:v>62.288281071183349</c:v>
                </c:pt>
                <c:pt idx="5170">
                  <c:v>62.29800869764248</c:v>
                </c:pt>
                <c:pt idx="5171">
                  <c:v>62.306019684138256</c:v>
                </c:pt>
                <c:pt idx="5172">
                  <c:v>62.320897230487539</c:v>
                </c:pt>
                <c:pt idx="5173">
                  <c:v>62.328145265888466</c:v>
                </c:pt>
                <c:pt idx="5174">
                  <c:v>62.317082475013365</c:v>
                </c:pt>
                <c:pt idx="5175">
                  <c:v>62.305256733043407</c:v>
                </c:pt>
                <c:pt idx="5176">
                  <c:v>62.276264591439677</c:v>
                </c:pt>
                <c:pt idx="5177">
                  <c:v>62.293049515526057</c:v>
                </c:pt>
                <c:pt idx="5178">
                  <c:v>62.298390173189901</c:v>
                </c:pt>
                <c:pt idx="5179">
                  <c:v>62.318989852750441</c:v>
                </c:pt>
                <c:pt idx="5180">
                  <c:v>62.330624856946677</c:v>
                </c:pt>
                <c:pt idx="5181">
                  <c:v>62.339208056763574</c:v>
                </c:pt>
                <c:pt idx="5182">
                  <c:v>62.348554207675306</c:v>
                </c:pt>
                <c:pt idx="5183">
                  <c:v>62.353513389791736</c:v>
                </c:pt>
                <c:pt idx="5184">
                  <c:v>62.354085603112878</c:v>
                </c:pt>
                <c:pt idx="5185">
                  <c:v>62.291714351110123</c:v>
                </c:pt>
                <c:pt idx="5186">
                  <c:v>62.325093461509141</c:v>
                </c:pt>
                <c:pt idx="5187">
                  <c:v>62.322041657129809</c:v>
                </c:pt>
                <c:pt idx="5188">
                  <c:v>62.31975280384529</c:v>
                </c:pt>
                <c:pt idx="5189">
                  <c:v>62.318417639429335</c:v>
                </c:pt>
                <c:pt idx="5190">
                  <c:v>62.325093461509141</c:v>
                </c:pt>
                <c:pt idx="5191">
                  <c:v>62.339398794537281</c:v>
                </c:pt>
                <c:pt idx="5192">
                  <c:v>62.348554207675292</c:v>
                </c:pt>
                <c:pt idx="5193">
                  <c:v>62.353131914244308</c:v>
                </c:pt>
                <c:pt idx="5194">
                  <c:v>62.372968642710021</c:v>
                </c:pt>
                <c:pt idx="5195">
                  <c:v>62.443160143434817</c:v>
                </c:pt>
                <c:pt idx="5196">
                  <c:v>62.431143663691181</c:v>
                </c:pt>
                <c:pt idx="5197">
                  <c:v>62.400625619897781</c:v>
                </c:pt>
                <c:pt idx="5198">
                  <c:v>62.418173495078975</c:v>
                </c:pt>
                <c:pt idx="5199">
                  <c:v>62.421034561684607</c:v>
                </c:pt>
                <c:pt idx="5200">
                  <c:v>62.421225299458321</c:v>
                </c:pt>
                <c:pt idx="5201">
                  <c:v>62.417982757305275</c:v>
                </c:pt>
                <c:pt idx="5202">
                  <c:v>62.409208819714671</c:v>
                </c:pt>
                <c:pt idx="5203">
                  <c:v>62.408255130846122</c:v>
                </c:pt>
                <c:pt idx="5204">
                  <c:v>62.426947432669579</c:v>
                </c:pt>
                <c:pt idx="5205">
                  <c:v>62.427519645990699</c:v>
                </c:pt>
                <c:pt idx="5206">
                  <c:v>62.42446784161136</c:v>
                </c:pt>
                <c:pt idx="5207">
                  <c:v>62.466811627374682</c:v>
                </c:pt>
                <c:pt idx="5208">
                  <c:v>62.4517433432517</c:v>
                </c:pt>
                <c:pt idx="5209">
                  <c:v>62.442778667887396</c:v>
                </c:pt>
                <c:pt idx="5210">
                  <c:v>62.436675059128717</c:v>
                </c:pt>
                <c:pt idx="5211">
                  <c:v>62.421225299458321</c:v>
                </c:pt>
                <c:pt idx="5212">
                  <c:v>62.432478828107129</c:v>
                </c:pt>
                <c:pt idx="5213">
                  <c:v>62.461470969710867</c:v>
                </c:pt>
                <c:pt idx="5214">
                  <c:v>62.43915465018695</c:v>
                </c:pt>
                <c:pt idx="5215">
                  <c:v>62.452124818799135</c:v>
                </c:pt>
                <c:pt idx="5216">
                  <c:v>62.475394827191586</c:v>
                </c:pt>
                <c:pt idx="5217">
                  <c:v>62.473105973907096</c:v>
                </c:pt>
                <c:pt idx="5218">
                  <c:v>62.503433279926767</c:v>
                </c:pt>
                <c:pt idx="5219">
                  <c:v>62.508201724269476</c:v>
                </c:pt>
                <c:pt idx="5220">
                  <c:v>62.527466239414046</c:v>
                </c:pt>
                <c:pt idx="5221">
                  <c:v>62.540054932478824</c:v>
                </c:pt>
                <c:pt idx="5222">
                  <c:v>62.545777065690096</c:v>
                </c:pt>
                <c:pt idx="5223">
                  <c:v>62.511062790875108</c:v>
                </c:pt>
                <c:pt idx="5224">
                  <c:v>62.51945525291827</c:v>
                </c:pt>
                <c:pt idx="5225">
                  <c:v>62.52651255054549</c:v>
                </c:pt>
                <c:pt idx="5226">
                  <c:v>62.523079270618737</c:v>
                </c:pt>
                <c:pt idx="5227">
                  <c:v>62.557602807660018</c:v>
                </c:pt>
                <c:pt idx="5228">
                  <c:v>62.540817883573652</c:v>
                </c:pt>
                <c:pt idx="5229">
                  <c:v>62.559128709849688</c:v>
                </c:pt>
                <c:pt idx="5230">
                  <c:v>62.570382238498482</c:v>
                </c:pt>
                <c:pt idx="5231">
                  <c:v>62.572098878461873</c:v>
                </c:pt>
                <c:pt idx="5232">
                  <c:v>62.570763714045917</c:v>
                </c:pt>
                <c:pt idx="5233">
                  <c:v>62.596513313496587</c:v>
                </c:pt>
                <c:pt idx="5234">
                  <c:v>62.593842984664683</c:v>
                </c:pt>
                <c:pt idx="5235">
                  <c:v>62.580872816052498</c:v>
                </c:pt>
                <c:pt idx="5236">
                  <c:v>62.560463874265658</c:v>
                </c:pt>
                <c:pt idx="5237">
                  <c:v>62.545777065690082</c:v>
                </c:pt>
                <c:pt idx="5238">
                  <c:v>62.570191500724818</c:v>
                </c:pt>
                <c:pt idx="5239">
                  <c:v>62.564087891966132</c:v>
                </c:pt>
                <c:pt idx="5240">
                  <c:v>62.557984283207453</c:v>
                </c:pt>
                <c:pt idx="5241">
                  <c:v>62.572289616235594</c:v>
                </c:pt>
                <c:pt idx="5242">
                  <c:v>62.587167162584876</c:v>
                </c:pt>
                <c:pt idx="5243">
                  <c:v>62.58068207827877</c:v>
                </c:pt>
                <c:pt idx="5244">
                  <c:v>62.590791180285336</c:v>
                </c:pt>
                <c:pt idx="5245">
                  <c:v>62.599946593423361</c:v>
                </c:pt>
                <c:pt idx="5246">
                  <c:v>62.618829633020518</c:v>
                </c:pt>
                <c:pt idx="5247">
                  <c:v>62.617112993057127</c:v>
                </c:pt>
                <c:pt idx="5248">
                  <c:v>62.531662470435641</c:v>
                </c:pt>
                <c:pt idx="5249">
                  <c:v>62.521362630655368</c:v>
                </c:pt>
                <c:pt idx="5250">
                  <c:v>62.572671091783022</c:v>
                </c:pt>
                <c:pt idx="5251">
                  <c:v>62.564278629739839</c:v>
                </c:pt>
                <c:pt idx="5252">
                  <c:v>62.562371252002755</c:v>
                </c:pt>
                <c:pt idx="5253">
                  <c:v>62.544823376821554</c:v>
                </c:pt>
                <c:pt idx="5254">
                  <c:v>62.552262149996196</c:v>
                </c:pt>
                <c:pt idx="5255">
                  <c:v>62.550926985580233</c:v>
                </c:pt>
                <c:pt idx="5256">
                  <c:v>62.541962310215908</c:v>
                </c:pt>
                <c:pt idx="5257">
                  <c:v>62.533188372625318</c:v>
                </c:pt>
                <c:pt idx="5258">
                  <c:v>62.618638895246832</c:v>
                </c:pt>
                <c:pt idx="5259">
                  <c:v>62.618829633020525</c:v>
                </c:pt>
                <c:pt idx="5260">
                  <c:v>62.575532158388647</c:v>
                </c:pt>
                <c:pt idx="5261">
                  <c:v>62.564278629739839</c:v>
                </c:pt>
                <c:pt idx="5262">
                  <c:v>62.551499198901354</c:v>
                </c:pt>
                <c:pt idx="5263">
                  <c:v>62.579728389410242</c:v>
                </c:pt>
                <c:pt idx="5264">
                  <c:v>62.579346913862842</c:v>
                </c:pt>
                <c:pt idx="5265">
                  <c:v>62.591363393606493</c:v>
                </c:pt>
                <c:pt idx="5266">
                  <c:v>62.5915541313802</c:v>
                </c:pt>
                <c:pt idx="5267">
                  <c:v>62.604142824444963</c:v>
                </c:pt>
                <c:pt idx="5268">
                  <c:v>62.59346150911729</c:v>
                </c:pt>
                <c:pt idx="5269">
                  <c:v>62.618829633020539</c:v>
                </c:pt>
                <c:pt idx="5270">
                  <c:v>62.609864957656235</c:v>
                </c:pt>
                <c:pt idx="5271">
                  <c:v>62.63714045929656</c:v>
                </c:pt>
                <c:pt idx="5272">
                  <c:v>62.649156939040225</c:v>
                </c:pt>
                <c:pt idx="5273">
                  <c:v>62.636758983749154</c:v>
                </c:pt>
                <c:pt idx="5274">
                  <c:v>62.622835126268399</c:v>
                </c:pt>
                <c:pt idx="5275">
                  <c:v>62.574196993972691</c:v>
                </c:pt>
                <c:pt idx="5276">
                  <c:v>62.596894789044029</c:v>
                </c:pt>
                <c:pt idx="5277">
                  <c:v>62.597657740138871</c:v>
                </c:pt>
                <c:pt idx="5278">
                  <c:v>62.599565117875954</c:v>
                </c:pt>
                <c:pt idx="5279">
                  <c:v>62.591935606927606</c:v>
                </c:pt>
                <c:pt idx="5280">
                  <c:v>62.595178149080667</c:v>
                </c:pt>
                <c:pt idx="5281">
                  <c:v>62.589646753643102</c:v>
                </c:pt>
                <c:pt idx="5282">
                  <c:v>62.58716716258489</c:v>
                </c:pt>
                <c:pt idx="5283">
                  <c:v>62.585641260395221</c:v>
                </c:pt>
                <c:pt idx="5284">
                  <c:v>62.613870450904116</c:v>
                </c:pt>
                <c:pt idx="5285">
                  <c:v>62.664415960936914</c:v>
                </c:pt>
                <c:pt idx="5286">
                  <c:v>62.671854734111548</c:v>
                </c:pt>
                <c:pt idx="5287">
                  <c:v>62.677958342870227</c:v>
                </c:pt>
                <c:pt idx="5288">
                  <c:v>62.689021133745328</c:v>
                </c:pt>
                <c:pt idx="5289">
                  <c:v>62.705615320057994</c:v>
                </c:pt>
                <c:pt idx="5290">
                  <c:v>62.708476386663605</c:v>
                </c:pt>
                <c:pt idx="5291">
                  <c:v>62.721065079728383</c:v>
                </c:pt>
                <c:pt idx="5292">
                  <c:v>62.515831235217831</c:v>
                </c:pt>
                <c:pt idx="5293">
                  <c:v>62.524795910582142</c:v>
                </c:pt>
                <c:pt idx="5294">
                  <c:v>62.505149919890144</c:v>
                </c:pt>
                <c:pt idx="5295">
                  <c:v>62.500953688868549</c:v>
                </c:pt>
                <c:pt idx="5296">
                  <c:v>62.485503929198138</c:v>
                </c:pt>
                <c:pt idx="5297">
                  <c:v>62.471580071717405</c:v>
                </c:pt>
                <c:pt idx="5298">
                  <c:v>62.489318684672313</c:v>
                </c:pt>
                <c:pt idx="5299">
                  <c:v>62.468146791790637</c:v>
                </c:pt>
                <c:pt idx="5300">
                  <c:v>62.471007858396277</c:v>
                </c:pt>
                <c:pt idx="5301">
                  <c:v>62.457084000915543</c:v>
                </c:pt>
                <c:pt idx="5302">
                  <c:v>62.659075303273063</c:v>
                </c:pt>
                <c:pt idx="5303">
                  <c:v>62.642862592507825</c:v>
                </c:pt>
                <c:pt idx="5304">
                  <c:v>62.651064316777294</c:v>
                </c:pt>
                <c:pt idx="5305">
                  <c:v>62.621118486305036</c:v>
                </c:pt>
                <c:pt idx="5306">
                  <c:v>62.621881437399864</c:v>
                </c:pt>
                <c:pt idx="5307">
                  <c:v>62.621881437399864</c:v>
                </c:pt>
                <c:pt idx="5308">
                  <c:v>62.609674219882514</c:v>
                </c:pt>
                <c:pt idx="5309">
                  <c:v>62.609674219882528</c:v>
                </c:pt>
                <c:pt idx="5310">
                  <c:v>62.605477988860926</c:v>
                </c:pt>
                <c:pt idx="5311">
                  <c:v>62.603189135576415</c:v>
                </c:pt>
                <c:pt idx="5312">
                  <c:v>62.584306095979251</c:v>
                </c:pt>
                <c:pt idx="5313">
                  <c:v>62.609292744335093</c:v>
                </c:pt>
                <c:pt idx="5314">
                  <c:v>62.60109102006561</c:v>
                </c:pt>
                <c:pt idx="5315">
                  <c:v>62.638857099259937</c:v>
                </c:pt>
                <c:pt idx="5316">
                  <c:v>62.632562752727551</c:v>
                </c:pt>
                <c:pt idx="5317">
                  <c:v>62.644769970244909</c:v>
                </c:pt>
                <c:pt idx="5318">
                  <c:v>62.636377508201726</c:v>
                </c:pt>
                <c:pt idx="5319">
                  <c:v>62.639238574807351</c:v>
                </c:pt>
                <c:pt idx="5320">
                  <c:v>62.644960708018608</c:v>
                </c:pt>
                <c:pt idx="5321">
                  <c:v>62.640383001449607</c:v>
                </c:pt>
                <c:pt idx="5322">
                  <c:v>62.674334325169752</c:v>
                </c:pt>
                <c:pt idx="5323">
                  <c:v>62.676432440680557</c:v>
                </c:pt>
                <c:pt idx="5324">
                  <c:v>62.691500724803539</c:v>
                </c:pt>
                <c:pt idx="5325">
                  <c:v>62.689593347066456</c:v>
                </c:pt>
                <c:pt idx="5326">
                  <c:v>62.707522697795071</c:v>
                </c:pt>
                <c:pt idx="5327">
                  <c:v>62.710574502174417</c:v>
                </c:pt>
                <c:pt idx="5328">
                  <c:v>62.71744106202793</c:v>
                </c:pt>
                <c:pt idx="5329">
                  <c:v>62.717631799801644</c:v>
                </c:pt>
                <c:pt idx="5330">
                  <c:v>62.719348439765021</c:v>
                </c:pt>
                <c:pt idx="5331">
                  <c:v>62.741474021515252</c:v>
                </c:pt>
                <c:pt idx="5332">
                  <c:v>62.742427710383801</c:v>
                </c:pt>
                <c:pt idx="5333">
                  <c:v>62.747577630273916</c:v>
                </c:pt>
                <c:pt idx="5334">
                  <c:v>62.763027389944327</c:v>
                </c:pt>
                <c:pt idx="5335">
                  <c:v>62.767223620965908</c:v>
                </c:pt>
                <c:pt idx="5336">
                  <c:v>62.770275425345247</c:v>
                </c:pt>
                <c:pt idx="5337">
                  <c:v>62.766460669871073</c:v>
                </c:pt>
                <c:pt idx="5338">
                  <c:v>62.767986572060735</c:v>
                </c:pt>
                <c:pt idx="5339">
                  <c:v>62.770084687571533</c:v>
                </c:pt>
                <c:pt idx="5340">
                  <c:v>62.762073701075757</c:v>
                </c:pt>
                <c:pt idx="5341">
                  <c:v>62.747386892500174</c:v>
                </c:pt>
                <c:pt idx="5342">
                  <c:v>62.749294270237257</c:v>
                </c:pt>
                <c:pt idx="5343">
                  <c:v>62.745288776989391</c:v>
                </c:pt>
                <c:pt idx="5344">
                  <c:v>62.726214999618513</c:v>
                </c:pt>
                <c:pt idx="5345">
                  <c:v>62.713626306553749</c:v>
                </c:pt>
                <c:pt idx="5346">
                  <c:v>62.708857862211019</c:v>
                </c:pt>
                <c:pt idx="5347">
                  <c:v>62.557030594338883</c:v>
                </c:pt>
                <c:pt idx="5348">
                  <c:v>62.552452887769867</c:v>
                </c:pt>
                <c:pt idx="5349">
                  <c:v>62.545586327916361</c:v>
                </c:pt>
                <c:pt idx="5350">
                  <c:v>62.534714274814959</c:v>
                </c:pt>
                <c:pt idx="5351">
                  <c:v>62.545014114595247</c:v>
                </c:pt>
                <c:pt idx="5352">
                  <c:v>62.534714274814988</c:v>
                </c:pt>
                <c:pt idx="5353">
                  <c:v>62.523079270618744</c:v>
                </c:pt>
                <c:pt idx="5354">
                  <c:v>62.524795910582121</c:v>
                </c:pt>
                <c:pt idx="5355">
                  <c:v>62.602807660028986</c:v>
                </c:pt>
                <c:pt idx="5356">
                  <c:v>62.597657740138843</c:v>
                </c:pt>
                <c:pt idx="5357">
                  <c:v>62.747577630273881</c:v>
                </c:pt>
                <c:pt idx="5358">
                  <c:v>62.73994811932554</c:v>
                </c:pt>
                <c:pt idx="5359">
                  <c:v>62.751583123521769</c:v>
                </c:pt>
                <c:pt idx="5360">
                  <c:v>62.77046616311894</c:v>
                </c:pt>
                <c:pt idx="5361">
                  <c:v>62.765888456549931</c:v>
                </c:pt>
                <c:pt idx="5362">
                  <c:v>62.777714198519867</c:v>
                </c:pt>
                <c:pt idx="5363">
                  <c:v>62.78248264286259</c:v>
                </c:pt>
                <c:pt idx="5364">
                  <c:v>62.778286411841009</c:v>
                </c:pt>
                <c:pt idx="5365">
                  <c:v>62.698748760204467</c:v>
                </c:pt>
                <c:pt idx="5366">
                  <c:v>62.688830395971614</c:v>
                </c:pt>
                <c:pt idx="5367">
                  <c:v>62.686923018234538</c:v>
                </c:pt>
                <c:pt idx="5368">
                  <c:v>62.709430075532154</c:v>
                </c:pt>
                <c:pt idx="5369">
                  <c:v>62.721637293049525</c:v>
                </c:pt>
                <c:pt idx="5370">
                  <c:v>62.714770733196005</c:v>
                </c:pt>
                <c:pt idx="5371">
                  <c:v>62.706187533379101</c:v>
                </c:pt>
                <c:pt idx="5372">
                  <c:v>62.696841382467369</c:v>
                </c:pt>
                <c:pt idx="5373">
                  <c:v>62.682345311665514</c:v>
                </c:pt>
                <c:pt idx="5374">
                  <c:v>62.684252689402605</c:v>
                </c:pt>
                <c:pt idx="5375">
                  <c:v>62.693789578088023</c:v>
                </c:pt>
                <c:pt idx="5376">
                  <c:v>62.695887693598834</c:v>
                </c:pt>
                <c:pt idx="5377">
                  <c:v>62.691119249256111</c:v>
                </c:pt>
                <c:pt idx="5378">
                  <c:v>62.674143587396046</c:v>
                </c:pt>
                <c:pt idx="5379">
                  <c:v>62.659647516594177</c:v>
                </c:pt>
                <c:pt idx="5380">
                  <c:v>62.660601205462726</c:v>
                </c:pt>
                <c:pt idx="5381">
                  <c:v>62.669184405279623</c:v>
                </c:pt>
                <c:pt idx="5382">
                  <c:v>62.658503089951935</c:v>
                </c:pt>
                <c:pt idx="5383">
                  <c:v>62.682726787212935</c:v>
                </c:pt>
                <c:pt idx="5384">
                  <c:v>62.672426947432676</c:v>
                </c:pt>
                <c:pt idx="5385">
                  <c:v>62.673571374074939</c:v>
                </c:pt>
                <c:pt idx="5386">
                  <c:v>62.67757686732282</c:v>
                </c:pt>
                <c:pt idx="5387">
                  <c:v>62.673189898527518</c:v>
                </c:pt>
                <c:pt idx="5388">
                  <c:v>62.6705195696956</c:v>
                </c:pt>
                <c:pt idx="5389">
                  <c:v>62.664797436484335</c:v>
                </c:pt>
                <c:pt idx="5390">
                  <c:v>62.661745632104996</c:v>
                </c:pt>
                <c:pt idx="5391">
                  <c:v>62.658693827725664</c:v>
                </c:pt>
                <c:pt idx="5392">
                  <c:v>62.664988174258056</c:v>
                </c:pt>
                <c:pt idx="5393">
                  <c:v>62.653543907835527</c:v>
                </c:pt>
                <c:pt idx="5394">
                  <c:v>62.668421454184809</c:v>
                </c:pt>
                <c:pt idx="5395">
                  <c:v>62.664034485389507</c:v>
                </c:pt>
                <c:pt idx="5396">
                  <c:v>62.677767605096541</c:v>
                </c:pt>
                <c:pt idx="5397">
                  <c:v>62.682154573891843</c:v>
                </c:pt>
                <c:pt idx="5398">
                  <c:v>62.685206378271189</c:v>
                </c:pt>
                <c:pt idx="5399">
                  <c:v>62.686350804913424</c:v>
                </c:pt>
                <c:pt idx="5400">
                  <c:v>62.681773098344422</c:v>
                </c:pt>
                <c:pt idx="5401">
                  <c:v>62.681582360570715</c:v>
                </c:pt>
                <c:pt idx="5402">
                  <c:v>62.680056458381046</c:v>
                </c:pt>
                <c:pt idx="5403">
                  <c:v>62.667849240863688</c:v>
                </c:pt>
                <c:pt idx="5404">
                  <c:v>62.658312352178243</c:v>
                </c:pt>
                <c:pt idx="5405">
                  <c:v>62.645151445792337</c:v>
                </c:pt>
                <c:pt idx="5406">
                  <c:v>62.631036850537882</c:v>
                </c:pt>
                <c:pt idx="5407">
                  <c:v>62.62798504615855</c:v>
                </c:pt>
                <c:pt idx="5408">
                  <c:v>62.623598077363248</c:v>
                </c:pt>
                <c:pt idx="5409">
                  <c:v>62.629129472800798</c:v>
                </c:pt>
                <c:pt idx="5410">
                  <c:v>62.626077668421452</c:v>
                </c:pt>
                <c:pt idx="5411">
                  <c:v>62.638857099259937</c:v>
                </c:pt>
                <c:pt idx="5412">
                  <c:v>62.634851606012056</c:v>
                </c:pt>
                <c:pt idx="5413">
                  <c:v>62.660219729915312</c:v>
                </c:pt>
                <c:pt idx="5414">
                  <c:v>62.665751125352848</c:v>
                </c:pt>
                <c:pt idx="5415">
                  <c:v>62.690737773708705</c:v>
                </c:pt>
                <c:pt idx="5416">
                  <c:v>62.710765239948117</c:v>
                </c:pt>
                <c:pt idx="5417">
                  <c:v>62.708667124437319</c:v>
                </c:pt>
                <c:pt idx="5418">
                  <c:v>62.718013275349037</c:v>
                </c:pt>
                <c:pt idx="5419">
                  <c:v>62.725642786297385</c:v>
                </c:pt>
                <c:pt idx="5420">
                  <c:v>62.736705577172486</c:v>
                </c:pt>
                <c:pt idx="5421">
                  <c:v>62.753681239032559</c:v>
                </c:pt>
                <c:pt idx="5422">
                  <c:v>62.752918287937746</c:v>
                </c:pt>
                <c:pt idx="5423">
                  <c:v>62.741664759288916</c:v>
                </c:pt>
                <c:pt idx="5424">
                  <c:v>62.774471656366813</c:v>
                </c:pt>
                <c:pt idx="5425">
                  <c:v>62.738040741588449</c:v>
                </c:pt>
                <c:pt idx="5426">
                  <c:v>62.705615320057973</c:v>
                </c:pt>
                <c:pt idx="5427">
                  <c:v>62.709430075532154</c:v>
                </c:pt>
                <c:pt idx="5428">
                  <c:v>62.70065613794155</c:v>
                </c:pt>
                <c:pt idx="5429">
                  <c:v>62.678339818417633</c:v>
                </c:pt>
                <c:pt idx="5430">
                  <c:v>62.67490653849088</c:v>
                </c:pt>
                <c:pt idx="5431">
                  <c:v>62.623788815136933</c:v>
                </c:pt>
                <c:pt idx="5432">
                  <c:v>62.626077668421445</c:v>
                </c:pt>
                <c:pt idx="5433">
                  <c:v>62.619783321889052</c:v>
                </c:pt>
                <c:pt idx="5434">
                  <c:v>62.618066681925676</c:v>
                </c:pt>
                <c:pt idx="5435">
                  <c:v>62.618066681925676</c:v>
                </c:pt>
                <c:pt idx="5436">
                  <c:v>62.609483482108786</c:v>
                </c:pt>
                <c:pt idx="5437">
                  <c:v>62.602044708934137</c:v>
                </c:pt>
                <c:pt idx="5438">
                  <c:v>62.595941100175466</c:v>
                </c:pt>
                <c:pt idx="5439">
                  <c:v>62.603379873350107</c:v>
                </c:pt>
                <c:pt idx="5440">
                  <c:v>62.596513313496587</c:v>
                </c:pt>
                <c:pt idx="5441">
                  <c:v>62.609102006561365</c:v>
                </c:pt>
                <c:pt idx="5442">
                  <c:v>62.59460593575951</c:v>
                </c:pt>
                <c:pt idx="5443">
                  <c:v>62.515068284122982</c:v>
                </c:pt>
                <c:pt idx="5444">
                  <c:v>62.489890897993426</c:v>
                </c:pt>
                <c:pt idx="5445">
                  <c:v>62.505912870984957</c:v>
                </c:pt>
                <c:pt idx="5446">
                  <c:v>62.522888532845023</c:v>
                </c:pt>
                <c:pt idx="5447">
                  <c:v>62.513542381933306</c:v>
                </c:pt>
                <c:pt idx="5448">
                  <c:v>62.517357137407473</c:v>
                </c:pt>
                <c:pt idx="5449">
                  <c:v>62.516975661860059</c:v>
                </c:pt>
                <c:pt idx="5450">
                  <c:v>62.52079041733424</c:v>
                </c:pt>
                <c:pt idx="5451">
                  <c:v>62.528229190508874</c:v>
                </c:pt>
                <c:pt idx="5452">
                  <c:v>62.543869687952999</c:v>
                </c:pt>
                <c:pt idx="5453">
                  <c:v>62.628366521705949</c:v>
                </c:pt>
                <c:pt idx="5454">
                  <c:v>62.60471503776607</c:v>
                </c:pt>
                <c:pt idx="5455">
                  <c:v>62.544632639047826</c:v>
                </c:pt>
                <c:pt idx="5456">
                  <c:v>62.553788052185851</c:v>
                </c:pt>
                <c:pt idx="5457">
                  <c:v>62.564660105287246</c:v>
                </c:pt>
                <c:pt idx="5458">
                  <c:v>62.560845349813079</c:v>
                </c:pt>
                <c:pt idx="5459">
                  <c:v>62.569047074082548</c:v>
                </c:pt>
                <c:pt idx="5460">
                  <c:v>62.561036087586785</c:v>
                </c:pt>
                <c:pt idx="5461">
                  <c:v>62.550164034485377</c:v>
                </c:pt>
                <c:pt idx="5462">
                  <c:v>62.543678950179277</c:v>
                </c:pt>
                <c:pt idx="5463">
                  <c:v>62.527847714961453</c:v>
                </c:pt>
                <c:pt idx="5464">
                  <c:v>62.543488212405592</c:v>
                </c:pt>
                <c:pt idx="5465">
                  <c:v>62.601472495613031</c:v>
                </c:pt>
                <c:pt idx="5466">
                  <c:v>62.598611429007406</c:v>
                </c:pt>
                <c:pt idx="5467">
                  <c:v>62.606431677729447</c:v>
                </c:pt>
                <c:pt idx="5468">
                  <c:v>62.61100938429847</c:v>
                </c:pt>
                <c:pt idx="5469">
                  <c:v>62.592889295796134</c:v>
                </c:pt>
                <c:pt idx="5470">
                  <c:v>62.592889295796148</c:v>
                </c:pt>
                <c:pt idx="5471">
                  <c:v>62.59040970473793</c:v>
                </c:pt>
                <c:pt idx="5472">
                  <c:v>62.583352407110716</c:v>
                </c:pt>
                <c:pt idx="5473">
                  <c:v>62.562752727550176</c:v>
                </c:pt>
                <c:pt idx="5474">
                  <c:v>62.554932478828107</c:v>
                </c:pt>
                <c:pt idx="5475">
                  <c:v>62.57038223849851</c:v>
                </c:pt>
                <c:pt idx="5476">
                  <c:v>62.563897154192418</c:v>
                </c:pt>
                <c:pt idx="5477">
                  <c:v>62.555504692149213</c:v>
                </c:pt>
                <c:pt idx="5478">
                  <c:v>62.530518043793371</c:v>
                </c:pt>
                <c:pt idx="5479">
                  <c:v>62.545586327916361</c:v>
                </c:pt>
                <c:pt idx="5480">
                  <c:v>62.565232318608366</c:v>
                </c:pt>
                <c:pt idx="5481">
                  <c:v>62.565423056382073</c:v>
                </c:pt>
                <c:pt idx="5482">
                  <c:v>62.561417563134206</c:v>
                </c:pt>
                <c:pt idx="5483">
                  <c:v>62.581445029373626</c:v>
                </c:pt>
                <c:pt idx="5484">
                  <c:v>62.608911268787665</c:v>
                </c:pt>
                <c:pt idx="5485">
                  <c:v>62.579537651636528</c:v>
                </c:pt>
                <c:pt idx="5486">
                  <c:v>62.555886167696656</c:v>
                </c:pt>
                <c:pt idx="5487">
                  <c:v>62.555504692149235</c:v>
                </c:pt>
                <c:pt idx="5488">
                  <c:v>62.566948958571757</c:v>
                </c:pt>
                <c:pt idx="5489">
                  <c:v>62.551499198901354</c:v>
                </c:pt>
                <c:pt idx="5490">
                  <c:v>62.529373617151144</c:v>
                </c:pt>
                <c:pt idx="5491">
                  <c:v>62.524605172808421</c:v>
                </c:pt>
                <c:pt idx="5492">
                  <c:v>62.534905012588681</c:v>
                </c:pt>
                <c:pt idx="5493">
                  <c:v>62.530899519340778</c:v>
                </c:pt>
                <c:pt idx="5494">
                  <c:v>62.498283360036609</c:v>
                </c:pt>
                <c:pt idx="5495">
                  <c:v>62.278553444724182</c:v>
                </c:pt>
                <c:pt idx="5496">
                  <c:v>62.276646066987098</c:v>
                </c:pt>
                <c:pt idx="5497">
                  <c:v>62.239452201113906</c:v>
                </c:pt>
                <c:pt idx="5498">
                  <c:v>62.245174334325156</c:v>
                </c:pt>
                <c:pt idx="5499">
                  <c:v>62.236972610055702</c:v>
                </c:pt>
                <c:pt idx="5500">
                  <c:v>62.22781719691767</c:v>
                </c:pt>
                <c:pt idx="5501">
                  <c:v>62.235065232318604</c:v>
                </c:pt>
                <c:pt idx="5502">
                  <c:v>62.230678263523316</c:v>
                </c:pt>
                <c:pt idx="5503">
                  <c:v>62.248035400930803</c:v>
                </c:pt>
                <c:pt idx="5504">
                  <c:v>62.257381551842528</c:v>
                </c:pt>
                <c:pt idx="5505">
                  <c:v>62.488746471351192</c:v>
                </c:pt>
                <c:pt idx="5506">
                  <c:v>62.500572213321128</c:v>
                </c:pt>
                <c:pt idx="5507">
                  <c:v>62.501144426642256</c:v>
                </c:pt>
                <c:pt idx="5508">
                  <c:v>62.496185244525826</c:v>
                </c:pt>
                <c:pt idx="5509">
                  <c:v>62.512588693064778</c:v>
                </c:pt>
                <c:pt idx="5510">
                  <c:v>62.516212710765238</c:v>
                </c:pt>
                <c:pt idx="5511">
                  <c:v>62.485503929198146</c:v>
                </c:pt>
                <c:pt idx="5512">
                  <c:v>62.475585564965272</c:v>
                </c:pt>
                <c:pt idx="5513">
                  <c:v>62.444495307850772</c:v>
                </c:pt>
                <c:pt idx="5514">
                  <c:v>62.432182124903569</c:v>
                </c:pt>
                <c:pt idx="5515">
                  <c:v>62.415360112916758</c:v>
                </c:pt>
                <c:pt idx="5516">
                  <c:v>62.410353246356912</c:v>
                </c:pt>
                <c:pt idx="5517">
                  <c:v>62.443096564176919</c:v>
                </c:pt>
                <c:pt idx="5518">
                  <c:v>62.425993743801044</c:v>
                </c:pt>
                <c:pt idx="5519">
                  <c:v>62.399385824368679</c:v>
                </c:pt>
                <c:pt idx="5520">
                  <c:v>62.36457618066683</c:v>
                </c:pt>
                <c:pt idx="5521">
                  <c:v>62.413214312962552</c:v>
                </c:pt>
                <c:pt idx="5522">
                  <c:v>62.374113069352298</c:v>
                </c:pt>
              </c:numCache>
            </c:numRef>
          </c:val>
          <c:smooth val="0"/>
        </c:ser>
        <c:dLbls>
          <c:showLegendKey val="0"/>
          <c:showVal val="0"/>
          <c:showCatName val="0"/>
          <c:showSerName val="0"/>
          <c:showPercent val="0"/>
          <c:showBubbleSize val="0"/>
        </c:dLbls>
        <c:marker val="1"/>
        <c:smooth val="0"/>
        <c:axId val="159944064"/>
        <c:axId val="159962240"/>
      </c:lineChart>
      <c:catAx>
        <c:axId val="159944064"/>
        <c:scaling>
          <c:orientation val="minMax"/>
        </c:scaling>
        <c:delete val="1"/>
        <c:axPos val="b"/>
        <c:majorTickMark val="out"/>
        <c:minorTickMark val="none"/>
        <c:tickLblPos val="nextTo"/>
        <c:crossAx val="159962240"/>
        <c:crosses val="autoZero"/>
        <c:auto val="1"/>
        <c:lblAlgn val="ctr"/>
        <c:lblOffset val="100"/>
        <c:noMultiLvlLbl val="0"/>
      </c:catAx>
      <c:valAx>
        <c:axId val="159962240"/>
        <c:scaling>
          <c:orientation val="minMax"/>
          <c:max val="85"/>
          <c:min val="40"/>
        </c:scaling>
        <c:delete val="0"/>
        <c:axPos val="l"/>
        <c:majorGridlines>
          <c:spPr>
            <a:ln>
              <a:solidFill>
                <a:schemeClr val="tx1">
                  <a:lumMod val="75000"/>
                  <a:lumOff val="25000"/>
                </a:schemeClr>
              </a:solidFill>
            </a:ln>
          </c:spPr>
        </c:majorGridlines>
        <c:numFmt formatCode="General" sourceLinked="1"/>
        <c:majorTickMark val="out"/>
        <c:minorTickMark val="none"/>
        <c:tickLblPos val="nextTo"/>
        <c:txPr>
          <a:bodyPr/>
          <a:lstStyle/>
          <a:p>
            <a:pPr>
              <a:defRPr sz="1400">
                <a:solidFill>
                  <a:schemeClr val="bg1">
                    <a:lumMod val="85000"/>
                  </a:schemeClr>
                </a:solidFill>
              </a:defRPr>
            </a:pPr>
            <a:endParaRPr lang="en-US"/>
          </a:p>
        </c:txPr>
        <c:crossAx val="159944064"/>
        <c:crosses val="autoZero"/>
        <c:crossBetween val="between"/>
        <c:majorUnit val="10"/>
      </c:valAx>
    </c:plotArea>
    <c:legend>
      <c:legendPos val="r"/>
      <c:legendEntry>
        <c:idx val="0"/>
        <c:txPr>
          <a:bodyPr/>
          <a:lstStyle/>
          <a:p>
            <a:pPr>
              <a:defRPr sz="1400">
                <a:solidFill>
                  <a:schemeClr val="bg1">
                    <a:lumMod val="85000"/>
                  </a:schemeClr>
                </a:solidFill>
                <a:latin typeface="Segoe Condensed" pitchFamily="34" charset="0"/>
              </a:defRPr>
            </a:pPr>
            <a:endParaRPr lang="en-US"/>
          </a:p>
        </c:txPr>
      </c:legendEntry>
      <c:layout>
        <c:manualLayout>
          <c:xMode val="edge"/>
          <c:yMode val="edge"/>
          <c:x val="0.24369171463767639"/>
          <c:y val="0.85452368934652401"/>
          <c:w val="0.18121612950064872"/>
          <c:h val="8.16336900195168E-2"/>
        </c:manualLayout>
      </c:layout>
      <c:overlay val="1"/>
      <c:spPr>
        <a:noFill/>
        <a:ln>
          <a:solidFill>
            <a:schemeClr val="tx1">
              <a:lumMod val="50000"/>
              <a:lumOff val="50000"/>
            </a:schemeClr>
          </a:solidFill>
        </a:ln>
      </c:spPr>
    </c:legend>
    <c:plotVisOnly val="1"/>
    <c:dispBlanksAs val="gap"/>
    <c:showDLblsOverMax val="0"/>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65956090615502"/>
          <c:y val="0.27771981627296588"/>
          <c:w val="0.83516206628054679"/>
          <c:h val="0.50167432195975459"/>
        </c:manualLayout>
      </c:layout>
      <c:scatterChart>
        <c:scatterStyle val="smoothMarker"/>
        <c:varyColors val="0"/>
        <c:ser>
          <c:idx val="0"/>
          <c:order val="0"/>
          <c:spPr>
            <a:ln w="25400">
              <a:noFill/>
            </a:ln>
          </c:spPr>
          <c:marker>
            <c:symbol val="none"/>
          </c:marker>
          <c:dPt>
            <c:idx val="37"/>
            <c:bubble3D val="0"/>
            <c:spPr>
              <a:ln w="25400">
                <a:noFill/>
                <a:prstDash val="sysDash"/>
              </a:ln>
            </c:spPr>
          </c:dPt>
          <c:xVal>
            <c:numRef>
              <c:f>faucetStreamToFile.csv!$A$1:$A$448</c:f>
              <c:numCache>
                <c:formatCode>General</c:formatCode>
                <c:ptCount val="448"/>
                <c:pt idx="0">
                  <c:v>1.0000000000000037E-3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1.0009999999999959</c:v>
                </c:pt>
                <c:pt idx="11">
                  <c:v>1.101</c:v>
                </c:pt>
                <c:pt idx="12">
                  <c:v>1.2009999999999956</c:v>
                </c:pt>
                <c:pt idx="13">
                  <c:v>1.3009999999999964</c:v>
                </c:pt>
                <c:pt idx="14">
                  <c:v>1.4009999999999951</c:v>
                </c:pt>
                <c:pt idx="15">
                  <c:v>1.5009999999999959</c:v>
                </c:pt>
                <c:pt idx="16">
                  <c:v>1.601</c:v>
                </c:pt>
                <c:pt idx="17">
                  <c:v>1.7009999999999956</c:v>
                </c:pt>
                <c:pt idx="18">
                  <c:v>1.8009999999999964</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faucetStreamToFile.csv!$B$1:$B$448</c:f>
              <c:numCache>
                <c:formatCode>General</c:formatCode>
                <c:ptCount val="448"/>
                <c:pt idx="0">
                  <c:v>46.564</c:v>
                </c:pt>
                <c:pt idx="1">
                  <c:v>46.572000000000003</c:v>
                </c:pt>
                <c:pt idx="2">
                  <c:v>46.699000000000012</c:v>
                </c:pt>
                <c:pt idx="3">
                  <c:v>46.585000000000001</c:v>
                </c:pt>
                <c:pt idx="4">
                  <c:v>46.715000000000003</c:v>
                </c:pt>
                <c:pt idx="5">
                  <c:v>46.563000000000002</c:v>
                </c:pt>
                <c:pt idx="6">
                  <c:v>46.477000000000004</c:v>
                </c:pt>
                <c:pt idx="7">
                  <c:v>46.609000000000002</c:v>
                </c:pt>
                <c:pt idx="8">
                  <c:v>46.651000000000003</c:v>
                </c:pt>
                <c:pt idx="9">
                  <c:v>46.472000000000001</c:v>
                </c:pt>
                <c:pt idx="10">
                  <c:v>46.615000000000002</c:v>
                </c:pt>
                <c:pt idx="11">
                  <c:v>46.583000000000006</c:v>
                </c:pt>
                <c:pt idx="12">
                  <c:v>46.58</c:v>
                </c:pt>
                <c:pt idx="13">
                  <c:v>46.54</c:v>
                </c:pt>
                <c:pt idx="14">
                  <c:v>46.691000000000003</c:v>
                </c:pt>
                <c:pt idx="15">
                  <c:v>46.509</c:v>
                </c:pt>
                <c:pt idx="16">
                  <c:v>46.518000000000001</c:v>
                </c:pt>
                <c:pt idx="17">
                  <c:v>46.623000000000012</c:v>
                </c:pt>
                <c:pt idx="18">
                  <c:v>46.624000000000002</c:v>
                </c:pt>
                <c:pt idx="19">
                  <c:v>46.651000000000003</c:v>
                </c:pt>
                <c:pt idx="20">
                  <c:v>46.555</c:v>
                </c:pt>
                <c:pt idx="21">
                  <c:v>46.645000000000003</c:v>
                </c:pt>
                <c:pt idx="22">
                  <c:v>46.614000000000004</c:v>
                </c:pt>
                <c:pt idx="23">
                  <c:v>46.643000000000001</c:v>
                </c:pt>
                <c:pt idx="24">
                  <c:v>46.671000000000006</c:v>
                </c:pt>
                <c:pt idx="25">
                  <c:v>46.785000000000011</c:v>
                </c:pt>
                <c:pt idx="26">
                  <c:v>46.743000000000002</c:v>
                </c:pt>
                <c:pt idx="27">
                  <c:v>46.752000000000002</c:v>
                </c:pt>
                <c:pt idx="28">
                  <c:v>46.908000000000001</c:v>
                </c:pt>
                <c:pt idx="29">
                  <c:v>46.688000000000002</c:v>
                </c:pt>
                <c:pt idx="30">
                  <c:v>46.879000000000005</c:v>
                </c:pt>
                <c:pt idx="31">
                  <c:v>45.426000000000002</c:v>
                </c:pt>
                <c:pt idx="32">
                  <c:v>42.592000000000013</c:v>
                </c:pt>
                <c:pt idx="33">
                  <c:v>49.049000000000007</c:v>
                </c:pt>
                <c:pt idx="34">
                  <c:v>46.291000000000011</c:v>
                </c:pt>
                <c:pt idx="35">
                  <c:v>44.079000000000001</c:v>
                </c:pt>
                <c:pt idx="36">
                  <c:v>47.402000000000001</c:v>
                </c:pt>
                <c:pt idx="37">
                  <c:v>46.333000000000006</c:v>
                </c:pt>
                <c:pt idx="38">
                  <c:v>44.221000000000011</c:v>
                </c:pt>
                <c:pt idx="39">
                  <c:v>46.184000000000005</c:v>
                </c:pt>
                <c:pt idx="40">
                  <c:v>46.264000000000003</c:v>
                </c:pt>
                <c:pt idx="41">
                  <c:v>44.712000000000003</c:v>
                </c:pt>
                <c:pt idx="42">
                  <c:v>45.231000000000002</c:v>
                </c:pt>
                <c:pt idx="43">
                  <c:v>45.979000000000006</c:v>
                </c:pt>
                <c:pt idx="44">
                  <c:v>44.899000000000001</c:v>
                </c:pt>
                <c:pt idx="45">
                  <c:v>44.908000000000001</c:v>
                </c:pt>
                <c:pt idx="46">
                  <c:v>45.274000000000001</c:v>
                </c:pt>
                <c:pt idx="47">
                  <c:v>44.826000000000001</c:v>
                </c:pt>
                <c:pt idx="48">
                  <c:v>44.604000000000006</c:v>
                </c:pt>
                <c:pt idx="49">
                  <c:v>45.134</c:v>
                </c:pt>
                <c:pt idx="50">
                  <c:v>44.769000000000013</c:v>
                </c:pt>
                <c:pt idx="51">
                  <c:v>44.592000000000013</c:v>
                </c:pt>
                <c:pt idx="52">
                  <c:v>44.889000000000003</c:v>
                </c:pt>
                <c:pt idx="53">
                  <c:v>44.91</c:v>
                </c:pt>
                <c:pt idx="54">
                  <c:v>44.68</c:v>
                </c:pt>
                <c:pt idx="55">
                  <c:v>44.784000000000006</c:v>
                </c:pt>
                <c:pt idx="56">
                  <c:v>44.737000000000002</c:v>
                </c:pt>
                <c:pt idx="57">
                  <c:v>44.659000000000006</c:v>
                </c:pt>
                <c:pt idx="58">
                  <c:v>44.725000000000129</c:v>
                </c:pt>
                <c:pt idx="59">
                  <c:v>44.897000000000006</c:v>
                </c:pt>
                <c:pt idx="60">
                  <c:v>44.759</c:v>
                </c:pt>
                <c:pt idx="61">
                  <c:v>44.765000000000114</c:v>
                </c:pt>
                <c:pt idx="62">
                  <c:v>44.620000000000012</c:v>
                </c:pt>
                <c:pt idx="63">
                  <c:v>44.774000000000001</c:v>
                </c:pt>
                <c:pt idx="64">
                  <c:v>44.79800000000013</c:v>
                </c:pt>
                <c:pt idx="65">
                  <c:v>44.829000000000001</c:v>
                </c:pt>
                <c:pt idx="66">
                  <c:v>44.936</c:v>
                </c:pt>
                <c:pt idx="67">
                  <c:v>44.895000000000003</c:v>
                </c:pt>
                <c:pt idx="68">
                  <c:v>44.909000000000006</c:v>
                </c:pt>
                <c:pt idx="69">
                  <c:v>44.974000000000004</c:v>
                </c:pt>
                <c:pt idx="70">
                  <c:v>44.787000000000006</c:v>
                </c:pt>
                <c:pt idx="71">
                  <c:v>44.962000000000003</c:v>
                </c:pt>
                <c:pt idx="72">
                  <c:v>45.159000000000006</c:v>
                </c:pt>
                <c:pt idx="73">
                  <c:v>45.132000000000012</c:v>
                </c:pt>
                <c:pt idx="74">
                  <c:v>45.268000000000114</c:v>
                </c:pt>
                <c:pt idx="75">
                  <c:v>45.332000000000001</c:v>
                </c:pt>
                <c:pt idx="76">
                  <c:v>45.332000000000001</c:v>
                </c:pt>
                <c:pt idx="77">
                  <c:v>45.35</c:v>
                </c:pt>
                <c:pt idx="78">
                  <c:v>45.274000000000001</c:v>
                </c:pt>
                <c:pt idx="79">
                  <c:v>45.513000000000005</c:v>
                </c:pt>
                <c:pt idx="80">
                  <c:v>45.469000000000001</c:v>
                </c:pt>
                <c:pt idx="81">
                  <c:v>45.456000000000003</c:v>
                </c:pt>
                <c:pt idx="82">
                  <c:v>45.612000000000002</c:v>
                </c:pt>
                <c:pt idx="83">
                  <c:v>45.67</c:v>
                </c:pt>
                <c:pt idx="84">
                  <c:v>45.903000000000006</c:v>
                </c:pt>
                <c:pt idx="85">
                  <c:v>45.685000000000002</c:v>
                </c:pt>
                <c:pt idx="86">
                  <c:v>45.809000000000005</c:v>
                </c:pt>
                <c:pt idx="87">
                  <c:v>45.911000000000001</c:v>
                </c:pt>
                <c:pt idx="88">
                  <c:v>45.913000000000004</c:v>
                </c:pt>
                <c:pt idx="89">
                  <c:v>46.053000000000004</c:v>
                </c:pt>
                <c:pt idx="90">
                  <c:v>46.036000000000001</c:v>
                </c:pt>
                <c:pt idx="91">
                  <c:v>45.978000000000002</c:v>
                </c:pt>
                <c:pt idx="92">
                  <c:v>46.063000000000002</c:v>
                </c:pt>
                <c:pt idx="93">
                  <c:v>46.262000000000114</c:v>
                </c:pt>
                <c:pt idx="94">
                  <c:v>45.988</c:v>
                </c:pt>
                <c:pt idx="95">
                  <c:v>46.124000000000002</c:v>
                </c:pt>
                <c:pt idx="96">
                  <c:v>46.217000000000006</c:v>
                </c:pt>
                <c:pt idx="97">
                  <c:v>46.137</c:v>
                </c:pt>
                <c:pt idx="98">
                  <c:v>46.169000000000011</c:v>
                </c:pt>
                <c:pt idx="99">
                  <c:v>46.310999999999993</c:v>
                </c:pt>
                <c:pt idx="100">
                  <c:v>46.190000000000012</c:v>
                </c:pt>
                <c:pt idx="101">
                  <c:v>46.380999999999993</c:v>
                </c:pt>
                <c:pt idx="102">
                  <c:v>46.224000000000011</c:v>
                </c:pt>
                <c:pt idx="103">
                  <c:v>46.236000000000011</c:v>
                </c:pt>
                <c:pt idx="104">
                  <c:v>46.199000000000012</c:v>
                </c:pt>
                <c:pt idx="105">
                  <c:v>46.212000000000003</c:v>
                </c:pt>
                <c:pt idx="106">
                  <c:v>46.31</c:v>
                </c:pt>
                <c:pt idx="107">
                  <c:v>46.264000000000003</c:v>
                </c:pt>
                <c:pt idx="108">
                  <c:v>46.138000000000012</c:v>
                </c:pt>
                <c:pt idx="109">
                  <c:v>46.247</c:v>
                </c:pt>
                <c:pt idx="110">
                  <c:v>46.274000000000001</c:v>
                </c:pt>
                <c:pt idx="111">
                  <c:v>46.230000000000011</c:v>
                </c:pt>
                <c:pt idx="112">
                  <c:v>46.273000000000003</c:v>
                </c:pt>
                <c:pt idx="113">
                  <c:v>46.229000000000013</c:v>
                </c:pt>
                <c:pt idx="114">
                  <c:v>46.225000000000129</c:v>
                </c:pt>
                <c:pt idx="115">
                  <c:v>46.245000000000012</c:v>
                </c:pt>
                <c:pt idx="116">
                  <c:v>46.099000000000011</c:v>
                </c:pt>
                <c:pt idx="117">
                  <c:v>46.156000000000006</c:v>
                </c:pt>
                <c:pt idx="118">
                  <c:v>45.936</c:v>
                </c:pt>
                <c:pt idx="119">
                  <c:v>46.171000000000006</c:v>
                </c:pt>
                <c:pt idx="120">
                  <c:v>46.037000000000006</c:v>
                </c:pt>
                <c:pt idx="121">
                  <c:v>45.927</c:v>
                </c:pt>
                <c:pt idx="122">
                  <c:v>46.011000000000003</c:v>
                </c:pt>
                <c:pt idx="123">
                  <c:v>45.895000000000003</c:v>
                </c:pt>
                <c:pt idx="124">
                  <c:v>45.977000000000004</c:v>
                </c:pt>
                <c:pt idx="125">
                  <c:v>45.991</c:v>
                </c:pt>
                <c:pt idx="126">
                  <c:v>45.841999999999999</c:v>
                </c:pt>
                <c:pt idx="127">
                  <c:v>45.839000000000006</c:v>
                </c:pt>
                <c:pt idx="128">
                  <c:v>45.88</c:v>
                </c:pt>
                <c:pt idx="129">
                  <c:v>45.837000000000003</c:v>
                </c:pt>
                <c:pt idx="130">
                  <c:v>45.854999999999997</c:v>
                </c:pt>
                <c:pt idx="131">
                  <c:v>45.983000000000004</c:v>
                </c:pt>
                <c:pt idx="132">
                  <c:v>45.723000000000013</c:v>
                </c:pt>
                <c:pt idx="133">
                  <c:v>45.677</c:v>
                </c:pt>
                <c:pt idx="134">
                  <c:v>45.651000000000003</c:v>
                </c:pt>
                <c:pt idx="135">
                  <c:v>45.701000000000001</c:v>
                </c:pt>
                <c:pt idx="136">
                  <c:v>45.771000000000001</c:v>
                </c:pt>
                <c:pt idx="137">
                  <c:v>45.642000000000003</c:v>
                </c:pt>
                <c:pt idx="138">
                  <c:v>45.67</c:v>
                </c:pt>
                <c:pt idx="139">
                  <c:v>45.57</c:v>
                </c:pt>
                <c:pt idx="140">
                  <c:v>45.505000000000003</c:v>
                </c:pt>
                <c:pt idx="141">
                  <c:v>45.526000000000003</c:v>
                </c:pt>
                <c:pt idx="142">
                  <c:v>45.662000000000013</c:v>
                </c:pt>
                <c:pt idx="143">
                  <c:v>45.436</c:v>
                </c:pt>
                <c:pt idx="144">
                  <c:v>45.595000000000013</c:v>
                </c:pt>
                <c:pt idx="145">
                  <c:v>45.501000000000005</c:v>
                </c:pt>
                <c:pt idx="146">
                  <c:v>44.886000000000003</c:v>
                </c:pt>
                <c:pt idx="147">
                  <c:v>45.51</c:v>
                </c:pt>
                <c:pt idx="148">
                  <c:v>45.484000000000002</c:v>
                </c:pt>
                <c:pt idx="149">
                  <c:v>45.626000000000012</c:v>
                </c:pt>
                <c:pt idx="150">
                  <c:v>45.468000000000011</c:v>
                </c:pt>
                <c:pt idx="151">
                  <c:v>45.477000000000004</c:v>
                </c:pt>
                <c:pt idx="152">
                  <c:v>45.397000000000006</c:v>
                </c:pt>
                <c:pt idx="153">
                  <c:v>45.365000000000002</c:v>
                </c:pt>
                <c:pt idx="154">
                  <c:v>45.562000000000012</c:v>
                </c:pt>
                <c:pt idx="155">
                  <c:v>45.499000000000002</c:v>
                </c:pt>
                <c:pt idx="156">
                  <c:v>45.436</c:v>
                </c:pt>
                <c:pt idx="157">
                  <c:v>45.465000000000003</c:v>
                </c:pt>
                <c:pt idx="158">
                  <c:v>45.381999999999998</c:v>
                </c:pt>
                <c:pt idx="159">
                  <c:v>45.45</c:v>
                </c:pt>
                <c:pt idx="160">
                  <c:v>45.506</c:v>
                </c:pt>
                <c:pt idx="161">
                  <c:v>45.44</c:v>
                </c:pt>
                <c:pt idx="162">
                  <c:v>45.505000000000003</c:v>
                </c:pt>
                <c:pt idx="163">
                  <c:v>45.617000000000004</c:v>
                </c:pt>
                <c:pt idx="164">
                  <c:v>45.555</c:v>
                </c:pt>
                <c:pt idx="165">
                  <c:v>45.589000000000006</c:v>
                </c:pt>
                <c:pt idx="166">
                  <c:v>45.532000000000011</c:v>
                </c:pt>
                <c:pt idx="167">
                  <c:v>45.495000000000012</c:v>
                </c:pt>
                <c:pt idx="168">
                  <c:v>45.126000000000012</c:v>
                </c:pt>
                <c:pt idx="169">
                  <c:v>45.563000000000002</c:v>
                </c:pt>
                <c:pt idx="170">
                  <c:v>45.641000000000005</c:v>
                </c:pt>
                <c:pt idx="171">
                  <c:v>45.548000000000002</c:v>
                </c:pt>
                <c:pt idx="172">
                  <c:v>45.615000000000002</c:v>
                </c:pt>
                <c:pt idx="173">
                  <c:v>45.696000000000012</c:v>
                </c:pt>
                <c:pt idx="174">
                  <c:v>45.46</c:v>
                </c:pt>
                <c:pt idx="175">
                  <c:v>45.769000000000013</c:v>
                </c:pt>
                <c:pt idx="176">
                  <c:v>45.665000000000013</c:v>
                </c:pt>
                <c:pt idx="177">
                  <c:v>45.557000000000002</c:v>
                </c:pt>
                <c:pt idx="178">
                  <c:v>45.596000000000011</c:v>
                </c:pt>
                <c:pt idx="179">
                  <c:v>45.588000000000001</c:v>
                </c:pt>
                <c:pt idx="180">
                  <c:v>45.593000000000011</c:v>
                </c:pt>
                <c:pt idx="181">
                  <c:v>45.647000000000006</c:v>
                </c:pt>
                <c:pt idx="182">
                  <c:v>45.638000000000012</c:v>
                </c:pt>
                <c:pt idx="183">
                  <c:v>45.714000000000006</c:v>
                </c:pt>
                <c:pt idx="184">
                  <c:v>45.503</c:v>
                </c:pt>
                <c:pt idx="185">
                  <c:v>45.655000000000001</c:v>
                </c:pt>
                <c:pt idx="186">
                  <c:v>45.637</c:v>
                </c:pt>
                <c:pt idx="187">
                  <c:v>45.534000000000006</c:v>
                </c:pt>
                <c:pt idx="188">
                  <c:v>45.64</c:v>
                </c:pt>
                <c:pt idx="189">
                  <c:v>45.629000000000012</c:v>
                </c:pt>
                <c:pt idx="190">
                  <c:v>45.647000000000006</c:v>
                </c:pt>
                <c:pt idx="191">
                  <c:v>45.614000000000004</c:v>
                </c:pt>
                <c:pt idx="192">
                  <c:v>45.648000000000003</c:v>
                </c:pt>
                <c:pt idx="193">
                  <c:v>45.571000000000005</c:v>
                </c:pt>
                <c:pt idx="194">
                  <c:v>45.646000000000001</c:v>
                </c:pt>
                <c:pt idx="195">
                  <c:v>45.363</c:v>
                </c:pt>
                <c:pt idx="196">
                  <c:v>45.583000000000006</c:v>
                </c:pt>
                <c:pt idx="197">
                  <c:v>45.524000000000001</c:v>
                </c:pt>
                <c:pt idx="198">
                  <c:v>45.474000000000004</c:v>
                </c:pt>
                <c:pt idx="199">
                  <c:v>45.521000000000001</c:v>
                </c:pt>
                <c:pt idx="200">
                  <c:v>45.48</c:v>
                </c:pt>
                <c:pt idx="201">
                  <c:v>45.072000000000003</c:v>
                </c:pt>
                <c:pt idx="202">
                  <c:v>45.552</c:v>
                </c:pt>
                <c:pt idx="203">
                  <c:v>45.841000000000001</c:v>
                </c:pt>
                <c:pt idx="204">
                  <c:v>48.586000000000006</c:v>
                </c:pt>
                <c:pt idx="205">
                  <c:v>47.975000000000001</c:v>
                </c:pt>
                <c:pt idx="206">
                  <c:v>43.266000000000012</c:v>
                </c:pt>
                <c:pt idx="207">
                  <c:v>46.742000000000012</c:v>
                </c:pt>
                <c:pt idx="208">
                  <c:v>48.833000000000006</c:v>
                </c:pt>
                <c:pt idx="209">
                  <c:v>44.443000000000005</c:v>
                </c:pt>
                <c:pt idx="210">
                  <c:v>46.260000000000012</c:v>
                </c:pt>
                <c:pt idx="211">
                  <c:v>49.073</c:v>
                </c:pt>
                <c:pt idx="212">
                  <c:v>45.632000000000012</c:v>
                </c:pt>
                <c:pt idx="213">
                  <c:v>45.86</c:v>
                </c:pt>
                <c:pt idx="214">
                  <c:v>48.717000000000006</c:v>
                </c:pt>
                <c:pt idx="215">
                  <c:v>46.91</c:v>
                </c:pt>
                <c:pt idx="216">
                  <c:v>45.957999999999998</c:v>
                </c:pt>
                <c:pt idx="217">
                  <c:v>47.961000000000006</c:v>
                </c:pt>
                <c:pt idx="218">
                  <c:v>47.471000000000004</c:v>
                </c:pt>
                <c:pt idx="219">
                  <c:v>46.751000000000005</c:v>
                </c:pt>
                <c:pt idx="220">
                  <c:v>47.674000000000007</c:v>
                </c:pt>
                <c:pt idx="221">
                  <c:v>47.715000000000003</c:v>
                </c:pt>
                <c:pt idx="222">
                  <c:v>46.989000000000004</c:v>
                </c:pt>
                <c:pt idx="223">
                  <c:v>47.199000000000012</c:v>
                </c:pt>
                <c:pt idx="224">
                  <c:v>48.054000000000002</c:v>
                </c:pt>
                <c:pt idx="225">
                  <c:v>47.268000000000114</c:v>
                </c:pt>
                <c:pt idx="226">
                  <c:v>47.429000000000002</c:v>
                </c:pt>
                <c:pt idx="227">
                  <c:v>47.844999999999999</c:v>
                </c:pt>
                <c:pt idx="228">
                  <c:v>47.721000000000011</c:v>
                </c:pt>
                <c:pt idx="229">
                  <c:v>47.717000000000006</c:v>
                </c:pt>
                <c:pt idx="230">
                  <c:v>47.790000000000013</c:v>
                </c:pt>
                <c:pt idx="231">
                  <c:v>47.704000000000001</c:v>
                </c:pt>
                <c:pt idx="232">
                  <c:v>47.619</c:v>
                </c:pt>
                <c:pt idx="233">
                  <c:v>48.017000000000003</c:v>
                </c:pt>
                <c:pt idx="234">
                  <c:v>47.702000000000012</c:v>
                </c:pt>
                <c:pt idx="235">
                  <c:v>47.553000000000004</c:v>
                </c:pt>
                <c:pt idx="236">
                  <c:v>47.692000000000114</c:v>
                </c:pt>
                <c:pt idx="237">
                  <c:v>47.572000000000003</c:v>
                </c:pt>
                <c:pt idx="238">
                  <c:v>47.628000000000114</c:v>
                </c:pt>
                <c:pt idx="239">
                  <c:v>47.742000000000012</c:v>
                </c:pt>
                <c:pt idx="240">
                  <c:v>47.517000000000003</c:v>
                </c:pt>
                <c:pt idx="241">
                  <c:v>47.375</c:v>
                </c:pt>
                <c:pt idx="242">
                  <c:v>47.438000000000002</c:v>
                </c:pt>
                <c:pt idx="243">
                  <c:v>47.52</c:v>
                </c:pt>
                <c:pt idx="244">
                  <c:v>47.365000000000002</c:v>
                </c:pt>
                <c:pt idx="245">
                  <c:v>47.262000000000114</c:v>
                </c:pt>
                <c:pt idx="246">
                  <c:v>47.273000000000003</c:v>
                </c:pt>
                <c:pt idx="247">
                  <c:v>47.222000000000129</c:v>
                </c:pt>
                <c:pt idx="248">
                  <c:v>47.047000000000004</c:v>
                </c:pt>
                <c:pt idx="249">
                  <c:v>47.073</c:v>
                </c:pt>
                <c:pt idx="250">
                  <c:v>46.908000000000001</c:v>
                </c:pt>
                <c:pt idx="251">
                  <c:v>46.832000000000001</c:v>
                </c:pt>
                <c:pt idx="252">
                  <c:v>46.817999999999998</c:v>
                </c:pt>
                <c:pt idx="253">
                  <c:v>46.833000000000006</c:v>
                </c:pt>
                <c:pt idx="254">
                  <c:v>46.728000000000129</c:v>
                </c:pt>
                <c:pt idx="255">
                  <c:v>46.713000000000001</c:v>
                </c:pt>
                <c:pt idx="256">
                  <c:v>46.813999999999993</c:v>
                </c:pt>
                <c:pt idx="257">
                  <c:v>46.655000000000001</c:v>
                </c:pt>
                <c:pt idx="258">
                  <c:v>46.687000000000005</c:v>
                </c:pt>
                <c:pt idx="259">
                  <c:v>46.518000000000001</c:v>
                </c:pt>
                <c:pt idx="260">
                  <c:v>46.353000000000002</c:v>
                </c:pt>
                <c:pt idx="261">
                  <c:v>46.552</c:v>
                </c:pt>
                <c:pt idx="262">
                  <c:v>46.137</c:v>
                </c:pt>
                <c:pt idx="263">
                  <c:v>46.186</c:v>
                </c:pt>
                <c:pt idx="264">
                  <c:v>46.278000000000013</c:v>
                </c:pt>
                <c:pt idx="265">
                  <c:v>46.243000000000002</c:v>
                </c:pt>
                <c:pt idx="266">
                  <c:v>46.281000000000006</c:v>
                </c:pt>
                <c:pt idx="267">
                  <c:v>46.217000000000006</c:v>
                </c:pt>
                <c:pt idx="268">
                  <c:v>46.134</c:v>
                </c:pt>
                <c:pt idx="269">
                  <c:v>46.166000000000011</c:v>
                </c:pt>
                <c:pt idx="270">
                  <c:v>46.125000000000114</c:v>
                </c:pt>
                <c:pt idx="271">
                  <c:v>46.04</c:v>
                </c:pt>
                <c:pt idx="272">
                  <c:v>46.02</c:v>
                </c:pt>
                <c:pt idx="273">
                  <c:v>46.071000000000005</c:v>
                </c:pt>
                <c:pt idx="274">
                  <c:v>46.01</c:v>
                </c:pt>
                <c:pt idx="275">
                  <c:v>46.038000000000011</c:v>
                </c:pt>
                <c:pt idx="276">
                  <c:v>46.063000000000002</c:v>
                </c:pt>
                <c:pt idx="277">
                  <c:v>46.136000000000003</c:v>
                </c:pt>
                <c:pt idx="278">
                  <c:v>46.141000000000005</c:v>
                </c:pt>
                <c:pt idx="279">
                  <c:v>46.042000000000002</c:v>
                </c:pt>
                <c:pt idx="280">
                  <c:v>46.065000000000012</c:v>
                </c:pt>
                <c:pt idx="281">
                  <c:v>46.259</c:v>
                </c:pt>
                <c:pt idx="282">
                  <c:v>46.176000000000002</c:v>
                </c:pt>
                <c:pt idx="283">
                  <c:v>46.056000000000004</c:v>
                </c:pt>
                <c:pt idx="284">
                  <c:v>45.714000000000006</c:v>
                </c:pt>
                <c:pt idx="285">
                  <c:v>46.121000000000002</c:v>
                </c:pt>
                <c:pt idx="286">
                  <c:v>46.15</c:v>
                </c:pt>
                <c:pt idx="287">
                  <c:v>46.072000000000003</c:v>
                </c:pt>
                <c:pt idx="288">
                  <c:v>46.204000000000001</c:v>
                </c:pt>
                <c:pt idx="289">
                  <c:v>46.149000000000001</c:v>
                </c:pt>
                <c:pt idx="290">
                  <c:v>46.24</c:v>
                </c:pt>
                <c:pt idx="291">
                  <c:v>46.372</c:v>
                </c:pt>
                <c:pt idx="292">
                  <c:v>46.341999999999999</c:v>
                </c:pt>
                <c:pt idx="293">
                  <c:v>46.29500000000013</c:v>
                </c:pt>
                <c:pt idx="294">
                  <c:v>46.369</c:v>
                </c:pt>
                <c:pt idx="295">
                  <c:v>46.509</c:v>
                </c:pt>
                <c:pt idx="296">
                  <c:v>46.378</c:v>
                </c:pt>
                <c:pt idx="297">
                  <c:v>46.537000000000006</c:v>
                </c:pt>
                <c:pt idx="298">
                  <c:v>46.478000000000002</c:v>
                </c:pt>
                <c:pt idx="299">
                  <c:v>46.349000000000004</c:v>
                </c:pt>
                <c:pt idx="300">
                  <c:v>46.511000000000003</c:v>
                </c:pt>
                <c:pt idx="301">
                  <c:v>46.591000000000001</c:v>
                </c:pt>
                <c:pt idx="302">
                  <c:v>46.55</c:v>
                </c:pt>
                <c:pt idx="303">
                  <c:v>46.676000000000002</c:v>
                </c:pt>
                <c:pt idx="304">
                  <c:v>46.690000000000012</c:v>
                </c:pt>
                <c:pt idx="305">
                  <c:v>46.561</c:v>
                </c:pt>
                <c:pt idx="306">
                  <c:v>46.851999999999997</c:v>
                </c:pt>
                <c:pt idx="307">
                  <c:v>46.796000000000063</c:v>
                </c:pt>
                <c:pt idx="308">
                  <c:v>46.779000000000003</c:v>
                </c:pt>
                <c:pt idx="309">
                  <c:v>46.819000000000003</c:v>
                </c:pt>
                <c:pt idx="310">
                  <c:v>46.924000000000007</c:v>
                </c:pt>
                <c:pt idx="311">
                  <c:v>46.757000000000005</c:v>
                </c:pt>
                <c:pt idx="312">
                  <c:v>46.775000000000013</c:v>
                </c:pt>
                <c:pt idx="313">
                  <c:v>46.89</c:v>
                </c:pt>
                <c:pt idx="314">
                  <c:v>46.85</c:v>
                </c:pt>
                <c:pt idx="315">
                  <c:v>46.919000000000004</c:v>
                </c:pt>
                <c:pt idx="316">
                  <c:v>46.945</c:v>
                </c:pt>
                <c:pt idx="317">
                  <c:v>46.919000000000004</c:v>
                </c:pt>
                <c:pt idx="318">
                  <c:v>46.945</c:v>
                </c:pt>
                <c:pt idx="319">
                  <c:v>46.96</c:v>
                </c:pt>
                <c:pt idx="320">
                  <c:v>46.91</c:v>
                </c:pt>
                <c:pt idx="321">
                  <c:v>46.909000000000006</c:v>
                </c:pt>
                <c:pt idx="322">
                  <c:v>47.134</c:v>
                </c:pt>
                <c:pt idx="323">
                  <c:v>46.98</c:v>
                </c:pt>
                <c:pt idx="324">
                  <c:v>46.956000000000003</c:v>
                </c:pt>
                <c:pt idx="325">
                  <c:v>46.981000000000002</c:v>
                </c:pt>
                <c:pt idx="326">
                  <c:v>47.014000000000003</c:v>
                </c:pt>
                <c:pt idx="327">
                  <c:v>46.957999999999998</c:v>
                </c:pt>
                <c:pt idx="328">
                  <c:v>46.989000000000004</c:v>
                </c:pt>
                <c:pt idx="329">
                  <c:v>46.903000000000006</c:v>
                </c:pt>
                <c:pt idx="330">
                  <c:v>46.831000000000003</c:v>
                </c:pt>
                <c:pt idx="331">
                  <c:v>46.851999999999997</c:v>
                </c:pt>
                <c:pt idx="332">
                  <c:v>46.993000000000002</c:v>
                </c:pt>
                <c:pt idx="333">
                  <c:v>47.113</c:v>
                </c:pt>
                <c:pt idx="334">
                  <c:v>46.927</c:v>
                </c:pt>
                <c:pt idx="335">
                  <c:v>46.65</c:v>
                </c:pt>
                <c:pt idx="336">
                  <c:v>46.819000000000003</c:v>
                </c:pt>
                <c:pt idx="337">
                  <c:v>46.884999999999998</c:v>
                </c:pt>
                <c:pt idx="338">
                  <c:v>46.473000000000006</c:v>
                </c:pt>
                <c:pt idx="339">
                  <c:v>46.957000000000001</c:v>
                </c:pt>
                <c:pt idx="340">
                  <c:v>46.914000000000001</c:v>
                </c:pt>
                <c:pt idx="341">
                  <c:v>46.792000000000129</c:v>
                </c:pt>
                <c:pt idx="342">
                  <c:v>46.853000000000002</c:v>
                </c:pt>
                <c:pt idx="343">
                  <c:v>46.78</c:v>
                </c:pt>
                <c:pt idx="344">
                  <c:v>46.637</c:v>
                </c:pt>
                <c:pt idx="345">
                  <c:v>46.879000000000005</c:v>
                </c:pt>
                <c:pt idx="346">
                  <c:v>46.82</c:v>
                </c:pt>
                <c:pt idx="347">
                  <c:v>46.636000000000003</c:v>
                </c:pt>
                <c:pt idx="348">
                  <c:v>46.705000000000013</c:v>
                </c:pt>
                <c:pt idx="349">
                  <c:v>46.831000000000003</c:v>
                </c:pt>
                <c:pt idx="350">
                  <c:v>46.663000000000011</c:v>
                </c:pt>
                <c:pt idx="351">
                  <c:v>46.585000000000001</c:v>
                </c:pt>
                <c:pt idx="352">
                  <c:v>46.528000000000013</c:v>
                </c:pt>
                <c:pt idx="353">
                  <c:v>46.699000000000012</c:v>
                </c:pt>
                <c:pt idx="354">
                  <c:v>46.553000000000004</c:v>
                </c:pt>
                <c:pt idx="355">
                  <c:v>46.606000000000002</c:v>
                </c:pt>
                <c:pt idx="356">
                  <c:v>46.627000000000002</c:v>
                </c:pt>
                <c:pt idx="357">
                  <c:v>46.563000000000002</c:v>
                </c:pt>
                <c:pt idx="358">
                  <c:v>46.621000000000002</c:v>
                </c:pt>
                <c:pt idx="359">
                  <c:v>46.571000000000005</c:v>
                </c:pt>
                <c:pt idx="360">
                  <c:v>46.506</c:v>
                </c:pt>
                <c:pt idx="361">
                  <c:v>46.497</c:v>
                </c:pt>
                <c:pt idx="362">
                  <c:v>45.93</c:v>
                </c:pt>
                <c:pt idx="363">
                  <c:v>46.608000000000011</c:v>
                </c:pt>
                <c:pt idx="364">
                  <c:v>46.917000000000002</c:v>
                </c:pt>
                <c:pt idx="365">
                  <c:v>46.56</c:v>
                </c:pt>
                <c:pt idx="366">
                  <c:v>46.462000000000003</c:v>
                </c:pt>
                <c:pt idx="367">
                  <c:v>46.641000000000005</c:v>
                </c:pt>
                <c:pt idx="368">
                  <c:v>46.591000000000001</c:v>
                </c:pt>
                <c:pt idx="369">
                  <c:v>46.532000000000011</c:v>
                </c:pt>
                <c:pt idx="370">
                  <c:v>46.450999999999993</c:v>
                </c:pt>
                <c:pt idx="371">
                  <c:v>46.42</c:v>
                </c:pt>
                <c:pt idx="372">
                  <c:v>46.555</c:v>
                </c:pt>
                <c:pt idx="373">
                  <c:v>46.417999999999999</c:v>
                </c:pt>
                <c:pt idx="374">
                  <c:v>46.396000000000001</c:v>
                </c:pt>
                <c:pt idx="375">
                  <c:v>46.465000000000003</c:v>
                </c:pt>
                <c:pt idx="376">
                  <c:v>46.379000000000005</c:v>
                </c:pt>
                <c:pt idx="377">
                  <c:v>46.387999999999998</c:v>
                </c:pt>
                <c:pt idx="378">
                  <c:v>46.507000000000005</c:v>
                </c:pt>
                <c:pt idx="379">
                  <c:v>46.565000000000012</c:v>
                </c:pt>
                <c:pt idx="380">
                  <c:v>46.496000000000002</c:v>
                </c:pt>
                <c:pt idx="381">
                  <c:v>46.567</c:v>
                </c:pt>
                <c:pt idx="382">
                  <c:v>46.423000000000002</c:v>
                </c:pt>
                <c:pt idx="383">
                  <c:v>46.468000000000011</c:v>
                </c:pt>
                <c:pt idx="384">
                  <c:v>46.568000000000012</c:v>
                </c:pt>
                <c:pt idx="385">
                  <c:v>46.438000000000002</c:v>
                </c:pt>
                <c:pt idx="386">
                  <c:v>46.481000000000002</c:v>
                </c:pt>
                <c:pt idx="387">
                  <c:v>46.502000000000002</c:v>
                </c:pt>
                <c:pt idx="388">
                  <c:v>46.557000000000002</c:v>
                </c:pt>
                <c:pt idx="389">
                  <c:v>46.626000000000012</c:v>
                </c:pt>
                <c:pt idx="390">
                  <c:v>46.434000000000005</c:v>
                </c:pt>
                <c:pt idx="391">
                  <c:v>46.615000000000002</c:v>
                </c:pt>
                <c:pt idx="392">
                  <c:v>46.567</c:v>
                </c:pt>
                <c:pt idx="393">
                  <c:v>46.528000000000013</c:v>
                </c:pt>
                <c:pt idx="394">
                  <c:v>46.516000000000005</c:v>
                </c:pt>
                <c:pt idx="395">
                  <c:v>46.477000000000004</c:v>
                </c:pt>
                <c:pt idx="396">
                  <c:v>46.552</c:v>
                </c:pt>
                <c:pt idx="397">
                  <c:v>46.633000000000003</c:v>
                </c:pt>
                <c:pt idx="398">
                  <c:v>46.602000000000011</c:v>
                </c:pt>
                <c:pt idx="399">
                  <c:v>46.609000000000002</c:v>
                </c:pt>
                <c:pt idx="400">
                  <c:v>46.599000000000011</c:v>
                </c:pt>
                <c:pt idx="401">
                  <c:v>46.504000000000005</c:v>
                </c:pt>
                <c:pt idx="402">
                  <c:v>46.65</c:v>
                </c:pt>
                <c:pt idx="403">
                  <c:v>46.645000000000003</c:v>
                </c:pt>
                <c:pt idx="404">
                  <c:v>46.627000000000002</c:v>
                </c:pt>
                <c:pt idx="405">
                  <c:v>46.484999999999999</c:v>
                </c:pt>
                <c:pt idx="406">
                  <c:v>46.547000000000004</c:v>
                </c:pt>
                <c:pt idx="407">
                  <c:v>46.55</c:v>
                </c:pt>
                <c:pt idx="408">
                  <c:v>46.556000000000004</c:v>
                </c:pt>
                <c:pt idx="409">
                  <c:v>46.395000000000003</c:v>
                </c:pt>
                <c:pt idx="410">
                  <c:v>46.419000000000004</c:v>
                </c:pt>
                <c:pt idx="411">
                  <c:v>46.399000000000001</c:v>
                </c:pt>
                <c:pt idx="412">
                  <c:v>46.492000000000012</c:v>
                </c:pt>
                <c:pt idx="413">
                  <c:v>46.425000000000011</c:v>
                </c:pt>
                <c:pt idx="414">
                  <c:v>46.44</c:v>
                </c:pt>
                <c:pt idx="415">
                  <c:v>46.556000000000004</c:v>
                </c:pt>
                <c:pt idx="416">
                  <c:v>46.449000000000005</c:v>
                </c:pt>
                <c:pt idx="417">
                  <c:v>46.392000000000003</c:v>
                </c:pt>
                <c:pt idx="418">
                  <c:v>46.558</c:v>
                </c:pt>
                <c:pt idx="419">
                  <c:v>46.519000000000005</c:v>
                </c:pt>
                <c:pt idx="420">
                  <c:v>46.529000000000003</c:v>
                </c:pt>
                <c:pt idx="421">
                  <c:v>46.448</c:v>
                </c:pt>
                <c:pt idx="422">
                  <c:v>46.311999999999998</c:v>
                </c:pt>
                <c:pt idx="423">
                  <c:v>46.421000000000006</c:v>
                </c:pt>
                <c:pt idx="424">
                  <c:v>46.484999999999999</c:v>
                </c:pt>
                <c:pt idx="425">
                  <c:v>46.551000000000002</c:v>
                </c:pt>
                <c:pt idx="426">
                  <c:v>46.272000000000013</c:v>
                </c:pt>
                <c:pt idx="427">
                  <c:v>46.564</c:v>
                </c:pt>
                <c:pt idx="428">
                  <c:v>46.444000000000003</c:v>
                </c:pt>
                <c:pt idx="429">
                  <c:v>46.369</c:v>
                </c:pt>
                <c:pt idx="430">
                  <c:v>46.350999999999999</c:v>
                </c:pt>
                <c:pt idx="431">
                  <c:v>46.515000000000001</c:v>
                </c:pt>
                <c:pt idx="432">
                  <c:v>46.31</c:v>
                </c:pt>
                <c:pt idx="433">
                  <c:v>46.379000000000005</c:v>
                </c:pt>
                <c:pt idx="434">
                  <c:v>46.559000000000005</c:v>
                </c:pt>
                <c:pt idx="435">
                  <c:v>46.417000000000002</c:v>
                </c:pt>
                <c:pt idx="436">
                  <c:v>46.471000000000004</c:v>
                </c:pt>
                <c:pt idx="437">
                  <c:v>46.444000000000003</c:v>
                </c:pt>
                <c:pt idx="438">
                  <c:v>46.17</c:v>
                </c:pt>
                <c:pt idx="439">
                  <c:v>46.386999999999993</c:v>
                </c:pt>
                <c:pt idx="440">
                  <c:v>46.522000000000013</c:v>
                </c:pt>
                <c:pt idx="441">
                  <c:v>46.35</c:v>
                </c:pt>
                <c:pt idx="442">
                  <c:v>46.494</c:v>
                </c:pt>
                <c:pt idx="443">
                  <c:v>46.464000000000006</c:v>
                </c:pt>
                <c:pt idx="444">
                  <c:v>46.301000000000002</c:v>
                </c:pt>
                <c:pt idx="445">
                  <c:v>46.456000000000003</c:v>
                </c:pt>
                <c:pt idx="446">
                  <c:v>46.4</c:v>
                </c:pt>
                <c:pt idx="447">
                  <c:v>46.509</c:v>
                </c:pt>
              </c:numCache>
            </c:numRef>
          </c:yVal>
          <c:smooth val="1"/>
        </c:ser>
        <c:dLbls>
          <c:showLegendKey val="0"/>
          <c:showVal val="0"/>
          <c:showCatName val="0"/>
          <c:showSerName val="0"/>
          <c:showPercent val="0"/>
          <c:showBubbleSize val="0"/>
        </c:dLbls>
        <c:axId val="166274176"/>
        <c:axId val="166275712"/>
      </c:scatterChart>
      <c:valAx>
        <c:axId val="166274176"/>
        <c:scaling>
          <c:orientation val="minMax"/>
          <c:max val="45"/>
          <c:min val="0"/>
        </c:scaling>
        <c:delete val="0"/>
        <c:axPos val="b"/>
        <c:numFmt formatCode="General" sourceLinked="1"/>
        <c:majorTickMark val="in"/>
        <c:minorTickMark val="none"/>
        <c:tickLblPos val="none"/>
        <c:txPr>
          <a:bodyPr rot="0" vert="horz"/>
          <a:lstStyle/>
          <a:p>
            <a:pPr>
              <a:defRPr sz="1800" b="0" i="0" u="none" strike="noStrike" baseline="0">
                <a:solidFill>
                  <a:srgbClr val="000000"/>
                </a:solidFill>
                <a:latin typeface="Calibri"/>
                <a:ea typeface="Calibri"/>
                <a:cs typeface="Calibri"/>
              </a:defRPr>
            </a:pPr>
            <a:endParaRPr lang="en-US"/>
          </a:p>
        </c:txPr>
        <c:crossAx val="166275712"/>
        <c:crosses val="autoZero"/>
        <c:crossBetween val="midCat"/>
        <c:majorUnit val="5"/>
        <c:minorUnit val="4"/>
      </c:valAx>
      <c:valAx>
        <c:axId val="166275712"/>
        <c:scaling>
          <c:orientation val="minMax"/>
          <c:max val="48"/>
          <c:min val="44"/>
        </c:scaling>
        <c:delete val="0"/>
        <c:axPos val="l"/>
        <c:numFmt formatCode="General" sourceLinked="1"/>
        <c:majorTickMark val="out"/>
        <c:minorTickMark val="none"/>
        <c:tickLblPos val="nextTo"/>
        <c:txPr>
          <a:bodyPr/>
          <a:lstStyle/>
          <a:p>
            <a:pPr>
              <a:defRPr sz="1600">
                <a:solidFill>
                  <a:schemeClr val="bg1">
                    <a:lumMod val="85000"/>
                  </a:schemeClr>
                </a:solidFill>
                <a:latin typeface="Segoe Condensed" pitchFamily="34" charset="0"/>
              </a:defRPr>
            </a:pPr>
            <a:endParaRPr lang="en-US"/>
          </a:p>
        </c:txPr>
        <c:crossAx val="166274176"/>
        <c:crossesAt val="0"/>
        <c:crossBetween val="midCat"/>
        <c:majorUnit val="2"/>
        <c:minorUnit val="0.4"/>
      </c:valAx>
      <c:spPr>
        <a:noFill/>
        <a:ln w="25400">
          <a:noFill/>
        </a:ln>
      </c:spPr>
    </c:plotArea>
    <c:plotVisOnly val="1"/>
    <c:dispBlanksAs val="gap"/>
    <c:showDLblsOverMax val="0"/>
  </c:chart>
  <c:spPr>
    <a:noFill/>
    <a:ln>
      <a:noFill/>
    </a:ln>
  </c:sp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65956090615508"/>
          <c:y val="7.4016112569262174E-2"/>
          <c:w val="0.83516206628054679"/>
          <c:h val="0.70537802566345875"/>
        </c:manualLayout>
      </c:layout>
      <c:scatterChart>
        <c:scatterStyle val="smoothMarker"/>
        <c:varyColors val="0"/>
        <c:ser>
          <c:idx val="0"/>
          <c:order val="0"/>
          <c:spPr>
            <a:ln w="19050"/>
          </c:spPr>
          <c:marker>
            <c:symbol val="none"/>
          </c:marker>
          <c:dPt>
            <c:idx val="37"/>
            <c:bubble3D val="0"/>
            <c:spPr>
              <a:ln w="19050">
                <a:solidFill>
                  <a:schemeClr val="accent1"/>
                </a:solidFill>
                <a:prstDash val="sysDash"/>
              </a:ln>
            </c:spPr>
          </c:dPt>
          <c:xVal>
            <c:numRef>
              <c:f>faucetStreamToFile.csv!$A$1:$A$448</c:f>
              <c:numCache>
                <c:formatCode>General</c:formatCode>
                <c:ptCount val="448"/>
                <c:pt idx="0">
                  <c:v>1.0000000000000037E-3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1.0009999999999959</c:v>
                </c:pt>
                <c:pt idx="11">
                  <c:v>1.101</c:v>
                </c:pt>
                <c:pt idx="12">
                  <c:v>1.2009999999999956</c:v>
                </c:pt>
                <c:pt idx="13">
                  <c:v>1.3009999999999964</c:v>
                </c:pt>
                <c:pt idx="14">
                  <c:v>1.4009999999999951</c:v>
                </c:pt>
                <c:pt idx="15">
                  <c:v>1.5009999999999959</c:v>
                </c:pt>
                <c:pt idx="16">
                  <c:v>1.601</c:v>
                </c:pt>
                <c:pt idx="17">
                  <c:v>1.7009999999999956</c:v>
                </c:pt>
                <c:pt idx="18">
                  <c:v>1.8009999999999964</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faucetStreamToFile.csv!$B$1:$B$448</c:f>
              <c:numCache>
                <c:formatCode>General</c:formatCode>
                <c:ptCount val="448"/>
                <c:pt idx="0">
                  <c:v>46.564</c:v>
                </c:pt>
                <c:pt idx="1">
                  <c:v>46.572000000000003</c:v>
                </c:pt>
                <c:pt idx="2">
                  <c:v>46.699000000000012</c:v>
                </c:pt>
                <c:pt idx="3">
                  <c:v>46.585000000000001</c:v>
                </c:pt>
                <c:pt idx="4">
                  <c:v>46.715000000000003</c:v>
                </c:pt>
                <c:pt idx="5">
                  <c:v>46.563000000000002</c:v>
                </c:pt>
                <c:pt idx="6">
                  <c:v>46.477000000000004</c:v>
                </c:pt>
                <c:pt idx="7">
                  <c:v>46.609000000000002</c:v>
                </c:pt>
                <c:pt idx="8">
                  <c:v>46.651000000000003</c:v>
                </c:pt>
                <c:pt idx="9">
                  <c:v>46.472000000000001</c:v>
                </c:pt>
                <c:pt idx="10">
                  <c:v>46.615000000000002</c:v>
                </c:pt>
                <c:pt idx="11">
                  <c:v>46.583000000000006</c:v>
                </c:pt>
                <c:pt idx="12">
                  <c:v>46.58</c:v>
                </c:pt>
                <c:pt idx="13">
                  <c:v>46.54</c:v>
                </c:pt>
                <c:pt idx="14">
                  <c:v>46.691000000000003</c:v>
                </c:pt>
                <c:pt idx="15">
                  <c:v>46.509</c:v>
                </c:pt>
                <c:pt idx="16">
                  <c:v>46.518000000000001</c:v>
                </c:pt>
                <c:pt idx="17">
                  <c:v>46.623000000000012</c:v>
                </c:pt>
                <c:pt idx="18">
                  <c:v>46.624000000000002</c:v>
                </c:pt>
                <c:pt idx="19">
                  <c:v>46.651000000000003</c:v>
                </c:pt>
                <c:pt idx="20">
                  <c:v>46.555</c:v>
                </c:pt>
                <c:pt idx="21">
                  <c:v>46.645000000000003</c:v>
                </c:pt>
                <c:pt idx="22">
                  <c:v>46.614000000000004</c:v>
                </c:pt>
                <c:pt idx="23">
                  <c:v>46.643000000000001</c:v>
                </c:pt>
                <c:pt idx="24">
                  <c:v>46.671000000000006</c:v>
                </c:pt>
                <c:pt idx="25">
                  <c:v>46.785000000000011</c:v>
                </c:pt>
                <c:pt idx="26">
                  <c:v>46.743000000000002</c:v>
                </c:pt>
                <c:pt idx="27">
                  <c:v>46.752000000000002</c:v>
                </c:pt>
                <c:pt idx="28">
                  <c:v>46.908000000000001</c:v>
                </c:pt>
                <c:pt idx="29">
                  <c:v>46.688000000000002</c:v>
                </c:pt>
                <c:pt idx="30">
                  <c:v>46.879000000000005</c:v>
                </c:pt>
                <c:pt idx="31">
                  <c:v>45.426000000000002</c:v>
                </c:pt>
                <c:pt idx="32">
                  <c:v>42.592000000000013</c:v>
                </c:pt>
                <c:pt idx="33">
                  <c:v>49.049000000000007</c:v>
                </c:pt>
                <c:pt idx="34">
                  <c:v>46.291000000000011</c:v>
                </c:pt>
                <c:pt idx="35">
                  <c:v>44.079000000000001</c:v>
                </c:pt>
                <c:pt idx="36">
                  <c:v>47.402000000000001</c:v>
                </c:pt>
                <c:pt idx="37">
                  <c:v>46.333000000000006</c:v>
                </c:pt>
                <c:pt idx="38">
                  <c:v>44.221000000000011</c:v>
                </c:pt>
                <c:pt idx="39">
                  <c:v>46.184000000000005</c:v>
                </c:pt>
                <c:pt idx="40">
                  <c:v>46.264000000000003</c:v>
                </c:pt>
                <c:pt idx="41">
                  <c:v>44.712000000000003</c:v>
                </c:pt>
                <c:pt idx="42">
                  <c:v>45.231000000000002</c:v>
                </c:pt>
                <c:pt idx="43">
                  <c:v>45.979000000000006</c:v>
                </c:pt>
                <c:pt idx="44">
                  <c:v>44.899000000000001</c:v>
                </c:pt>
                <c:pt idx="45">
                  <c:v>44.908000000000001</c:v>
                </c:pt>
                <c:pt idx="46">
                  <c:v>45.274000000000001</c:v>
                </c:pt>
                <c:pt idx="47">
                  <c:v>44.826000000000001</c:v>
                </c:pt>
                <c:pt idx="48">
                  <c:v>44.604000000000006</c:v>
                </c:pt>
                <c:pt idx="49">
                  <c:v>45.134</c:v>
                </c:pt>
                <c:pt idx="50">
                  <c:v>44.769000000000013</c:v>
                </c:pt>
                <c:pt idx="51">
                  <c:v>44.592000000000013</c:v>
                </c:pt>
                <c:pt idx="52">
                  <c:v>44.889000000000003</c:v>
                </c:pt>
                <c:pt idx="53">
                  <c:v>44.91</c:v>
                </c:pt>
                <c:pt idx="54">
                  <c:v>44.68</c:v>
                </c:pt>
                <c:pt idx="55">
                  <c:v>44.784000000000006</c:v>
                </c:pt>
                <c:pt idx="56">
                  <c:v>44.737000000000002</c:v>
                </c:pt>
                <c:pt idx="57">
                  <c:v>44.659000000000006</c:v>
                </c:pt>
                <c:pt idx="58">
                  <c:v>44.725000000000129</c:v>
                </c:pt>
                <c:pt idx="59">
                  <c:v>44.897000000000006</c:v>
                </c:pt>
                <c:pt idx="60">
                  <c:v>44.759</c:v>
                </c:pt>
                <c:pt idx="61">
                  <c:v>44.765000000000114</c:v>
                </c:pt>
                <c:pt idx="62">
                  <c:v>44.620000000000012</c:v>
                </c:pt>
                <c:pt idx="63">
                  <c:v>44.774000000000001</c:v>
                </c:pt>
                <c:pt idx="64">
                  <c:v>44.79800000000013</c:v>
                </c:pt>
                <c:pt idx="65">
                  <c:v>44.829000000000001</c:v>
                </c:pt>
                <c:pt idx="66">
                  <c:v>44.936</c:v>
                </c:pt>
                <c:pt idx="67">
                  <c:v>44.895000000000003</c:v>
                </c:pt>
                <c:pt idx="68">
                  <c:v>44.909000000000006</c:v>
                </c:pt>
                <c:pt idx="69">
                  <c:v>44.974000000000004</c:v>
                </c:pt>
                <c:pt idx="70">
                  <c:v>44.787000000000006</c:v>
                </c:pt>
                <c:pt idx="71">
                  <c:v>44.962000000000003</c:v>
                </c:pt>
                <c:pt idx="72">
                  <c:v>45.159000000000006</c:v>
                </c:pt>
                <c:pt idx="73">
                  <c:v>45.132000000000012</c:v>
                </c:pt>
                <c:pt idx="74">
                  <c:v>45.268000000000114</c:v>
                </c:pt>
                <c:pt idx="75">
                  <c:v>45.332000000000001</c:v>
                </c:pt>
                <c:pt idx="76">
                  <c:v>45.332000000000001</c:v>
                </c:pt>
                <c:pt idx="77">
                  <c:v>45.35</c:v>
                </c:pt>
                <c:pt idx="78">
                  <c:v>45.274000000000001</c:v>
                </c:pt>
                <c:pt idx="79">
                  <c:v>45.513000000000005</c:v>
                </c:pt>
                <c:pt idx="80">
                  <c:v>45.469000000000001</c:v>
                </c:pt>
                <c:pt idx="81">
                  <c:v>45.456000000000003</c:v>
                </c:pt>
                <c:pt idx="82">
                  <c:v>45.612000000000002</c:v>
                </c:pt>
                <c:pt idx="83">
                  <c:v>45.67</c:v>
                </c:pt>
                <c:pt idx="84">
                  <c:v>45.903000000000006</c:v>
                </c:pt>
                <c:pt idx="85">
                  <c:v>45.685000000000002</c:v>
                </c:pt>
                <c:pt idx="86">
                  <c:v>45.809000000000005</c:v>
                </c:pt>
                <c:pt idx="87">
                  <c:v>45.911000000000001</c:v>
                </c:pt>
                <c:pt idx="88">
                  <c:v>45.913000000000004</c:v>
                </c:pt>
                <c:pt idx="89">
                  <c:v>46.053000000000004</c:v>
                </c:pt>
                <c:pt idx="90">
                  <c:v>46.036000000000001</c:v>
                </c:pt>
                <c:pt idx="91">
                  <c:v>45.978000000000002</c:v>
                </c:pt>
                <c:pt idx="92">
                  <c:v>46.063000000000002</c:v>
                </c:pt>
                <c:pt idx="93">
                  <c:v>46.262000000000114</c:v>
                </c:pt>
                <c:pt idx="94">
                  <c:v>45.988</c:v>
                </c:pt>
                <c:pt idx="95">
                  <c:v>46.124000000000002</c:v>
                </c:pt>
                <c:pt idx="96">
                  <c:v>46.217000000000006</c:v>
                </c:pt>
                <c:pt idx="97">
                  <c:v>46.137</c:v>
                </c:pt>
                <c:pt idx="98">
                  <c:v>46.169000000000011</c:v>
                </c:pt>
                <c:pt idx="99">
                  <c:v>46.310999999999993</c:v>
                </c:pt>
                <c:pt idx="100">
                  <c:v>46.190000000000012</c:v>
                </c:pt>
                <c:pt idx="101">
                  <c:v>46.380999999999993</c:v>
                </c:pt>
                <c:pt idx="102">
                  <c:v>46.224000000000011</c:v>
                </c:pt>
                <c:pt idx="103">
                  <c:v>46.236000000000011</c:v>
                </c:pt>
                <c:pt idx="104">
                  <c:v>46.199000000000012</c:v>
                </c:pt>
                <c:pt idx="105">
                  <c:v>46.212000000000003</c:v>
                </c:pt>
                <c:pt idx="106">
                  <c:v>46.31</c:v>
                </c:pt>
                <c:pt idx="107">
                  <c:v>46.264000000000003</c:v>
                </c:pt>
                <c:pt idx="108">
                  <c:v>46.138000000000012</c:v>
                </c:pt>
                <c:pt idx="109">
                  <c:v>46.247</c:v>
                </c:pt>
                <c:pt idx="110">
                  <c:v>46.274000000000001</c:v>
                </c:pt>
                <c:pt idx="111">
                  <c:v>46.230000000000011</c:v>
                </c:pt>
                <c:pt idx="112">
                  <c:v>46.273000000000003</c:v>
                </c:pt>
                <c:pt idx="113">
                  <c:v>46.229000000000013</c:v>
                </c:pt>
                <c:pt idx="114">
                  <c:v>46.225000000000129</c:v>
                </c:pt>
                <c:pt idx="115">
                  <c:v>46.245000000000012</c:v>
                </c:pt>
                <c:pt idx="116">
                  <c:v>46.099000000000011</c:v>
                </c:pt>
                <c:pt idx="117">
                  <c:v>46.156000000000006</c:v>
                </c:pt>
                <c:pt idx="118">
                  <c:v>45.936</c:v>
                </c:pt>
                <c:pt idx="119">
                  <c:v>46.171000000000006</c:v>
                </c:pt>
                <c:pt idx="120">
                  <c:v>46.037000000000006</c:v>
                </c:pt>
                <c:pt idx="121">
                  <c:v>45.927</c:v>
                </c:pt>
                <c:pt idx="122">
                  <c:v>46.011000000000003</c:v>
                </c:pt>
                <c:pt idx="123">
                  <c:v>45.895000000000003</c:v>
                </c:pt>
                <c:pt idx="124">
                  <c:v>45.977000000000004</c:v>
                </c:pt>
                <c:pt idx="125">
                  <c:v>45.991</c:v>
                </c:pt>
                <c:pt idx="126">
                  <c:v>45.841999999999999</c:v>
                </c:pt>
                <c:pt idx="127">
                  <c:v>45.839000000000006</c:v>
                </c:pt>
                <c:pt idx="128">
                  <c:v>45.88</c:v>
                </c:pt>
                <c:pt idx="129">
                  <c:v>45.837000000000003</c:v>
                </c:pt>
                <c:pt idx="130">
                  <c:v>45.854999999999997</c:v>
                </c:pt>
                <c:pt idx="131">
                  <c:v>45.983000000000004</c:v>
                </c:pt>
                <c:pt idx="132">
                  <c:v>45.723000000000013</c:v>
                </c:pt>
                <c:pt idx="133">
                  <c:v>45.677</c:v>
                </c:pt>
                <c:pt idx="134">
                  <c:v>45.651000000000003</c:v>
                </c:pt>
                <c:pt idx="135">
                  <c:v>45.701000000000001</c:v>
                </c:pt>
                <c:pt idx="136">
                  <c:v>45.771000000000001</c:v>
                </c:pt>
                <c:pt idx="137">
                  <c:v>45.642000000000003</c:v>
                </c:pt>
                <c:pt idx="138">
                  <c:v>45.67</c:v>
                </c:pt>
                <c:pt idx="139">
                  <c:v>45.57</c:v>
                </c:pt>
                <c:pt idx="140">
                  <c:v>45.505000000000003</c:v>
                </c:pt>
                <c:pt idx="141">
                  <c:v>45.526000000000003</c:v>
                </c:pt>
                <c:pt idx="142">
                  <c:v>45.662000000000013</c:v>
                </c:pt>
                <c:pt idx="143">
                  <c:v>45.436</c:v>
                </c:pt>
                <c:pt idx="144">
                  <c:v>45.595000000000013</c:v>
                </c:pt>
                <c:pt idx="145">
                  <c:v>45.501000000000005</c:v>
                </c:pt>
                <c:pt idx="146">
                  <c:v>44.886000000000003</c:v>
                </c:pt>
                <c:pt idx="147">
                  <c:v>45.51</c:v>
                </c:pt>
                <c:pt idx="148">
                  <c:v>45.484000000000002</c:v>
                </c:pt>
                <c:pt idx="149">
                  <c:v>45.626000000000012</c:v>
                </c:pt>
                <c:pt idx="150">
                  <c:v>45.468000000000011</c:v>
                </c:pt>
                <c:pt idx="151">
                  <c:v>45.477000000000004</c:v>
                </c:pt>
                <c:pt idx="152">
                  <c:v>45.397000000000006</c:v>
                </c:pt>
                <c:pt idx="153">
                  <c:v>45.365000000000002</c:v>
                </c:pt>
                <c:pt idx="154">
                  <c:v>45.562000000000012</c:v>
                </c:pt>
                <c:pt idx="155">
                  <c:v>45.499000000000002</c:v>
                </c:pt>
                <c:pt idx="156">
                  <c:v>45.436</c:v>
                </c:pt>
                <c:pt idx="157">
                  <c:v>45.465000000000003</c:v>
                </c:pt>
                <c:pt idx="158">
                  <c:v>45.381999999999998</c:v>
                </c:pt>
                <c:pt idx="159">
                  <c:v>45.45</c:v>
                </c:pt>
                <c:pt idx="160">
                  <c:v>45.506</c:v>
                </c:pt>
                <c:pt idx="161">
                  <c:v>45.44</c:v>
                </c:pt>
                <c:pt idx="162">
                  <c:v>45.505000000000003</c:v>
                </c:pt>
                <c:pt idx="163">
                  <c:v>45.617000000000004</c:v>
                </c:pt>
                <c:pt idx="164">
                  <c:v>45.555</c:v>
                </c:pt>
                <c:pt idx="165">
                  <c:v>45.589000000000006</c:v>
                </c:pt>
                <c:pt idx="166">
                  <c:v>45.532000000000011</c:v>
                </c:pt>
                <c:pt idx="167">
                  <c:v>45.495000000000012</c:v>
                </c:pt>
                <c:pt idx="168">
                  <c:v>45.126000000000012</c:v>
                </c:pt>
                <c:pt idx="169">
                  <c:v>45.563000000000002</c:v>
                </c:pt>
                <c:pt idx="170">
                  <c:v>45.641000000000005</c:v>
                </c:pt>
                <c:pt idx="171">
                  <c:v>45.548000000000002</c:v>
                </c:pt>
                <c:pt idx="172">
                  <c:v>45.615000000000002</c:v>
                </c:pt>
                <c:pt idx="173">
                  <c:v>45.696000000000012</c:v>
                </c:pt>
                <c:pt idx="174">
                  <c:v>45.46</c:v>
                </c:pt>
                <c:pt idx="175">
                  <c:v>45.769000000000013</c:v>
                </c:pt>
                <c:pt idx="176">
                  <c:v>45.665000000000013</c:v>
                </c:pt>
                <c:pt idx="177">
                  <c:v>45.557000000000002</c:v>
                </c:pt>
                <c:pt idx="178">
                  <c:v>45.596000000000011</c:v>
                </c:pt>
                <c:pt idx="179">
                  <c:v>45.588000000000001</c:v>
                </c:pt>
                <c:pt idx="180">
                  <c:v>45.593000000000011</c:v>
                </c:pt>
                <c:pt idx="181">
                  <c:v>45.647000000000006</c:v>
                </c:pt>
                <c:pt idx="182">
                  <c:v>45.638000000000012</c:v>
                </c:pt>
                <c:pt idx="183">
                  <c:v>45.714000000000006</c:v>
                </c:pt>
                <c:pt idx="184">
                  <c:v>45.503</c:v>
                </c:pt>
                <c:pt idx="185">
                  <c:v>45.655000000000001</c:v>
                </c:pt>
                <c:pt idx="186">
                  <c:v>45.637</c:v>
                </c:pt>
                <c:pt idx="187">
                  <c:v>45.534000000000006</c:v>
                </c:pt>
                <c:pt idx="188">
                  <c:v>45.64</c:v>
                </c:pt>
                <c:pt idx="189">
                  <c:v>45.629000000000012</c:v>
                </c:pt>
                <c:pt idx="190">
                  <c:v>45.647000000000006</c:v>
                </c:pt>
                <c:pt idx="191">
                  <c:v>45.614000000000004</c:v>
                </c:pt>
                <c:pt idx="192">
                  <c:v>45.648000000000003</c:v>
                </c:pt>
                <c:pt idx="193">
                  <c:v>45.571000000000005</c:v>
                </c:pt>
                <c:pt idx="194">
                  <c:v>45.646000000000001</c:v>
                </c:pt>
                <c:pt idx="195">
                  <c:v>45.363</c:v>
                </c:pt>
                <c:pt idx="196">
                  <c:v>45.583000000000006</c:v>
                </c:pt>
                <c:pt idx="197">
                  <c:v>45.524000000000001</c:v>
                </c:pt>
                <c:pt idx="198">
                  <c:v>45.474000000000004</c:v>
                </c:pt>
                <c:pt idx="199">
                  <c:v>45.521000000000001</c:v>
                </c:pt>
                <c:pt idx="200">
                  <c:v>45.48</c:v>
                </c:pt>
                <c:pt idx="201">
                  <c:v>45.072000000000003</c:v>
                </c:pt>
                <c:pt idx="202">
                  <c:v>45.552</c:v>
                </c:pt>
                <c:pt idx="203">
                  <c:v>45.841000000000001</c:v>
                </c:pt>
                <c:pt idx="204">
                  <c:v>48.586000000000006</c:v>
                </c:pt>
                <c:pt idx="205">
                  <c:v>47.975000000000001</c:v>
                </c:pt>
                <c:pt idx="206">
                  <c:v>43.266000000000012</c:v>
                </c:pt>
                <c:pt idx="207">
                  <c:v>46.742000000000012</c:v>
                </c:pt>
                <c:pt idx="208">
                  <c:v>48.833000000000006</c:v>
                </c:pt>
                <c:pt idx="209">
                  <c:v>44.443000000000005</c:v>
                </c:pt>
                <c:pt idx="210">
                  <c:v>46.260000000000012</c:v>
                </c:pt>
                <c:pt idx="211">
                  <c:v>49.073</c:v>
                </c:pt>
                <c:pt idx="212">
                  <c:v>45.632000000000012</c:v>
                </c:pt>
                <c:pt idx="213">
                  <c:v>45.86</c:v>
                </c:pt>
                <c:pt idx="214">
                  <c:v>48.717000000000006</c:v>
                </c:pt>
                <c:pt idx="215">
                  <c:v>46.91</c:v>
                </c:pt>
                <c:pt idx="216">
                  <c:v>45.957999999999998</c:v>
                </c:pt>
                <c:pt idx="217">
                  <c:v>47.961000000000006</c:v>
                </c:pt>
                <c:pt idx="218">
                  <c:v>47.471000000000004</c:v>
                </c:pt>
                <c:pt idx="219">
                  <c:v>46.751000000000005</c:v>
                </c:pt>
                <c:pt idx="220">
                  <c:v>47.674000000000007</c:v>
                </c:pt>
                <c:pt idx="221">
                  <c:v>47.715000000000003</c:v>
                </c:pt>
                <c:pt idx="222">
                  <c:v>46.989000000000004</c:v>
                </c:pt>
                <c:pt idx="223">
                  <c:v>47.199000000000012</c:v>
                </c:pt>
                <c:pt idx="224">
                  <c:v>48.054000000000002</c:v>
                </c:pt>
                <c:pt idx="225">
                  <c:v>47.268000000000114</c:v>
                </c:pt>
                <c:pt idx="226">
                  <c:v>47.429000000000002</c:v>
                </c:pt>
                <c:pt idx="227">
                  <c:v>47.844999999999999</c:v>
                </c:pt>
                <c:pt idx="228">
                  <c:v>47.721000000000011</c:v>
                </c:pt>
                <c:pt idx="229">
                  <c:v>47.717000000000006</c:v>
                </c:pt>
                <c:pt idx="230">
                  <c:v>47.790000000000013</c:v>
                </c:pt>
                <c:pt idx="231">
                  <c:v>47.704000000000001</c:v>
                </c:pt>
                <c:pt idx="232">
                  <c:v>47.619</c:v>
                </c:pt>
                <c:pt idx="233">
                  <c:v>48.017000000000003</c:v>
                </c:pt>
                <c:pt idx="234">
                  <c:v>47.702000000000012</c:v>
                </c:pt>
                <c:pt idx="235">
                  <c:v>47.553000000000004</c:v>
                </c:pt>
                <c:pt idx="236">
                  <c:v>47.692000000000114</c:v>
                </c:pt>
                <c:pt idx="237">
                  <c:v>47.572000000000003</c:v>
                </c:pt>
                <c:pt idx="238">
                  <c:v>47.628000000000114</c:v>
                </c:pt>
                <c:pt idx="239">
                  <c:v>47.742000000000012</c:v>
                </c:pt>
                <c:pt idx="240">
                  <c:v>47.517000000000003</c:v>
                </c:pt>
                <c:pt idx="241">
                  <c:v>47.375</c:v>
                </c:pt>
                <c:pt idx="242">
                  <c:v>47.438000000000002</c:v>
                </c:pt>
                <c:pt idx="243">
                  <c:v>47.52</c:v>
                </c:pt>
                <c:pt idx="244">
                  <c:v>47.365000000000002</c:v>
                </c:pt>
                <c:pt idx="245">
                  <c:v>47.262000000000114</c:v>
                </c:pt>
                <c:pt idx="246">
                  <c:v>47.273000000000003</c:v>
                </c:pt>
                <c:pt idx="247">
                  <c:v>47.222000000000129</c:v>
                </c:pt>
                <c:pt idx="248">
                  <c:v>47.047000000000004</c:v>
                </c:pt>
                <c:pt idx="249">
                  <c:v>47.073</c:v>
                </c:pt>
                <c:pt idx="250">
                  <c:v>46.908000000000001</c:v>
                </c:pt>
                <c:pt idx="251">
                  <c:v>46.832000000000001</c:v>
                </c:pt>
                <c:pt idx="252">
                  <c:v>46.817999999999998</c:v>
                </c:pt>
                <c:pt idx="253">
                  <c:v>46.833000000000006</c:v>
                </c:pt>
                <c:pt idx="254">
                  <c:v>46.728000000000129</c:v>
                </c:pt>
                <c:pt idx="255">
                  <c:v>46.713000000000001</c:v>
                </c:pt>
                <c:pt idx="256">
                  <c:v>46.813999999999993</c:v>
                </c:pt>
                <c:pt idx="257">
                  <c:v>46.655000000000001</c:v>
                </c:pt>
                <c:pt idx="258">
                  <c:v>46.687000000000005</c:v>
                </c:pt>
                <c:pt idx="259">
                  <c:v>46.518000000000001</c:v>
                </c:pt>
                <c:pt idx="260">
                  <c:v>46.353000000000002</c:v>
                </c:pt>
                <c:pt idx="261">
                  <c:v>46.552</c:v>
                </c:pt>
                <c:pt idx="262">
                  <c:v>46.137</c:v>
                </c:pt>
                <c:pt idx="263">
                  <c:v>46.186</c:v>
                </c:pt>
                <c:pt idx="264">
                  <c:v>46.278000000000013</c:v>
                </c:pt>
                <c:pt idx="265">
                  <c:v>46.243000000000002</c:v>
                </c:pt>
                <c:pt idx="266">
                  <c:v>46.281000000000006</c:v>
                </c:pt>
                <c:pt idx="267">
                  <c:v>46.217000000000006</c:v>
                </c:pt>
                <c:pt idx="268">
                  <c:v>46.134</c:v>
                </c:pt>
                <c:pt idx="269">
                  <c:v>46.166000000000011</c:v>
                </c:pt>
                <c:pt idx="270">
                  <c:v>46.125000000000114</c:v>
                </c:pt>
                <c:pt idx="271">
                  <c:v>46.04</c:v>
                </c:pt>
                <c:pt idx="272">
                  <c:v>46.02</c:v>
                </c:pt>
                <c:pt idx="273">
                  <c:v>46.071000000000005</c:v>
                </c:pt>
                <c:pt idx="274">
                  <c:v>46.01</c:v>
                </c:pt>
                <c:pt idx="275">
                  <c:v>46.038000000000011</c:v>
                </c:pt>
                <c:pt idx="276">
                  <c:v>46.063000000000002</c:v>
                </c:pt>
                <c:pt idx="277">
                  <c:v>46.136000000000003</c:v>
                </c:pt>
                <c:pt idx="278">
                  <c:v>46.141000000000005</c:v>
                </c:pt>
                <c:pt idx="279">
                  <c:v>46.042000000000002</c:v>
                </c:pt>
                <c:pt idx="280">
                  <c:v>46.065000000000012</c:v>
                </c:pt>
                <c:pt idx="281">
                  <c:v>46.259</c:v>
                </c:pt>
                <c:pt idx="282">
                  <c:v>46.176000000000002</c:v>
                </c:pt>
                <c:pt idx="283">
                  <c:v>46.056000000000004</c:v>
                </c:pt>
                <c:pt idx="284">
                  <c:v>45.714000000000006</c:v>
                </c:pt>
                <c:pt idx="285">
                  <c:v>46.121000000000002</c:v>
                </c:pt>
                <c:pt idx="286">
                  <c:v>46.15</c:v>
                </c:pt>
                <c:pt idx="287">
                  <c:v>46.072000000000003</c:v>
                </c:pt>
                <c:pt idx="288">
                  <c:v>46.204000000000001</c:v>
                </c:pt>
                <c:pt idx="289">
                  <c:v>46.149000000000001</c:v>
                </c:pt>
                <c:pt idx="290">
                  <c:v>46.24</c:v>
                </c:pt>
                <c:pt idx="291">
                  <c:v>46.372</c:v>
                </c:pt>
                <c:pt idx="292">
                  <c:v>46.341999999999999</c:v>
                </c:pt>
                <c:pt idx="293">
                  <c:v>46.29500000000013</c:v>
                </c:pt>
                <c:pt idx="294">
                  <c:v>46.369</c:v>
                </c:pt>
                <c:pt idx="295">
                  <c:v>46.509</c:v>
                </c:pt>
                <c:pt idx="296">
                  <c:v>46.378</c:v>
                </c:pt>
                <c:pt idx="297">
                  <c:v>46.537000000000006</c:v>
                </c:pt>
                <c:pt idx="298">
                  <c:v>46.478000000000002</c:v>
                </c:pt>
                <c:pt idx="299">
                  <c:v>46.349000000000004</c:v>
                </c:pt>
                <c:pt idx="300">
                  <c:v>46.511000000000003</c:v>
                </c:pt>
                <c:pt idx="301">
                  <c:v>46.591000000000001</c:v>
                </c:pt>
                <c:pt idx="302">
                  <c:v>46.55</c:v>
                </c:pt>
                <c:pt idx="303">
                  <c:v>46.676000000000002</c:v>
                </c:pt>
                <c:pt idx="304">
                  <c:v>46.690000000000012</c:v>
                </c:pt>
                <c:pt idx="305">
                  <c:v>46.561</c:v>
                </c:pt>
                <c:pt idx="306">
                  <c:v>46.851999999999997</c:v>
                </c:pt>
                <c:pt idx="307">
                  <c:v>46.796000000000063</c:v>
                </c:pt>
                <c:pt idx="308">
                  <c:v>46.779000000000003</c:v>
                </c:pt>
                <c:pt idx="309">
                  <c:v>46.819000000000003</c:v>
                </c:pt>
                <c:pt idx="310">
                  <c:v>46.924000000000007</c:v>
                </c:pt>
                <c:pt idx="311">
                  <c:v>46.757000000000005</c:v>
                </c:pt>
                <c:pt idx="312">
                  <c:v>46.775000000000013</c:v>
                </c:pt>
                <c:pt idx="313">
                  <c:v>46.89</c:v>
                </c:pt>
                <c:pt idx="314">
                  <c:v>46.85</c:v>
                </c:pt>
                <c:pt idx="315">
                  <c:v>46.919000000000004</c:v>
                </c:pt>
                <c:pt idx="316">
                  <c:v>46.945</c:v>
                </c:pt>
                <c:pt idx="317">
                  <c:v>46.919000000000004</c:v>
                </c:pt>
                <c:pt idx="318">
                  <c:v>46.945</c:v>
                </c:pt>
                <c:pt idx="319">
                  <c:v>46.96</c:v>
                </c:pt>
                <c:pt idx="320">
                  <c:v>46.91</c:v>
                </c:pt>
                <c:pt idx="321">
                  <c:v>46.909000000000006</c:v>
                </c:pt>
                <c:pt idx="322">
                  <c:v>47.134</c:v>
                </c:pt>
                <c:pt idx="323">
                  <c:v>46.98</c:v>
                </c:pt>
                <c:pt idx="324">
                  <c:v>46.956000000000003</c:v>
                </c:pt>
                <c:pt idx="325">
                  <c:v>46.981000000000002</c:v>
                </c:pt>
                <c:pt idx="326">
                  <c:v>47.014000000000003</c:v>
                </c:pt>
                <c:pt idx="327">
                  <c:v>46.957999999999998</c:v>
                </c:pt>
                <c:pt idx="328">
                  <c:v>46.989000000000004</c:v>
                </c:pt>
                <c:pt idx="329">
                  <c:v>46.903000000000006</c:v>
                </c:pt>
                <c:pt idx="330">
                  <c:v>46.831000000000003</c:v>
                </c:pt>
                <c:pt idx="331">
                  <c:v>46.851999999999997</c:v>
                </c:pt>
                <c:pt idx="332">
                  <c:v>46.993000000000002</c:v>
                </c:pt>
                <c:pt idx="333">
                  <c:v>47.113</c:v>
                </c:pt>
                <c:pt idx="334">
                  <c:v>46.927</c:v>
                </c:pt>
                <c:pt idx="335">
                  <c:v>46.65</c:v>
                </c:pt>
                <c:pt idx="336">
                  <c:v>46.819000000000003</c:v>
                </c:pt>
                <c:pt idx="337">
                  <c:v>46.884999999999998</c:v>
                </c:pt>
                <c:pt idx="338">
                  <c:v>46.473000000000006</c:v>
                </c:pt>
                <c:pt idx="339">
                  <c:v>46.957000000000001</c:v>
                </c:pt>
                <c:pt idx="340">
                  <c:v>46.914000000000001</c:v>
                </c:pt>
                <c:pt idx="341">
                  <c:v>46.792000000000129</c:v>
                </c:pt>
                <c:pt idx="342">
                  <c:v>46.853000000000002</c:v>
                </c:pt>
                <c:pt idx="343">
                  <c:v>46.78</c:v>
                </c:pt>
                <c:pt idx="344">
                  <c:v>46.637</c:v>
                </c:pt>
                <c:pt idx="345">
                  <c:v>46.879000000000005</c:v>
                </c:pt>
                <c:pt idx="346">
                  <c:v>46.82</c:v>
                </c:pt>
                <c:pt idx="347">
                  <c:v>46.636000000000003</c:v>
                </c:pt>
                <c:pt idx="348">
                  <c:v>46.705000000000013</c:v>
                </c:pt>
                <c:pt idx="349">
                  <c:v>46.831000000000003</c:v>
                </c:pt>
                <c:pt idx="350">
                  <c:v>46.663000000000011</c:v>
                </c:pt>
                <c:pt idx="351">
                  <c:v>46.585000000000001</c:v>
                </c:pt>
                <c:pt idx="352">
                  <c:v>46.528000000000013</c:v>
                </c:pt>
                <c:pt idx="353">
                  <c:v>46.699000000000012</c:v>
                </c:pt>
                <c:pt idx="354">
                  <c:v>46.553000000000004</c:v>
                </c:pt>
                <c:pt idx="355">
                  <c:v>46.606000000000002</c:v>
                </c:pt>
                <c:pt idx="356">
                  <c:v>46.627000000000002</c:v>
                </c:pt>
                <c:pt idx="357">
                  <c:v>46.563000000000002</c:v>
                </c:pt>
                <c:pt idx="358">
                  <c:v>46.621000000000002</c:v>
                </c:pt>
                <c:pt idx="359">
                  <c:v>46.571000000000005</c:v>
                </c:pt>
                <c:pt idx="360">
                  <c:v>46.506</c:v>
                </c:pt>
                <c:pt idx="361">
                  <c:v>46.497</c:v>
                </c:pt>
                <c:pt idx="362">
                  <c:v>45.93</c:v>
                </c:pt>
                <c:pt idx="363">
                  <c:v>46.608000000000011</c:v>
                </c:pt>
                <c:pt idx="364">
                  <c:v>46.917000000000002</c:v>
                </c:pt>
                <c:pt idx="365">
                  <c:v>46.56</c:v>
                </c:pt>
                <c:pt idx="366">
                  <c:v>46.462000000000003</c:v>
                </c:pt>
                <c:pt idx="367">
                  <c:v>46.641000000000005</c:v>
                </c:pt>
                <c:pt idx="368">
                  <c:v>46.591000000000001</c:v>
                </c:pt>
                <c:pt idx="369">
                  <c:v>46.532000000000011</c:v>
                </c:pt>
                <c:pt idx="370">
                  <c:v>46.450999999999993</c:v>
                </c:pt>
                <c:pt idx="371">
                  <c:v>46.42</c:v>
                </c:pt>
                <c:pt idx="372">
                  <c:v>46.555</c:v>
                </c:pt>
                <c:pt idx="373">
                  <c:v>46.417999999999999</c:v>
                </c:pt>
                <c:pt idx="374">
                  <c:v>46.396000000000001</c:v>
                </c:pt>
                <c:pt idx="375">
                  <c:v>46.465000000000003</c:v>
                </c:pt>
                <c:pt idx="376">
                  <c:v>46.379000000000005</c:v>
                </c:pt>
                <c:pt idx="377">
                  <c:v>46.387999999999998</c:v>
                </c:pt>
                <c:pt idx="378">
                  <c:v>46.507000000000005</c:v>
                </c:pt>
                <c:pt idx="379">
                  <c:v>46.565000000000012</c:v>
                </c:pt>
                <c:pt idx="380">
                  <c:v>46.496000000000002</c:v>
                </c:pt>
                <c:pt idx="381">
                  <c:v>46.567</c:v>
                </c:pt>
                <c:pt idx="382">
                  <c:v>46.423000000000002</c:v>
                </c:pt>
                <c:pt idx="383">
                  <c:v>46.468000000000011</c:v>
                </c:pt>
                <c:pt idx="384">
                  <c:v>46.568000000000012</c:v>
                </c:pt>
                <c:pt idx="385">
                  <c:v>46.438000000000002</c:v>
                </c:pt>
                <c:pt idx="386">
                  <c:v>46.481000000000002</c:v>
                </c:pt>
                <c:pt idx="387">
                  <c:v>46.502000000000002</c:v>
                </c:pt>
                <c:pt idx="388">
                  <c:v>46.557000000000002</c:v>
                </c:pt>
                <c:pt idx="389">
                  <c:v>46.626000000000012</c:v>
                </c:pt>
                <c:pt idx="390">
                  <c:v>46.434000000000005</c:v>
                </c:pt>
                <c:pt idx="391">
                  <c:v>46.615000000000002</c:v>
                </c:pt>
                <c:pt idx="392">
                  <c:v>46.567</c:v>
                </c:pt>
                <c:pt idx="393">
                  <c:v>46.528000000000013</c:v>
                </c:pt>
                <c:pt idx="394">
                  <c:v>46.516000000000005</c:v>
                </c:pt>
                <c:pt idx="395">
                  <c:v>46.477000000000004</c:v>
                </c:pt>
                <c:pt idx="396">
                  <c:v>46.552</c:v>
                </c:pt>
                <c:pt idx="397">
                  <c:v>46.633000000000003</c:v>
                </c:pt>
                <c:pt idx="398">
                  <c:v>46.602000000000011</c:v>
                </c:pt>
                <c:pt idx="399">
                  <c:v>46.609000000000002</c:v>
                </c:pt>
                <c:pt idx="400">
                  <c:v>46.599000000000011</c:v>
                </c:pt>
                <c:pt idx="401">
                  <c:v>46.504000000000005</c:v>
                </c:pt>
                <c:pt idx="402">
                  <c:v>46.65</c:v>
                </c:pt>
                <c:pt idx="403">
                  <c:v>46.645000000000003</c:v>
                </c:pt>
                <c:pt idx="404">
                  <c:v>46.627000000000002</c:v>
                </c:pt>
                <c:pt idx="405">
                  <c:v>46.484999999999999</c:v>
                </c:pt>
                <c:pt idx="406">
                  <c:v>46.547000000000004</c:v>
                </c:pt>
                <c:pt idx="407">
                  <c:v>46.55</c:v>
                </c:pt>
                <c:pt idx="408">
                  <c:v>46.556000000000004</c:v>
                </c:pt>
                <c:pt idx="409">
                  <c:v>46.395000000000003</c:v>
                </c:pt>
                <c:pt idx="410">
                  <c:v>46.419000000000004</c:v>
                </c:pt>
                <c:pt idx="411">
                  <c:v>46.399000000000001</c:v>
                </c:pt>
                <c:pt idx="412">
                  <c:v>46.492000000000012</c:v>
                </c:pt>
                <c:pt idx="413">
                  <c:v>46.425000000000011</c:v>
                </c:pt>
                <c:pt idx="414">
                  <c:v>46.44</c:v>
                </c:pt>
                <c:pt idx="415">
                  <c:v>46.556000000000004</c:v>
                </c:pt>
                <c:pt idx="416">
                  <c:v>46.449000000000005</c:v>
                </c:pt>
                <c:pt idx="417">
                  <c:v>46.392000000000003</c:v>
                </c:pt>
                <c:pt idx="418">
                  <c:v>46.558</c:v>
                </c:pt>
                <c:pt idx="419">
                  <c:v>46.519000000000005</c:v>
                </c:pt>
                <c:pt idx="420">
                  <c:v>46.529000000000003</c:v>
                </c:pt>
                <c:pt idx="421">
                  <c:v>46.448</c:v>
                </c:pt>
                <c:pt idx="422">
                  <c:v>46.311999999999998</c:v>
                </c:pt>
                <c:pt idx="423">
                  <c:v>46.421000000000006</c:v>
                </c:pt>
                <c:pt idx="424">
                  <c:v>46.484999999999999</c:v>
                </c:pt>
                <c:pt idx="425">
                  <c:v>46.551000000000002</c:v>
                </c:pt>
                <c:pt idx="426">
                  <c:v>46.272000000000013</c:v>
                </c:pt>
                <c:pt idx="427">
                  <c:v>46.564</c:v>
                </c:pt>
                <c:pt idx="428">
                  <c:v>46.444000000000003</c:v>
                </c:pt>
                <c:pt idx="429">
                  <c:v>46.369</c:v>
                </c:pt>
                <c:pt idx="430">
                  <c:v>46.350999999999999</c:v>
                </c:pt>
                <c:pt idx="431">
                  <c:v>46.515000000000001</c:v>
                </c:pt>
                <c:pt idx="432">
                  <c:v>46.31</c:v>
                </c:pt>
                <c:pt idx="433">
                  <c:v>46.379000000000005</c:v>
                </c:pt>
                <c:pt idx="434">
                  <c:v>46.559000000000005</c:v>
                </c:pt>
                <c:pt idx="435">
                  <c:v>46.417000000000002</c:v>
                </c:pt>
                <c:pt idx="436">
                  <c:v>46.471000000000004</c:v>
                </c:pt>
                <c:pt idx="437">
                  <c:v>46.444000000000003</c:v>
                </c:pt>
                <c:pt idx="438">
                  <c:v>46.17</c:v>
                </c:pt>
                <c:pt idx="439">
                  <c:v>46.386999999999993</c:v>
                </c:pt>
                <c:pt idx="440">
                  <c:v>46.522000000000013</c:v>
                </c:pt>
                <c:pt idx="441">
                  <c:v>46.35</c:v>
                </c:pt>
                <c:pt idx="442">
                  <c:v>46.494</c:v>
                </c:pt>
                <c:pt idx="443">
                  <c:v>46.464000000000006</c:v>
                </c:pt>
                <c:pt idx="444">
                  <c:v>46.301000000000002</c:v>
                </c:pt>
                <c:pt idx="445">
                  <c:v>46.456000000000003</c:v>
                </c:pt>
                <c:pt idx="446">
                  <c:v>46.4</c:v>
                </c:pt>
                <c:pt idx="447">
                  <c:v>46.509</c:v>
                </c:pt>
              </c:numCache>
            </c:numRef>
          </c:yVal>
          <c:smooth val="1"/>
        </c:ser>
        <c:dLbls>
          <c:showLegendKey val="0"/>
          <c:showVal val="0"/>
          <c:showCatName val="0"/>
          <c:showSerName val="0"/>
          <c:showPercent val="0"/>
          <c:showBubbleSize val="0"/>
        </c:dLbls>
        <c:axId val="166304000"/>
        <c:axId val="166322176"/>
      </c:scatterChart>
      <c:valAx>
        <c:axId val="166304000"/>
        <c:scaling>
          <c:orientation val="minMax"/>
          <c:max val="45"/>
          <c:min val="0"/>
        </c:scaling>
        <c:delete val="0"/>
        <c:axPos val="b"/>
        <c:numFmt formatCode="General" sourceLinked="1"/>
        <c:majorTickMark val="in"/>
        <c:minorTickMark val="none"/>
        <c:tickLblPos val="low"/>
        <c:txPr>
          <a:bodyPr rot="0" vert="horz"/>
          <a:lstStyle/>
          <a:p>
            <a:pPr>
              <a:defRPr sz="1600" b="0" i="0" u="none" strike="noStrike" baseline="0">
                <a:solidFill>
                  <a:schemeClr val="bg1">
                    <a:lumMod val="85000"/>
                  </a:schemeClr>
                </a:solidFill>
                <a:latin typeface="Segoe Condensed" pitchFamily="34" charset="0"/>
                <a:ea typeface="Calibri"/>
                <a:cs typeface="Calibri"/>
              </a:defRPr>
            </a:pPr>
            <a:endParaRPr lang="en-US"/>
          </a:p>
        </c:txPr>
        <c:crossAx val="166322176"/>
        <c:crosses val="autoZero"/>
        <c:crossBetween val="midCat"/>
        <c:majorUnit val="5"/>
        <c:minorUnit val="4"/>
      </c:valAx>
      <c:valAx>
        <c:axId val="166322176"/>
        <c:scaling>
          <c:orientation val="minMax"/>
          <c:max val="50"/>
          <c:min val="42"/>
        </c:scaling>
        <c:delete val="0"/>
        <c:axPos val="l"/>
        <c:numFmt formatCode="General" sourceLinked="1"/>
        <c:majorTickMark val="out"/>
        <c:minorTickMark val="none"/>
        <c:tickLblPos val="nextTo"/>
        <c:txPr>
          <a:bodyPr/>
          <a:lstStyle/>
          <a:p>
            <a:pPr>
              <a:defRPr sz="1600">
                <a:solidFill>
                  <a:schemeClr val="bg1">
                    <a:lumMod val="85000"/>
                  </a:schemeClr>
                </a:solidFill>
                <a:latin typeface="Segoe Condensed" pitchFamily="34" charset="0"/>
              </a:defRPr>
            </a:pPr>
            <a:endParaRPr lang="en-US"/>
          </a:p>
        </c:txPr>
        <c:crossAx val="166304000"/>
        <c:crossesAt val="0"/>
        <c:crossBetween val="midCat"/>
        <c:majorUnit val="2"/>
        <c:minorUnit val="0.4"/>
      </c:valAx>
      <c:spPr>
        <a:noFill/>
        <a:ln w="25400">
          <a:noFill/>
        </a:ln>
      </c:spPr>
    </c:plotArea>
    <c:plotVisOnly val="1"/>
    <c:dispBlanksAs val="gap"/>
    <c:showDLblsOverMax val="0"/>
  </c:chart>
  <c:spPr>
    <a:noFill/>
    <a:ln>
      <a:noFill/>
    </a:ln>
  </c:sp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65956090615502"/>
          <c:y val="7.4016112569262174E-2"/>
          <c:w val="0.83516206628054679"/>
          <c:h val="0.70537802566345875"/>
        </c:manualLayout>
      </c:layout>
      <c:scatterChart>
        <c:scatterStyle val="smoothMarker"/>
        <c:varyColors val="0"/>
        <c:ser>
          <c:idx val="0"/>
          <c:order val="0"/>
          <c:spPr>
            <a:ln w="19050">
              <a:solidFill>
                <a:schemeClr val="accent6"/>
              </a:solidFill>
            </a:ln>
          </c:spPr>
          <c:marker>
            <c:symbol val="none"/>
          </c:marker>
          <c:dPt>
            <c:idx val="37"/>
            <c:bubble3D val="0"/>
            <c:spPr>
              <a:ln w="19050">
                <a:solidFill>
                  <a:schemeClr val="accent6"/>
                </a:solidFill>
                <a:prstDash val="sysDash"/>
              </a:ln>
            </c:spPr>
          </c:dPt>
          <c:xVal>
            <c:numRef>
              <c:f>faucetStreamToFile.csv!$A$1:$A$448</c:f>
              <c:numCache>
                <c:formatCode>General</c:formatCode>
                <c:ptCount val="448"/>
                <c:pt idx="0">
                  <c:v>1.0000000000000037E-3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1.0009999999999959</c:v>
                </c:pt>
                <c:pt idx="11">
                  <c:v>1.101</c:v>
                </c:pt>
                <c:pt idx="12">
                  <c:v>1.2009999999999956</c:v>
                </c:pt>
                <c:pt idx="13">
                  <c:v>1.3009999999999964</c:v>
                </c:pt>
                <c:pt idx="14">
                  <c:v>1.4009999999999951</c:v>
                </c:pt>
                <c:pt idx="15">
                  <c:v>1.5009999999999959</c:v>
                </c:pt>
                <c:pt idx="16">
                  <c:v>1.601</c:v>
                </c:pt>
                <c:pt idx="17">
                  <c:v>1.7009999999999956</c:v>
                </c:pt>
                <c:pt idx="18">
                  <c:v>1.8009999999999964</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faucetStreamToFile.csv!$E$1:$E$448</c:f>
              <c:numCache>
                <c:formatCode>General</c:formatCode>
                <c:ptCount val="448"/>
                <c:pt idx="0">
                  <c:v>0</c:v>
                </c:pt>
                <c:pt idx="1">
                  <c:v>0</c:v>
                </c:pt>
                <c:pt idx="2">
                  <c:v>0</c:v>
                </c:pt>
                <c:pt idx="3">
                  <c:v>0</c:v>
                </c:pt>
                <c:pt idx="4">
                  <c:v>0</c:v>
                </c:pt>
                <c:pt idx="5">
                  <c:v>0</c:v>
                </c:pt>
                <c:pt idx="6">
                  <c:v>0.10009000000000012</c:v>
                </c:pt>
                <c:pt idx="7">
                  <c:v>5.0195000000000004E-2</c:v>
                </c:pt>
                <c:pt idx="8">
                  <c:v>-2.4673000000000084E-2</c:v>
                </c:pt>
                <c:pt idx="9">
                  <c:v>-8.5938000000000028E-2</c:v>
                </c:pt>
                <c:pt idx="10">
                  <c:v>-0.11574000000000002</c:v>
                </c:pt>
                <c:pt idx="11">
                  <c:v>-0.13074000000000024</c:v>
                </c:pt>
                <c:pt idx="12">
                  <c:v>-0.13642000000000001</c:v>
                </c:pt>
                <c:pt idx="13">
                  <c:v>-0.10410000000000012</c:v>
                </c:pt>
                <c:pt idx="14">
                  <c:v>-3.8424E-2</c:v>
                </c:pt>
                <c:pt idx="15">
                  <c:v>2.9749000000000001E-2</c:v>
                </c:pt>
                <c:pt idx="16">
                  <c:v>8.133300000000003E-2</c:v>
                </c:pt>
                <c:pt idx="17">
                  <c:v>0.13641000000000048</c:v>
                </c:pt>
                <c:pt idx="18">
                  <c:v>0.18639000000000044</c:v>
                </c:pt>
                <c:pt idx="19">
                  <c:v>0.22550000000000001</c:v>
                </c:pt>
                <c:pt idx="20">
                  <c:v>0.26285000000000008</c:v>
                </c:pt>
                <c:pt idx="21">
                  <c:v>0.30515000000000031</c:v>
                </c:pt>
                <c:pt idx="22">
                  <c:v>0.34807000000000032</c:v>
                </c:pt>
                <c:pt idx="23">
                  <c:v>0.37902000000000113</c:v>
                </c:pt>
                <c:pt idx="24">
                  <c:v>0.40086000000000038</c:v>
                </c:pt>
                <c:pt idx="25">
                  <c:v>0.41877000000000031</c:v>
                </c:pt>
                <c:pt idx="26">
                  <c:v>0.43737000000000142</c:v>
                </c:pt>
                <c:pt idx="27">
                  <c:v>0.22964000000000001</c:v>
                </c:pt>
                <c:pt idx="28">
                  <c:v>-0.93278000000000005</c:v>
                </c:pt>
                <c:pt idx="29">
                  <c:v>-2.2866</c:v>
                </c:pt>
                <c:pt idx="30">
                  <c:v>-2.6772999999999998</c:v>
                </c:pt>
                <c:pt idx="31">
                  <c:v>-2.6000999999999999</c:v>
                </c:pt>
                <c:pt idx="32">
                  <c:v>-2.7995000000000001</c:v>
                </c:pt>
                <c:pt idx="33">
                  <c:v>-2.6705000000000001</c:v>
                </c:pt>
                <c:pt idx="34">
                  <c:v>-1.9993000000000001</c:v>
                </c:pt>
                <c:pt idx="35">
                  <c:v>-1.6208</c:v>
                </c:pt>
                <c:pt idx="36">
                  <c:v>-1.2922</c:v>
                </c:pt>
                <c:pt idx="37">
                  <c:v>-0.69608999999999999</c:v>
                </c:pt>
                <c:pt idx="38">
                  <c:v>-0.19048000000000001</c:v>
                </c:pt>
                <c:pt idx="39">
                  <c:v>-0.54161999999999999</c:v>
                </c:pt>
                <c:pt idx="40">
                  <c:v>-1.5971</c:v>
                </c:pt>
                <c:pt idx="41">
                  <c:v>-2.2570000000000001</c:v>
                </c:pt>
                <c:pt idx="42">
                  <c:v>-2.1978</c:v>
                </c:pt>
                <c:pt idx="43">
                  <c:v>-2.1638999999999999</c:v>
                </c:pt>
                <c:pt idx="44">
                  <c:v>-2.3495999999999997</c:v>
                </c:pt>
                <c:pt idx="45">
                  <c:v>-2.1200999999999999</c:v>
                </c:pt>
                <c:pt idx="46">
                  <c:v>-1.9116</c:v>
                </c:pt>
                <c:pt idx="47">
                  <c:v>-1.9509000000000001</c:v>
                </c:pt>
                <c:pt idx="48">
                  <c:v>-1.7573999999999956</c:v>
                </c:pt>
                <c:pt idx="49">
                  <c:v>-1.4767999999999959</c:v>
                </c:pt>
                <c:pt idx="50">
                  <c:v>-1.3982000000000001</c:v>
                </c:pt>
                <c:pt idx="51">
                  <c:v>-1.2558999999999951</c:v>
                </c:pt>
                <c:pt idx="52">
                  <c:v>-1.0004999999999964</c:v>
                </c:pt>
                <c:pt idx="53">
                  <c:v>-0.86187000000000225</c:v>
                </c:pt>
                <c:pt idx="54">
                  <c:v>-0.75283000000000178</c:v>
                </c:pt>
                <c:pt idx="55">
                  <c:v>-0.58870999999999996</c:v>
                </c:pt>
                <c:pt idx="56">
                  <c:v>-0.47117000000000031</c:v>
                </c:pt>
                <c:pt idx="57">
                  <c:v>-0.36724000000000001</c:v>
                </c:pt>
                <c:pt idx="58">
                  <c:v>-0.21564000000000041</c:v>
                </c:pt>
                <c:pt idx="59">
                  <c:v>-9.7772000000000012E-2</c:v>
                </c:pt>
                <c:pt idx="60">
                  <c:v>-2.7352000000000001E-2</c:v>
                </c:pt>
                <c:pt idx="61">
                  <c:v>7.2172000000000014E-2</c:v>
                </c:pt>
                <c:pt idx="62">
                  <c:v>0.19128000000000001</c:v>
                </c:pt>
                <c:pt idx="63">
                  <c:v>0.29656000000000032</c:v>
                </c:pt>
                <c:pt idx="64">
                  <c:v>0.40388000000000113</c:v>
                </c:pt>
                <c:pt idx="65">
                  <c:v>0.49953000000000031</c:v>
                </c:pt>
                <c:pt idx="66">
                  <c:v>0.57515000000000005</c:v>
                </c:pt>
                <c:pt idx="67">
                  <c:v>0.65983000000000225</c:v>
                </c:pt>
                <c:pt idx="68">
                  <c:v>0.75186000000000064</c:v>
                </c:pt>
                <c:pt idx="69">
                  <c:v>0.823940000000002</c:v>
                </c:pt>
                <c:pt idx="70">
                  <c:v>0.88277000000000005</c:v>
                </c:pt>
                <c:pt idx="71">
                  <c:v>0.95420000000000005</c:v>
                </c:pt>
                <c:pt idx="72">
                  <c:v>1.0246999999999964</c:v>
                </c:pt>
                <c:pt idx="73">
                  <c:v>1.0789</c:v>
                </c:pt>
                <c:pt idx="74">
                  <c:v>1.1204000000000001</c:v>
                </c:pt>
                <c:pt idx="75">
                  <c:v>1.1611</c:v>
                </c:pt>
                <c:pt idx="76">
                  <c:v>1.2072999999999952</c:v>
                </c:pt>
                <c:pt idx="77">
                  <c:v>1.2401</c:v>
                </c:pt>
                <c:pt idx="78">
                  <c:v>1.2464</c:v>
                </c:pt>
                <c:pt idx="79">
                  <c:v>1.2372999999999956</c:v>
                </c:pt>
                <c:pt idx="80">
                  <c:v>1.2252999999999952</c:v>
                </c:pt>
                <c:pt idx="81">
                  <c:v>1.2122999999999964</c:v>
                </c:pt>
                <c:pt idx="82">
                  <c:v>1.1942999999999999</c:v>
                </c:pt>
                <c:pt idx="83">
                  <c:v>1.1704000000000001</c:v>
                </c:pt>
                <c:pt idx="84">
                  <c:v>1.1443000000000001</c:v>
                </c:pt>
                <c:pt idx="85">
                  <c:v>1.1214</c:v>
                </c:pt>
                <c:pt idx="86">
                  <c:v>1.1005</c:v>
                </c:pt>
                <c:pt idx="87">
                  <c:v>1.0631999999999961</c:v>
                </c:pt>
                <c:pt idx="88">
                  <c:v>1.0152999999999957</c:v>
                </c:pt>
                <c:pt idx="89">
                  <c:v>0.97131999999999996</c:v>
                </c:pt>
                <c:pt idx="90">
                  <c:v>0.93445999999999996</c:v>
                </c:pt>
                <c:pt idx="91">
                  <c:v>0.89012999999999998</c:v>
                </c:pt>
                <c:pt idx="92">
                  <c:v>0.84635000000000005</c:v>
                </c:pt>
                <c:pt idx="93">
                  <c:v>0.81501999999999997</c:v>
                </c:pt>
                <c:pt idx="94">
                  <c:v>0.78197000000000005</c:v>
                </c:pt>
                <c:pt idx="95">
                  <c:v>0.74216000000000004</c:v>
                </c:pt>
                <c:pt idx="96">
                  <c:v>0.69396000000000002</c:v>
                </c:pt>
                <c:pt idx="97">
                  <c:v>0.64880000000000226</c:v>
                </c:pt>
                <c:pt idx="98">
                  <c:v>0.60109000000000201</c:v>
                </c:pt>
                <c:pt idx="99">
                  <c:v>0.54329000000000005</c:v>
                </c:pt>
                <c:pt idx="100">
                  <c:v>0.47913</c:v>
                </c:pt>
                <c:pt idx="101">
                  <c:v>0.42179</c:v>
                </c:pt>
                <c:pt idx="102">
                  <c:v>0.37573000000000001</c:v>
                </c:pt>
                <c:pt idx="103">
                  <c:v>0.32473000000000002</c:v>
                </c:pt>
                <c:pt idx="104">
                  <c:v>0.26992000000000038</c:v>
                </c:pt>
                <c:pt idx="105">
                  <c:v>0.20780000000000001</c:v>
                </c:pt>
                <c:pt idx="106">
                  <c:v>0.13569999999999999</c:v>
                </c:pt>
                <c:pt idx="107">
                  <c:v>6.0043000000000013E-2</c:v>
                </c:pt>
                <c:pt idx="108">
                  <c:v>-1.5380000000000001E-2</c:v>
                </c:pt>
                <c:pt idx="109">
                  <c:v>-8.0730000000000024E-2</c:v>
                </c:pt>
                <c:pt idx="110">
                  <c:v>-0.13094000000000044</c:v>
                </c:pt>
                <c:pt idx="111">
                  <c:v>-0.16381000000000001</c:v>
                </c:pt>
                <c:pt idx="112">
                  <c:v>-0.19578000000000001</c:v>
                </c:pt>
                <c:pt idx="113">
                  <c:v>-0.23045000000000004</c:v>
                </c:pt>
                <c:pt idx="114">
                  <c:v>-0.26868000000000031</c:v>
                </c:pt>
                <c:pt idx="115">
                  <c:v>-0.31221000000000032</c:v>
                </c:pt>
                <c:pt idx="116">
                  <c:v>-0.36109000000000002</c:v>
                </c:pt>
                <c:pt idx="117">
                  <c:v>-0.41399000000000002</c:v>
                </c:pt>
                <c:pt idx="118">
                  <c:v>-0.46869</c:v>
                </c:pt>
                <c:pt idx="119">
                  <c:v>-0.52119000000000004</c:v>
                </c:pt>
                <c:pt idx="120">
                  <c:v>-0.55730000000000002</c:v>
                </c:pt>
                <c:pt idx="121">
                  <c:v>-0.58134999999999959</c:v>
                </c:pt>
                <c:pt idx="122">
                  <c:v>-0.60231000000000001</c:v>
                </c:pt>
                <c:pt idx="123">
                  <c:v>-0.60738999999999999</c:v>
                </c:pt>
                <c:pt idx="124">
                  <c:v>-0.59987000000000001</c:v>
                </c:pt>
                <c:pt idx="125">
                  <c:v>-0.59863</c:v>
                </c:pt>
                <c:pt idx="126">
                  <c:v>-0.60448000000000002</c:v>
                </c:pt>
                <c:pt idx="127">
                  <c:v>-0.61375000000000202</c:v>
                </c:pt>
                <c:pt idx="128">
                  <c:v>-0.61561999999999995</c:v>
                </c:pt>
                <c:pt idx="129">
                  <c:v>-0.60980000000000201</c:v>
                </c:pt>
                <c:pt idx="130">
                  <c:v>-0.60024000000000177</c:v>
                </c:pt>
                <c:pt idx="131">
                  <c:v>-0.60612999999999995</c:v>
                </c:pt>
                <c:pt idx="132">
                  <c:v>-0.60645000000000004</c:v>
                </c:pt>
                <c:pt idx="133">
                  <c:v>-0.59758999999999762</c:v>
                </c:pt>
                <c:pt idx="134">
                  <c:v>-0.58490999999999949</c:v>
                </c:pt>
                <c:pt idx="135">
                  <c:v>-0.56838</c:v>
                </c:pt>
                <c:pt idx="136">
                  <c:v>-0.54891999999999996</c:v>
                </c:pt>
                <c:pt idx="137">
                  <c:v>-0.52998999999999996</c:v>
                </c:pt>
                <c:pt idx="138">
                  <c:v>-0.50041999999999798</c:v>
                </c:pt>
                <c:pt idx="139">
                  <c:v>-0.46343000000000001</c:v>
                </c:pt>
                <c:pt idx="140">
                  <c:v>-0.43625000000000008</c:v>
                </c:pt>
                <c:pt idx="141">
                  <c:v>-0.39922000000000113</c:v>
                </c:pt>
                <c:pt idx="142">
                  <c:v>-0.35738000000000136</c:v>
                </c:pt>
                <c:pt idx="143">
                  <c:v>-0.34557000000000032</c:v>
                </c:pt>
                <c:pt idx="144">
                  <c:v>-0.33966000000000113</c:v>
                </c:pt>
                <c:pt idx="145">
                  <c:v>-0.30196000000000101</c:v>
                </c:pt>
                <c:pt idx="146">
                  <c:v>-0.25957000000000002</c:v>
                </c:pt>
                <c:pt idx="147">
                  <c:v>-0.23742000000000021</c:v>
                </c:pt>
                <c:pt idx="148">
                  <c:v>-0.21592000000000044</c:v>
                </c:pt>
                <c:pt idx="149">
                  <c:v>-0.18371000000000062</c:v>
                </c:pt>
                <c:pt idx="150">
                  <c:v>-0.14629000000000048</c:v>
                </c:pt>
                <c:pt idx="151">
                  <c:v>-0.11002000000000002</c:v>
                </c:pt>
                <c:pt idx="152">
                  <c:v>-8.1765000000000046E-2</c:v>
                </c:pt>
                <c:pt idx="153">
                  <c:v>-5.4496000000000273E-2</c:v>
                </c:pt>
                <c:pt idx="154">
                  <c:v>-3.9043000000000092E-2</c:v>
                </c:pt>
                <c:pt idx="155">
                  <c:v>-3.6562999999999998E-2</c:v>
                </c:pt>
                <c:pt idx="156">
                  <c:v>-2.4462999999999999E-2</c:v>
                </c:pt>
                <c:pt idx="157">
                  <c:v>1.1096000000000001E-3</c:v>
                </c:pt>
                <c:pt idx="158">
                  <c:v>1.1195999999999998E-2</c:v>
                </c:pt>
                <c:pt idx="159">
                  <c:v>2.5048999999999998E-2</c:v>
                </c:pt>
                <c:pt idx="160">
                  <c:v>6.5492000000000133E-2</c:v>
                </c:pt>
                <c:pt idx="161">
                  <c:v>0.10478000000000012</c:v>
                </c:pt>
                <c:pt idx="162">
                  <c:v>0.12681999999999999</c:v>
                </c:pt>
                <c:pt idx="163">
                  <c:v>0.15047000000000021</c:v>
                </c:pt>
                <c:pt idx="164">
                  <c:v>0.17432</c:v>
                </c:pt>
                <c:pt idx="165">
                  <c:v>0.17852000000000001</c:v>
                </c:pt>
                <c:pt idx="166">
                  <c:v>0.18095000000000044</c:v>
                </c:pt>
                <c:pt idx="167">
                  <c:v>0.19097</c:v>
                </c:pt>
                <c:pt idx="168">
                  <c:v>0.19413</c:v>
                </c:pt>
                <c:pt idx="169">
                  <c:v>0.18334000000000047</c:v>
                </c:pt>
                <c:pt idx="170">
                  <c:v>0.17152000000000001</c:v>
                </c:pt>
                <c:pt idx="171">
                  <c:v>0.17885000000000001</c:v>
                </c:pt>
                <c:pt idx="172">
                  <c:v>0.20621000000000053</c:v>
                </c:pt>
                <c:pt idx="173">
                  <c:v>0.23304000000000041</c:v>
                </c:pt>
                <c:pt idx="174">
                  <c:v>0.23963999999999999</c:v>
                </c:pt>
                <c:pt idx="175">
                  <c:v>0.23192000000000004</c:v>
                </c:pt>
                <c:pt idx="176">
                  <c:v>0.20910999999999999</c:v>
                </c:pt>
                <c:pt idx="177">
                  <c:v>0.17008000000000001</c:v>
                </c:pt>
                <c:pt idx="178">
                  <c:v>0.13103000000000001</c:v>
                </c:pt>
                <c:pt idx="179">
                  <c:v>0.10596999999999998</c:v>
                </c:pt>
                <c:pt idx="180">
                  <c:v>8.7827000000000044E-2</c:v>
                </c:pt>
                <c:pt idx="181">
                  <c:v>6.5234E-2</c:v>
                </c:pt>
                <c:pt idx="182">
                  <c:v>4.4896000000000262E-2</c:v>
                </c:pt>
                <c:pt idx="183">
                  <c:v>3.6750000000000005E-2</c:v>
                </c:pt>
                <c:pt idx="184">
                  <c:v>4.3330000000000014E-2</c:v>
                </c:pt>
                <c:pt idx="185">
                  <c:v>5.1549999999999985E-2</c:v>
                </c:pt>
                <c:pt idx="186">
                  <c:v>4.3773000000000013E-2</c:v>
                </c:pt>
                <c:pt idx="187">
                  <c:v>8.4356000000000448E-3</c:v>
                </c:pt>
                <c:pt idx="188">
                  <c:v>-3.9203000000000016E-2</c:v>
                </c:pt>
                <c:pt idx="189">
                  <c:v>-8.4182999999999994E-2</c:v>
                </c:pt>
                <c:pt idx="190">
                  <c:v>-0.11778000000000002</c:v>
                </c:pt>
                <c:pt idx="191">
                  <c:v>-0.14560999999999999</c:v>
                </c:pt>
                <c:pt idx="192">
                  <c:v>-0.17500000000000004</c:v>
                </c:pt>
                <c:pt idx="193">
                  <c:v>-0.20005999999999999</c:v>
                </c:pt>
                <c:pt idx="194">
                  <c:v>-0.23038</c:v>
                </c:pt>
                <c:pt idx="195">
                  <c:v>-0.26364000000000004</c:v>
                </c:pt>
                <c:pt idx="196">
                  <c:v>-0.28604000000000002</c:v>
                </c:pt>
                <c:pt idx="197">
                  <c:v>-0.28148000000000101</c:v>
                </c:pt>
                <c:pt idx="198">
                  <c:v>-0.26597000000000032</c:v>
                </c:pt>
                <c:pt idx="199">
                  <c:v>-0.18407000000000001</c:v>
                </c:pt>
                <c:pt idx="200">
                  <c:v>0.43653000000000008</c:v>
                </c:pt>
                <c:pt idx="201">
                  <c:v>2.1032999999999999</c:v>
                </c:pt>
                <c:pt idx="202">
                  <c:v>3.3079999999999998</c:v>
                </c:pt>
                <c:pt idx="203">
                  <c:v>3.2521999999999998</c:v>
                </c:pt>
                <c:pt idx="204">
                  <c:v>3.1323999999999987</c:v>
                </c:pt>
                <c:pt idx="205">
                  <c:v>3.5041000000000002</c:v>
                </c:pt>
                <c:pt idx="206">
                  <c:v>3.1147999999999998</c:v>
                </c:pt>
                <c:pt idx="207">
                  <c:v>2.2776999999999998</c:v>
                </c:pt>
                <c:pt idx="208">
                  <c:v>1.9266000000000001</c:v>
                </c:pt>
                <c:pt idx="209">
                  <c:v>1.4016999999999928</c:v>
                </c:pt>
                <c:pt idx="210">
                  <c:v>0.51268999999999998</c:v>
                </c:pt>
                <c:pt idx="211">
                  <c:v>0.10317999999999998</c:v>
                </c:pt>
                <c:pt idx="212">
                  <c:v>0.90749000000000002</c:v>
                </c:pt>
                <c:pt idx="213">
                  <c:v>1.8992</c:v>
                </c:pt>
                <c:pt idx="214">
                  <c:v>2.0337000000000001</c:v>
                </c:pt>
                <c:pt idx="215">
                  <c:v>1.6544000000000001</c:v>
                </c:pt>
                <c:pt idx="216">
                  <c:v>1.7989999999999964</c:v>
                </c:pt>
                <c:pt idx="217">
                  <c:v>2.0101999999999998</c:v>
                </c:pt>
                <c:pt idx="218">
                  <c:v>1.7446999999999961</c:v>
                </c:pt>
                <c:pt idx="219">
                  <c:v>1.6781999999999999</c:v>
                </c:pt>
                <c:pt idx="220">
                  <c:v>1.8097999999999956</c:v>
                </c:pt>
                <c:pt idx="221">
                  <c:v>1.5549999999999964</c:v>
                </c:pt>
                <c:pt idx="222">
                  <c:v>1.3353999999999961</c:v>
                </c:pt>
                <c:pt idx="223">
                  <c:v>1.4461999999999964</c:v>
                </c:pt>
                <c:pt idx="224">
                  <c:v>1.3475999999999961</c:v>
                </c:pt>
                <c:pt idx="225">
                  <c:v>1.0611999999999961</c:v>
                </c:pt>
                <c:pt idx="226">
                  <c:v>1.0065999999999964</c:v>
                </c:pt>
                <c:pt idx="227">
                  <c:v>0.9785199999999995</c:v>
                </c:pt>
                <c:pt idx="228">
                  <c:v>0.80847999999999998</c:v>
                </c:pt>
                <c:pt idx="229">
                  <c:v>0.70206999999999997</c:v>
                </c:pt>
                <c:pt idx="230">
                  <c:v>0.5942999999999995</c:v>
                </c:pt>
                <c:pt idx="231">
                  <c:v>0.38484000000000113</c:v>
                </c:pt>
                <c:pt idx="232">
                  <c:v>0.23633999999999999</c:v>
                </c:pt>
                <c:pt idx="233">
                  <c:v>0.14566000000000001</c:v>
                </c:pt>
                <c:pt idx="234">
                  <c:v>-2.0125999999999998E-2</c:v>
                </c:pt>
                <c:pt idx="235">
                  <c:v>-0.18534000000000053</c:v>
                </c:pt>
                <c:pt idx="236">
                  <c:v>-0.29238000000000136</c:v>
                </c:pt>
                <c:pt idx="237">
                  <c:v>-0.41270000000000001</c:v>
                </c:pt>
                <c:pt idx="238">
                  <c:v>-0.53483000000000003</c:v>
                </c:pt>
                <c:pt idx="239">
                  <c:v>-0.63425000000000065</c:v>
                </c:pt>
                <c:pt idx="240">
                  <c:v>-0.75171000000000165</c:v>
                </c:pt>
                <c:pt idx="241">
                  <c:v>-0.87396000000000063</c:v>
                </c:pt>
                <c:pt idx="242">
                  <c:v>-0.96155999999999997</c:v>
                </c:pt>
                <c:pt idx="243">
                  <c:v>-1.0525</c:v>
                </c:pt>
                <c:pt idx="244">
                  <c:v>-1.1468</c:v>
                </c:pt>
                <c:pt idx="245">
                  <c:v>-1.2118999999999938</c:v>
                </c:pt>
                <c:pt idx="246">
                  <c:v>-1.2608999999999961</c:v>
                </c:pt>
                <c:pt idx="247">
                  <c:v>-1.3087</c:v>
                </c:pt>
                <c:pt idx="248">
                  <c:v>-1.3398999999999957</c:v>
                </c:pt>
                <c:pt idx="249">
                  <c:v>-1.3636999999999961</c:v>
                </c:pt>
                <c:pt idx="250">
                  <c:v>-1.3920999999999999</c:v>
                </c:pt>
                <c:pt idx="251">
                  <c:v>-1.4013999999999938</c:v>
                </c:pt>
                <c:pt idx="252">
                  <c:v>-1.3988</c:v>
                </c:pt>
                <c:pt idx="253">
                  <c:v>-1.3997999999999964</c:v>
                </c:pt>
                <c:pt idx="254">
                  <c:v>-1.3973</c:v>
                </c:pt>
                <c:pt idx="255">
                  <c:v>-1.3772</c:v>
                </c:pt>
                <c:pt idx="256">
                  <c:v>-1.3386</c:v>
                </c:pt>
                <c:pt idx="257">
                  <c:v>-1.2956999999999956</c:v>
                </c:pt>
                <c:pt idx="258">
                  <c:v>-1.2652999999999957</c:v>
                </c:pt>
                <c:pt idx="259">
                  <c:v>-1.245899999999994</c:v>
                </c:pt>
                <c:pt idx="260">
                  <c:v>-1.214</c:v>
                </c:pt>
                <c:pt idx="261">
                  <c:v>-1.1623000000000001</c:v>
                </c:pt>
                <c:pt idx="262">
                  <c:v>-1.1041000000000001</c:v>
                </c:pt>
                <c:pt idx="263">
                  <c:v>-1.0497999999999956</c:v>
                </c:pt>
                <c:pt idx="264">
                  <c:v>-0.99707000000000001</c:v>
                </c:pt>
                <c:pt idx="265">
                  <c:v>-0.94338999999999951</c:v>
                </c:pt>
                <c:pt idx="266">
                  <c:v>-0.89185999999999999</c:v>
                </c:pt>
                <c:pt idx="267">
                  <c:v>-0.83972000000000213</c:v>
                </c:pt>
                <c:pt idx="268">
                  <c:v>-0.7797900000000032</c:v>
                </c:pt>
                <c:pt idx="269">
                  <c:v>-0.71440999999999999</c:v>
                </c:pt>
                <c:pt idx="270">
                  <c:v>-0.64995000000000225</c:v>
                </c:pt>
                <c:pt idx="271">
                  <c:v>-0.59287000000000001</c:v>
                </c:pt>
                <c:pt idx="272">
                  <c:v>-0.53817999999999999</c:v>
                </c:pt>
                <c:pt idx="273">
                  <c:v>-0.47295000000000031</c:v>
                </c:pt>
                <c:pt idx="274">
                  <c:v>-0.38931000000000165</c:v>
                </c:pt>
                <c:pt idx="275">
                  <c:v>-0.30203000000000002</c:v>
                </c:pt>
                <c:pt idx="276">
                  <c:v>-0.22903000000000001</c:v>
                </c:pt>
                <c:pt idx="277">
                  <c:v>-0.17377999999999999</c:v>
                </c:pt>
                <c:pt idx="278">
                  <c:v>-0.12816999999999998</c:v>
                </c:pt>
                <c:pt idx="279">
                  <c:v>-8.0558000000000268E-2</c:v>
                </c:pt>
                <c:pt idx="280">
                  <c:v>-2.6183000000000012E-2</c:v>
                </c:pt>
                <c:pt idx="281">
                  <c:v>3.2268000000000005E-2</c:v>
                </c:pt>
                <c:pt idx="282">
                  <c:v>9.4668000000000266E-2</c:v>
                </c:pt>
                <c:pt idx="283">
                  <c:v>0.16578000000000001</c:v>
                </c:pt>
                <c:pt idx="284">
                  <c:v>0.24209000000000044</c:v>
                </c:pt>
                <c:pt idx="285">
                  <c:v>0.31364000000000031</c:v>
                </c:pt>
                <c:pt idx="286">
                  <c:v>0.37569000000000002</c:v>
                </c:pt>
                <c:pt idx="287">
                  <c:v>0.43108000000000113</c:v>
                </c:pt>
                <c:pt idx="288">
                  <c:v>0.47342000000000101</c:v>
                </c:pt>
                <c:pt idx="289">
                  <c:v>0.50214999999999999</c:v>
                </c:pt>
                <c:pt idx="290">
                  <c:v>0.52797000000000005</c:v>
                </c:pt>
                <c:pt idx="291">
                  <c:v>0.56000000000000005</c:v>
                </c:pt>
                <c:pt idx="292">
                  <c:v>0.59215999999999958</c:v>
                </c:pt>
                <c:pt idx="293">
                  <c:v>0.62648999999999999</c:v>
                </c:pt>
                <c:pt idx="294">
                  <c:v>0.67311000000000065</c:v>
                </c:pt>
                <c:pt idx="295">
                  <c:v>0.72815000000000063</c:v>
                </c:pt>
                <c:pt idx="296">
                  <c:v>0.76631000000000005</c:v>
                </c:pt>
                <c:pt idx="297">
                  <c:v>0.77523000000000064</c:v>
                </c:pt>
                <c:pt idx="298">
                  <c:v>0.77023000000000064</c:v>
                </c:pt>
                <c:pt idx="299">
                  <c:v>0.76985000000000225</c:v>
                </c:pt>
                <c:pt idx="300">
                  <c:v>0.765490000000002</c:v>
                </c:pt>
                <c:pt idx="301">
                  <c:v>0.74668000000000201</c:v>
                </c:pt>
                <c:pt idx="302">
                  <c:v>0.72288000000000063</c:v>
                </c:pt>
                <c:pt idx="303">
                  <c:v>0.70800000000000063</c:v>
                </c:pt>
                <c:pt idx="304">
                  <c:v>0.70623000000000002</c:v>
                </c:pt>
                <c:pt idx="305">
                  <c:v>0.71118999999999999</c:v>
                </c:pt>
                <c:pt idx="306">
                  <c:v>0.71923000000000004</c:v>
                </c:pt>
                <c:pt idx="307">
                  <c:v>0.71505000000000063</c:v>
                </c:pt>
                <c:pt idx="308">
                  <c:v>0.68894999999999995</c:v>
                </c:pt>
                <c:pt idx="309">
                  <c:v>0.64213000000000064</c:v>
                </c:pt>
                <c:pt idx="310">
                  <c:v>0.59694000000000003</c:v>
                </c:pt>
                <c:pt idx="311">
                  <c:v>0.56418000000000001</c:v>
                </c:pt>
                <c:pt idx="312">
                  <c:v>0.53288999999999997</c:v>
                </c:pt>
                <c:pt idx="313">
                  <c:v>0.48745000000000038</c:v>
                </c:pt>
                <c:pt idx="314">
                  <c:v>0.43014000000000002</c:v>
                </c:pt>
                <c:pt idx="315">
                  <c:v>0.38751000000000113</c:v>
                </c:pt>
                <c:pt idx="316">
                  <c:v>0.36503000000000002</c:v>
                </c:pt>
                <c:pt idx="317">
                  <c:v>0.35545000000000032</c:v>
                </c:pt>
                <c:pt idx="318">
                  <c:v>0.34256000000000031</c:v>
                </c:pt>
                <c:pt idx="319">
                  <c:v>0.32061000000000101</c:v>
                </c:pt>
                <c:pt idx="320">
                  <c:v>0.28087000000000101</c:v>
                </c:pt>
                <c:pt idx="321">
                  <c:v>0.23573000000000024</c:v>
                </c:pt>
                <c:pt idx="322">
                  <c:v>0.19714999999999999</c:v>
                </c:pt>
                <c:pt idx="323">
                  <c:v>0.16134999999999999</c:v>
                </c:pt>
                <c:pt idx="324">
                  <c:v>0.11566000000000012</c:v>
                </c:pt>
                <c:pt idx="325">
                  <c:v>6.0385000000000022E-2</c:v>
                </c:pt>
                <c:pt idx="326">
                  <c:v>1.1878000000000001E-2</c:v>
                </c:pt>
                <c:pt idx="327">
                  <c:v>-2.6784000000000002E-2</c:v>
                </c:pt>
                <c:pt idx="328">
                  <c:v>-5.4718000000000239E-2</c:v>
                </c:pt>
                <c:pt idx="329">
                  <c:v>-7.1549000000000001E-2</c:v>
                </c:pt>
                <c:pt idx="330">
                  <c:v>-8.1904000000000046E-2</c:v>
                </c:pt>
                <c:pt idx="331">
                  <c:v>-0.10072000000000024</c:v>
                </c:pt>
                <c:pt idx="332">
                  <c:v>-0.12778999999999999</c:v>
                </c:pt>
                <c:pt idx="333">
                  <c:v>-0.14925000000000024</c:v>
                </c:pt>
                <c:pt idx="334">
                  <c:v>-0.16694000000000053</c:v>
                </c:pt>
                <c:pt idx="335">
                  <c:v>-0.19597999999999999</c:v>
                </c:pt>
                <c:pt idx="336">
                  <c:v>-0.23326000000000024</c:v>
                </c:pt>
                <c:pt idx="337">
                  <c:v>-0.26100000000000001</c:v>
                </c:pt>
                <c:pt idx="338">
                  <c:v>-0.28257000000000032</c:v>
                </c:pt>
                <c:pt idx="339">
                  <c:v>-0.30679000000000001</c:v>
                </c:pt>
                <c:pt idx="340">
                  <c:v>-0.32471000000000089</c:v>
                </c:pt>
                <c:pt idx="341">
                  <c:v>-0.33228000000000113</c:v>
                </c:pt>
                <c:pt idx="342">
                  <c:v>-0.34338000000000113</c:v>
                </c:pt>
                <c:pt idx="343">
                  <c:v>-0.35804000000000002</c:v>
                </c:pt>
                <c:pt idx="344">
                  <c:v>-0.37229000000000001</c:v>
                </c:pt>
                <c:pt idx="345">
                  <c:v>-0.38227000000000089</c:v>
                </c:pt>
                <c:pt idx="346">
                  <c:v>-0.39351000000000141</c:v>
                </c:pt>
                <c:pt idx="347">
                  <c:v>-0.40425</c:v>
                </c:pt>
                <c:pt idx="348">
                  <c:v>-0.40723000000000004</c:v>
                </c:pt>
                <c:pt idx="349">
                  <c:v>-0.40727000000000002</c:v>
                </c:pt>
                <c:pt idx="350">
                  <c:v>-0.41370000000000001</c:v>
                </c:pt>
                <c:pt idx="351">
                  <c:v>-0.42240000000000089</c:v>
                </c:pt>
                <c:pt idx="352">
                  <c:v>-0.41899000000000008</c:v>
                </c:pt>
                <c:pt idx="353">
                  <c:v>-0.40644000000000002</c:v>
                </c:pt>
                <c:pt idx="354">
                  <c:v>-0.38753000000000032</c:v>
                </c:pt>
                <c:pt idx="355">
                  <c:v>-0.36806000000000089</c:v>
                </c:pt>
                <c:pt idx="356">
                  <c:v>-0.35337000000000113</c:v>
                </c:pt>
                <c:pt idx="357">
                  <c:v>-0.34385000000000032</c:v>
                </c:pt>
                <c:pt idx="358">
                  <c:v>-0.33732000000000201</c:v>
                </c:pt>
                <c:pt idx="359">
                  <c:v>-0.32628000000000112</c:v>
                </c:pt>
                <c:pt idx="360">
                  <c:v>-0.31001000000000101</c:v>
                </c:pt>
                <c:pt idx="361">
                  <c:v>-0.29264000000000001</c:v>
                </c:pt>
                <c:pt idx="362">
                  <c:v>-0.27452000000000032</c:v>
                </c:pt>
                <c:pt idx="363">
                  <c:v>-0.24430000000000004</c:v>
                </c:pt>
                <c:pt idx="364">
                  <c:v>-0.20349000000000053</c:v>
                </c:pt>
                <c:pt idx="365">
                  <c:v>-0.16588</c:v>
                </c:pt>
                <c:pt idx="366">
                  <c:v>-0.14069999999999999</c:v>
                </c:pt>
                <c:pt idx="367">
                  <c:v>-0.12953000000000001</c:v>
                </c:pt>
                <c:pt idx="368">
                  <c:v>-0.12576999999999999</c:v>
                </c:pt>
                <c:pt idx="369">
                  <c:v>-0.12292000000000022</c:v>
                </c:pt>
                <c:pt idx="370">
                  <c:v>-0.1158</c:v>
                </c:pt>
                <c:pt idx="371">
                  <c:v>-0.10245</c:v>
                </c:pt>
                <c:pt idx="372">
                  <c:v>-7.9656000000000032E-2</c:v>
                </c:pt>
                <c:pt idx="373">
                  <c:v>-4.9619000000000003E-2</c:v>
                </c:pt>
                <c:pt idx="374">
                  <c:v>-1.8832999999999999E-2</c:v>
                </c:pt>
                <c:pt idx="375">
                  <c:v>1.2100000000000001E-2</c:v>
                </c:pt>
                <c:pt idx="376">
                  <c:v>4.0953000000000003E-2</c:v>
                </c:pt>
                <c:pt idx="377">
                  <c:v>6.4351000000000033E-2</c:v>
                </c:pt>
                <c:pt idx="378">
                  <c:v>7.0507000000000014E-2</c:v>
                </c:pt>
                <c:pt idx="379">
                  <c:v>6.8444000000000005E-2</c:v>
                </c:pt>
                <c:pt idx="380">
                  <c:v>7.5716000000000325E-2</c:v>
                </c:pt>
                <c:pt idx="381">
                  <c:v>9.3523000000000411E-2</c:v>
                </c:pt>
                <c:pt idx="382">
                  <c:v>0.10518000000000002</c:v>
                </c:pt>
                <c:pt idx="383">
                  <c:v>0.10740000000000002</c:v>
                </c:pt>
                <c:pt idx="384">
                  <c:v>0.11136</c:v>
                </c:pt>
                <c:pt idx="385">
                  <c:v>0.11965000000000002</c:v>
                </c:pt>
                <c:pt idx="386">
                  <c:v>0.12391000000000002</c:v>
                </c:pt>
                <c:pt idx="387">
                  <c:v>0.11862000000000023</c:v>
                </c:pt>
                <c:pt idx="388">
                  <c:v>0.1106</c:v>
                </c:pt>
                <c:pt idx="389">
                  <c:v>0.10345</c:v>
                </c:pt>
                <c:pt idx="390">
                  <c:v>9.682400000000034E-2</c:v>
                </c:pt>
                <c:pt idx="391">
                  <c:v>9.721299999999998E-2</c:v>
                </c:pt>
                <c:pt idx="392">
                  <c:v>0.10414000000000002</c:v>
                </c:pt>
                <c:pt idx="393">
                  <c:v>0.10906000000000024</c:v>
                </c:pt>
                <c:pt idx="394">
                  <c:v>0.10403000000000009</c:v>
                </c:pt>
                <c:pt idx="395">
                  <c:v>9.1216000000000005E-2</c:v>
                </c:pt>
                <c:pt idx="396">
                  <c:v>7.6594000000000009E-2</c:v>
                </c:pt>
                <c:pt idx="397">
                  <c:v>7.2636000000000034E-2</c:v>
                </c:pt>
                <c:pt idx="398">
                  <c:v>7.6504000000000003E-2</c:v>
                </c:pt>
                <c:pt idx="399">
                  <c:v>6.8531999999999996E-2</c:v>
                </c:pt>
                <c:pt idx="400">
                  <c:v>4.4720000000000024E-2</c:v>
                </c:pt>
                <c:pt idx="401">
                  <c:v>1.3354000000000001E-2</c:v>
                </c:pt>
                <c:pt idx="402">
                  <c:v>-1.0598999999999996E-2</c:v>
                </c:pt>
                <c:pt idx="403">
                  <c:v>-3.0074000000000052E-2</c:v>
                </c:pt>
                <c:pt idx="404">
                  <c:v>-5.4279000000000001E-2</c:v>
                </c:pt>
                <c:pt idx="405">
                  <c:v>-8.4080000000000002E-2</c:v>
                </c:pt>
                <c:pt idx="406">
                  <c:v>-0.10050000000000002</c:v>
                </c:pt>
                <c:pt idx="407">
                  <c:v>-0.10375000000000002</c:v>
                </c:pt>
                <c:pt idx="408">
                  <c:v>-0.10213999999999998</c:v>
                </c:pt>
                <c:pt idx="409">
                  <c:v>-9.3793000000000223E-2</c:v>
                </c:pt>
                <c:pt idx="410">
                  <c:v>-7.9156000000000226E-2</c:v>
                </c:pt>
                <c:pt idx="411">
                  <c:v>-7.1470000000000006E-2</c:v>
                </c:pt>
                <c:pt idx="412">
                  <c:v>-7.9452000000000134E-2</c:v>
                </c:pt>
                <c:pt idx="413">
                  <c:v>-9.6488000000000004E-2</c:v>
                </c:pt>
                <c:pt idx="414">
                  <c:v>-0.11398</c:v>
                </c:pt>
                <c:pt idx="415">
                  <c:v>-0.13503000000000001</c:v>
                </c:pt>
                <c:pt idx="416">
                  <c:v>-0.16461999999999999</c:v>
                </c:pt>
                <c:pt idx="417">
                  <c:v>-0.1948</c:v>
                </c:pt>
                <c:pt idx="418">
                  <c:v>-0.21239000000000041</c:v>
                </c:pt>
                <c:pt idx="419">
                  <c:v>-0.21874000000000074</c:v>
                </c:pt>
                <c:pt idx="420">
                  <c:v>-0.22295999999999999</c:v>
                </c:pt>
                <c:pt idx="421">
                  <c:v>-0.22674000000000041</c:v>
                </c:pt>
                <c:pt idx="422">
                  <c:v>-0.23071000000000041</c:v>
                </c:pt>
                <c:pt idx="423">
                  <c:v>-0.23024000000000044</c:v>
                </c:pt>
                <c:pt idx="424">
                  <c:v>-0.22645999999999999</c:v>
                </c:pt>
                <c:pt idx="425">
                  <c:v>-0.21402000000000004</c:v>
                </c:pt>
                <c:pt idx="426">
                  <c:v>-0.19647000000000001</c:v>
                </c:pt>
                <c:pt idx="427">
                  <c:v>-0.17674000000000054</c:v>
                </c:pt>
                <c:pt idx="428">
                  <c:v>-0.15759000000000054</c:v>
                </c:pt>
                <c:pt idx="429">
                  <c:v>-0.14352000000000001</c:v>
                </c:pt>
                <c:pt idx="430">
                  <c:v>-0.13239999999999999</c:v>
                </c:pt>
                <c:pt idx="431">
                  <c:v>-0.12181</c:v>
                </c:pt>
                <c:pt idx="432">
                  <c:v>-0.10698000000000002</c:v>
                </c:pt>
                <c:pt idx="433">
                  <c:v>-0.10116000000000012</c:v>
                </c:pt>
                <c:pt idx="434">
                  <c:v>-9.4951000000000244E-2</c:v>
                </c:pt>
                <c:pt idx="435">
                  <c:v>-8.4602000000000024E-2</c:v>
                </c:pt>
                <c:pt idx="436">
                  <c:v>-5.7381000000000112E-2</c:v>
                </c:pt>
                <c:pt idx="437">
                  <c:v>-1.7722999999999999E-2</c:v>
                </c:pt>
                <c:pt idx="438">
                  <c:v>2.6459000000000052E-2</c:v>
                </c:pt>
                <c:pt idx="439">
                  <c:v>7.2537000000000004E-2</c:v>
                </c:pt>
                <c:pt idx="440">
                  <c:v>0.11334</c:v>
                </c:pt>
                <c:pt idx="441">
                  <c:v>0.14187</c:v>
                </c:pt>
                <c:pt idx="442">
                  <c:v>0.15376000000000054</c:v>
                </c:pt>
                <c:pt idx="443">
                  <c:v>0.16980000000000001</c:v>
                </c:pt>
                <c:pt idx="444">
                  <c:v>0.19497</c:v>
                </c:pt>
                <c:pt idx="445">
                  <c:v>0.22436999999999999</c:v>
                </c:pt>
                <c:pt idx="446">
                  <c:v>0.24625000000000041</c:v>
                </c:pt>
                <c:pt idx="447">
                  <c:v>0.26836000000000032</c:v>
                </c:pt>
              </c:numCache>
            </c:numRef>
          </c:yVal>
          <c:smooth val="1"/>
        </c:ser>
        <c:dLbls>
          <c:showLegendKey val="0"/>
          <c:showVal val="0"/>
          <c:showCatName val="0"/>
          <c:showSerName val="0"/>
          <c:showPercent val="0"/>
          <c:showBubbleSize val="0"/>
        </c:dLbls>
        <c:axId val="166262656"/>
        <c:axId val="166264192"/>
      </c:scatterChart>
      <c:valAx>
        <c:axId val="166262656"/>
        <c:scaling>
          <c:orientation val="minMax"/>
          <c:max val="45"/>
          <c:min val="0"/>
        </c:scaling>
        <c:delete val="1"/>
        <c:axPos val="b"/>
        <c:numFmt formatCode="General" sourceLinked="1"/>
        <c:majorTickMark val="none"/>
        <c:minorTickMark val="none"/>
        <c:tickLblPos val="none"/>
        <c:crossAx val="166264192"/>
        <c:crosses val="autoZero"/>
        <c:crossBetween val="midCat"/>
        <c:majorUnit val="5"/>
        <c:minorUnit val="4"/>
      </c:valAx>
      <c:valAx>
        <c:axId val="166264192"/>
        <c:scaling>
          <c:orientation val="minMax"/>
          <c:max val="4"/>
          <c:min val="-4"/>
        </c:scaling>
        <c:delete val="1"/>
        <c:axPos val="l"/>
        <c:numFmt formatCode="General" sourceLinked="1"/>
        <c:majorTickMark val="out"/>
        <c:minorTickMark val="none"/>
        <c:tickLblPos val="none"/>
        <c:crossAx val="166262656"/>
        <c:crossesAt val="0"/>
        <c:crossBetween val="midCat"/>
        <c:majorUnit val="2"/>
      </c:valAx>
      <c:spPr>
        <a:noFill/>
        <a:ln w="25400">
          <a:noFill/>
        </a:ln>
      </c:spPr>
    </c:plotArea>
    <c:plotVisOnly val="1"/>
    <c:dispBlanksAs val="gap"/>
    <c:showDLblsOverMax val="0"/>
  </c:chart>
  <c:spPr>
    <a:noFill/>
    <a:ln>
      <a:noFill/>
    </a:ln>
  </c:sp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65956090615494"/>
          <c:y val="0.27771981627296588"/>
          <c:w val="0.83516206628054679"/>
          <c:h val="0.50167432195975459"/>
        </c:manualLayout>
      </c:layout>
      <c:scatterChart>
        <c:scatterStyle val="smoothMarker"/>
        <c:varyColors val="0"/>
        <c:ser>
          <c:idx val="0"/>
          <c:order val="0"/>
          <c:spPr>
            <a:ln w="25400">
              <a:noFill/>
            </a:ln>
          </c:spPr>
          <c:marker>
            <c:symbol val="none"/>
          </c:marker>
          <c:dPt>
            <c:idx val="37"/>
            <c:bubble3D val="0"/>
            <c:spPr>
              <a:ln w="25400">
                <a:noFill/>
                <a:prstDash val="sysDash"/>
              </a:ln>
            </c:spPr>
          </c:dPt>
          <c:xVal>
            <c:numRef>
              <c:f>faucetStreamToFile.csv!$A$1:$A$448</c:f>
              <c:numCache>
                <c:formatCode>General</c:formatCode>
                <c:ptCount val="448"/>
                <c:pt idx="0">
                  <c:v>1.0000000000000037E-3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1.0009999999999959</c:v>
                </c:pt>
                <c:pt idx="11">
                  <c:v>1.101</c:v>
                </c:pt>
                <c:pt idx="12">
                  <c:v>1.2009999999999956</c:v>
                </c:pt>
                <c:pt idx="13">
                  <c:v>1.3009999999999964</c:v>
                </c:pt>
                <c:pt idx="14">
                  <c:v>1.4009999999999951</c:v>
                </c:pt>
                <c:pt idx="15">
                  <c:v>1.5009999999999959</c:v>
                </c:pt>
                <c:pt idx="16">
                  <c:v>1.601</c:v>
                </c:pt>
                <c:pt idx="17">
                  <c:v>1.7009999999999956</c:v>
                </c:pt>
                <c:pt idx="18">
                  <c:v>1.8009999999999964</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faucetStreamToFile.csv!$B$1:$B$448</c:f>
              <c:numCache>
                <c:formatCode>General</c:formatCode>
                <c:ptCount val="448"/>
                <c:pt idx="0">
                  <c:v>46.564</c:v>
                </c:pt>
                <c:pt idx="1">
                  <c:v>46.572000000000003</c:v>
                </c:pt>
                <c:pt idx="2">
                  <c:v>46.699000000000012</c:v>
                </c:pt>
                <c:pt idx="3">
                  <c:v>46.585000000000001</c:v>
                </c:pt>
                <c:pt idx="4">
                  <c:v>46.715000000000003</c:v>
                </c:pt>
                <c:pt idx="5">
                  <c:v>46.563000000000002</c:v>
                </c:pt>
                <c:pt idx="6">
                  <c:v>46.477000000000004</c:v>
                </c:pt>
                <c:pt idx="7">
                  <c:v>46.609000000000002</c:v>
                </c:pt>
                <c:pt idx="8">
                  <c:v>46.651000000000003</c:v>
                </c:pt>
                <c:pt idx="9">
                  <c:v>46.472000000000001</c:v>
                </c:pt>
                <c:pt idx="10">
                  <c:v>46.615000000000002</c:v>
                </c:pt>
                <c:pt idx="11">
                  <c:v>46.583000000000006</c:v>
                </c:pt>
                <c:pt idx="12">
                  <c:v>46.58</c:v>
                </c:pt>
                <c:pt idx="13">
                  <c:v>46.54</c:v>
                </c:pt>
                <c:pt idx="14">
                  <c:v>46.691000000000003</c:v>
                </c:pt>
                <c:pt idx="15">
                  <c:v>46.509</c:v>
                </c:pt>
                <c:pt idx="16">
                  <c:v>46.518000000000001</c:v>
                </c:pt>
                <c:pt idx="17">
                  <c:v>46.623000000000012</c:v>
                </c:pt>
                <c:pt idx="18">
                  <c:v>46.624000000000002</c:v>
                </c:pt>
                <c:pt idx="19">
                  <c:v>46.651000000000003</c:v>
                </c:pt>
                <c:pt idx="20">
                  <c:v>46.555</c:v>
                </c:pt>
                <c:pt idx="21">
                  <c:v>46.645000000000003</c:v>
                </c:pt>
                <c:pt idx="22">
                  <c:v>46.614000000000004</c:v>
                </c:pt>
                <c:pt idx="23">
                  <c:v>46.643000000000001</c:v>
                </c:pt>
                <c:pt idx="24">
                  <c:v>46.671000000000006</c:v>
                </c:pt>
                <c:pt idx="25">
                  <c:v>46.785000000000011</c:v>
                </c:pt>
                <c:pt idx="26">
                  <c:v>46.743000000000002</c:v>
                </c:pt>
                <c:pt idx="27">
                  <c:v>46.752000000000002</c:v>
                </c:pt>
                <c:pt idx="28">
                  <c:v>46.908000000000001</c:v>
                </c:pt>
                <c:pt idx="29">
                  <c:v>46.688000000000002</c:v>
                </c:pt>
                <c:pt idx="30">
                  <c:v>46.879000000000005</c:v>
                </c:pt>
                <c:pt idx="31">
                  <c:v>45.426000000000002</c:v>
                </c:pt>
                <c:pt idx="32">
                  <c:v>42.592000000000013</c:v>
                </c:pt>
                <c:pt idx="33">
                  <c:v>49.049000000000007</c:v>
                </c:pt>
                <c:pt idx="34">
                  <c:v>46.291000000000011</c:v>
                </c:pt>
                <c:pt idx="35">
                  <c:v>44.079000000000001</c:v>
                </c:pt>
                <c:pt idx="36">
                  <c:v>47.402000000000001</c:v>
                </c:pt>
                <c:pt idx="37">
                  <c:v>46.333000000000006</c:v>
                </c:pt>
                <c:pt idx="38">
                  <c:v>44.221000000000011</c:v>
                </c:pt>
                <c:pt idx="39">
                  <c:v>46.184000000000005</c:v>
                </c:pt>
                <c:pt idx="40">
                  <c:v>46.264000000000003</c:v>
                </c:pt>
                <c:pt idx="41">
                  <c:v>44.712000000000003</c:v>
                </c:pt>
                <c:pt idx="42">
                  <c:v>45.231000000000002</c:v>
                </c:pt>
                <c:pt idx="43">
                  <c:v>45.979000000000006</c:v>
                </c:pt>
                <c:pt idx="44">
                  <c:v>44.899000000000001</c:v>
                </c:pt>
                <c:pt idx="45">
                  <c:v>44.908000000000001</c:v>
                </c:pt>
                <c:pt idx="46">
                  <c:v>45.274000000000001</c:v>
                </c:pt>
                <c:pt idx="47">
                  <c:v>44.826000000000001</c:v>
                </c:pt>
                <c:pt idx="48">
                  <c:v>44.604000000000006</c:v>
                </c:pt>
                <c:pt idx="49">
                  <c:v>45.134</c:v>
                </c:pt>
                <c:pt idx="50">
                  <c:v>44.769000000000013</c:v>
                </c:pt>
                <c:pt idx="51">
                  <c:v>44.592000000000013</c:v>
                </c:pt>
                <c:pt idx="52">
                  <c:v>44.889000000000003</c:v>
                </c:pt>
                <c:pt idx="53">
                  <c:v>44.91</c:v>
                </c:pt>
                <c:pt idx="54">
                  <c:v>44.68</c:v>
                </c:pt>
                <c:pt idx="55">
                  <c:v>44.784000000000006</c:v>
                </c:pt>
                <c:pt idx="56">
                  <c:v>44.737000000000002</c:v>
                </c:pt>
                <c:pt idx="57">
                  <c:v>44.659000000000006</c:v>
                </c:pt>
                <c:pt idx="58">
                  <c:v>44.725000000000129</c:v>
                </c:pt>
                <c:pt idx="59">
                  <c:v>44.897000000000006</c:v>
                </c:pt>
                <c:pt idx="60">
                  <c:v>44.759</c:v>
                </c:pt>
                <c:pt idx="61">
                  <c:v>44.765000000000114</c:v>
                </c:pt>
                <c:pt idx="62">
                  <c:v>44.620000000000012</c:v>
                </c:pt>
                <c:pt idx="63">
                  <c:v>44.774000000000001</c:v>
                </c:pt>
                <c:pt idx="64">
                  <c:v>44.79800000000013</c:v>
                </c:pt>
                <c:pt idx="65">
                  <c:v>44.829000000000001</c:v>
                </c:pt>
                <c:pt idx="66">
                  <c:v>44.936</c:v>
                </c:pt>
                <c:pt idx="67">
                  <c:v>44.895000000000003</c:v>
                </c:pt>
                <c:pt idx="68">
                  <c:v>44.909000000000006</c:v>
                </c:pt>
                <c:pt idx="69">
                  <c:v>44.974000000000004</c:v>
                </c:pt>
                <c:pt idx="70">
                  <c:v>44.787000000000006</c:v>
                </c:pt>
                <c:pt idx="71">
                  <c:v>44.962000000000003</c:v>
                </c:pt>
                <c:pt idx="72">
                  <c:v>45.159000000000006</c:v>
                </c:pt>
                <c:pt idx="73">
                  <c:v>45.132000000000012</c:v>
                </c:pt>
                <c:pt idx="74">
                  <c:v>45.268000000000114</c:v>
                </c:pt>
                <c:pt idx="75">
                  <c:v>45.332000000000001</c:v>
                </c:pt>
                <c:pt idx="76">
                  <c:v>45.332000000000001</c:v>
                </c:pt>
                <c:pt idx="77">
                  <c:v>45.35</c:v>
                </c:pt>
                <c:pt idx="78">
                  <c:v>45.274000000000001</c:v>
                </c:pt>
                <c:pt idx="79">
                  <c:v>45.513000000000005</c:v>
                </c:pt>
                <c:pt idx="80">
                  <c:v>45.469000000000001</c:v>
                </c:pt>
                <c:pt idx="81">
                  <c:v>45.456000000000003</c:v>
                </c:pt>
                <c:pt idx="82">
                  <c:v>45.612000000000002</c:v>
                </c:pt>
                <c:pt idx="83">
                  <c:v>45.67</c:v>
                </c:pt>
                <c:pt idx="84">
                  <c:v>45.903000000000006</c:v>
                </c:pt>
                <c:pt idx="85">
                  <c:v>45.685000000000002</c:v>
                </c:pt>
                <c:pt idx="86">
                  <c:v>45.809000000000005</c:v>
                </c:pt>
                <c:pt idx="87">
                  <c:v>45.911000000000001</c:v>
                </c:pt>
                <c:pt idx="88">
                  <c:v>45.913000000000004</c:v>
                </c:pt>
                <c:pt idx="89">
                  <c:v>46.053000000000004</c:v>
                </c:pt>
                <c:pt idx="90">
                  <c:v>46.036000000000001</c:v>
                </c:pt>
                <c:pt idx="91">
                  <c:v>45.978000000000002</c:v>
                </c:pt>
                <c:pt idx="92">
                  <c:v>46.063000000000002</c:v>
                </c:pt>
                <c:pt idx="93">
                  <c:v>46.262000000000114</c:v>
                </c:pt>
                <c:pt idx="94">
                  <c:v>45.988</c:v>
                </c:pt>
                <c:pt idx="95">
                  <c:v>46.124000000000002</c:v>
                </c:pt>
                <c:pt idx="96">
                  <c:v>46.217000000000006</c:v>
                </c:pt>
                <c:pt idx="97">
                  <c:v>46.137</c:v>
                </c:pt>
                <c:pt idx="98">
                  <c:v>46.169000000000011</c:v>
                </c:pt>
                <c:pt idx="99">
                  <c:v>46.310999999999993</c:v>
                </c:pt>
                <c:pt idx="100">
                  <c:v>46.190000000000012</c:v>
                </c:pt>
                <c:pt idx="101">
                  <c:v>46.380999999999993</c:v>
                </c:pt>
                <c:pt idx="102">
                  <c:v>46.224000000000011</c:v>
                </c:pt>
                <c:pt idx="103">
                  <c:v>46.236000000000011</c:v>
                </c:pt>
                <c:pt idx="104">
                  <c:v>46.199000000000012</c:v>
                </c:pt>
                <c:pt idx="105">
                  <c:v>46.212000000000003</c:v>
                </c:pt>
                <c:pt idx="106">
                  <c:v>46.31</c:v>
                </c:pt>
                <c:pt idx="107">
                  <c:v>46.264000000000003</c:v>
                </c:pt>
                <c:pt idx="108">
                  <c:v>46.138000000000012</c:v>
                </c:pt>
                <c:pt idx="109">
                  <c:v>46.247</c:v>
                </c:pt>
                <c:pt idx="110">
                  <c:v>46.274000000000001</c:v>
                </c:pt>
                <c:pt idx="111">
                  <c:v>46.230000000000011</c:v>
                </c:pt>
                <c:pt idx="112">
                  <c:v>46.273000000000003</c:v>
                </c:pt>
                <c:pt idx="113">
                  <c:v>46.229000000000013</c:v>
                </c:pt>
                <c:pt idx="114">
                  <c:v>46.225000000000129</c:v>
                </c:pt>
                <c:pt idx="115">
                  <c:v>46.245000000000012</c:v>
                </c:pt>
                <c:pt idx="116">
                  <c:v>46.099000000000011</c:v>
                </c:pt>
                <c:pt idx="117">
                  <c:v>46.156000000000006</c:v>
                </c:pt>
                <c:pt idx="118">
                  <c:v>45.936</c:v>
                </c:pt>
                <c:pt idx="119">
                  <c:v>46.171000000000006</c:v>
                </c:pt>
                <c:pt idx="120">
                  <c:v>46.037000000000006</c:v>
                </c:pt>
                <c:pt idx="121">
                  <c:v>45.927</c:v>
                </c:pt>
                <c:pt idx="122">
                  <c:v>46.011000000000003</c:v>
                </c:pt>
                <c:pt idx="123">
                  <c:v>45.895000000000003</c:v>
                </c:pt>
                <c:pt idx="124">
                  <c:v>45.977000000000004</c:v>
                </c:pt>
                <c:pt idx="125">
                  <c:v>45.991</c:v>
                </c:pt>
                <c:pt idx="126">
                  <c:v>45.841999999999999</c:v>
                </c:pt>
                <c:pt idx="127">
                  <c:v>45.839000000000006</c:v>
                </c:pt>
                <c:pt idx="128">
                  <c:v>45.88</c:v>
                </c:pt>
                <c:pt idx="129">
                  <c:v>45.837000000000003</c:v>
                </c:pt>
                <c:pt idx="130">
                  <c:v>45.854999999999997</c:v>
                </c:pt>
                <c:pt idx="131">
                  <c:v>45.983000000000004</c:v>
                </c:pt>
                <c:pt idx="132">
                  <c:v>45.723000000000013</c:v>
                </c:pt>
                <c:pt idx="133">
                  <c:v>45.677</c:v>
                </c:pt>
                <c:pt idx="134">
                  <c:v>45.651000000000003</c:v>
                </c:pt>
                <c:pt idx="135">
                  <c:v>45.701000000000001</c:v>
                </c:pt>
                <c:pt idx="136">
                  <c:v>45.771000000000001</c:v>
                </c:pt>
                <c:pt idx="137">
                  <c:v>45.642000000000003</c:v>
                </c:pt>
                <c:pt idx="138">
                  <c:v>45.67</c:v>
                </c:pt>
                <c:pt idx="139">
                  <c:v>45.57</c:v>
                </c:pt>
                <c:pt idx="140">
                  <c:v>45.505000000000003</c:v>
                </c:pt>
                <c:pt idx="141">
                  <c:v>45.526000000000003</c:v>
                </c:pt>
                <c:pt idx="142">
                  <c:v>45.662000000000013</c:v>
                </c:pt>
                <c:pt idx="143">
                  <c:v>45.436</c:v>
                </c:pt>
                <c:pt idx="144">
                  <c:v>45.595000000000013</c:v>
                </c:pt>
                <c:pt idx="145">
                  <c:v>45.501000000000005</c:v>
                </c:pt>
                <c:pt idx="146">
                  <c:v>44.886000000000003</c:v>
                </c:pt>
                <c:pt idx="147">
                  <c:v>45.51</c:v>
                </c:pt>
                <c:pt idx="148">
                  <c:v>45.484000000000002</c:v>
                </c:pt>
                <c:pt idx="149">
                  <c:v>45.626000000000012</c:v>
                </c:pt>
                <c:pt idx="150">
                  <c:v>45.468000000000011</c:v>
                </c:pt>
                <c:pt idx="151">
                  <c:v>45.477000000000004</c:v>
                </c:pt>
                <c:pt idx="152">
                  <c:v>45.397000000000006</c:v>
                </c:pt>
                <c:pt idx="153">
                  <c:v>45.365000000000002</c:v>
                </c:pt>
                <c:pt idx="154">
                  <c:v>45.562000000000012</c:v>
                </c:pt>
                <c:pt idx="155">
                  <c:v>45.499000000000002</c:v>
                </c:pt>
                <c:pt idx="156">
                  <c:v>45.436</c:v>
                </c:pt>
                <c:pt idx="157">
                  <c:v>45.465000000000003</c:v>
                </c:pt>
                <c:pt idx="158">
                  <c:v>45.381999999999998</c:v>
                </c:pt>
                <c:pt idx="159">
                  <c:v>45.45</c:v>
                </c:pt>
                <c:pt idx="160">
                  <c:v>45.506</c:v>
                </c:pt>
                <c:pt idx="161">
                  <c:v>45.44</c:v>
                </c:pt>
                <c:pt idx="162">
                  <c:v>45.505000000000003</c:v>
                </c:pt>
                <c:pt idx="163">
                  <c:v>45.617000000000004</c:v>
                </c:pt>
                <c:pt idx="164">
                  <c:v>45.555</c:v>
                </c:pt>
                <c:pt idx="165">
                  <c:v>45.589000000000006</c:v>
                </c:pt>
                <c:pt idx="166">
                  <c:v>45.532000000000011</c:v>
                </c:pt>
                <c:pt idx="167">
                  <c:v>45.495000000000012</c:v>
                </c:pt>
                <c:pt idx="168">
                  <c:v>45.126000000000012</c:v>
                </c:pt>
                <c:pt idx="169">
                  <c:v>45.563000000000002</c:v>
                </c:pt>
                <c:pt idx="170">
                  <c:v>45.641000000000005</c:v>
                </c:pt>
                <c:pt idx="171">
                  <c:v>45.548000000000002</c:v>
                </c:pt>
                <c:pt idx="172">
                  <c:v>45.615000000000002</c:v>
                </c:pt>
                <c:pt idx="173">
                  <c:v>45.696000000000012</c:v>
                </c:pt>
                <c:pt idx="174">
                  <c:v>45.46</c:v>
                </c:pt>
                <c:pt idx="175">
                  <c:v>45.769000000000013</c:v>
                </c:pt>
                <c:pt idx="176">
                  <c:v>45.665000000000013</c:v>
                </c:pt>
                <c:pt idx="177">
                  <c:v>45.557000000000002</c:v>
                </c:pt>
                <c:pt idx="178">
                  <c:v>45.596000000000011</c:v>
                </c:pt>
                <c:pt idx="179">
                  <c:v>45.588000000000001</c:v>
                </c:pt>
                <c:pt idx="180">
                  <c:v>45.593000000000011</c:v>
                </c:pt>
                <c:pt idx="181">
                  <c:v>45.647000000000006</c:v>
                </c:pt>
                <c:pt idx="182">
                  <c:v>45.638000000000012</c:v>
                </c:pt>
                <c:pt idx="183">
                  <c:v>45.714000000000006</c:v>
                </c:pt>
                <c:pt idx="184">
                  <c:v>45.503</c:v>
                </c:pt>
                <c:pt idx="185">
                  <c:v>45.655000000000001</c:v>
                </c:pt>
                <c:pt idx="186">
                  <c:v>45.637</c:v>
                </c:pt>
                <c:pt idx="187">
                  <c:v>45.534000000000006</c:v>
                </c:pt>
                <c:pt idx="188">
                  <c:v>45.64</c:v>
                </c:pt>
                <c:pt idx="189">
                  <c:v>45.629000000000012</c:v>
                </c:pt>
                <c:pt idx="190">
                  <c:v>45.647000000000006</c:v>
                </c:pt>
                <c:pt idx="191">
                  <c:v>45.614000000000004</c:v>
                </c:pt>
                <c:pt idx="192">
                  <c:v>45.648000000000003</c:v>
                </c:pt>
                <c:pt idx="193">
                  <c:v>45.571000000000005</c:v>
                </c:pt>
                <c:pt idx="194">
                  <c:v>45.646000000000001</c:v>
                </c:pt>
                <c:pt idx="195">
                  <c:v>45.363</c:v>
                </c:pt>
                <c:pt idx="196">
                  <c:v>45.583000000000006</c:v>
                </c:pt>
                <c:pt idx="197">
                  <c:v>45.524000000000001</c:v>
                </c:pt>
                <c:pt idx="198">
                  <c:v>45.474000000000004</c:v>
                </c:pt>
                <c:pt idx="199">
                  <c:v>45.521000000000001</c:v>
                </c:pt>
                <c:pt idx="200">
                  <c:v>45.48</c:v>
                </c:pt>
                <c:pt idx="201">
                  <c:v>45.072000000000003</c:v>
                </c:pt>
                <c:pt idx="202">
                  <c:v>45.552</c:v>
                </c:pt>
                <c:pt idx="203">
                  <c:v>45.841000000000001</c:v>
                </c:pt>
                <c:pt idx="204">
                  <c:v>48.586000000000006</c:v>
                </c:pt>
                <c:pt idx="205">
                  <c:v>47.975000000000001</c:v>
                </c:pt>
                <c:pt idx="206">
                  <c:v>43.266000000000012</c:v>
                </c:pt>
                <c:pt idx="207">
                  <c:v>46.742000000000012</c:v>
                </c:pt>
                <c:pt idx="208">
                  <c:v>48.833000000000006</c:v>
                </c:pt>
                <c:pt idx="209">
                  <c:v>44.443000000000005</c:v>
                </c:pt>
                <c:pt idx="210">
                  <c:v>46.260000000000012</c:v>
                </c:pt>
                <c:pt idx="211">
                  <c:v>49.073</c:v>
                </c:pt>
                <c:pt idx="212">
                  <c:v>45.632000000000012</c:v>
                </c:pt>
                <c:pt idx="213">
                  <c:v>45.86</c:v>
                </c:pt>
                <c:pt idx="214">
                  <c:v>48.717000000000006</c:v>
                </c:pt>
                <c:pt idx="215">
                  <c:v>46.91</c:v>
                </c:pt>
                <c:pt idx="216">
                  <c:v>45.957999999999998</c:v>
                </c:pt>
                <c:pt idx="217">
                  <c:v>47.961000000000006</c:v>
                </c:pt>
                <c:pt idx="218">
                  <c:v>47.471000000000004</c:v>
                </c:pt>
                <c:pt idx="219">
                  <c:v>46.751000000000005</c:v>
                </c:pt>
                <c:pt idx="220">
                  <c:v>47.674000000000007</c:v>
                </c:pt>
                <c:pt idx="221">
                  <c:v>47.715000000000003</c:v>
                </c:pt>
                <c:pt idx="222">
                  <c:v>46.989000000000004</c:v>
                </c:pt>
                <c:pt idx="223">
                  <c:v>47.199000000000012</c:v>
                </c:pt>
                <c:pt idx="224">
                  <c:v>48.054000000000002</c:v>
                </c:pt>
                <c:pt idx="225">
                  <c:v>47.268000000000114</c:v>
                </c:pt>
                <c:pt idx="226">
                  <c:v>47.429000000000002</c:v>
                </c:pt>
                <c:pt idx="227">
                  <c:v>47.844999999999999</c:v>
                </c:pt>
                <c:pt idx="228">
                  <c:v>47.721000000000011</c:v>
                </c:pt>
                <c:pt idx="229">
                  <c:v>47.717000000000006</c:v>
                </c:pt>
                <c:pt idx="230">
                  <c:v>47.790000000000013</c:v>
                </c:pt>
                <c:pt idx="231">
                  <c:v>47.704000000000001</c:v>
                </c:pt>
                <c:pt idx="232">
                  <c:v>47.619</c:v>
                </c:pt>
                <c:pt idx="233">
                  <c:v>48.017000000000003</c:v>
                </c:pt>
                <c:pt idx="234">
                  <c:v>47.702000000000012</c:v>
                </c:pt>
                <c:pt idx="235">
                  <c:v>47.553000000000004</c:v>
                </c:pt>
                <c:pt idx="236">
                  <c:v>47.692000000000114</c:v>
                </c:pt>
                <c:pt idx="237">
                  <c:v>47.572000000000003</c:v>
                </c:pt>
                <c:pt idx="238">
                  <c:v>47.628000000000114</c:v>
                </c:pt>
                <c:pt idx="239">
                  <c:v>47.742000000000012</c:v>
                </c:pt>
                <c:pt idx="240">
                  <c:v>47.517000000000003</c:v>
                </c:pt>
                <c:pt idx="241">
                  <c:v>47.375</c:v>
                </c:pt>
                <c:pt idx="242">
                  <c:v>47.438000000000002</c:v>
                </c:pt>
                <c:pt idx="243">
                  <c:v>47.52</c:v>
                </c:pt>
                <c:pt idx="244">
                  <c:v>47.365000000000002</c:v>
                </c:pt>
                <c:pt idx="245">
                  <c:v>47.262000000000114</c:v>
                </c:pt>
                <c:pt idx="246">
                  <c:v>47.273000000000003</c:v>
                </c:pt>
                <c:pt idx="247">
                  <c:v>47.222000000000129</c:v>
                </c:pt>
                <c:pt idx="248">
                  <c:v>47.047000000000004</c:v>
                </c:pt>
                <c:pt idx="249">
                  <c:v>47.073</c:v>
                </c:pt>
                <c:pt idx="250">
                  <c:v>46.908000000000001</c:v>
                </c:pt>
                <c:pt idx="251">
                  <c:v>46.832000000000001</c:v>
                </c:pt>
                <c:pt idx="252">
                  <c:v>46.817999999999998</c:v>
                </c:pt>
                <c:pt idx="253">
                  <c:v>46.833000000000006</c:v>
                </c:pt>
                <c:pt idx="254">
                  <c:v>46.728000000000129</c:v>
                </c:pt>
                <c:pt idx="255">
                  <c:v>46.713000000000001</c:v>
                </c:pt>
                <c:pt idx="256">
                  <c:v>46.813999999999993</c:v>
                </c:pt>
                <c:pt idx="257">
                  <c:v>46.655000000000001</c:v>
                </c:pt>
                <c:pt idx="258">
                  <c:v>46.687000000000005</c:v>
                </c:pt>
                <c:pt idx="259">
                  <c:v>46.518000000000001</c:v>
                </c:pt>
                <c:pt idx="260">
                  <c:v>46.353000000000002</c:v>
                </c:pt>
                <c:pt idx="261">
                  <c:v>46.552</c:v>
                </c:pt>
                <c:pt idx="262">
                  <c:v>46.137</c:v>
                </c:pt>
                <c:pt idx="263">
                  <c:v>46.186</c:v>
                </c:pt>
                <c:pt idx="264">
                  <c:v>46.278000000000013</c:v>
                </c:pt>
                <c:pt idx="265">
                  <c:v>46.243000000000002</c:v>
                </c:pt>
                <c:pt idx="266">
                  <c:v>46.281000000000006</c:v>
                </c:pt>
                <c:pt idx="267">
                  <c:v>46.217000000000006</c:v>
                </c:pt>
                <c:pt idx="268">
                  <c:v>46.134</c:v>
                </c:pt>
                <c:pt idx="269">
                  <c:v>46.166000000000011</c:v>
                </c:pt>
                <c:pt idx="270">
                  <c:v>46.125000000000114</c:v>
                </c:pt>
                <c:pt idx="271">
                  <c:v>46.04</c:v>
                </c:pt>
                <c:pt idx="272">
                  <c:v>46.02</c:v>
                </c:pt>
                <c:pt idx="273">
                  <c:v>46.071000000000005</c:v>
                </c:pt>
                <c:pt idx="274">
                  <c:v>46.01</c:v>
                </c:pt>
                <c:pt idx="275">
                  <c:v>46.038000000000011</c:v>
                </c:pt>
                <c:pt idx="276">
                  <c:v>46.063000000000002</c:v>
                </c:pt>
                <c:pt idx="277">
                  <c:v>46.136000000000003</c:v>
                </c:pt>
                <c:pt idx="278">
                  <c:v>46.141000000000005</c:v>
                </c:pt>
                <c:pt idx="279">
                  <c:v>46.042000000000002</c:v>
                </c:pt>
                <c:pt idx="280">
                  <c:v>46.065000000000012</c:v>
                </c:pt>
                <c:pt idx="281">
                  <c:v>46.259</c:v>
                </c:pt>
                <c:pt idx="282">
                  <c:v>46.176000000000002</c:v>
                </c:pt>
                <c:pt idx="283">
                  <c:v>46.056000000000004</c:v>
                </c:pt>
                <c:pt idx="284">
                  <c:v>45.714000000000006</c:v>
                </c:pt>
                <c:pt idx="285">
                  <c:v>46.121000000000002</c:v>
                </c:pt>
                <c:pt idx="286">
                  <c:v>46.15</c:v>
                </c:pt>
                <c:pt idx="287">
                  <c:v>46.072000000000003</c:v>
                </c:pt>
                <c:pt idx="288">
                  <c:v>46.204000000000001</c:v>
                </c:pt>
                <c:pt idx="289">
                  <c:v>46.149000000000001</c:v>
                </c:pt>
                <c:pt idx="290">
                  <c:v>46.24</c:v>
                </c:pt>
                <c:pt idx="291">
                  <c:v>46.372</c:v>
                </c:pt>
                <c:pt idx="292">
                  <c:v>46.341999999999999</c:v>
                </c:pt>
                <c:pt idx="293">
                  <c:v>46.29500000000013</c:v>
                </c:pt>
                <c:pt idx="294">
                  <c:v>46.369</c:v>
                </c:pt>
                <c:pt idx="295">
                  <c:v>46.509</c:v>
                </c:pt>
                <c:pt idx="296">
                  <c:v>46.378</c:v>
                </c:pt>
                <c:pt idx="297">
                  <c:v>46.537000000000006</c:v>
                </c:pt>
                <c:pt idx="298">
                  <c:v>46.478000000000002</c:v>
                </c:pt>
                <c:pt idx="299">
                  <c:v>46.349000000000004</c:v>
                </c:pt>
                <c:pt idx="300">
                  <c:v>46.511000000000003</c:v>
                </c:pt>
                <c:pt idx="301">
                  <c:v>46.591000000000001</c:v>
                </c:pt>
                <c:pt idx="302">
                  <c:v>46.55</c:v>
                </c:pt>
                <c:pt idx="303">
                  <c:v>46.676000000000002</c:v>
                </c:pt>
                <c:pt idx="304">
                  <c:v>46.690000000000012</c:v>
                </c:pt>
                <c:pt idx="305">
                  <c:v>46.561</c:v>
                </c:pt>
                <c:pt idx="306">
                  <c:v>46.851999999999997</c:v>
                </c:pt>
                <c:pt idx="307">
                  <c:v>46.796000000000063</c:v>
                </c:pt>
                <c:pt idx="308">
                  <c:v>46.779000000000003</c:v>
                </c:pt>
                <c:pt idx="309">
                  <c:v>46.819000000000003</c:v>
                </c:pt>
                <c:pt idx="310">
                  <c:v>46.924000000000007</c:v>
                </c:pt>
                <c:pt idx="311">
                  <c:v>46.757000000000005</c:v>
                </c:pt>
                <c:pt idx="312">
                  <c:v>46.775000000000013</c:v>
                </c:pt>
                <c:pt idx="313">
                  <c:v>46.89</c:v>
                </c:pt>
                <c:pt idx="314">
                  <c:v>46.85</c:v>
                </c:pt>
                <c:pt idx="315">
                  <c:v>46.919000000000004</c:v>
                </c:pt>
                <c:pt idx="316">
                  <c:v>46.945</c:v>
                </c:pt>
                <c:pt idx="317">
                  <c:v>46.919000000000004</c:v>
                </c:pt>
                <c:pt idx="318">
                  <c:v>46.945</c:v>
                </c:pt>
                <c:pt idx="319">
                  <c:v>46.96</c:v>
                </c:pt>
                <c:pt idx="320">
                  <c:v>46.91</c:v>
                </c:pt>
                <c:pt idx="321">
                  <c:v>46.909000000000006</c:v>
                </c:pt>
                <c:pt idx="322">
                  <c:v>47.134</c:v>
                </c:pt>
                <c:pt idx="323">
                  <c:v>46.98</c:v>
                </c:pt>
                <c:pt idx="324">
                  <c:v>46.956000000000003</c:v>
                </c:pt>
                <c:pt idx="325">
                  <c:v>46.981000000000002</c:v>
                </c:pt>
                <c:pt idx="326">
                  <c:v>47.014000000000003</c:v>
                </c:pt>
                <c:pt idx="327">
                  <c:v>46.957999999999998</c:v>
                </c:pt>
                <c:pt idx="328">
                  <c:v>46.989000000000004</c:v>
                </c:pt>
                <c:pt idx="329">
                  <c:v>46.903000000000006</c:v>
                </c:pt>
                <c:pt idx="330">
                  <c:v>46.831000000000003</c:v>
                </c:pt>
                <c:pt idx="331">
                  <c:v>46.851999999999997</c:v>
                </c:pt>
                <c:pt idx="332">
                  <c:v>46.993000000000002</c:v>
                </c:pt>
                <c:pt idx="333">
                  <c:v>47.113</c:v>
                </c:pt>
                <c:pt idx="334">
                  <c:v>46.927</c:v>
                </c:pt>
                <c:pt idx="335">
                  <c:v>46.65</c:v>
                </c:pt>
                <c:pt idx="336">
                  <c:v>46.819000000000003</c:v>
                </c:pt>
                <c:pt idx="337">
                  <c:v>46.884999999999998</c:v>
                </c:pt>
                <c:pt idx="338">
                  <c:v>46.473000000000006</c:v>
                </c:pt>
                <c:pt idx="339">
                  <c:v>46.957000000000001</c:v>
                </c:pt>
                <c:pt idx="340">
                  <c:v>46.914000000000001</c:v>
                </c:pt>
                <c:pt idx="341">
                  <c:v>46.792000000000129</c:v>
                </c:pt>
                <c:pt idx="342">
                  <c:v>46.853000000000002</c:v>
                </c:pt>
                <c:pt idx="343">
                  <c:v>46.78</c:v>
                </c:pt>
                <c:pt idx="344">
                  <c:v>46.637</c:v>
                </c:pt>
                <c:pt idx="345">
                  <c:v>46.879000000000005</c:v>
                </c:pt>
                <c:pt idx="346">
                  <c:v>46.82</c:v>
                </c:pt>
                <c:pt idx="347">
                  <c:v>46.636000000000003</c:v>
                </c:pt>
                <c:pt idx="348">
                  <c:v>46.705000000000013</c:v>
                </c:pt>
                <c:pt idx="349">
                  <c:v>46.831000000000003</c:v>
                </c:pt>
                <c:pt idx="350">
                  <c:v>46.663000000000011</c:v>
                </c:pt>
                <c:pt idx="351">
                  <c:v>46.585000000000001</c:v>
                </c:pt>
                <c:pt idx="352">
                  <c:v>46.528000000000013</c:v>
                </c:pt>
                <c:pt idx="353">
                  <c:v>46.699000000000012</c:v>
                </c:pt>
                <c:pt idx="354">
                  <c:v>46.553000000000004</c:v>
                </c:pt>
                <c:pt idx="355">
                  <c:v>46.606000000000002</c:v>
                </c:pt>
                <c:pt idx="356">
                  <c:v>46.627000000000002</c:v>
                </c:pt>
                <c:pt idx="357">
                  <c:v>46.563000000000002</c:v>
                </c:pt>
                <c:pt idx="358">
                  <c:v>46.621000000000002</c:v>
                </c:pt>
                <c:pt idx="359">
                  <c:v>46.571000000000005</c:v>
                </c:pt>
                <c:pt idx="360">
                  <c:v>46.506</c:v>
                </c:pt>
                <c:pt idx="361">
                  <c:v>46.497</c:v>
                </c:pt>
                <c:pt idx="362">
                  <c:v>45.93</c:v>
                </c:pt>
                <c:pt idx="363">
                  <c:v>46.608000000000011</c:v>
                </c:pt>
                <c:pt idx="364">
                  <c:v>46.917000000000002</c:v>
                </c:pt>
                <c:pt idx="365">
                  <c:v>46.56</c:v>
                </c:pt>
                <c:pt idx="366">
                  <c:v>46.462000000000003</c:v>
                </c:pt>
                <c:pt idx="367">
                  <c:v>46.641000000000005</c:v>
                </c:pt>
                <c:pt idx="368">
                  <c:v>46.591000000000001</c:v>
                </c:pt>
                <c:pt idx="369">
                  <c:v>46.532000000000011</c:v>
                </c:pt>
                <c:pt idx="370">
                  <c:v>46.450999999999993</c:v>
                </c:pt>
                <c:pt idx="371">
                  <c:v>46.42</c:v>
                </c:pt>
                <c:pt idx="372">
                  <c:v>46.555</c:v>
                </c:pt>
                <c:pt idx="373">
                  <c:v>46.417999999999999</c:v>
                </c:pt>
                <c:pt idx="374">
                  <c:v>46.396000000000001</c:v>
                </c:pt>
                <c:pt idx="375">
                  <c:v>46.465000000000003</c:v>
                </c:pt>
                <c:pt idx="376">
                  <c:v>46.379000000000005</c:v>
                </c:pt>
                <c:pt idx="377">
                  <c:v>46.387999999999998</c:v>
                </c:pt>
                <c:pt idx="378">
                  <c:v>46.507000000000005</c:v>
                </c:pt>
                <c:pt idx="379">
                  <c:v>46.565000000000012</c:v>
                </c:pt>
                <c:pt idx="380">
                  <c:v>46.496000000000002</c:v>
                </c:pt>
                <c:pt idx="381">
                  <c:v>46.567</c:v>
                </c:pt>
                <c:pt idx="382">
                  <c:v>46.423000000000002</c:v>
                </c:pt>
                <c:pt idx="383">
                  <c:v>46.468000000000011</c:v>
                </c:pt>
                <c:pt idx="384">
                  <c:v>46.568000000000012</c:v>
                </c:pt>
                <c:pt idx="385">
                  <c:v>46.438000000000002</c:v>
                </c:pt>
                <c:pt idx="386">
                  <c:v>46.481000000000002</c:v>
                </c:pt>
                <c:pt idx="387">
                  <c:v>46.502000000000002</c:v>
                </c:pt>
                <c:pt idx="388">
                  <c:v>46.557000000000002</c:v>
                </c:pt>
                <c:pt idx="389">
                  <c:v>46.626000000000012</c:v>
                </c:pt>
                <c:pt idx="390">
                  <c:v>46.434000000000005</c:v>
                </c:pt>
                <c:pt idx="391">
                  <c:v>46.615000000000002</c:v>
                </c:pt>
                <c:pt idx="392">
                  <c:v>46.567</c:v>
                </c:pt>
                <c:pt idx="393">
                  <c:v>46.528000000000013</c:v>
                </c:pt>
                <c:pt idx="394">
                  <c:v>46.516000000000005</c:v>
                </c:pt>
                <c:pt idx="395">
                  <c:v>46.477000000000004</c:v>
                </c:pt>
                <c:pt idx="396">
                  <c:v>46.552</c:v>
                </c:pt>
                <c:pt idx="397">
                  <c:v>46.633000000000003</c:v>
                </c:pt>
                <c:pt idx="398">
                  <c:v>46.602000000000011</c:v>
                </c:pt>
                <c:pt idx="399">
                  <c:v>46.609000000000002</c:v>
                </c:pt>
                <c:pt idx="400">
                  <c:v>46.599000000000011</c:v>
                </c:pt>
                <c:pt idx="401">
                  <c:v>46.504000000000005</c:v>
                </c:pt>
                <c:pt idx="402">
                  <c:v>46.65</c:v>
                </c:pt>
                <c:pt idx="403">
                  <c:v>46.645000000000003</c:v>
                </c:pt>
                <c:pt idx="404">
                  <c:v>46.627000000000002</c:v>
                </c:pt>
                <c:pt idx="405">
                  <c:v>46.484999999999999</c:v>
                </c:pt>
                <c:pt idx="406">
                  <c:v>46.547000000000004</c:v>
                </c:pt>
                <c:pt idx="407">
                  <c:v>46.55</c:v>
                </c:pt>
                <c:pt idx="408">
                  <c:v>46.556000000000004</c:v>
                </c:pt>
                <c:pt idx="409">
                  <c:v>46.395000000000003</c:v>
                </c:pt>
                <c:pt idx="410">
                  <c:v>46.419000000000004</c:v>
                </c:pt>
                <c:pt idx="411">
                  <c:v>46.399000000000001</c:v>
                </c:pt>
                <c:pt idx="412">
                  <c:v>46.492000000000012</c:v>
                </c:pt>
                <c:pt idx="413">
                  <c:v>46.425000000000011</c:v>
                </c:pt>
                <c:pt idx="414">
                  <c:v>46.44</c:v>
                </c:pt>
                <c:pt idx="415">
                  <c:v>46.556000000000004</c:v>
                </c:pt>
                <c:pt idx="416">
                  <c:v>46.449000000000005</c:v>
                </c:pt>
                <c:pt idx="417">
                  <c:v>46.392000000000003</c:v>
                </c:pt>
                <c:pt idx="418">
                  <c:v>46.558</c:v>
                </c:pt>
                <c:pt idx="419">
                  <c:v>46.519000000000005</c:v>
                </c:pt>
                <c:pt idx="420">
                  <c:v>46.529000000000003</c:v>
                </c:pt>
                <c:pt idx="421">
                  <c:v>46.448</c:v>
                </c:pt>
                <c:pt idx="422">
                  <c:v>46.311999999999998</c:v>
                </c:pt>
                <c:pt idx="423">
                  <c:v>46.421000000000006</c:v>
                </c:pt>
                <c:pt idx="424">
                  <c:v>46.484999999999999</c:v>
                </c:pt>
                <c:pt idx="425">
                  <c:v>46.551000000000002</c:v>
                </c:pt>
                <c:pt idx="426">
                  <c:v>46.272000000000013</c:v>
                </c:pt>
                <c:pt idx="427">
                  <c:v>46.564</c:v>
                </c:pt>
                <c:pt idx="428">
                  <c:v>46.444000000000003</c:v>
                </c:pt>
                <c:pt idx="429">
                  <c:v>46.369</c:v>
                </c:pt>
                <c:pt idx="430">
                  <c:v>46.350999999999999</c:v>
                </c:pt>
                <c:pt idx="431">
                  <c:v>46.515000000000001</c:v>
                </c:pt>
                <c:pt idx="432">
                  <c:v>46.31</c:v>
                </c:pt>
                <c:pt idx="433">
                  <c:v>46.379000000000005</c:v>
                </c:pt>
                <c:pt idx="434">
                  <c:v>46.559000000000005</c:v>
                </c:pt>
                <c:pt idx="435">
                  <c:v>46.417000000000002</c:v>
                </c:pt>
                <c:pt idx="436">
                  <c:v>46.471000000000004</c:v>
                </c:pt>
                <c:pt idx="437">
                  <c:v>46.444000000000003</c:v>
                </c:pt>
                <c:pt idx="438">
                  <c:v>46.17</c:v>
                </c:pt>
                <c:pt idx="439">
                  <c:v>46.386999999999993</c:v>
                </c:pt>
                <c:pt idx="440">
                  <c:v>46.522000000000013</c:v>
                </c:pt>
                <c:pt idx="441">
                  <c:v>46.35</c:v>
                </c:pt>
                <c:pt idx="442">
                  <c:v>46.494</c:v>
                </c:pt>
                <c:pt idx="443">
                  <c:v>46.464000000000006</c:v>
                </c:pt>
                <c:pt idx="444">
                  <c:v>46.301000000000002</c:v>
                </c:pt>
                <c:pt idx="445">
                  <c:v>46.456000000000003</c:v>
                </c:pt>
                <c:pt idx="446">
                  <c:v>46.4</c:v>
                </c:pt>
                <c:pt idx="447">
                  <c:v>46.509</c:v>
                </c:pt>
              </c:numCache>
            </c:numRef>
          </c:yVal>
          <c:smooth val="1"/>
        </c:ser>
        <c:dLbls>
          <c:showLegendKey val="0"/>
          <c:showVal val="0"/>
          <c:showCatName val="0"/>
          <c:showSerName val="0"/>
          <c:showPercent val="0"/>
          <c:showBubbleSize val="0"/>
        </c:dLbls>
        <c:axId val="167390208"/>
        <c:axId val="167396096"/>
      </c:scatterChart>
      <c:valAx>
        <c:axId val="167390208"/>
        <c:scaling>
          <c:orientation val="minMax"/>
          <c:max val="45"/>
          <c:min val="0"/>
        </c:scaling>
        <c:delete val="0"/>
        <c:axPos val="b"/>
        <c:numFmt formatCode="General" sourceLinked="1"/>
        <c:majorTickMark val="in"/>
        <c:minorTickMark val="none"/>
        <c:tickLblPos val="none"/>
        <c:txPr>
          <a:bodyPr rot="0" vert="horz"/>
          <a:lstStyle/>
          <a:p>
            <a:pPr>
              <a:defRPr/>
            </a:pPr>
            <a:endParaRPr lang="en-US"/>
          </a:p>
        </c:txPr>
        <c:crossAx val="167396096"/>
        <c:crosses val="autoZero"/>
        <c:crossBetween val="midCat"/>
        <c:majorUnit val="5"/>
        <c:minorUnit val="4"/>
      </c:valAx>
      <c:valAx>
        <c:axId val="167396096"/>
        <c:scaling>
          <c:orientation val="minMax"/>
          <c:max val="2"/>
          <c:min val="-2"/>
        </c:scaling>
        <c:delete val="0"/>
        <c:axPos val="l"/>
        <c:numFmt formatCode="General" sourceLinked="1"/>
        <c:majorTickMark val="out"/>
        <c:minorTickMark val="none"/>
        <c:tickLblPos val="nextTo"/>
        <c:crossAx val="167390208"/>
        <c:crossesAt val="0"/>
        <c:crossBetween val="midCat"/>
        <c:majorUnit val="2"/>
        <c:minorUnit val="0.4"/>
      </c:valAx>
      <c:spPr>
        <a:noFill/>
        <a:ln w="25400">
          <a:noFill/>
        </a:ln>
      </c:spPr>
    </c:plotArea>
    <c:plotVisOnly val="1"/>
    <c:dispBlanksAs val="gap"/>
    <c:showDLblsOverMax val="0"/>
  </c:chart>
  <c:spPr>
    <a:noFill/>
    <a:ln>
      <a:noFill/>
    </a:ln>
  </c:spPr>
  <c:txPr>
    <a:bodyPr/>
    <a:lstStyle/>
    <a:p>
      <a:pPr>
        <a:defRPr sz="1400">
          <a:solidFill>
            <a:schemeClr val="bg1">
              <a:lumMod val="85000"/>
            </a:schemeClr>
          </a:solidFill>
          <a:latin typeface="Segoe Condensed" pitchFamily="34" charset="0"/>
        </a:defRPr>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65956090615499"/>
          <c:y val="7.4016112569262174E-2"/>
          <c:w val="0.83516206628054679"/>
          <c:h val="0.70537802566345875"/>
        </c:manualLayout>
      </c:layout>
      <c:scatterChart>
        <c:scatterStyle val="smoothMarker"/>
        <c:varyColors val="0"/>
        <c:ser>
          <c:idx val="0"/>
          <c:order val="0"/>
          <c:spPr>
            <a:ln w="19050">
              <a:solidFill>
                <a:srgbClr val="92D050"/>
              </a:solidFill>
            </a:ln>
          </c:spPr>
          <c:marker>
            <c:symbol val="none"/>
          </c:marker>
          <c:dPt>
            <c:idx val="37"/>
            <c:bubble3D val="0"/>
            <c:spPr>
              <a:ln w="19050">
                <a:solidFill>
                  <a:srgbClr val="92D050"/>
                </a:solidFill>
                <a:prstDash val="sysDash"/>
              </a:ln>
            </c:spPr>
          </c:dPt>
          <c:xVal>
            <c:numRef>
              <c:f>faucetStreamToFile.csv!$A$1:$A$448</c:f>
              <c:numCache>
                <c:formatCode>General</c:formatCode>
                <c:ptCount val="448"/>
                <c:pt idx="0">
                  <c:v>1.0000000000000037E-3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1.0009999999999959</c:v>
                </c:pt>
                <c:pt idx="11">
                  <c:v>1.101</c:v>
                </c:pt>
                <c:pt idx="12">
                  <c:v>1.2009999999999956</c:v>
                </c:pt>
                <c:pt idx="13">
                  <c:v>1.3009999999999964</c:v>
                </c:pt>
                <c:pt idx="14">
                  <c:v>1.4009999999999951</c:v>
                </c:pt>
                <c:pt idx="15">
                  <c:v>1.5009999999999959</c:v>
                </c:pt>
                <c:pt idx="16">
                  <c:v>1.601</c:v>
                </c:pt>
                <c:pt idx="17">
                  <c:v>1.7009999999999956</c:v>
                </c:pt>
                <c:pt idx="18">
                  <c:v>1.8009999999999964</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faucetStreamToFile.csv!$C$1:$C$448</c:f>
              <c:numCache>
                <c:formatCode>General</c:formatCode>
                <c:ptCount val="448"/>
                <c:pt idx="0">
                  <c:v>46.578000000000003</c:v>
                </c:pt>
                <c:pt idx="1">
                  <c:v>46.585000000000001</c:v>
                </c:pt>
                <c:pt idx="2">
                  <c:v>46.591000000000001</c:v>
                </c:pt>
                <c:pt idx="3">
                  <c:v>46.595000000000013</c:v>
                </c:pt>
                <c:pt idx="4">
                  <c:v>46.6</c:v>
                </c:pt>
                <c:pt idx="5">
                  <c:v>46.604000000000006</c:v>
                </c:pt>
                <c:pt idx="6">
                  <c:v>46.601000000000006</c:v>
                </c:pt>
                <c:pt idx="7">
                  <c:v>46.597000000000001</c:v>
                </c:pt>
                <c:pt idx="8">
                  <c:v>46.592000000000013</c:v>
                </c:pt>
                <c:pt idx="9">
                  <c:v>46.586000000000006</c:v>
                </c:pt>
                <c:pt idx="10">
                  <c:v>46.581000000000003</c:v>
                </c:pt>
                <c:pt idx="11">
                  <c:v>46.575000000000003</c:v>
                </c:pt>
                <c:pt idx="12">
                  <c:v>46.574000000000005</c:v>
                </c:pt>
                <c:pt idx="13">
                  <c:v>46.575000000000003</c:v>
                </c:pt>
                <c:pt idx="14">
                  <c:v>46.579000000000001</c:v>
                </c:pt>
                <c:pt idx="15">
                  <c:v>46.585000000000001</c:v>
                </c:pt>
                <c:pt idx="16">
                  <c:v>46.593000000000011</c:v>
                </c:pt>
                <c:pt idx="17">
                  <c:v>46.603000000000002</c:v>
                </c:pt>
                <c:pt idx="18">
                  <c:v>46.614000000000004</c:v>
                </c:pt>
                <c:pt idx="19">
                  <c:v>46.627000000000002</c:v>
                </c:pt>
                <c:pt idx="20">
                  <c:v>46.641000000000005</c:v>
                </c:pt>
                <c:pt idx="21">
                  <c:v>46.658000000000001</c:v>
                </c:pt>
                <c:pt idx="22">
                  <c:v>46.675000000000011</c:v>
                </c:pt>
                <c:pt idx="23">
                  <c:v>46.692000000000114</c:v>
                </c:pt>
                <c:pt idx="24">
                  <c:v>46.711000000000006</c:v>
                </c:pt>
                <c:pt idx="25">
                  <c:v>46.730000000000011</c:v>
                </c:pt>
                <c:pt idx="26">
                  <c:v>46.731000000000002</c:v>
                </c:pt>
                <c:pt idx="27">
                  <c:v>46.563000000000002</c:v>
                </c:pt>
                <c:pt idx="28">
                  <c:v>46.442</c:v>
                </c:pt>
                <c:pt idx="29">
                  <c:v>46.39</c:v>
                </c:pt>
                <c:pt idx="30">
                  <c:v>46.224000000000011</c:v>
                </c:pt>
                <c:pt idx="31">
                  <c:v>46.096000000000011</c:v>
                </c:pt>
                <c:pt idx="32">
                  <c:v>46.055</c:v>
                </c:pt>
                <c:pt idx="33">
                  <c:v>45.97</c:v>
                </c:pt>
                <c:pt idx="34">
                  <c:v>45.898000000000003</c:v>
                </c:pt>
                <c:pt idx="35">
                  <c:v>45.898000000000003</c:v>
                </c:pt>
                <c:pt idx="36">
                  <c:v>45.878</c:v>
                </c:pt>
                <c:pt idx="37">
                  <c:v>45.896000000000001</c:v>
                </c:pt>
                <c:pt idx="38">
                  <c:v>45.816999999999993</c:v>
                </c:pt>
                <c:pt idx="39">
                  <c:v>45.664000000000001</c:v>
                </c:pt>
                <c:pt idx="40">
                  <c:v>45.617000000000004</c:v>
                </c:pt>
                <c:pt idx="41">
                  <c:v>45.529000000000003</c:v>
                </c:pt>
                <c:pt idx="42">
                  <c:v>45.392000000000003</c:v>
                </c:pt>
                <c:pt idx="43">
                  <c:v>45.325000000000003</c:v>
                </c:pt>
                <c:pt idx="44">
                  <c:v>45.259</c:v>
                </c:pt>
                <c:pt idx="45">
                  <c:v>45.151000000000003</c:v>
                </c:pt>
                <c:pt idx="46">
                  <c:v>45.083000000000006</c:v>
                </c:pt>
                <c:pt idx="47">
                  <c:v>45.038000000000011</c:v>
                </c:pt>
                <c:pt idx="48">
                  <c:v>44.965000000000003</c:v>
                </c:pt>
                <c:pt idx="49">
                  <c:v>44.911000000000001</c:v>
                </c:pt>
                <c:pt idx="50">
                  <c:v>44.88</c:v>
                </c:pt>
                <c:pt idx="51">
                  <c:v>44.839000000000006</c:v>
                </c:pt>
                <c:pt idx="52">
                  <c:v>44.804000000000002</c:v>
                </c:pt>
                <c:pt idx="53">
                  <c:v>44.786000000000001</c:v>
                </c:pt>
                <c:pt idx="54">
                  <c:v>44.765000000000114</c:v>
                </c:pt>
                <c:pt idx="55">
                  <c:v>44.746000000000002</c:v>
                </c:pt>
                <c:pt idx="56">
                  <c:v>44.742000000000012</c:v>
                </c:pt>
                <c:pt idx="57">
                  <c:v>44.739000000000011</c:v>
                </c:pt>
                <c:pt idx="58">
                  <c:v>44.735000000000063</c:v>
                </c:pt>
                <c:pt idx="59">
                  <c:v>44.739000000000011</c:v>
                </c:pt>
                <c:pt idx="60">
                  <c:v>44.749000000000002</c:v>
                </c:pt>
                <c:pt idx="61">
                  <c:v>44.760000000000012</c:v>
                </c:pt>
                <c:pt idx="62">
                  <c:v>44.778000000000013</c:v>
                </c:pt>
                <c:pt idx="63">
                  <c:v>44.8</c:v>
                </c:pt>
                <c:pt idx="64">
                  <c:v>44.823</c:v>
                </c:pt>
                <c:pt idx="65">
                  <c:v>44.850999999999999</c:v>
                </c:pt>
                <c:pt idx="66">
                  <c:v>44.884999999999998</c:v>
                </c:pt>
                <c:pt idx="67">
                  <c:v>44.919000000000004</c:v>
                </c:pt>
                <c:pt idx="68">
                  <c:v>44.956000000000003</c:v>
                </c:pt>
                <c:pt idx="69">
                  <c:v>44.996000000000002</c:v>
                </c:pt>
                <c:pt idx="70">
                  <c:v>45.04</c:v>
                </c:pt>
                <c:pt idx="71">
                  <c:v>45.086000000000006</c:v>
                </c:pt>
                <c:pt idx="72">
                  <c:v>45.133000000000003</c:v>
                </c:pt>
                <c:pt idx="73">
                  <c:v>45.182000000000002</c:v>
                </c:pt>
                <c:pt idx="74">
                  <c:v>45.233000000000011</c:v>
                </c:pt>
                <c:pt idx="75">
                  <c:v>45.286000000000001</c:v>
                </c:pt>
                <c:pt idx="76">
                  <c:v>45.338000000000001</c:v>
                </c:pt>
                <c:pt idx="77">
                  <c:v>45.39</c:v>
                </c:pt>
                <c:pt idx="78">
                  <c:v>45.442</c:v>
                </c:pt>
                <c:pt idx="79">
                  <c:v>45.493000000000002</c:v>
                </c:pt>
                <c:pt idx="80">
                  <c:v>45.543000000000006</c:v>
                </c:pt>
                <c:pt idx="81">
                  <c:v>45.593000000000011</c:v>
                </c:pt>
                <c:pt idx="82">
                  <c:v>45.64</c:v>
                </c:pt>
                <c:pt idx="83">
                  <c:v>45.687000000000005</c:v>
                </c:pt>
                <c:pt idx="84">
                  <c:v>45.733000000000011</c:v>
                </c:pt>
                <c:pt idx="85">
                  <c:v>45.778000000000013</c:v>
                </c:pt>
                <c:pt idx="86">
                  <c:v>45.821000000000005</c:v>
                </c:pt>
                <c:pt idx="87">
                  <c:v>45.861000000000004</c:v>
                </c:pt>
                <c:pt idx="88">
                  <c:v>45.901000000000003</c:v>
                </c:pt>
                <c:pt idx="89">
                  <c:v>45.939</c:v>
                </c:pt>
                <c:pt idx="90">
                  <c:v>45.973000000000006</c:v>
                </c:pt>
                <c:pt idx="91">
                  <c:v>46.007000000000005</c:v>
                </c:pt>
                <c:pt idx="92">
                  <c:v>46.041000000000004</c:v>
                </c:pt>
                <c:pt idx="93">
                  <c:v>46.071000000000005</c:v>
                </c:pt>
                <c:pt idx="94">
                  <c:v>46.101000000000006</c:v>
                </c:pt>
                <c:pt idx="95">
                  <c:v>46.127000000000002</c:v>
                </c:pt>
                <c:pt idx="96">
                  <c:v>46.153000000000006</c:v>
                </c:pt>
                <c:pt idx="97">
                  <c:v>46.177</c:v>
                </c:pt>
                <c:pt idx="98">
                  <c:v>46.195000000000114</c:v>
                </c:pt>
                <c:pt idx="99">
                  <c:v>46.213000000000001</c:v>
                </c:pt>
                <c:pt idx="100">
                  <c:v>46.229000000000013</c:v>
                </c:pt>
                <c:pt idx="101">
                  <c:v>46.242000000000012</c:v>
                </c:pt>
                <c:pt idx="102">
                  <c:v>46.254000000000005</c:v>
                </c:pt>
                <c:pt idx="103">
                  <c:v>46.263000000000012</c:v>
                </c:pt>
                <c:pt idx="104">
                  <c:v>46.268000000000114</c:v>
                </c:pt>
                <c:pt idx="105">
                  <c:v>46.27</c:v>
                </c:pt>
                <c:pt idx="106">
                  <c:v>46.27</c:v>
                </c:pt>
                <c:pt idx="107">
                  <c:v>46.265000000000114</c:v>
                </c:pt>
                <c:pt idx="108">
                  <c:v>46.260000000000012</c:v>
                </c:pt>
                <c:pt idx="109">
                  <c:v>46.252000000000002</c:v>
                </c:pt>
                <c:pt idx="110">
                  <c:v>46.244</c:v>
                </c:pt>
                <c:pt idx="111">
                  <c:v>46.235000000000063</c:v>
                </c:pt>
                <c:pt idx="112">
                  <c:v>46.223000000000013</c:v>
                </c:pt>
                <c:pt idx="113">
                  <c:v>46.21</c:v>
                </c:pt>
                <c:pt idx="114">
                  <c:v>46.194000000000003</c:v>
                </c:pt>
                <c:pt idx="115">
                  <c:v>46.177</c:v>
                </c:pt>
                <c:pt idx="116">
                  <c:v>46.158000000000001</c:v>
                </c:pt>
                <c:pt idx="117">
                  <c:v>46.135000000000012</c:v>
                </c:pt>
                <c:pt idx="118">
                  <c:v>46.111000000000004</c:v>
                </c:pt>
                <c:pt idx="119">
                  <c:v>46.087000000000003</c:v>
                </c:pt>
                <c:pt idx="120">
                  <c:v>46.061</c:v>
                </c:pt>
                <c:pt idx="121">
                  <c:v>46.035000000000011</c:v>
                </c:pt>
                <c:pt idx="122">
                  <c:v>46.01</c:v>
                </c:pt>
                <c:pt idx="123">
                  <c:v>45.984999999999999</c:v>
                </c:pt>
                <c:pt idx="124">
                  <c:v>45.959000000000003</c:v>
                </c:pt>
                <c:pt idx="125">
                  <c:v>45.934000000000005</c:v>
                </c:pt>
                <c:pt idx="126">
                  <c:v>45.907000000000004</c:v>
                </c:pt>
                <c:pt idx="127">
                  <c:v>45.881999999999998</c:v>
                </c:pt>
                <c:pt idx="128">
                  <c:v>45.856999999999999</c:v>
                </c:pt>
                <c:pt idx="129">
                  <c:v>45.833000000000006</c:v>
                </c:pt>
                <c:pt idx="130">
                  <c:v>45.805</c:v>
                </c:pt>
                <c:pt idx="131">
                  <c:v>45.781000000000006</c:v>
                </c:pt>
                <c:pt idx="132">
                  <c:v>45.756</c:v>
                </c:pt>
                <c:pt idx="133">
                  <c:v>45.732000000000063</c:v>
                </c:pt>
                <c:pt idx="134">
                  <c:v>45.71</c:v>
                </c:pt>
                <c:pt idx="135">
                  <c:v>45.687000000000005</c:v>
                </c:pt>
                <c:pt idx="136">
                  <c:v>45.666000000000011</c:v>
                </c:pt>
                <c:pt idx="137">
                  <c:v>45.648000000000003</c:v>
                </c:pt>
                <c:pt idx="138">
                  <c:v>45.628000000000114</c:v>
                </c:pt>
                <c:pt idx="139">
                  <c:v>45.61</c:v>
                </c:pt>
                <c:pt idx="140">
                  <c:v>45.598000000000013</c:v>
                </c:pt>
                <c:pt idx="141">
                  <c:v>45.583000000000006</c:v>
                </c:pt>
                <c:pt idx="142">
                  <c:v>45.567</c:v>
                </c:pt>
                <c:pt idx="143">
                  <c:v>45.555</c:v>
                </c:pt>
                <c:pt idx="144">
                  <c:v>45.545000000000002</c:v>
                </c:pt>
                <c:pt idx="145">
                  <c:v>45.535000000000011</c:v>
                </c:pt>
                <c:pt idx="146">
                  <c:v>45.526000000000003</c:v>
                </c:pt>
                <c:pt idx="147">
                  <c:v>45.518000000000001</c:v>
                </c:pt>
                <c:pt idx="148">
                  <c:v>45.511000000000003</c:v>
                </c:pt>
                <c:pt idx="149">
                  <c:v>45.508000000000003</c:v>
                </c:pt>
                <c:pt idx="150">
                  <c:v>45.504000000000005</c:v>
                </c:pt>
                <c:pt idx="151">
                  <c:v>45.501000000000005</c:v>
                </c:pt>
                <c:pt idx="152">
                  <c:v>45.502000000000002</c:v>
                </c:pt>
                <c:pt idx="153">
                  <c:v>45.499000000000002</c:v>
                </c:pt>
                <c:pt idx="154">
                  <c:v>45.497</c:v>
                </c:pt>
                <c:pt idx="155">
                  <c:v>45.499000000000002</c:v>
                </c:pt>
                <c:pt idx="156">
                  <c:v>45.499000000000002</c:v>
                </c:pt>
                <c:pt idx="157">
                  <c:v>45.498000000000012</c:v>
                </c:pt>
                <c:pt idx="158">
                  <c:v>45.503</c:v>
                </c:pt>
                <c:pt idx="159">
                  <c:v>45.508000000000003</c:v>
                </c:pt>
                <c:pt idx="160">
                  <c:v>45.512</c:v>
                </c:pt>
                <c:pt idx="161">
                  <c:v>45.519000000000005</c:v>
                </c:pt>
                <c:pt idx="162">
                  <c:v>45.527000000000001</c:v>
                </c:pt>
                <c:pt idx="163">
                  <c:v>45.534000000000006</c:v>
                </c:pt>
                <c:pt idx="164">
                  <c:v>45.541000000000004</c:v>
                </c:pt>
                <c:pt idx="165">
                  <c:v>45.55</c:v>
                </c:pt>
                <c:pt idx="166">
                  <c:v>45.558</c:v>
                </c:pt>
                <c:pt idx="167">
                  <c:v>45.565000000000012</c:v>
                </c:pt>
                <c:pt idx="168">
                  <c:v>45.573</c:v>
                </c:pt>
                <c:pt idx="169">
                  <c:v>45.579000000000001</c:v>
                </c:pt>
                <c:pt idx="170">
                  <c:v>45.589000000000006</c:v>
                </c:pt>
                <c:pt idx="171">
                  <c:v>45.599000000000011</c:v>
                </c:pt>
                <c:pt idx="172">
                  <c:v>45.609000000000002</c:v>
                </c:pt>
                <c:pt idx="173">
                  <c:v>45.619</c:v>
                </c:pt>
                <c:pt idx="174">
                  <c:v>45.628000000000114</c:v>
                </c:pt>
                <c:pt idx="175">
                  <c:v>45.635000000000012</c:v>
                </c:pt>
                <c:pt idx="176">
                  <c:v>45.64</c:v>
                </c:pt>
                <c:pt idx="177">
                  <c:v>45.645000000000003</c:v>
                </c:pt>
                <c:pt idx="178">
                  <c:v>45.648000000000003</c:v>
                </c:pt>
                <c:pt idx="179">
                  <c:v>45.651000000000003</c:v>
                </c:pt>
                <c:pt idx="180">
                  <c:v>45.652000000000001</c:v>
                </c:pt>
                <c:pt idx="181">
                  <c:v>45.654000000000003</c:v>
                </c:pt>
                <c:pt idx="182">
                  <c:v>45.655000000000001</c:v>
                </c:pt>
                <c:pt idx="183">
                  <c:v>45.658000000000001</c:v>
                </c:pt>
                <c:pt idx="184">
                  <c:v>45.661000000000001</c:v>
                </c:pt>
                <c:pt idx="185">
                  <c:v>45.661000000000001</c:v>
                </c:pt>
                <c:pt idx="186">
                  <c:v>45.659000000000006</c:v>
                </c:pt>
                <c:pt idx="187">
                  <c:v>45.655000000000001</c:v>
                </c:pt>
                <c:pt idx="188">
                  <c:v>45.65</c:v>
                </c:pt>
                <c:pt idx="189">
                  <c:v>45.644000000000005</c:v>
                </c:pt>
                <c:pt idx="190">
                  <c:v>45.637</c:v>
                </c:pt>
                <c:pt idx="191">
                  <c:v>45.627000000000002</c:v>
                </c:pt>
                <c:pt idx="192">
                  <c:v>45.619</c:v>
                </c:pt>
                <c:pt idx="193">
                  <c:v>45.606000000000002</c:v>
                </c:pt>
                <c:pt idx="194">
                  <c:v>45.594000000000001</c:v>
                </c:pt>
                <c:pt idx="195">
                  <c:v>45.582000000000001</c:v>
                </c:pt>
                <c:pt idx="196">
                  <c:v>45.571000000000005</c:v>
                </c:pt>
                <c:pt idx="197">
                  <c:v>45.56</c:v>
                </c:pt>
                <c:pt idx="198">
                  <c:v>45.558</c:v>
                </c:pt>
                <c:pt idx="199">
                  <c:v>45.619</c:v>
                </c:pt>
                <c:pt idx="200">
                  <c:v>45.868000000000002</c:v>
                </c:pt>
                <c:pt idx="201">
                  <c:v>45.96</c:v>
                </c:pt>
                <c:pt idx="202">
                  <c:v>46.044000000000004</c:v>
                </c:pt>
                <c:pt idx="203">
                  <c:v>46.269000000000013</c:v>
                </c:pt>
                <c:pt idx="204">
                  <c:v>46.393000000000001</c:v>
                </c:pt>
                <c:pt idx="205">
                  <c:v>46.437000000000005</c:v>
                </c:pt>
                <c:pt idx="206">
                  <c:v>46.555</c:v>
                </c:pt>
                <c:pt idx="207">
                  <c:v>46.627000000000002</c:v>
                </c:pt>
                <c:pt idx="208">
                  <c:v>46.606000000000002</c:v>
                </c:pt>
                <c:pt idx="209">
                  <c:v>46.624000000000002</c:v>
                </c:pt>
                <c:pt idx="210">
                  <c:v>46.612000000000002</c:v>
                </c:pt>
                <c:pt idx="211">
                  <c:v>46.754000000000005</c:v>
                </c:pt>
                <c:pt idx="212">
                  <c:v>46.857999999999997</c:v>
                </c:pt>
                <c:pt idx="213">
                  <c:v>46.87</c:v>
                </c:pt>
                <c:pt idx="214">
                  <c:v>46.965000000000003</c:v>
                </c:pt>
                <c:pt idx="215">
                  <c:v>47.083000000000006</c:v>
                </c:pt>
                <c:pt idx="216">
                  <c:v>47.123000000000012</c:v>
                </c:pt>
                <c:pt idx="217">
                  <c:v>47.187000000000005</c:v>
                </c:pt>
                <c:pt idx="218">
                  <c:v>47.296000000000063</c:v>
                </c:pt>
                <c:pt idx="219">
                  <c:v>47.347999999999999</c:v>
                </c:pt>
                <c:pt idx="220">
                  <c:v>47.380999999999993</c:v>
                </c:pt>
                <c:pt idx="221">
                  <c:v>47.466000000000001</c:v>
                </c:pt>
                <c:pt idx="222">
                  <c:v>47.527000000000001</c:v>
                </c:pt>
                <c:pt idx="223">
                  <c:v>47.55</c:v>
                </c:pt>
                <c:pt idx="224">
                  <c:v>47.601000000000006</c:v>
                </c:pt>
                <c:pt idx="225">
                  <c:v>47.651000000000003</c:v>
                </c:pt>
                <c:pt idx="226">
                  <c:v>47.672000000000011</c:v>
                </c:pt>
                <c:pt idx="227">
                  <c:v>47.704000000000001</c:v>
                </c:pt>
                <c:pt idx="228">
                  <c:v>47.738000000000063</c:v>
                </c:pt>
                <c:pt idx="229">
                  <c:v>47.744</c:v>
                </c:pt>
                <c:pt idx="230">
                  <c:v>47.753</c:v>
                </c:pt>
                <c:pt idx="231">
                  <c:v>47.766000000000012</c:v>
                </c:pt>
                <c:pt idx="232">
                  <c:v>47.761000000000003</c:v>
                </c:pt>
                <c:pt idx="233">
                  <c:v>47.75</c:v>
                </c:pt>
                <c:pt idx="234">
                  <c:v>47.742000000000012</c:v>
                </c:pt>
                <c:pt idx="235">
                  <c:v>47.722000000000129</c:v>
                </c:pt>
                <c:pt idx="236">
                  <c:v>47.697000000000003</c:v>
                </c:pt>
                <c:pt idx="237">
                  <c:v>47.674000000000007</c:v>
                </c:pt>
                <c:pt idx="238">
                  <c:v>47.641000000000005</c:v>
                </c:pt>
                <c:pt idx="239">
                  <c:v>47.602000000000011</c:v>
                </c:pt>
                <c:pt idx="240">
                  <c:v>47.562000000000012</c:v>
                </c:pt>
                <c:pt idx="241">
                  <c:v>47.519000000000005</c:v>
                </c:pt>
                <c:pt idx="242">
                  <c:v>47.468000000000011</c:v>
                </c:pt>
                <c:pt idx="243">
                  <c:v>47.417999999999999</c:v>
                </c:pt>
                <c:pt idx="244">
                  <c:v>47.365000000000002</c:v>
                </c:pt>
                <c:pt idx="245">
                  <c:v>47.308</c:v>
                </c:pt>
                <c:pt idx="246">
                  <c:v>47.253</c:v>
                </c:pt>
                <c:pt idx="247">
                  <c:v>47.195000000000114</c:v>
                </c:pt>
                <c:pt idx="248">
                  <c:v>47.136000000000003</c:v>
                </c:pt>
                <c:pt idx="249">
                  <c:v>47.076000000000001</c:v>
                </c:pt>
                <c:pt idx="250">
                  <c:v>47.019000000000005</c:v>
                </c:pt>
                <c:pt idx="251">
                  <c:v>46.959000000000003</c:v>
                </c:pt>
                <c:pt idx="252">
                  <c:v>46.9</c:v>
                </c:pt>
                <c:pt idx="253">
                  <c:v>46.841999999999999</c:v>
                </c:pt>
                <c:pt idx="254">
                  <c:v>46.785000000000011</c:v>
                </c:pt>
                <c:pt idx="255">
                  <c:v>46.732000000000063</c:v>
                </c:pt>
                <c:pt idx="256">
                  <c:v>46.679000000000002</c:v>
                </c:pt>
                <c:pt idx="257">
                  <c:v>46.626000000000012</c:v>
                </c:pt>
                <c:pt idx="258">
                  <c:v>46.575000000000003</c:v>
                </c:pt>
                <c:pt idx="259">
                  <c:v>46.526000000000003</c:v>
                </c:pt>
                <c:pt idx="260">
                  <c:v>46.48</c:v>
                </c:pt>
                <c:pt idx="261">
                  <c:v>46.436</c:v>
                </c:pt>
                <c:pt idx="262">
                  <c:v>46.394000000000005</c:v>
                </c:pt>
                <c:pt idx="263">
                  <c:v>46.354999999999997</c:v>
                </c:pt>
                <c:pt idx="264">
                  <c:v>46.316999999999993</c:v>
                </c:pt>
                <c:pt idx="265">
                  <c:v>46.282000000000011</c:v>
                </c:pt>
                <c:pt idx="266">
                  <c:v>46.249000000000002</c:v>
                </c:pt>
                <c:pt idx="267">
                  <c:v>46.220000000000013</c:v>
                </c:pt>
                <c:pt idx="268">
                  <c:v>46.192000000000114</c:v>
                </c:pt>
                <c:pt idx="269">
                  <c:v>46.168000000000013</c:v>
                </c:pt>
                <c:pt idx="270">
                  <c:v>46.145000000000003</c:v>
                </c:pt>
                <c:pt idx="271">
                  <c:v>46.125000000000114</c:v>
                </c:pt>
                <c:pt idx="272">
                  <c:v>46.109000000000002</c:v>
                </c:pt>
                <c:pt idx="273">
                  <c:v>46.097000000000001</c:v>
                </c:pt>
                <c:pt idx="274">
                  <c:v>46.088000000000001</c:v>
                </c:pt>
                <c:pt idx="275">
                  <c:v>46.081000000000003</c:v>
                </c:pt>
                <c:pt idx="276">
                  <c:v>46.076000000000001</c:v>
                </c:pt>
                <c:pt idx="277">
                  <c:v>46.072000000000003</c:v>
                </c:pt>
                <c:pt idx="278">
                  <c:v>46.071000000000005</c:v>
                </c:pt>
                <c:pt idx="279">
                  <c:v>46.072000000000003</c:v>
                </c:pt>
                <c:pt idx="280">
                  <c:v>46.077000000000005</c:v>
                </c:pt>
                <c:pt idx="281">
                  <c:v>46.084000000000003</c:v>
                </c:pt>
                <c:pt idx="282">
                  <c:v>46.094000000000001</c:v>
                </c:pt>
                <c:pt idx="283">
                  <c:v>46.108000000000011</c:v>
                </c:pt>
                <c:pt idx="284">
                  <c:v>46.124000000000002</c:v>
                </c:pt>
                <c:pt idx="285">
                  <c:v>46.142000000000003</c:v>
                </c:pt>
                <c:pt idx="286">
                  <c:v>46.163000000000011</c:v>
                </c:pt>
                <c:pt idx="287">
                  <c:v>46.184000000000005</c:v>
                </c:pt>
                <c:pt idx="288">
                  <c:v>46.206000000000003</c:v>
                </c:pt>
                <c:pt idx="289">
                  <c:v>46.229000000000013</c:v>
                </c:pt>
                <c:pt idx="290">
                  <c:v>46.255000000000003</c:v>
                </c:pt>
                <c:pt idx="291">
                  <c:v>46.281000000000006</c:v>
                </c:pt>
                <c:pt idx="292">
                  <c:v>46.308</c:v>
                </c:pt>
                <c:pt idx="293">
                  <c:v>46.34</c:v>
                </c:pt>
                <c:pt idx="294">
                  <c:v>46.373000000000005</c:v>
                </c:pt>
                <c:pt idx="295">
                  <c:v>46.406000000000006</c:v>
                </c:pt>
                <c:pt idx="296">
                  <c:v>46.438000000000002</c:v>
                </c:pt>
                <c:pt idx="297">
                  <c:v>46.47</c:v>
                </c:pt>
                <c:pt idx="298">
                  <c:v>46.503</c:v>
                </c:pt>
                <c:pt idx="299">
                  <c:v>46.534000000000006</c:v>
                </c:pt>
                <c:pt idx="300">
                  <c:v>46.564</c:v>
                </c:pt>
                <c:pt idx="301">
                  <c:v>46.594000000000001</c:v>
                </c:pt>
                <c:pt idx="302">
                  <c:v>46.623000000000012</c:v>
                </c:pt>
                <c:pt idx="303">
                  <c:v>46.654000000000003</c:v>
                </c:pt>
                <c:pt idx="304">
                  <c:v>46.684000000000005</c:v>
                </c:pt>
                <c:pt idx="305">
                  <c:v>46.714000000000006</c:v>
                </c:pt>
                <c:pt idx="306">
                  <c:v>46.744</c:v>
                </c:pt>
                <c:pt idx="307">
                  <c:v>46.77</c:v>
                </c:pt>
                <c:pt idx="308">
                  <c:v>46.79500000000013</c:v>
                </c:pt>
                <c:pt idx="309">
                  <c:v>46.819000000000003</c:v>
                </c:pt>
                <c:pt idx="310">
                  <c:v>46.841000000000001</c:v>
                </c:pt>
                <c:pt idx="311">
                  <c:v>46.862000000000002</c:v>
                </c:pt>
                <c:pt idx="312">
                  <c:v>46.88</c:v>
                </c:pt>
                <c:pt idx="313">
                  <c:v>46.894000000000005</c:v>
                </c:pt>
                <c:pt idx="314">
                  <c:v>46.911000000000001</c:v>
                </c:pt>
                <c:pt idx="315">
                  <c:v>46.925000000000011</c:v>
                </c:pt>
                <c:pt idx="316">
                  <c:v>46.94</c:v>
                </c:pt>
                <c:pt idx="317">
                  <c:v>46.953000000000003</c:v>
                </c:pt>
                <c:pt idx="318">
                  <c:v>46.966000000000001</c:v>
                </c:pt>
                <c:pt idx="319">
                  <c:v>46.975000000000001</c:v>
                </c:pt>
                <c:pt idx="320">
                  <c:v>46.983000000000004</c:v>
                </c:pt>
                <c:pt idx="321">
                  <c:v>46.99</c:v>
                </c:pt>
                <c:pt idx="322">
                  <c:v>46.995000000000012</c:v>
                </c:pt>
                <c:pt idx="323">
                  <c:v>46.997</c:v>
                </c:pt>
                <c:pt idx="324">
                  <c:v>46.997</c:v>
                </c:pt>
                <c:pt idx="325">
                  <c:v>46.996000000000002</c:v>
                </c:pt>
                <c:pt idx="326">
                  <c:v>46.993000000000002</c:v>
                </c:pt>
                <c:pt idx="327">
                  <c:v>46.99</c:v>
                </c:pt>
                <c:pt idx="328">
                  <c:v>46.987000000000002</c:v>
                </c:pt>
                <c:pt idx="329">
                  <c:v>46.983000000000004</c:v>
                </c:pt>
                <c:pt idx="330">
                  <c:v>46.977000000000004</c:v>
                </c:pt>
                <c:pt idx="331">
                  <c:v>46.97</c:v>
                </c:pt>
                <c:pt idx="332">
                  <c:v>46.964000000000006</c:v>
                </c:pt>
                <c:pt idx="333">
                  <c:v>46.956000000000003</c:v>
                </c:pt>
                <c:pt idx="334">
                  <c:v>46.945</c:v>
                </c:pt>
                <c:pt idx="335">
                  <c:v>46.934000000000005</c:v>
                </c:pt>
                <c:pt idx="336">
                  <c:v>46.923000000000002</c:v>
                </c:pt>
                <c:pt idx="337">
                  <c:v>46.909000000000006</c:v>
                </c:pt>
                <c:pt idx="338">
                  <c:v>46.895000000000003</c:v>
                </c:pt>
                <c:pt idx="339">
                  <c:v>46.881999999999998</c:v>
                </c:pt>
                <c:pt idx="340">
                  <c:v>46.868000000000002</c:v>
                </c:pt>
                <c:pt idx="341">
                  <c:v>46.851999999999997</c:v>
                </c:pt>
                <c:pt idx="342">
                  <c:v>46.837000000000003</c:v>
                </c:pt>
                <c:pt idx="343">
                  <c:v>46.82</c:v>
                </c:pt>
                <c:pt idx="344">
                  <c:v>46.804000000000002</c:v>
                </c:pt>
                <c:pt idx="345">
                  <c:v>46.787000000000006</c:v>
                </c:pt>
                <c:pt idx="346">
                  <c:v>46.769000000000013</c:v>
                </c:pt>
                <c:pt idx="347">
                  <c:v>46.753</c:v>
                </c:pt>
                <c:pt idx="348">
                  <c:v>46.735000000000063</c:v>
                </c:pt>
                <c:pt idx="349">
                  <c:v>46.717000000000006</c:v>
                </c:pt>
                <c:pt idx="350">
                  <c:v>46.699000000000012</c:v>
                </c:pt>
                <c:pt idx="351">
                  <c:v>46.682000000000002</c:v>
                </c:pt>
                <c:pt idx="352">
                  <c:v>46.666000000000011</c:v>
                </c:pt>
                <c:pt idx="353">
                  <c:v>46.651000000000003</c:v>
                </c:pt>
                <c:pt idx="354">
                  <c:v>46.636000000000003</c:v>
                </c:pt>
                <c:pt idx="355">
                  <c:v>46.621000000000002</c:v>
                </c:pt>
                <c:pt idx="356">
                  <c:v>46.608000000000011</c:v>
                </c:pt>
                <c:pt idx="357">
                  <c:v>46.593000000000011</c:v>
                </c:pt>
                <c:pt idx="358">
                  <c:v>46.581000000000003</c:v>
                </c:pt>
                <c:pt idx="359">
                  <c:v>46.568000000000012</c:v>
                </c:pt>
                <c:pt idx="360">
                  <c:v>46.557000000000002</c:v>
                </c:pt>
                <c:pt idx="361">
                  <c:v>46.546000000000006</c:v>
                </c:pt>
                <c:pt idx="362">
                  <c:v>46.537000000000006</c:v>
                </c:pt>
                <c:pt idx="363">
                  <c:v>46.531000000000006</c:v>
                </c:pt>
                <c:pt idx="364">
                  <c:v>46.526000000000003</c:v>
                </c:pt>
                <c:pt idx="365">
                  <c:v>46.52</c:v>
                </c:pt>
                <c:pt idx="366">
                  <c:v>46.515000000000001</c:v>
                </c:pt>
                <c:pt idx="367">
                  <c:v>46.51</c:v>
                </c:pt>
                <c:pt idx="368">
                  <c:v>46.505000000000003</c:v>
                </c:pt>
                <c:pt idx="369">
                  <c:v>46.5</c:v>
                </c:pt>
                <c:pt idx="370">
                  <c:v>46.497</c:v>
                </c:pt>
                <c:pt idx="371">
                  <c:v>46.495000000000012</c:v>
                </c:pt>
                <c:pt idx="372">
                  <c:v>46.494</c:v>
                </c:pt>
                <c:pt idx="373">
                  <c:v>46.494</c:v>
                </c:pt>
                <c:pt idx="374">
                  <c:v>46.497</c:v>
                </c:pt>
                <c:pt idx="375">
                  <c:v>46.5</c:v>
                </c:pt>
                <c:pt idx="376">
                  <c:v>46.503</c:v>
                </c:pt>
                <c:pt idx="377">
                  <c:v>46.505000000000003</c:v>
                </c:pt>
                <c:pt idx="378">
                  <c:v>46.508000000000003</c:v>
                </c:pt>
                <c:pt idx="379">
                  <c:v>46.513000000000005</c:v>
                </c:pt>
                <c:pt idx="380">
                  <c:v>46.517000000000003</c:v>
                </c:pt>
                <c:pt idx="381">
                  <c:v>46.522000000000013</c:v>
                </c:pt>
                <c:pt idx="382">
                  <c:v>46.526000000000003</c:v>
                </c:pt>
                <c:pt idx="383">
                  <c:v>46.532000000000011</c:v>
                </c:pt>
                <c:pt idx="384">
                  <c:v>46.537000000000006</c:v>
                </c:pt>
                <c:pt idx="385">
                  <c:v>46.542000000000002</c:v>
                </c:pt>
                <c:pt idx="386">
                  <c:v>46.546000000000006</c:v>
                </c:pt>
                <c:pt idx="387">
                  <c:v>46.551000000000002</c:v>
                </c:pt>
                <c:pt idx="388">
                  <c:v>46.555</c:v>
                </c:pt>
                <c:pt idx="389">
                  <c:v>46.558</c:v>
                </c:pt>
                <c:pt idx="390">
                  <c:v>46.563000000000002</c:v>
                </c:pt>
                <c:pt idx="391">
                  <c:v>46.568000000000012</c:v>
                </c:pt>
                <c:pt idx="392">
                  <c:v>46.572000000000003</c:v>
                </c:pt>
                <c:pt idx="393">
                  <c:v>46.576000000000001</c:v>
                </c:pt>
                <c:pt idx="394">
                  <c:v>46.579000000000001</c:v>
                </c:pt>
                <c:pt idx="395">
                  <c:v>46.582000000000001</c:v>
                </c:pt>
                <c:pt idx="396">
                  <c:v>46.586000000000006</c:v>
                </c:pt>
                <c:pt idx="397">
                  <c:v>46.589000000000006</c:v>
                </c:pt>
                <c:pt idx="398">
                  <c:v>46.591000000000001</c:v>
                </c:pt>
                <c:pt idx="399">
                  <c:v>46.591000000000001</c:v>
                </c:pt>
                <c:pt idx="400">
                  <c:v>46.59</c:v>
                </c:pt>
                <c:pt idx="401">
                  <c:v>46.589000000000006</c:v>
                </c:pt>
                <c:pt idx="402">
                  <c:v>46.587000000000003</c:v>
                </c:pt>
                <c:pt idx="403">
                  <c:v>46.583000000000006</c:v>
                </c:pt>
                <c:pt idx="404">
                  <c:v>46.578000000000003</c:v>
                </c:pt>
                <c:pt idx="405">
                  <c:v>46.575000000000003</c:v>
                </c:pt>
                <c:pt idx="406">
                  <c:v>46.57</c:v>
                </c:pt>
                <c:pt idx="407">
                  <c:v>46.566000000000003</c:v>
                </c:pt>
                <c:pt idx="408">
                  <c:v>46.563000000000002</c:v>
                </c:pt>
                <c:pt idx="409">
                  <c:v>46.56</c:v>
                </c:pt>
                <c:pt idx="410">
                  <c:v>46.557000000000002</c:v>
                </c:pt>
                <c:pt idx="411">
                  <c:v>46.552</c:v>
                </c:pt>
                <c:pt idx="412">
                  <c:v>46.547000000000004</c:v>
                </c:pt>
                <c:pt idx="413">
                  <c:v>46.542000000000002</c:v>
                </c:pt>
                <c:pt idx="414">
                  <c:v>46.535000000000011</c:v>
                </c:pt>
                <c:pt idx="415">
                  <c:v>46.526000000000003</c:v>
                </c:pt>
                <c:pt idx="416">
                  <c:v>46.518000000000001</c:v>
                </c:pt>
                <c:pt idx="417">
                  <c:v>46.508000000000003</c:v>
                </c:pt>
                <c:pt idx="418">
                  <c:v>46.499000000000002</c:v>
                </c:pt>
                <c:pt idx="419">
                  <c:v>46.489000000000004</c:v>
                </c:pt>
                <c:pt idx="420">
                  <c:v>46.48</c:v>
                </c:pt>
                <c:pt idx="421">
                  <c:v>46.469000000000001</c:v>
                </c:pt>
                <c:pt idx="422">
                  <c:v>46.46</c:v>
                </c:pt>
                <c:pt idx="423">
                  <c:v>46.450999999999993</c:v>
                </c:pt>
                <c:pt idx="424">
                  <c:v>46.443000000000005</c:v>
                </c:pt>
                <c:pt idx="425">
                  <c:v>46.435000000000002</c:v>
                </c:pt>
                <c:pt idx="426">
                  <c:v>46.429000000000002</c:v>
                </c:pt>
                <c:pt idx="427">
                  <c:v>46.424000000000007</c:v>
                </c:pt>
                <c:pt idx="428">
                  <c:v>46.417000000000002</c:v>
                </c:pt>
                <c:pt idx="429">
                  <c:v>46.411999999999999</c:v>
                </c:pt>
                <c:pt idx="430">
                  <c:v>46.408000000000001</c:v>
                </c:pt>
                <c:pt idx="431">
                  <c:v>46.404000000000003</c:v>
                </c:pt>
                <c:pt idx="432">
                  <c:v>46.399000000000001</c:v>
                </c:pt>
                <c:pt idx="433">
                  <c:v>46.396000000000001</c:v>
                </c:pt>
                <c:pt idx="434">
                  <c:v>46.393000000000001</c:v>
                </c:pt>
                <c:pt idx="435">
                  <c:v>46.393000000000001</c:v>
                </c:pt>
                <c:pt idx="436">
                  <c:v>46.394000000000005</c:v>
                </c:pt>
                <c:pt idx="437">
                  <c:v>46.396000000000001</c:v>
                </c:pt>
                <c:pt idx="438">
                  <c:v>46.403000000000006</c:v>
                </c:pt>
                <c:pt idx="439">
                  <c:v>46.409000000000006</c:v>
                </c:pt>
                <c:pt idx="440">
                  <c:v>46.414999999999999</c:v>
                </c:pt>
                <c:pt idx="441">
                  <c:v>46.422000000000011</c:v>
                </c:pt>
                <c:pt idx="442">
                  <c:v>46.431000000000004</c:v>
                </c:pt>
                <c:pt idx="443">
                  <c:v>46.44</c:v>
                </c:pt>
                <c:pt idx="444">
                  <c:v>46.450999999999993</c:v>
                </c:pt>
                <c:pt idx="445">
                  <c:v>46.461000000000006</c:v>
                </c:pt>
                <c:pt idx="446">
                  <c:v>46.474000000000004</c:v>
                </c:pt>
                <c:pt idx="447">
                  <c:v>46.488</c:v>
                </c:pt>
              </c:numCache>
            </c:numRef>
          </c:yVal>
          <c:smooth val="1"/>
        </c:ser>
        <c:dLbls>
          <c:showLegendKey val="0"/>
          <c:showVal val="0"/>
          <c:showCatName val="0"/>
          <c:showSerName val="0"/>
          <c:showPercent val="0"/>
          <c:showBubbleSize val="0"/>
        </c:dLbls>
        <c:axId val="168567168"/>
        <c:axId val="168568704"/>
      </c:scatterChart>
      <c:valAx>
        <c:axId val="168567168"/>
        <c:scaling>
          <c:orientation val="minMax"/>
          <c:max val="45"/>
          <c:min val="0"/>
        </c:scaling>
        <c:delete val="1"/>
        <c:axPos val="b"/>
        <c:numFmt formatCode="General" sourceLinked="1"/>
        <c:majorTickMark val="in"/>
        <c:minorTickMark val="none"/>
        <c:tickLblPos val="none"/>
        <c:crossAx val="168568704"/>
        <c:crosses val="autoZero"/>
        <c:crossBetween val="midCat"/>
        <c:majorUnit val="5"/>
        <c:minorUnit val="4"/>
      </c:valAx>
      <c:valAx>
        <c:axId val="168568704"/>
        <c:scaling>
          <c:orientation val="minMax"/>
          <c:max val="50"/>
          <c:min val="42"/>
        </c:scaling>
        <c:delete val="1"/>
        <c:axPos val="l"/>
        <c:numFmt formatCode="General" sourceLinked="1"/>
        <c:majorTickMark val="out"/>
        <c:minorTickMark val="none"/>
        <c:tickLblPos val="none"/>
        <c:crossAx val="168567168"/>
        <c:crossesAt val="0"/>
        <c:crossBetween val="midCat"/>
        <c:majorUnit val="2"/>
        <c:minorUnit val="0.4"/>
      </c:valAx>
      <c:spPr>
        <a:noFill/>
        <a:ln w="25400">
          <a:noFill/>
        </a:ln>
      </c:spPr>
    </c:plotArea>
    <c:plotVisOnly val="1"/>
    <c:dispBlanksAs val="gap"/>
    <c:showDLblsOverMax val="0"/>
  </c:chart>
  <c:spPr>
    <a:noFill/>
    <a:ln>
      <a:noFill/>
    </a:ln>
  </c:sp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65956090615502"/>
          <c:y val="0.27771981627296588"/>
          <c:w val="0.83516206628054679"/>
          <c:h val="0.50167432195975459"/>
        </c:manualLayout>
      </c:layout>
      <c:scatterChart>
        <c:scatterStyle val="smoothMarker"/>
        <c:varyColors val="0"/>
        <c:ser>
          <c:idx val="0"/>
          <c:order val="0"/>
          <c:spPr>
            <a:ln w="25400">
              <a:noFill/>
            </a:ln>
          </c:spPr>
          <c:marker>
            <c:symbol val="none"/>
          </c:marker>
          <c:dPt>
            <c:idx val="37"/>
            <c:bubble3D val="0"/>
            <c:spPr>
              <a:ln w="25400">
                <a:noFill/>
                <a:prstDash val="sysDash"/>
              </a:ln>
            </c:spPr>
          </c:dPt>
          <c:xVal>
            <c:numRef>
              <c:f>faucetStreamToFile.csv!$A$1:$A$448</c:f>
              <c:numCache>
                <c:formatCode>General</c:formatCode>
                <c:ptCount val="448"/>
                <c:pt idx="0">
                  <c:v>1.0000000000000037E-3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1.0009999999999959</c:v>
                </c:pt>
                <c:pt idx="11">
                  <c:v>1.101</c:v>
                </c:pt>
                <c:pt idx="12">
                  <c:v>1.2009999999999956</c:v>
                </c:pt>
                <c:pt idx="13">
                  <c:v>1.3009999999999964</c:v>
                </c:pt>
                <c:pt idx="14">
                  <c:v>1.4009999999999951</c:v>
                </c:pt>
                <c:pt idx="15">
                  <c:v>1.5009999999999959</c:v>
                </c:pt>
                <c:pt idx="16">
                  <c:v>1.601</c:v>
                </c:pt>
                <c:pt idx="17">
                  <c:v>1.7009999999999956</c:v>
                </c:pt>
                <c:pt idx="18">
                  <c:v>1.8009999999999964</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faucetStreamToFile.csv!$B$1:$B$448</c:f>
              <c:numCache>
                <c:formatCode>General</c:formatCode>
                <c:ptCount val="448"/>
                <c:pt idx="0">
                  <c:v>46.564</c:v>
                </c:pt>
                <c:pt idx="1">
                  <c:v>46.572000000000003</c:v>
                </c:pt>
                <c:pt idx="2">
                  <c:v>46.699000000000012</c:v>
                </c:pt>
                <c:pt idx="3">
                  <c:v>46.585000000000001</c:v>
                </c:pt>
                <c:pt idx="4">
                  <c:v>46.715000000000003</c:v>
                </c:pt>
                <c:pt idx="5">
                  <c:v>46.563000000000002</c:v>
                </c:pt>
                <c:pt idx="6">
                  <c:v>46.477000000000004</c:v>
                </c:pt>
                <c:pt idx="7">
                  <c:v>46.609000000000002</c:v>
                </c:pt>
                <c:pt idx="8">
                  <c:v>46.651000000000003</c:v>
                </c:pt>
                <c:pt idx="9">
                  <c:v>46.472000000000001</c:v>
                </c:pt>
                <c:pt idx="10">
                  <c:v>46.615000000000002</c:v>
                </c:pt>
                <c:pt idx="11">
                  <c:v>46.583000000000006</c:v>
                </c:pt>
                <c:pt idx="12">
                  <c:v>46.58</c:v>
                </c:pt>
                <c:pt idx="13">
                  <c:v>46.54</c:v>
                </c:pt>
                <c:pt idx="14">
                  <c:v>46.691000000000003</c:v>
                </c:pt>
                <c:pt idx="15">
                  <c:v>46.509</c:v>
                </c:pt>
                <c:pt idx="16">
                  <c:v>46.518000000000001</c:v>
                </c:pt>
                <c:pt idx="17">
                  <c:v>46.623000000000012</c:v>
                </c:pt>
                <c:pt idx="18">
                  <c:v>46.624000000000002</c:v>
                </c:pt>
                <c:pt idx="19">
                  <c:v>46.651000000000003</c:v>
                </c:pt>
                <c:pt idx="20">
                  <c:v>46.555</c:v>
                </c:pt>
                <c:pt idx="21">
                  <c:v>46.645000000000003</c:v>
                </c:pt>
                <c:pt idx="22">
                  <c:v>46.614000000000004</c:v>
                </c:pt>
                <c:pt idx="23">
                  <c:v>46.643000000000001</c:v>
                </c:pt>
                <c:pt idx="24">
                  <c:v>46.671000000000006</c:v>
                </c:pt>
                <c:pt idx="25">
                  <c:v>46.785000000000011</c:v>
                </c:pt>
                <c:pt idx="26">
                  <c:v>46.743000000000002</c:v>
                </c:pt>
                <c:pt idx="27">
                  <c:v>46.752000000000002</c:v>
                </c:pt>
                <c:pt idx="28">
                  <c:v>46.908000000000001</c:v>
                </c:pt>
                <c:pt idx="29">
                  <c:v>46.688000000000002</c:v>
                </c:pt>
                <c:pt idx="30">
                  <c:v>46.879000000000005</c:v>
                </c:pt>
                <c:pt idx="31">
                  <c:v>45.426000000000002</c:v>
                </c:pt>
                <c:pt idx="32">
                  <c:v>42.592000000000013</c:v>
                </c:pt>
                <c:pt idx="33">
                  <c:v>49.049000000000007</c:v>
                </c:pt>
                <c:pt idx="34">
                  <c:v>46.291000000000011</c:v>
                </c:pt>
                <c:pt idx="35">
                  <c:v>44.079000000000001</c:v>
                </c:pt>
                <c:pt idx="36">
                  <c:v>47.402000000000001</c:v>
                </c:pt>
                <c:pt idx="37">
                  <c:v>46.333000000000006</c:v>
                </c:pt>
                <c:pt idx="38">
                  <c:v>44.221000000000011</c:v>
                </c:pt>
                <c:pt idx="39">
                  <c:v>46.184000000000005</c:v>
                </c:pt>
                <c:pt idx="40">
                  <c:v>46.264000000000003</c:v>
                </c:pt>
                <c:pt idx="41">
                  <c:v>44.712000000000003</c:v>
                </c:pt>
                <c:pt idx="42">
                  <c:v>45.231000000000002</c:v>
                </c:pt>
                <c:pt idx="43">
                  <c:v>45.979000000000006</c:v>
                </c:pt>
                <c:pt idx="44">
                  <c:v>44.899000000000001</c:v>
                </c:pt>
                <c:pt idx="45">
                  <c:v>44.908000000000001</c:v>
                </c:pt>
                <c:pt idx="46">
                  <c:v>45.274000000000001</c:v>
                </c:pt>
                <c:pt idx="47">
                  <c:v>44.826000000000001</c:v>
                </c:pt>
                <c:pt idx="48">
                  <c:v>44.604000000000006</c:v>
                </c:pt>
                <c:pt idx="49">
                  <c:v>45.134</c:v>
                </c:pt>
                <c:pt idx="50">
                  <c:v>44.769000000000013</c:v>
                </c:pt>
                <c:pt idx="51">
                  <c:v>44.592000000000013</c:v>
                </c:pt>
                <c:pt idx="52">
                  <c:v>44.889000000000003</c:v>
                </c:pt>
                <c:pt idx="53">
                  <c:v>44.91</c:v>
                </c:pt>
                <c:pt idx="54">
                  <c:v>44.68</c:v>
                </c:pt>
                <c:pt idx="55">
                  <c:v>44.784000000000006</c:v>
                </c:pt>
                <c:pt idx="56">
                  <c:v>44.737000000000002</c:v>
                </c:pt>
                <c:pt idx="57">
                  <c:v>44.659000000000006</c:v>
                </c:pt>
                <c:pt idx="58">
                  <c:v>44.725000000000129</c:v>
                </c:pt>
                <c:pt idx="59">
                  <c:v>44.897000000000006</c:v>
                </c:pt>
                <c:pt idx="60">
                  <c:v>44.759</c:v>
                </c:pt>
                <c:pt idx="61">
                  <c:v>44.765000000000114</c:v>
                </c:pt>
                <c:pt idx="62">
                  <c:v>44.620000000000012</c:v>
                </c:pt>
                <c:pt idx="63">
                  <c:v>44.774000000000001</c:v>
                </c:pt>
                <c:pt idx="64">
                  <c:v>44.79800000000013</c:v>
                </c:pt>
                <c:pt idx="65">
                  <c:v>44.829000000000001</c:v>
                </c:pt>
                <c:pt idx="66">
                  <c:v>44.936</c:v>
                </c:pt>
                <c:pt idx="67">
                  <c:v>44.895000000000003</c:v>
                </c:pt>
                <c:pt idx="68">
                  <c:v>44.909000000000006</c:v>
                </c:pt>
                <c:pt idx="69">
                  <c:v>44.974000000000004</c:v>
                </c:pt>
                <c:pt idx="70">
                  <c:v>44.787000000000006</c:v>
                </c:pt>
                <c:pt idx="71">
                  <c:v>44.962000000000003</c:v>
                </c:pt>
                <c:pt idx="72">
                  <c:v>45.159000000000006</c:v>
                </c:pt>
                <c:pt idx="73">
                  <c:v>45.132000000000012</c:v>
                </c:pt>
                <c:pt idx="74">
                  <c:v>45.268000000000114</c:v>
                </c:pt>
                <c:pt idx="75">
                  <c:v>45.332000000000001</c:v>
                </c:pt>
                <c:pt idx="76">
                  <c:v>45.332000000000001</c:v>
                </c:pt>
                <c:pt idx="77">
                  <c:v>45.35</c:v>
                </c:pt>
                <c:pt idx="78">
                  <c:v>45.274000000000001</c:v>
                </c:pt>
                <c:pt idx="79">
                  <c:v>45.513000000000005</c:v>
                </c:pt>
                <c:pt idx="80">
                  <c:v>45.469000000000001</c:v>
                </c:pt>
                <c:pt idx="81">
                  <c:v>45.456000000000003</c:v>
                </c:pt>
                <c:pt idx="82">
                  <c:v>45.612000000000002</c:v>
                </c:pt>
                <c:pt idx="83">
                  <c:v>45.67</c:v>
                </c:pt>
                <c:pt idx="84">
                  <c:v>45.903000000000006</c:v>
                </c:pt>
                <c:pt idx="85">
                  <c:v>45.685000000000002</c:v>
                </c:pt>
                <c:pt idx="86">
                  <c:v>45.809000000000005</c:v>
                </c:pt>
                <c:pt idx="87">
                  <c:v>45.911000000000001</c:v>
                </c:pt>
                <c:pt idx="88">
                  <c:v>45.913000000000004</c:v>
                </c:pt>
                <c:pt idx="89">
                  <c:v>46.053000000000004</c:v>
                </c:pt>
                <c:pt idx="90">
                  <c:v>46.036000000000001</c:v>
                </c:pt>
                <c:pt idx="91">
                  <c:v>45.978000000000002</c:v>
                </c:pt>
                <c:pt idx="92">
                  <c:v>46.063000000000002</c:v>
                </c:pt>
                <c:pt idx="93">
                  <c:v>46.262000000000114</c:v>
                </c:pt>
                <c:pt idx="94">
                  <c:v>45.988</c:v>
                </c:pt>
                <c:pt idx="95">
                  <c:v>46.124000000000002</c:v>
                </c:pt>
                <c:pt idx="96">
                  <c:v>46.217000000000006</c:v>
                </c:pt>
                <c:pt idx="97">
                  <c:v>46.137</c:v>
                </c:pt>
                <c:pt idx="98">
                  <c:v>46.169000000000011</c:v>
                </c:pt>
                <c:pt idx="99">
                  <c:v>46.310999999999993</c:v>
                </c:pt>
                <c:pt idx="100">
                  <c:v>46.190000000000012</c:v>
                </c:pt>
                <c:pt idx="101">
                  <c:v>46.380999999999993</c:v>
                </c:pt>
                <c:pt idx="102">
                  <c:v>46.224000000000011</c:v>
                </c:pt>
                <c:pt idx="103">
                  <c:v>46.236000000000011</c:v>
                </c:pt>
                <c:pt idx="104">
                  <c:v>46.199000000000012</c:v>
                </c:pt>
                <c:pt idx="105">
                  <c:v>46.212000000000003</c:v>
                </c:pt>
                <c:pt idx="106">
                  <c:v>46.31</c:v>
                </c:pt>
                <c:pt idx="107">
                  <c:v>46.264000000000003</c:v>
                </c:pt>
                <c:pt idx="108">
                  <c:v>46.138000000000012</c:v>
                </c:pt>
                <c:pt idx="109">
                  <c:v>46.247</c:v>
                </c:pt>
                <c:pt idx="110">
                  <c:v>46.274000000000001</c:v>
                </c:pt>
                <c:pt idx="111">
                  <c:v>46.230000000000011</c:v>
                </c:pt>
                <c:pt idx="112">
                  <c:v>46.273000000000003</c:v>
                </c:pt>
                <c:pt idx="113">
                  <c:v>46.229000000000013</c:v>
                </c:pt>
                <c:pt idx="114">
                  <c:v>46.225000000000129</c:v>
                </c:pt>
                <c:pt idx="115">
                  <c:v>46.245000000000012</c:v>
                </c:pt>
                <c:pt idx="116">
                  <c:v>46.099000000000011</c:v>
                </c:pt>
                <c:pt idx="117">
                  <c:v>46.156000000000006</c:v>
                </c:pt>
                <c:pt idx="118">
                  <c:v>45.936</c:v>
                </c:pt>
                <c:pt idx="119">
                  <c:v>46.171000000000006</c:v>
                </c:pt>
                <c:pt idx="120">
                  <c:v>46.037000000000006</c:v>
                </c:pt>
                <c:pt idx="121">
                  <c:v>45.927</c:v>
                </c:pt>
                <c:pt idx="122">
                  <c:v>46.011000000000003</c:v>
                </c:pt>
                <c:pt idx="123">
                  <c:v>45.895000000000003</c:v>
                </c:pt>
                <c:pt idx="124">
                  <c:v>45.977000000000004</c:v>
                </c:pt>
                <c:pt idx="125">
                  <c:v>45.991</c:v>
                </c:pt>
                <c:pt idx="126">
                  <c:v>45.841999999999999</c:v>
                </c:pt>
                <c:pt idx="127">
                  <c:v>45.839000000000006</c:v>
                </c:pt>
                <c:pt idx="128">
                  <c:v>45.88</c:v>
                </c:pt>
                <c:pt idx="129">
                  <c:v>45.837000000000003</c:v>
                </c:pt>
                <c:pt idx="130">
                  <c:v>45.854999999999997</c:v>
                </c:pt>
                <c:pt idx="131">
                  <c:v>45.983000000000004</c:v>
                </c:pt>
                <c:pt idx="132">
                  <c:v>45.723000000000013</c:v>
                </c:pt>
                <c:pt idx="133">
                  <c:v>45.677</c:v>
                </c:pt>
                <c:pt idx="134">
                  <c:v>45.651000000000003</c:v>
                </c:pt>
                <c:pt idx="135">
                  <c:v>45.701000000000001</c:v>
                </c:pt>
                <c:pt idx="136">
                  <c:v>45.771000000000001</c:v>
                </c:pt>
                <c:pt idx="137">
                  <c:v>45.642000000000003</c:v>
                </c:pt>
                <c:pt idx="138">
                  <c:v>45.67</c:v>
                </c:pt>
                <c:pt idx="139">
                  <c:v>45.57</c:v>
                </c:pt>
                <c:pt idx="140">
                  <c:v>45.505000000000003</c:v>
                </c:pt>
                <c:pt idx="141">
                  <c:v>45.526000000000003</c:v>
                </c:pt>
                <c:pt idx="142">
                  <c:v>45.662000000000013</c:v>
                </c:pt>
                <c:pt idx="143">
                  <c:v>45.436</c:v>
                </c:pt>
                <c:pt idx="144">
                  <c:v>45.595000000000013</c:v>
                </c:pt>
                <c:pt idx="145">
                  <c:v>45.501000000000005</c:v>
                </c:pt>
                <c:pt idx="146">
                  <c:v>44.886000000000003</c:v>
                </c:pt>
                <c:pt idx="147">
                  <c:v>45.51</c:v>
                </c:pt>
                <c:pt idx="148">
                  <c:v>45.484000000000002</c:v>
                </c:pt>
                <c:pt idx="149">
                  <c:v>45.626000000000012</c:v>
                </c:pt>
                <c:pt idx="150">
                  <c:v>45.468000000000011</c:v>
                </c:pt>
                <c:pt idx="151">
                  <c:v>45.477000000000004</c:v>
                </c:pt>
                <c:pt idx="152">
                  <c:v>45.397000000000006</c:v>
                </c:pt>
                <c:pt idx="153">
                  <c:v>45.365000000000002</c:v>
                </c:pt>
                <c:pt idx="154">
                  <c:v>45.562000000000012</c:v>
                </c:pt>
                <c:pt idx="155">
                  <c:v>45.499000000000002</c:v>
                </c:pt>
                <c:pt idx="156">
                  <c:v>45.436</c:v>
                </c:pt>
                <c:pt idx="157">
                  <c:v>45.465000000000003</c:v>
                </c:pt>
                <c:pt idx="158">
                  <c:v>45.381999999999998</c:v>
                </c:pt>
                <c:pt idx="159">
                  <c:v>45.45</c:v>
                </c:pt>
                <c:pt idx="160">
                  <c:v>45.506</c:v>
                </c:pt>
                <c:pt idx="161">
                  <c:v>45.44</c:v>
                </c:pt>
                <c:pt idx="162">
                  <c:v>45.505000000000003</c:v>
                </c:pt>
                <c:pt idx="163">
                  <c:v>45.617000000000004</c:v>
                </c:pt>
                <c:pt idx="164">
                  <c:v>45.555</c:v>
                </c:pt>
                <c:pt idx="165">
                  <c:v>45.589000000000006</c:v>
                </c:pt>
                <c:pt idx="166">
                  <c:v>45.532000000000011</c:v>
                </c:pt>
                <c:pt idx="167">
                  <c:v>45.495000000000012</c:v>
                </c:pt>
                <c:pt idx="168">
                  <c:v>45.126000000000012</c:v>
                </c:pt>
                <c:pt idx="169">
                  <c:v>45.563000000000002</c:v>
                </c:pt>
                <c:pt idx="170">
                  <c:v>45.641000000000005</c:v>
                </c:pt>
                <c:pt idx="171">
                  <c:v>45.548000000000002</c:v>
                </c:pt>
                <c:pt idx="172">
                  <c:v>45.615000000000002</c:v>
                </c:pt>
                <c:pt idx="173">
                  <c:v>45.696000000000012</c:v>
                </c:pt>
                <c:pt idx="174">
                  <c:v>45.46</c:v>
                </c:pt>
                <c:pt idx="175">
                  <c:v>45.769000000000013</c:v>
                </c:pt>
                <c:pt idx="176">
                  <c:v>45.665000000000013</c:v>
                </c:pt>
                <c:pt idx="177">
                  <c:v>45.557000000000002</c:v>
                </c:pt>
                <c:pt idx="178">
                  <c:v>45.596000000000011</c:v>
                </c:pt>
                <c:pt idx="179">
                  <c:v>45.588000000000001</c:v>
                </c:pt>
                <c:pt idx="180">
                  <c:v>45.593000000000011</c:v>
                </c:pt>
                <c:pt idx="181">
                  <c:v>45.647000000000006</c:v>
                </c:pt>
                <c:pt idx="182">
                  <c:v>45.638000000000012</c:v>
                </c:pt>
                <c:pt idx="183">
                  <c:v>45.714000000000006</c:v>
                </c:pt>
                <c:pt idx="184">
                  <c:v>45.503</c:v>
                </c:pt>
                <c:pt idx="185">
                  <c:v>45.655000000000001</c:v>
                </c:pt>
                <c:pt idx="186">
                  <c:v>45.637</c:v>
                </c:pt>
                <c:pt idx="187">
                  <c:v>45.534000000000006</c:v>
                </c:pt>
                <c:pt idx="188">
                  <c:v>45.64</c:v>
                </c:pt>
                <c:pt idx="189">
                  <c:v>45.629000000000012</c:v>
                </c:pt>
                <c:pt idx="190">
                  <c:v>45.647000000000006</c:v>
                </c:pt>
                <c:pt idx="191">
                  <c:v>45.614000000000004</c:v>
                </c:pt>
                <c:pt idx="192">
                  <c:v>45.648000000000003</c:v>
                </c:pt>
                <c:pt idx="193">
                  <c:v>45.571000000000005</c:v>
                </c:pt>
                <c:pt idx="194">
                  <c:v>45.646000000000001</c:v>
                </c:pt>
                <c:pt idx="195">
                  <c:v>45.363</c:v>
                </c:pt>
                <c:pt idx="196">
                  <c:v>45.583000000000006</c:v>
                </c:pt>
                <c:pt idx="197">
                  <c:v>45.524000000000001</c:v>
                </c:pt>
                <c:pt idx="198">
                  <c:v>45.474000000000004</c:v>
                </c:pt>
                <c:pt idx="199">
                  <c:v>45.521000000000001</c:v>
                </c:pt>
                <c:pt idx="200">
                  <c:v>45.48</c:v>
                </c:pt>
                <c:pt idx="201">
                  <c:v>45.072000000000003</c:v>
                </c:pt>
                <c:pt idx="202">
                  <c:v>45.552</c:v>
                </c:pt>
                <c:pt idx="203">
                  <c:v>45.841000000000001</c:v>
                </c:pt>
                <c:pt idx="204">
                  <c:v>48.586000000000006</c:v>
                </c:pt>
                <c:pt idx="205">
                  <c:v>47.975000000000001</c:v>
                </c:pt>
                <c:pt idx="206">
                  <c:v>43.266000000000012</c:v>
                </c:pt>
                <c:pt idx="207">
                  <c:v>46.742000000000012</c:v>
                </c:pt>
                <c:pt idx="208">
                  <c:v>48.833000000000006</c:v>
                </c:pt>
                <c:pt idx="209">
                  <c:v>44.443000000000005</c:v>
                </c:pt>
                <c:pt idx="210">
                  <c:v>46.260000000000012</c:v>
                </c:pt>
                <c:pt idx="211">
                  <c:v>49.073</c:v>
                </c:pt>
                <c:pt idx="212">
                  <c:v>45.632000000000012</c:v>
                </c:pt>
                <c:pt idx="213">
                  <c:v>45.86</c:v>
                </c:pt>
                <c:pt idx="214">
                  <c:v>48.717000000000006</c:v>
                </c:pt>
                <c:pt idx="215">
                  <c:v>46.91</c:v>
                </c:pt>
                <c:pt idx="216">
                  <c:v>45.957999999999998</c:v>
                </c:pt>
                <c:pt idx="217">
                  <c:v>47.961000000000006</c:v>
                </c:pt>
                <c:pt idx="218">
                  <c:v>47.471000000000004</c:v>
                </c:pt>
                <c:pt idx="219">
                  <c:v>46.751000000000005</c:v>
                </c:pt>
                <c:pt idx="220">
                  <c:v>47.674000000000007</c:v>
                </c:pt>
                <c:pt idx="221">
                  <c:v>47.715000000000003</c:v>
                </c:pt>
                <c:pt idx="222">
                  <c:v>46.989000000000004</c:v>
                </c:pt>
                <c:pt idx="223">
                  <c:v>47.199000000000012</c:v>
                </c:pt>
                <c:pt idx="224">
                  <c:v>48.054000000000002</c:v>
                </c:pt>
                <c:pt idx="225">
                  <c:v>47.268000000000114</c:v>
                </c:pt>
                <c:pt idx="226">
                  <c:v>47.429000000000002</c:v>
                </c:pt>
                <c:pt idx="227">
                  <c:v>47.844999999999999</c:v>
                </c:pt>
                <c:pt idx="228">
                  <c:v>47.721000000000011</c:v>
                </c:pt>
                <c:pt idx="229">
                  <c:v>47.717000000000006</c:v>
                </c:pt>
                <c:pt idx="230">
                  <c:v>47.790000000000013</c:v>
                </c:pt>
                <c:pt idx="231">
                  <c:v>47.704000000000001</c:v>
                </c:pt>
                <c:pt idx="232">
                  <c:v>47.619</c:v>
                </c:pt>
                <c:pt idx="233">
                  <c:v>48.017000000000003</c:v>
                </c:pt>
                <c:pt idx="234">
                  <c:v>47.702000000000012</c:v>
                </c:pt>
                <c:pt idx="235">
                  <c:v>47.553000000000004</c:v>
                </c:pt>
                <c:pt idx="236">
                  <c:v>47.692000000000114</c:v>
                </c:pt>
                <c:pt idx="237">
                  <c:v>47.572000000000003</c:v>
                </c:pt>
                <c:pt idx="238">
                  <c:v>47.628000000000114</c:v>
                </c:pt>
                <c:pt idx="239">
                  <c:v>47.742000000000012</c:v>
                </c:pt>
                <c:pt idx="240">
                  <c:v>47.517000000000003</c:v>
                </c:pt>
                <c:pt idx="241">
                  <c:v>47.375</c:v>
                </c:pt>
                <c:pt idx="242">
                  <c:v>47.438000000000002</c:v>
                </c:pt>
                <c:pt idx="243">
                  <c:v>47.52</c:v>
                </c:pt>
                <c:pt idx="244">
                  <c:v>47.365000000000002</c:v>
                </c:pt>
                <c:pt idx="245">
                  <c:v>47.262000000000114</c:v>
                </c:pt>
                <c:pt idx="246">
                  <c:v>47.273000000000003</c:v>
                </c:pt>
                <c:pt idx="247">
                  <c:v>47.222000000000129</c:v>
                </c:pt>
                <c:pt idx="248">
                  <c:v>47.047000000000004</c:v>
                </c:pt>
                <c:pt idx="249">
                  <c:v>47.073</c:v>
                </c:pt>
                <c:pt idx="250">
                  <c:v>46.908000000000001</c:v>
                </c:pt>
                <c:pt idx="251">
                  <c:v>46.832000000000001</c:v>
                </c:pt>
                <c:pt idx="252">
                  <c:v>46.817999999999998</c:v>
                </c:pt>
                <c:pt idx="253">
                  <c:v>46.833000000000006</c:v>
                </c:pt>
                <c:pt idx="254">
                  <c:v>46.728000000000129</c:v>
                </c:pt>
                <c:pt idx="255">
                  <c:v>46.713000000000001</c:v>
                </c:pt>
                <c:pt idx="256">
                  <c:v>46.813999999999993</c:v>
                </c:pt>
                <c:pt idx="257">
                  <c:v>46.655000000000001</c:v>
                </c:pt>
                <c:pt idx="258">
                  <c:v>46.687000000000005</c:v>
                </c:pt>
                <c:pt idx="259">
                  <c:v>46.518000000000001</c:v>
                </c:pt>
                <c:pt idx="260">
                  <c:v>46.353000000000002</c:v>
                </c:pt>
                <c:pt idx="261">
                  <c:v>46.552</c:v>
                </c:pt>
                <c:pt idx="262">
                  <c:v>46.137</c:v>
                </c:pt>
                <c:pt idx="263">
                  <c:v>46.186</c:v>
                </c:pt>
                <c:pt idx="264">
                  <c:v>46.278000000000013</c:v>
                </c:pt>
                <c:pt idx="265">
                  <c:v>46.243000000000002</c:v>
                </c:pt>
                <c:pt idx="266">
                  <c:v>46.281000000000006</c:v>
                </c:pt>
                <c:pt idx="267">
                  <c:v>46.217000000000006</c:v>
                </c:pt>
                <c:pt idx="268">
                  <c:v>46.134</c:v>
                </c:pt>
                <c:pt idx="269">
                  <c:v>46.166000000000011</c:v>
                </c:pt>
                <c:pt idx="270">
                  <c:v>46.125000000000114</c:v>
                </c:pt>
                <c:pt idx="271">
                  <c:v>46.04</c:v>
                </c:pt>
                <c:pt idx="272">
                  <c:v>46.02</c:v>
                </c:pt>
                <c:pt idx="273">
                  <c:v>46.071000000000005</c:v>
                </c:pt>
                <c:pt idx="274">
                  <c:v>46.01</c:v>
                </c:pt>
                <c:pt idx="275">
                  <c:v>46.038000000000011</c:v>
                </c:pt>
                <c:pt idx="276">
                  <c:v>46.063000000000002</c:v>
                </c:pt>
                <c:pt idx="277">
                  <c:v>46.136000000000003</c:v>
                </c:pt>
                <c:pt idx="278">
                  <c:v>46.141000000000005</c:v>
                </c:pt>
                <c:pt idx="279">
                  <c:v>46.042000000000002</c:v>
                </c:pt>
                <c:pt idx="280">
                  <c:v>46.065000000000012</c:v>
                </c:pt>
                <c:pt idx="281">
                  <c:v>46.259</c:v>
                </c:pt>
                <c:pt idx="282">
                  <c:v>46.176000000000002</c:v>
                </c:pt>
                <c:pt idx="283">
                  <c:v>46.056000000000004</c:v>
                </c:pt>
                <c:pt idx="284">
                  <c:v>45.714000000000006</c:v>
                </c:pt>
                <c:pt idx="285">
                  <c:v>46.121000000000002</c:v>
                </c:pt>
                <c:pt idx="286">
                  <c:v>46.15</c:v>
                </c:pt>
                <c:pt idx="287">
                  <c:v>46.072000000000003</c:v>
                </c:pt>
                <c:pt idx="288">
                  <c:v>46.204000000000001</c:v>
                </c:pt>
                <c:pt idx="289">
                  <c:v>46.149000000000001</c:v>
                </c:pt>
                <c:pt idx="290">
                  <c:v>46.24</c:v>
                </c:pt>
                <c:pt idx="291">
                  <c:v>46.372</c:v>
                </c:pt>
                <c:pt idx="292">
                  <c:v>46.341999999999999</c:v>
                </c:pt>
                <c:pt idx="293">
                  <c:v>46.29500000000013</c:v>
                </c:pt>
                <c:pt idx="294">
                  <c:v>46.369</c:v>
                </c:pt>
                <c:pt idx="295">
                  <c:v>46.509</c:v>
                </c:pt>
                <c:pt idx="296">
                  <c:v>46.378</c:v>
                </c:pt>
                <c:pt idx="297">
                  <c:v>46.537000000000006</c:v>
                </c:pt>
                <c:pt idx="298">
                  <c:v>46.478000000000002</c:v>
                </c:pt>
                <c:pt idx="299">
                  <c:v>46.349000000000004</c:v>
                </c:pt>
                <c:pt idx="300">
                  <c:v>46.511000000000003</c:v>
                </c:pt>
                <c:pt idx="301">
                  <c:v>46.591000000000001</c:v>
                </c:pt>
                <c:pt idx="302">
                  <c:v>46.55</c:v>
                </c:pt>
                <c:pt idx="303">
                  <c:v>46.676000000000002</c:v>
                </c:pt>
                <c:pt idx="304">
                  <c:v>46.690000000000012</c:v>
                </c:pt>
                <c:pt idx="305">
                  <c:v>46.561</c:v>
                </c:pt>
                <c:pt idx="306">
                  <c:v>46.851999999999997</c:v>
                </c:pt>
                <c:pt idx="307">
                  <c:v>46.796000000000063</c:v>
                </c:pt>
                <c:pt idx="308">
                  <c:v>46.779000000000003</c:v>
                </c:pt>
                <c:pt idx="309">
                  <c:v>46.819000000000003</c:v>
                </c:pt>
                <c:pt idx="310">
                  <c:v>46.924000000000007</c:v>
                </c:pt>
                <c:pt idx="311">
                  <c:v>46.757000000000005</c:v>
                </c:pt>
                <c:pt idx="312">
                  <c:v>46.775000000000013</c:v>
                </c:pt>
                <c:pt idx="313">
                  <c:v>46.89</c:v>
                </c:pt>
                <c:pt idx="314">
                  <c:v>46.85</c:v>
                </c:pt>
                <c:pt idx="315">
                  <c:v>46.919000000000004</c:v>
                </c:pt>
                <c:pt idx="316">
                  <c:v>46.945</c:v>
                </c:pt>
                <c:pt idx="317">
                  <c:v>46.919000000000004</c:v>
                </c:pt>
                <c:pt idx="318">
                  <c:v>46.945</c:v>
                </c:pt>
                <c:pt idx="319">
                  <c:v>46.96</c:v>
                </c:pt>
                <c:pt idx="320">
                  <c:v>46.91</c:v>
                </c:pt>
                <c:pt idx="321">
                  <c:v>46.909000000000006</c:v>
                </c:pt>
                <c:pt idx="322">
                  <c:v>47.134</c:v>
                </c:pt>
                <c:pt idx="323">
                  <c:v>46.98</c:v>
                </c:pt>
                <c:pt idx="324">
                  <c:v>46.956000000000003</c:v>
                </c:pt>
                <c:pt idx="325">
                  <c:v>46.981000000000002</c:v>
                </c:pt>
                <c:pt idx="326">
                  <c:v>47.014000000000003</c:v>
                </c:pt>
                <c:pt idx="327">
                  <c:v>46.957999999999998</c:v>
                </c:pt>
                <c:pt idx="328">
                  <c:v>46.989000000000004</c:v>
                </c:pt>
                <c:pt idx="329">
                  <c:v>46.903000000000006</c:v>
                </c:pt>
                <c:pt idx="330">
                  <c:v>46.831000000000003</c:v>
                </c:pt>
                <c:pt idx="331">
                  <c:v>46.851999999999997</c:v>
                </c:pt>
                <c:pt idx="332">
                  <c:v>46.993000000000002</c:v>
                </c:pt>
                <c:pt idx="333">
                  <c:v>47.113</c:v>
                </c:pt>
                <c:pt idx="334">
                  <c:v>46.927</c:v>
                </c:pt>
                <c:pt idx="335">
                  <c:v>46.65</c:v>
                </c:pt>
                <c:pt idx="336">
                  <c:v>46.819000000000003</c:v>
                </c:pt>
                <c:pt idx="337">
                  <c:v>46.884999999999998</c:v>
                </c:pt>
                <c:pt idx="338">
                  <c:v>46.473000000000006</c:v>
                </c:pt>
                <c:pt idx="339">
                  <c:v>46.957000000000001</c:v>
                </c:pt>
                <c:pt idx="340">
                  <c:v>46.914000000000001</c:v>
                </c:pt>
                <c:pt idx="341">
                  <c:v>46.792000000000129</c:v>
                </c:pt>
                <c:pt idx="342">
                  <c:v>46.853000000000002</c:v>
                </c:pt>
                <c:pt idx="343">
                  <c:v>46.78</c:v>
                </c:pt>
                <c:pt idx="344">
                  <c:v>46.637</c:v>
                </c:pt>
                <c:pt idx="345">
                  <c:v>46.879000000000005</c:v>
                </c:pt>
                <c:pt idx="346">
                  <c:v>46.82</c:v>
                </c:pt>
                <c:pt idx="347">
                  <c:v>46.636000000000003</c:v>
                </c:pt>
                <c:pt idx="348">
                  <c:v>46.705000000000013</c:v>
                </c:pt>
                <c:pt idx="349">
                  <c:v>46.831000000000003</c:v>
                </c:pt>
                <c:pt idx="350">
                  <c:v>46.663000000000011</c:v>
                </c:pt>
                <c:pt idx="351">
                  <c:v>46.585000000000001</c:v>
                </c:pt>
                <c:pt idx="352">
                  <c:v>46.528000000000013</c:v>
                </c:pt>
                <c:pt idx="353">
                  <c:v>46.699000000000012</c:v>
                </c:pt>
                <c:pt idx="354">
                  <c:v>46.553000000000004</c:v>
                </c:pt>
                <c:pt idx="355">
                  <c:v>46.606000000000002</c:v>
                </c:pt>
                <c:pt idx="356">
                  <c:v>46.627000000000002</c:v>
                </c:pt>
                <c:pt idx="357">
                  <c:v>46.563000000000002</c:v>
                </c:pt>
                <c:pt idx="358">
                  <c:v>46.621000000000002</c:v>
                </c:pt>
                <c:pt idx="359">
                  <c:v>46.571000000000005</c:v>
                </c:pt>
                <c:pt idx="360">
                  <c:v>46.506</c:v>
                </c:pt>
                <c:pt idx="361">
                  <c:v>46.497</c:v>
                </c:pt>
                <c:pt idx="362">
                  <c:v>45.93</c:v>
                </c:pt>
                <c:pt idx="363">
                  <c:v>46.608000000000011</c:v>
                </c:pt>
                <c:pt idx="364">
                  <c:v>46.917000000000002</c:v>
                </c:pt>
                <c:pt idx="365">
                  <c:v>46.56</c:v>
                </c:pt>
                <c:pt idx="366">
                  <c:v>46.462000000000003</c:v>
                </c:pt>
                <c:pt idx="367">
                  <c:v>46.641000000000005</c:v>
                </c:pt>
                <c:pt idx="368">
                  <c:v>46.591000000000001</c:v>
                </c:pt>
                <c:pt idx="369">
                  <c:v>46.532000000000011</c:v>
                </c:pt>
                <c:pt idx="370">
                  <c:v>46.450999999999993</c:v>
                </c:pt>
                <c:pt idx="371">
                  <c:v>46.42</c:v>
                </c:pt>
                <c:pt idx="372">
                  <c:v>46.555</c:v>
                </c:pt>
                <c:pt idx="373">
                  <c:v>46.417999999999999</c:v>
                </c:pt>
                <c:pt idx="374">
                  <c:v>46.396000000000001</c:v>
                </c:pt>
                <c:pt idx="375">
                  <c:v>46.465000000000003</c:v>
                </c:pt>
                <c:pt idx="376">
                  <c:v>46.379000000000005</c:v>
                </c:pt>
                <c:pt idx="377">
                  <c:v>46.387999999999998</c:v>
                </c:pt>
                <c:pt idx="378">
                  <c:v>46.507000000000005</c:v>
                </c:pt>
                <c:pt idx="379">
                  <c:v>46.565000000000012</c:v>
                </c:pt>
                <c:pt idx="380">
                  <c:v>46.496000000000002</c:v>
                </c:pt>
                <c:pt idx="381">
                  <c:v>46.567</c:v>
                </c:pt>
                <c:pt idx="382">
                  <c:v>46.423000000000002</c:v>
                </c:pt>
                <c:pt idx="383">
                  <c:v>46.468000000000011</c:v>
                </c:pt>
                <c:pt idx="384">
                  <c:v>46.568000000000012</c:v>
                </c:pt>
                <c:pt idx="385">
                  <c:v>46.438000000000002</c:v>
                </c:pt>
                <c:pt idx="386">
                  <c:v>46.481000000000002</c:v>
                </c:pt>
                <c:pt idx="387">
                  <c:v>46.502000000000002</c:v>
                </c:pt>
                <c:pt idx="388">
                  <c:v>46.557000000000002</c:v>
                </c:pt>
                <c:pt idx="389">
                  <c:v>46.626000000000012</c:v>
                </c:pt>
                <c:pt idx="390">
                  <c:v>46.434000000000005</c:v>
                </c:pt>
                <c:pt idx="391">
                  <c:v>46.615000000000002</c:v>
                </c:pt>
                <c:pt idx="392">
                  <c:v>46.567</c:v>
                </c:pt>
                <c:pt idx="393">
                  <c:v>46.528000000000013</c:v>
                </c:pt>
                <c:pt idx="394">
                  <c:v>46.516000000000005</c:v>
                </c:pt>
                <c:pt idx="395">
                  <c:v>46.477000000000004</c:v>
                </c:pt>
                <c:pt idx="396">
                  <c:v>46.552</c:v>
                </c:pt>
                <c:pt idx="397">
                  <c:v>46.633000000000003</c:v>
                </c:pt>
                <c:pt idx="398">
                  <c:v>46.602000000000011</c:v>
                </c:pt>
                <c:pt idx="399">
                  <c:v>46.609000000000002</c:v>
                </c:pt>
                <c:pt idx="400">
                  <c:v>46.599000000000011</c:v>
                </c:pt>
                <c:pt idx="401">
                  <c:v>46.504000000000005</c:v>
                </c:pt>
                <c:pt idx="402">
                  <c:v>46.65</c:v>
                </c:pt>
                <c:pt idx="403">
                  <c:v>46.645000000000003</c:v>
                </c:pt>
                <c:pt idx="404">
                  <c:v>46.627000000000002</c:v>
                </c:pt>
                <c:pt idx="405">
                  <c:v>46.484999999999999</c:v>
                </c:pt>
                <c:pt idx="406">
                  <c:v>46.547000000000004</c:v>
                </c:pt>
                <c:pt idx="407">
                  <c:v>46.55</c:v>
                </c:pt>
                <c:pt idx="408">
                  <c:v>46.556000000000004</c:v>
                </c:pt>
                <c:pt idx="409">
                  <c:v>46.395000000000003</c:v>
                </c:pt>
                <c:pt idx="410">
                  <c:v>46.419000000000004</c:v>
                </c:pt>
                <c:pt idx="411">
                  <c:v>46.399000000000001</c:v>
                </c:pt>
                <c:pt idx="412">
                  <c:v>46.492000000000012</c:v>
                </c:pt>
                <c:pt idx="413">
                  <c:v>46.425000000000011</c:v>
                </c:pt>
                <c:pt idx="414">
                  <c:v>46.44</c:v>
                </c:pt>
                <c:pt idx="415">
                  <c:v>46.556000000000004</c:v>
                </c:pt>
                <c:pt idx="416">
                  <c:v>46.449000000000005</c:v>
                </c:pt>
                <c:pt idx="417">
                  <c:v>46.392000000000003</c:v>
                </c:pt>
                <c:pt idx="418">
                  <c:v>46.558</c:v>
                </c:pt>
                <c:pt idx="419">
                  <c:v>46.519000000000005</c:v>
                </c:pt>
                <c:pt idx="420">
                  <c:v>46.529000000000003</c:v>
                </c:pt>
                <c:pt idx="421">
                  <c:v>46.448</c:v>
                </c:pt>
                <c:pt idx="422">
                  <c:v>46.311999999999998</c:v>
                </c:pt>
                <c:pt idx="423">
                  <c:v>46.421000000000006</c:v>
                </c:pt>
                <c:pt idx="424">
                  <c:v>46.484999999999999</c:v>
                </c:pt>
                <c:pt idx="425">
                  <c:v>46.551000000000002</c:v>
                </c:pt>
                <c:pt idx="426">
                  <c:v>46.272000000000013</c:v>
                </c:pt>
                <c:pt idx="427">
                  <c:v>46.564</c:v>
                </c:pt>
                <c:pt idx="428">
                  <c:v>46.444000000000003</c:v>
                </c:pt>
                <c:pt idx="429">
                  <c:v>46.369</c:v>
                </c:pt>
                <c:pt idx="430">
                  <c:v>46.350999999999999</c:v>
                </c:pt>
                <c:pt idx="431">
                  <c:v>46.515000000000001</c:v>
                </c:pt>
                <c:pt idx="432">
                  <c:v>46.31</c:v>
                </c:pt>
                <c:pt idx="433">
                  <c:v>46.379000000000005</c:v>
                </c:pt>
                <c:pt idx="434">
                  <c:v>46.559000000000005</c:v>
                </c:pt>
                <c:pt idx="435">
                  <c:v>46.417000000000002</c:v>
                </c:pt>
                <c:pt idx="436">
                  <c:v>46.471000000000004</c:v>
                </c:pt>
                <c:pt idx="437">
                  <c:v>46.444000000000003</c:v>
                </c:pt>
                <c:pt idx="438">
                  <c:v>46.17</c:v>
                </c:pt>
                <c:pt idx="439">
                  <c:v>46.386999999999993</c:v>
                </c:pt>
                <c:pt idx="440">
                  <c:v>46.522000000000013</c:v>
                </c:pt>
                <c:pt idx="441">
                  <c:v>46.35</c:v>
                </c:pt>
                <c:pt idx="442">
                  <c:v>46.494</c:v>
                </c:pt>
                <c:pt idx="443">
                  <c:v>46.464000000000006</c:v>
                </c:pt>
                <c:pt idx="444">
                  <c:v>46.301000000000002</c:v>
                </c:pt>
                <c:pt idx="445">
                  <c:v>46.456000000000003</c:v>
                </c:pt>
                <c:pt idx="446">
                  <c:v>46.4</c:v>
                </c:pt>
                <c:pt idx="447">
                  <c:v>46.509</c:v>
                </c:pt>
              </c:numCache>
            </c:numRef>
          </c:yVal>
          <c:smooth val="1"/>
        </c:ser>
        <c:dLbls>
          <c:showLegendKey val="0"/>
          <c:showVal val="0"/>
          <c:showCatName val="0"/>
          <c:showSerName val="0"/>
          <c:showPercent val="0"/>
          <c:showBubbleSize val="0"/>
        </c:dLbls>
        <c:axId val="168588800"/>
        <c:axId val="168590336"/>
      </c:scatterChart>
      <c:valAx>
        <c:axId val="168588800"/>
        <c:scaling>
          <c:orientation val="minMax"/>
          <c:max val="45"/>
          <c:min val="0"/>
        </c:scaling>
        <c:delete val="0"/>
        <c:axPos val="b"/>
        <c:numFmt formatCode="General" sourceLinked="1"/>
        <c:majorTickMark val="in"/>
        <c:minorTickMark val="none"/>
        <c:tickLblPos val="none"/>
        <c:txPr>
          <a:bodyPr rot="0" vert="horz"/>
          <a:lstStyle/>
          <a:p>
            <a:pPr>
              <a:defRPr sz="1800" b="0" i="0" u="none" strike="noStrike" baseline="0">
                <a:solidFill>
                  <a:srgbClr val="000000"/>
                </a:solidFill>
                <a:latin typeface="Calibri"/>
                <a:ea typeface="Calibri"/>
                <a:cs typeface="Calibri"/>
              </a:defRPr>
            </a:pPr>
            <a:endParaRPr lang="en-US"/>
          </a:p>
        </c:txPr>
        <c:crossAx val="168590336"/>
        <c:crosses val="autoZero"/>
        <c:crossBetween val="midCat"/>
        <c:majorUnit val="5"/>
        <c:minorUnit val="4"/>
      </c:valAx>
      <c:valAx>
        <c:axId val="168590336"/>
        <c:scaling>
          <c:orientation val="minMax"/>
          <c:max val="48"/>
          <c:min val="44"/>
        </c:scaling>
        <c:delete val="0"/>
        <c:axPos val="l"/>
        <c:numFmt formatCode="General" sourceLinked="1"/>
        <c:majorTickMark val="out"/>
        <c:minorTickMark val="none"/>
        <c:tickLblPos val="nextTo"/>
        <c:txPr>
          <a:bodyPr/>
          <a:lstStyle/>
          <a:p>
            <a:pPr>
              <a:defRPr sz="1600">
                <a:solidFill>
                  <a:schemeClr val="bg1">
                    <a:lumMod val="85000"/>
                  </a:schemeClr>
                </a:solidFill>
                <a:latin typeface="Segoe Condensed" pitchFamily="34" charset="0"/>
              </a:defRPr>
            </a:pPr>
            <a:endParaRPr lang="en-US"/>
          </a:p>
        </c:txPr>
        <c:crossAx val="168588800"/>
        <c:crossesAt val="0"/>
        <c:crossBetween val="midCat"/>
        <c:majorUnit val="2"/>
        <c:minorUnit val="0.4"/>
      </c:valAx>
      <c:spPr>
        <a:noFill/>
        <a:ln w="25400">
          <a:noFill/>
        </a:ln>
      </c:spPr>
    </c:plotArea>
    <c:plotVisOnly val="1"/>
    <c:dispBlanksAs val="gap"/>
    <c:showDLblsOverMax val="0"/>
  </c:chart>
  <c:spPr>
    <a:noFill/>
    <a:ln>
      <a:noFill/>
    </a:ln>
  </c:sp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65956090615508"/>
          <c:y val="7.4016112569262174E-2"/>
          <c:w val="0.83516206628054679"/>
          <c:h val="0.70537802566345875"/>
        </c:manualLayout>
      </c:layout>
      <c:scatterChart>
        <c:scatterStyle val="smoothMarker"/>
        <c:varyColors val="0"/>
        <c:ser>
          <c:idx val="0"/>
          <c:order val="0"/>
          <c:spPr>
            <a:ln w="19050"/>
          </c:spPr>
          <c:marker>
            <c:symbol val="none"/>
          </c:marker>
          <c:dPt>
            <c:idx val="37"/>
            <c:bubble3D val="0"/>
            <c:spPr>
              <a:ln w="19050">
                <a:solidFill>
                  <a:schemeClr val="accent1"/>
                </a:solidFill>
                <a:prstDash val="sysDash"/>
              </a:ln>
            </c:spPr>
          </c:dPt>
          <c:xVal>
            <c:numRef>
              <c:f>faucetStreamToFile.csv!$A$1:$A$448</c:f>
              <c:numCache>
                <c:formatCode>General</c:formatCode>
                <c:ptCount val="448"/>
                <c:pt idx="0">
                  <c:v>1.0000000000000037E-3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1.0009999999999959</c:v>
                </c:pt>
                <c:pt idx="11">
                  <c:v>1.101</c:v>
                </c:pt>
                <c:pt idx="12">
                  <c:v>1.2009999999999956</c:v>
                </c:pt>
                <c:pt idx="13">
                  <c:v>1.3009999999999964</c:v>
                </c:pt>
                <c:pt idx="14">
                  <c:v>1.4009999999999951</c:v>
                </c:pt>
                <c:pt idx="15">
                  <c:v>1.5009999999999959</c:v>
                </c:pt>
                <c:pt idx="16">
                  <c:v>1.601</c:v>
                </c:pt>
                <c:pt idx="17">
                  <c:v>1.7009999999999956</c:v>
                </c:pt>
                <c:pt idx="18">
                  <c:v>1.8009999999999964</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faucetStreamToFile.csv!$B$1:$B$448</c:f>
              <c:numCache>
                <c:formatCode>General</c:formatCode>
                <c:ptCount val="448"/>
                <c:pt idx="0">
                  <c:v>46.564</c:v>
                </c:pt>
                <c:pt idx="1">
                  <c:v>46.572000000000003</c:v>
                </c:pt>
                <c:pt idx="2">
                  <c:v>46.699000000000012</c:v>
                </c:pt>
                <c:pt idx="3">
                  <c:v>46.585000000000001</c:v>
                </c:pt>
                <c:pt idx="4">
                  <c:v>46.715000000000003</c:v>
                </c:pt>
                <c:pt idx="5">
                  <c:v>46.563000000000002</c:v>
                </c:pt>
                <c:pt idx="6">
                  <c:v>46.477000000000004</c:v>
                </c:pt>
                <c:pt idx="7">
                  <c:v>46.609000000000002</c:v>
                </c:pt>
                <c:pt idx="8">
                  <c:v>46.651000000000003</c:v>
                </c:pt>
                <c:pt idx="9">
                  <c:v>46.472000000000001</c:v>
                </c:pt>
                <c:pt idx="10">
                  <c:v>46.615000000000002</c:v>
                </c:pt>
                <c:pt idx="11">
                  <c:v>46.583000000000006</c:v>
                </c:pt>
                <c:pt idx="12">
                  <c:v>46.58</c:v>
                </c:pt>
                <c:pt idx="13">
                  <c:v>46.54</c:v>
                </c:pt>
                <c:pt idx="14">
                  <c:v>46.691000000000003</c:v>
                </c:pt>
                <c:pt idx="15">
                  <c:v>46.509</c:v>
                </c:pt>
                <c:pt idx="16">
                  <c:v>46.518000000000001</c:v>
                </c:pt>
                <c:pt idx="17">
                  <c:v>46.623000000000012</c:v>
                </c:pt>
                <c:pt idx="18">
                  <c:v>46.624000000000002</c:v>
                </c:pt>
                <c:pt idx="19">
                  <c:v>46.651000000000003</c:v>
                </c:pt>
                <c:pt idx="20">
                  <c:v>46.555</c:v>
                </c:pt>
                <c:pt idx="21">
                  <c:v>46.645000000000003</c:v>
                </c:pt>
                <c:pt idx="22">
                  <c:v>46.614000000000004</c:v>
                </c:pt>
                <c:pt idx="23">
                  <c:v>46.643000000000001</c:v>
                </c:pt>
                <c:pt idx="24">
                  <c:v>46.671000000000006</c:v>
                </c:pt>
                <c:pt idx="25">
                  <c:v>46.785000000000011</c:v>
                </c:pt>
                <c:pt idx="26">
                  <c:v>46.743000000000002</c:v>
                </c:pt>
                <c:pt idx="27">
                  <c:v>46.752000000000002</c:v>
                </c:pt>
                <c:pt idx="28">
                  <c:v>46.908000000000001</c:v>
                </c:pt>
                <c:pt idx="29">
                  <c:v>46.688000000000002</c:v>
                </c:pt>
                <c:pt idx="30">
                  <c:v>46.879000000000005</c:v>
                </c:pt>
                <c:pt idx="31">
                  <c:v>45.426000000000002</c:v>
                </c:pt>
                <c:pt idx="32">
                  <c:v>42.592000000000013</c:v>
                </c:pt>
                <c:pt idx="33">
                  <c:v>49.049000000000007</c:v>
                </c:pt>
                <c:pt idx="34">
                  <c:v>46.291000000000011</c:v>
                </c:pt>
                <c:pt idx="35">
                  <c:v>44.079000000000001</c:v>
                </c:pt>
                <c:pt idx="36">
                  <c:v>47.402000000000001</c:v>
                </c:pt>
                <c:pt idx="37">
                  <c:v>46.333000000000006</c:v>
                </c:pt>
                <c:pt idx="38">
                  <c:v>44.221000000000011</c:v>
                </c:pt>
                <c:pt idx="39">
                  <c:v>46.184000000000005</c:v>
                </c:pt>
                <c:pt idx="40">
                  <c:v>46.264000000000003</c:v>
                </c:pt>
                <c:pt idx="41">
                  <c:v>44.712000000000003</c:v>
                </c:pt>
                <c:pt idx="42">
                  <c:v>45.231000000000002</c:v>
                </c:pt>
                <c:pt idx="43">
                  <c:v>45.979000000000006</c:v>
                </c:pt>
                <c:pt idx="44">
                  <c:v>44.899000000000001</c:v>
                </c:pt>
                <c:pt idx="45">
                  <c:v>44.908000000000001</c:v>
                </c:pt>
                <c:pt idx="46">
                  <c:v>45.274000000000001</c:v>
                </c:pt>
                <c:pt idx="47">
                  <c:v>44.826000000000001</c:v>
                </c:pt>
                <c:pt idx="48">
                  <c:v>44.604000000000006</c:v>
                </c:pt>
                <c:pt idx="49">
                  <c:v>45.134</c:v>
                </c:pt>
                <c:pt idx="50">
                  <c:v>44.769000000000013</c:v>
                </c:pt>
                <c:pt idx="51">
                  <c:v>44.592000000000013</c:v>
                </c:pt>
                <c:pt idx="52">
                  <c:v>44.889000000000003</c:v>
                </c:pt>
                <c:pt idx="53">
                  <c:v>44.91</c:v>
                </c:pt>
                <c:pt idx="54">
                  <c:v>44.68</c:v>
                </c:pt>
                <c:pt idx="55">
                  <c:v>44.784000000000006</c:v>
                </c:pt>
                <c:pt idx="56">
                  <c:v>44.737000000000002</c:v>
                </c:pt>
                <c:pt idx="57">
                  <c:v>44.659000000000006</c:v>
                </c:pt>
                <c:pt idx="58">
                  <c:v>44.725000000000129</c:v>
                </c:pt>
                <c:pt idx="59">
                  <c:v>44.897000000000006</c:v>
                </c:pt>
                <c:pt idx="60">
                  <c:v>44.759</c:v>
                </c:pt>
                <c:pt idx="61">
                  <c:v>44.765000000000114</c:v>
                </c:pt>
                <c:pt idx="62">
                  <c:v>44.620000000000012</c:v>
                </c:pt>
                <c:pt idx="63">
                  <c:v>44.774000000000001</c:v>
                </c:pt>
                <c:pt idx="64">
                  <c:v>44.79800000000013</c:v>
                </c:pt>
                <c:pt idx="65">
                  <c:v>44.829000000000001</c:v>
                </c:pt>
                <c:pt idx="66">
                  <c:v>44.936</c:v>
                </c:pt>
                <c:pt idx="67">
                  <c:v>44.895000000000003</c:v>
                </c:pt>
                <c:pt idx="68">
                  <c:v>44.909000000000006</c:v>
                </c:pt>
                <c:pt idx="69">
                  <c:v>44.974000000000004</c:v>
                </c:pt>
                <c:pt idx="70">
                  <c:v>44.787000000000006</c:v>
                </c:pt>
                <c:pt idx="71">
                  <c:v>44.962000000000003</c:v>
                </c:pt>
                <c:pt idx="72">
                  <c:v>45.159000000000006</c:v>
                </c:pt>
                <c:pt idx="73">
                  <c:v>45.132000000000012</c:v>
                </c:pt>
                <c:pt idx="74">
                  <c:v>45.268000000000114</c:v>
                </c:pt>
                <c:pt idx="75">
                  <c:v>45.332000000000001</c:v>
                </c:pt>
                <c:pt idx="76">
                  <c:v>45.332000000000001</c:v>
                </c:pt>
                <c:pt idx="77">
                  <c:v>45.35</c:v>
                </c:pt>
                <c:pt idx="78">
                  <c:v>45.274000000000001</c:v>
                </c:pt>
                <c:pt idx="79">
                  <c:v>45.513000000000005</c:v>
                </c:pt>
                <c:pt idx="80">
                  <c:v>45.469000000000001</c:v>
                </c:pt>
                <c:pt idx="81">
                  <c:v>45.456000000000003</c:v>
                </c:pt>
                <c:pt idx="82">
                  <c:v>45.612000000000002</c:v>
                </c:pt>
                <c:pt idx="83">
                  <c:v>45.67</c:v>
                </c:pt>
                <c:pt idx="84">
                  <c:v>45.903000000000006</c:v>
                </c:pt>
                <c:pt idx="85">
                  <c:v>45.685000000000002</c:v>
                </c:pt>
                <c:pt idx="86">
                  <c:v>45.809000000000005</c:v>
                </c:pt>
                <c:pt idx="87">
                  <c:v>45.911000000000001</c:v>
                </c:pt>
                <c:pt idx="88">
                  <c:v>45.913000000000004</c:v>
                </c:pt>
                <c:pt idx="89">
                  <c:v>46.053000000000004</c:v>
                </c:pt>
                <c:pt idx="90">
                  <c:v>46.036000000000001</c:v>
                </c:pt>
                <c:pt idx="91">
                  <c:v>45.978000000000002</c:v>
                </c:pt>
                <c:pt idx="92">
                  <c:v>46.063000000000002</c:v>
                </c:pt>
                <c:pt idx="93">
                  <c:v>46.262000000000114</c:v>
                </c:pt>
                <c:pt idx="94">
                  <c:v>45.988</c:v>
                </c:pt>
                <c:pt idx="95">
                  <c:v>46.124000000000002</c:v>
                </c:pt>
                <c:pt idx="96">
                  <c:v>46.217000000000006</c:v>
                </c:pt>
                <c:pt idx="97">
                  <c:v>46.137</c:v>
                </c:pt>
                <c:pt idx="98">
                  <c:v>46.169000000000011</c:v>
                </c:pt>
                <c:pt idx="99">
                  <c:v>46.310999999999993</c:v>
                </c:pt>
                <c:pt idx="100">
                  <c:v>46.190000000000012</c:v>
                </c:pt>
                <c:pt idx="101">
                  <c:v>46.380999999999993</c:v>
                </c:pt>
                <c:pt idx="102">
                  <c:v>46.224000000000011</c:v>
                </c:pt>
                <c:pt idx="103">
                  <c:v>46.236000000000011</c:v>
                </c:pt>
                <c:pt idx="104">
                  <c:v>46.199000000000012</c:v>
                </c:pt>
                <c:pt idx="105">
                  <c:v>46.212000000000003</c:v>
                </c:pt>
                <c:pt idx="106">
                  <c:v>46.31</c:v>
                </c:pt>
                <c:pt idx="107">
                  <c:v>46.264000000000003</c:v>
                </c:pt>
                <c:pt idx="108">
                  <c:v>46.138000000000012</c:v>
                </c:pt>
                <c:pt idx="109">
                  <c:v>46.247</c:v>
                </c:pt>
                <c:pt idx="110">
                  <c:v>46.274000000000001</c:v>
                </c:pt>
                <c:pt idx="111">
                  <c:v>46.230000000000011</c:v>
                </c:pt>
                <c:pt idx="112">
                  <c:v>46.273000000000003</c:v>
                </c:pt>
                <c:pt idx="113">
                  <c:v>46.229000000000013</c:v>
                </c:pt>
                <c:pt idx="114">
                  <c:v>46.225000000000129</c:v>
                </c:pt>
                <c:pt idx="115">
                  <c:v>46.245000000000012</c:v>
                </c:pt>
                <c:pt idx="116">
                  <c:v>46.099000000000011</c:v>
                </c:pt>
                <c:pt idx="117">
                  <c:v>46.156000000000006</c:v>
                </c:pt>
                <c:pt idx="118">
                  <c:v>45.936</c:v>
                </c:pt>
                <c:pt idx="119">
                  <c:v>46.171000000000006</c:v>
                </c:pt>
                <c:pt idx="120">
                  <c:v>46.037000000000006</c:v>
                </c:pt>
                <c:pt idx="121">
                  <c:v>45.927</c:v>
                </c:pt>
                <c:pt idx="122">
                  <c:v>46.011000000000003</c:v>
                </c:pt>
                <c:pt idx="123">
                  <c:v>45.895000000000003</c:v>
                </c:pt>
                <c:pt idx="124">
                  <c:v>45.977000000000004</c:v>
                </c:pt>
                <c:pt idx="125">
                  <c:v>45.991</c:v>
                </c:pt>
                <c:pt idx="126">
                  <c:v>45.841999999999999</c:v>
                </c:pt>
                <c:pt idx="127">
                  <c:v>45.839000000000006</c:v>
                </c:pt>
                <c:pt idx="128">
                  <c:v>45.88</c:v>
                </c:pt>
                <c:pt idx="129">
                  <c:v>45.837000000000003</c:v>
                </c:pt>
                <c:pt idx="130">
                  <c:v>45.854999999999997</c:v>
                </c:pt>
                <c:pt idx="131">
                  <c:v>45.983000000000004</c:v>
                </c:pt>
                <c:pt idx="132">
                  <c:v>45.723000000000013</c:v>
                </c:pt>
                <c:pt idx="133">
                  <c:v>45.677</c:v>
                </c:pt>
                <c:pt idx="134">
                  <c:v>45.651000000000003</c:v>
                </c:pt>
                <c:pt idx="135">
                  <c:v>45.701000000000001</c:v>
                </c:pt>
                <c:pt idx="136">
                  <c:v>45.771000000000001</c:v>
                </c:pt>
                <c:pt idx="137">
                  <c:v>45.642000000000003</c:v>
                </c:pt>
                <c:pt idx="138">
                  <c:v>45.67</c:v>
                </c:pt>
                <c:pt idx="139">
                  <c:v>45.57</c:v>
                </c:pt>
                <c:pt idx="140">
                  <c:v>45.505000000000003</c:v>
                </c:pt>
                <c:pt idx="141">
                  <c:v>45.526000000000003</c:v>
                </c:pt>
                <c:pt idx="142">
                  <c:v>45.662000000000013</c:v>
                </c:pt>
                <c:pt idx="143">
                  <c:v>45.436</c:v>
                </c:pt>
                <c:pt idx="144">
                  <c:v>45.595000000000013</c:v>
                </c:pt>
                <c:pt idx="145">
                  <c:v>45.501000000000005</c:v>
                </c:pt>
                <c:pt idx="146">
                  <c:v>44.886000000000003</c:v>
                </c:pt>
                <c:pt idx="147">
                  <c:v>45.51</c:v>
                </c:pt>
                <c:pt idx="148">
                  <c:v>45.484000000000002</c:v>
                </c:pt>
                <c:pt idx="149">
                  <c:v>45.626000000000012</c:v>
                </c:pt>
                <c:pt idx="150">
                  <c:v>45.468000000000011</c:v>
                </c:pt>
                <c:pt idx="151">
                  <c:v>45.477000000000004</c:v>
                </c:pt>
                <c:pt idx="152">
                  <c:v>45.397000000000006</c:v>
                </c:pt>
                <c:pt idx="153">
                  <c:v>45.365000000000002</c:v>
                </c:pt>
                <c:pt idx="154">
                  <c:v>45.562000000000012</c:v>
                </c:pt>
                <c:pt idx="155">
                  <c:v>45.499000000000002</c:v>
                </c:pt>
                <c:pt idx="156">
                  <c:v>45.436</c:v>
                </c:pt>
                <c:pt idx="157">
                  <c:v>45.465000000000003</c:v>
                </c:pt>
                <c:pt idx="158">
                  <c:v>45.381999999999998</c:v>
                </c:pt>
                <c:pt idx="159">
                  <c:v>45.45</c:v>
                </c:pt>
                <c:pt idx="160">
                  <c:v>45.506</c:v>
                </c:pt>
                <c:pt idx="161">
                  <c:v>45.44</c:v>
                </c:pt>
                <c:pt idx="162">
                  <c:v>45.505000000000003</c:v>
                </c:pt>
                <c:pt idx="163">
                  <c:v>45.617000000000004</c:v>
                </c:pt>
                <c:pt idx="164">
                  <c:v>45.555</c:v>
                </c:pt>
                <c:pt idx="165">
                  <c:v>45.589000000000006</c:v>
                </c:pt>
                <c:pt idx="166">
                  <c:v>45.532000000000011</c:v>
                </c:pt>
                <c:pt idx="167">
                  <c:v>45.495000000000012</c:v>
                </c:pt>
                <c:pt idx="168">
                  <c:v>45.126000000000012</c:v>
                </c:pt>
                <c:pt idx="169">
                  <c:v>45.563000000000002</c:v>
                </c:pt>
                <c:pt idx="170">
                  <c:v>45.641000000000005</c:v>
                </c:pt>
                <c:pt idx="171">
                  <c:v>45.548000000000002</c:v>
                </c:pt>
                <c:pt idx="172">
                  <c:v>45.615000000000002</c:v>
                </c:pt>
                <c:pt idx="173">
                  <c:v>45.696000000000012</c:v>
                </c:pt>
                <c:pt idx="174">
                  <c:v>45.46</c:v>
                </c:pt>
                <c:pt idx="175">
                  <c:v>45.769000000000013</c:v>
                </c:pt>
                <c:pt idx="176">
                  <c:v>45.665000000000013</c:v>
                </c:pt>
                <c:pt idx="177">
                  <c:v>45.557000000000002</c:v>
                </c:pt>
                <c:pt idx="178">
                  <c:v>45.596000000000011</c:v>
                </c:pt>
                <c:pt idx="179">
                  <c:v>45.588000000000001</c:v>
                </c:pt>
                <c:pt idx="180">
                  <c:v>45.593000000000011</c:v>
                </c:pt>
                <c:pt idx="181">
                  <c:v>45.647000000000006</c:v>
                </c:pt>
                <c:pt idx="182">
                  <c:v>45.638000000000012</c:v>
                </c:pt>
                <c:pt idx="183">
                  <c:v>45.714000000000006</c:v>
                </c:pt>
                <c:pt idx="184">
                  <c:v>45.503</c:v>
                </c:pt>
                <c:pt idx="185">
                  <c:v>45.655000000000001</c:v>
                </c:pt>
                <c:pt idx="186">
                  <c:v>45.637</c:v>
                </c:pt>
                <c:pt idx="187">
                  <c:v>45.534000000000006</c:v>
                </c:pt>
                <c:pt idx="188">
                  <c:v>45.64</c:v>
                </c:pt>
                <c:pt idx="189">
                  <c:v>45.629000000000012</c:v>
                </c:pt>
                <c:pt idx="190">
                  <c:v>45.647000000000006</c:v>
                </c:pt>
                <c:pt idx="191">
                  <c:v>45.614000000000004</c:v>
                </c:pt>
                <c:pt idx="192">
                  <c:v>45.648000000000003</c:v>
                </c:pt>
                <c:pt idx="193">
                  <c:v>45.571000000000005</c:v>
                </c:pt>
                <c:pt idx="194">
                  <c:v>45.646000000000001</c:v>
                </c:pt>
                <c:pt idx="195">
                  <c:v>45.363</c:v>
                </c:pt>
                <c:pt idx="196">
                  <c:v>45.583000000000006</c:v>
                </c:pt>
                <c:pt idx="197">
                  <c:v>45.524000000000001</c:v>
                </c:pt>
                <c:pt idx="198">
                  <c:v>45.474000000000004</c:v>
                </c:pt>
                <c:pt idx="199">
                  <c:v>45.521000000000001</c:v>
                </c:pt>
                <c:pt idx="200">
                  <c:v>45.48</c:v>
                </c:pt>
                <c:pt idx="201">
                  <c:v>45.072000000000003</c:v>
                </c:pt>
                <c:pt idx="202">
                  <c:v>45.552</c:v>
                </c:pt>
                <c:pt idx="203">
                  <c:v>45.841000000000001</c:v>
                </c:pt>
                <c:pt idx="204">
                  <c:v>48.586000000000006</c:v>
                </c:pt>
                <c:pt idx="205">
                  <c:v>47.975000000000001</c:v>
                </c:pt>
                <c:pt idx="206">
                  <c:v>43.266000000000012</c:v>
                </c:pt>
                <c:pt idx="207">
                  <c:v>46.742000000000012</c:v>
                </c:pt>
                <c:pt idx="208">
                  <c:v>48.833000000000006</c:v>
                </c:pt>
                <c:pt idx="209">
                  <c:v>44.443000000000005</c:v>
                </c:pt>
                <c:pt idx="210">
                  <c:v>46.260000000000012</c:v>
                </c:pt>
                <c:pt idx="211">
                  <c:v>49.073</c:v>
                </c:pt>
                <c:pt idx="212">
                  <c:v>45.632000000000012</c:v>
                </c:pt>
                <c:pt idx="213">
                  <c:v>45.86</c:v>
                </c:pt>
                <c:pt idx="214">
                  <c:v>48.717000000000006</c:v>
                </c:pt>
                <c:pt idx="215">
                  <c:v>46.91</c:v>
                </c:pt>
                <c:pt idx="216">
                  <c:v>45.957999999999998</c:v>
                </c:pt>
                <c:pt idx="217">
                  <c:v>47.961000000000006</c:v>
                </c:pt>
                <c:pt idx="218">
                  <c:v>47.471000000000004</c:v>
                </c:pt>
                <c:pt idx="219">
                  <c:v>46.751000000000005</c:v>
                </c:pt>
                <c:pt idx="220">
                  <c:v>47.674000000000007</c:v>
                </c:pt>
                <c:pt idx="221">
                  <c:v>47.715000000000003</c:v>
                </c:pt>
                <c:pt idx="222">
                  <c:v>46.989000000000004</c:v>
                </c:pt>
                <c:pt idx="223">
                  <c:v>47.199000000000012</c:v>
                </c:pt>
                <c:pt idx="224">
                  <c:v>48.054000000000002</c:v>
                </c:pt>
                <c:pt idx="225">
                  <c:v>47.268000000000114</c:v>
                </c:pt>
                <c:pt idx="226">
                  <c:v>47.429000000000002</c:v>
                </c:pt>
                <c:pt idx="227">
                  <c:v>47.844999999999999</c:v>
                </c:pt>
                <c:pt idx="228">
                  <c:v>47.721000000000011</c:v>
                </c:pt>
                <c:pt idx="229">
                  <c:v>47.717000000000006</c:v>
                </c:pt>
                <c:pt idx="230">
                  <c:v>47.790000000000013</c:v>
                </c:pt>
                <c:pt idx="231">
                  <c:v>47.704000000000001</c:v>
                </c:pt>
                <c:pt idx="232">
                  <c:v>47.619</c:v>
                </c:pt>
                <c:pt idx="233">
                  <c:v>48.017000000000003</c:v>
                </c:pt>
                <c:pt idx="234">
                  <c:v>47.702000000000012</c:v>
                </c:pt>
                <c:pt idx="235">
                  <c:v>47.553000000000004</c:v>
                </c:pt>
                <c:pt idx="236">
                  <c:v>47.692000000000114</c:v>
                </c:pt>
                <c:pt idx="237">
                  <c:v>47.572000000000003</c:v>
                </c:pt>
                <c:pt idx="238">
                  <c:v>47.628000000000114</c:v>
                </c:pt>
                <c:pt idx="239">
                  <c:v>47.742000000000012</c:v>
                </c:pt>
                <c:pt idx="240">
                  <c:v>47.517000000000003</c:v>
                </c:pt>
                <c:pt idx="241">
                  <c:v>47.375</c:v>
                </c:pt>
                <c:pt idx="242">
                  <c:v>47.438000000000002</c:v>
                </c:pt>
                <c:pt idx="243">
                  <c:v>47.52</c:v>
                </c:pt>
                <c:pt idx="244">
                  <c:v>47.365000000000002</c:v>
                </c:pt>
                <c:pt idx="245">
                  <c:v>47.262000000000114</c:v>
                </c:pt>
                <c:pt idx="246">
                  <c:v>47.273000000000003</c:v>
                </c:pt>
                <c:pt idx="247">
                  <c:v>47.222000000000129</c:v>
                </c:pt>
                <c:pt idx="248">
                  <c:v>47.047000000000004</c:v>
                </c:pt>
                <c:pt idx="249">
                  <c:v>47.073</c:v>
                </c:pt>
                <c:pt idx="250">
                  <c:v>46.908000000000001</c:v>
                </c:pt>
                <c:pt idx="251">
                  <c:v>46.832000000000001</c:v>
                </c:pt>
                <c:pt idx="252">
                  <c:v>46.817999999999998</c:v>
                </c:pt>
                <c:pt idx="253">
                  <c:v>46.833000000000006</c:v>
                </c:pt>
                <c:pt idx="254">
                  <c:v>46.728000000000129</c:v>
                </c:pt>
                <c:pt idx="255">
                  <c:v>46.713000000000001</c:v>
                </c:pt>
                <c:pt idx="256">
                  <c:v>46.813999999999993</c:v>
                </c:pt>
                <c:pt idx="257">
                  <c:v>46.655000000000001</c:v>
                </c:pt>
                <c:pt idx="258">
                  <c:v>46.687000000000005</c:v>
                </c:pt>
                <c:pt idx="259">
                  <c:v>46.518000000000001</c:v>
                </c:pt>
                <c:pt idx="260">
                  <c:v>46.353000000000002</c:v>
                </c:pt>
                <c:pt idx="261">
                  <c:v>46.552</c:v>
                </c:pt>
                <c:pt idx="262">
                  <c:v>46.137</c:v>
                </c:pt>
                <c:pt idx="263">
                  <c:v>46.186</c:v>
                </c:pt>
                <c:pt idx="264">
                  <c:v>46.278000000000013</c:v>
                </c:pt>
                <c:pt idx="265">
                  <c:v>46.243000000000002</c:v>
                </c:pt>
                <c:pt idx="266">
                  <c:v>46.281000000000006</c:v>
                </c:pt>
                <c:pt idx="267">
                  <c:v>46.217000000000006</c:v>
                </c:pt>
                <c:pt idx="268">
                  <c:v>46.134</c:v>
                </c:pt>
                <c:pt idx="269">
                  <c:v>46.166000000000011</c:v>
                </c:pt>
                <c:pt idx="270">
                  <c:v>46.125000000000114</c:v>
                </c:pt>
                <c:pt idx="271">
                  <c:v>46.04</c:v>
                </c:pt>
                <c:pt idx="272">
                  <c:v>46.02</c:v>
                </c:pt>
                <c:pt idx="273">
                  <c:v>46.071000000000005</c:v>
                </c:pt>
                <c:pt idx="274">
                  <c:v>46.01</c:v>
                </c:pt>
                <c:pt idx="275">
                  <c:v>46.038000000000011</c:v>
                </c:pt>
                <c:pt idx="276">
                  <c:v>46.063000000000002</c:v>
                </c:pt>
                <c:pt idx="277">
                  <c:v>46.136000000000003</c:v>
                </c:pt>
                <c:pt idx="278">
                  <c:v>46.141000000000005</c:v>
                </c:pt>
                <c:pt idx="279">
                  <c:v>46.042000000000002</c:v>
                </c:pt>
                <c:pt idx="280">
                  <c:v>46.065000000000012</c:v>
                </c:pt>
                <c:pt idx="281">
                  <c:v>46.259</c:v>
                </c:pt>
                <c:pt idx="282">
                  <c:v>46.176000000000002</c:v>
                </c:pt>
                <c:pt idx="283">
                  <c:v>46.056000000000004</c:v>
                </c:pt>
                <c:pt idx="284">
                  <c:v>45.714000000000006</c:v>
                </c:pt>
                <c:pt idx="285">
                  <c:v>46.121000000000002</c:v>
                </c:pt>
                <c:pt idx="286">
                  <c:v>46.15</c:v>
                </c:pt>
                <c:pt idx="287">
                  <c:v>46.072000000000003</c:v>
                </c:pt>
                <c:pt idx="288">
                  <c:v>46.204000000000001</c:v>
                </c:pt>
                <c:pt idx="289">
                  <c:v>46.149000000000001</c:v>
                </c:pt>
                <c:pt idx="290">
                  <c:v>46.24</c:v>
                </c:pt>
                <c:pt idx="291">
                  <c:v>46.372</c:v>
                </c:pt>
                <c:pt idx="292">
                  <c:v>46.341999999999999</c:v>
                </c:pt>
                <c:pt idx="293">
                  <c:v>46.29500000000013</c:v>
                </c:pt>
                <c:pt idx="294">
                  <c:v>46.369</c:v>
                </c:pt>
                <c:pt idx="295">
                  <c:v>46.509</c:v>
                </c:pt>
                <c:pt idx="296">
                  <c:v>46.378</c:v>
                </c:pt>
                <c:pt idx="297">
                  <c:v>46.537000000000006</c:v>
                </c:pt>
                <c:pt idx="298">
                  <c:v>46.478000000000002</c:v>
                </c:pt>
                <c:pt idx="299">
                  <c:v>46.349000000000004</c:v>
                </c:pt>
                <c:pt idx="300">
                  <c:v>46.511000000000003</c:v>
                </c:pt>
                <c:pt idx="301">
                  <c:v>46.591000000000001</c:v>
                </c:pt>
                <c:pt idx="302">
                  <c:v>46.55</c:v>
                </c:pt>
                <c:pt idx="303">
                  <c:v>46.676000000000002</c:v>
                </c:pt>
                <c:pt idx="304">
                  <c:v>46.690000000000012</c:v>
                </c:pt>
                <c:pt idx="305">
                  <c:v>46.561</c:v>
                </c:pt>
                <c:pt idx="306">
                  <c:v>46.851999999999997</c:v>
                </c:pt>
                <c:pt idx="307">
                  <c:v>46.796000000000063</c:v>
                </c:pt>
                <c:pt idx="308">
                  <c:v>46.779000000000003</c:v>
                </c:pt>
                <c:pt idx="309">
                  <c:v>46.819000000000003</c:v>
                </c:pt>
                <c:pt idx="310">
                  <c:v>46.924000000000007</c:v>
                </c:pt>
                <c:pt idx="311">
                  <c:v>46.757000000000005</c:v>
                </c:pt>
                <c:pt idx="312">
                  <c:v>46.775000000000013</c:v>
                </c:pt>
                <c:pt idx="313">
                  <c:v>46.89</c:v>
                </c:pt>
                <c:pt idx="314">
                  <c:v>46.85</c:v>
                </c:pt>
                <c:pt idx="315">
                  <c:v>46.919000000000004</c:v>
                </c:pt>
                <c:pt idx="316">
                  <c:v>46.945</c:v>
                </c:pt>
                <c:pt idx="317">
                  <c:v>46.919000000000004</c:v>
                </c:pt>
                <c:pt idx="318">
                  <c:v>46.945</c:v>
                </c:pt>
                <c:pt idx="319">
                  <c:v>46.96</c:v>
                </c:pt>
                <c:pt idx="320">
                  <c:v>46.91</c:v>
                </c:pt>
                <c:pt idx="321">
                  <c:v>46.909000000000006</c:v>
                </c:pt>
                <c:pt idx="322">
                  <c:v>47.134</c:v>
                </c:pt>
                <c:pt idx="323">
                  <c:v>46.98</c:v>
                </c:pt>
                <c:pt idx="324">
                  <c:v>46.956000000000003</c:v>
                </c:pt>
                <c:pt idx="325">
                  <c:v>46.981000000000002</c:v>
                </c:pt>
                <c:pt idx="326">
                  <c:v>47.014000000000003</c:v>
                </c:pt>
                <c:pt idx="327">
                  <c:v>46.957999999999998</c:v>
                </c:pt>
                <c:pt idx="328">
                  <c:v>46.989000000000004</c:v>
                </c:pt>
                <c:pt idx="329">
                  <c:v>46.903000000000006</c:v>
                </c:pt>
                <c:pt idx="330">
                  <c:v>46.831000000000003</c:v>
                </c:pt>
                <c:pt idx="331">
                  <c:v>46.851999999999997</c:v>
                </c:pt>
                <c:pt idx="332">
                  <c:v>46.993000000000002</c:v>
                </c:pt>
                <c:pt idx="333">
                  <c:v>47.113</c:v>
                </c:pt>
                <c:pt idx="334">
                  <c:v>46.927</c:v>
                </c:pt>
                <c:pt idx="335">
                  <c:v>46.65</c:v>
                </c:pt>
                <c:pt idx="336">
                  <c:v>46.819000000000003</c:v>
                </c:pt>
                <c:pt idx="337">
                  <c:v>46.884999999999998</c:v>
                </c:pt>
                <c:pt idx="338">
                  <c:v>46.473000000000006</c:v>
                </c:pt>
                <c:pt idx="339">
                  <c:v>46.957000000000001</c:v>
                </c:pt>
                <c:pt idx="340">
                  <c:v>46.914000000000001</c:v>
                </c:pt>
                <c:pt idx="341">
                  <c:v>46.792000000000129</c:v>
                </c:pt>
                <c:pt idx="342">
                  <c:v>46.853000000000002</c:v>
                </c:pt>
                <c:pt idx="343">
                  <c:v>46.78</c:v>
                </c:pt>
                <c:pt idx="344">
                  <c:v>46.637</c:v>
                </c:pt>
                <c:pt idx="345">
                  <c:v>46.879000000000005</c:v>
                </c:pt>
                <c:pt idx="346">
                  <c:v>46.82</c:v>
                </c:pt>
                <c:pt idx="347">
                  <c:v>46.636000000000003</c:v>
                </c:pt>
                <c:pt idx="348">
                  <c:v>46.705000000000013</c:v>
                </c:pt>
                <c:pt idx="349">
                  <c:v>46.831000000000003</c:v>
                </c:pt>
                <c:pt idx="350">
                  <c:v>46.663000000000011</c:v>
                </c:pt>
                <c:pt idx="351">
                  <c:v>46.585000000000001</c:v>
                </c:pt>
                <c:pt idx="352">
                  <c:v>46.528000000000013</c:v>
                </c:pt>
                <c:pt idx="353">
                  <c:v>46.699000000000012</c:v>
                </c:pt>
                <c:pt idx="354">
                  <c:v>46.553000000000004</c:v>
                </c:pt>
                <c:pt idx="355">
                  <c:v>46.606000000000002</c:v>
                </c:pt>
                <c:pt idx="356">
                  <c:v>46.627000000000002</c:v>
                </c:pt>
                <c:pt idx="357">
                  <c:v>46.563000000000002</c:v>
                </c:pt>
                <c:pt idx="358">
                  <c:v>46.621000000000002</c:v>
                </c:pt>
                <c:pt idx="359">
                  <c:v>46.571000000000005</c:v>
                </c:pt>
                <c:pt idx="360">
                  <c:v>46.506</c:v>
                </c:pt>
                <c:pt idx="361">
                  <c:v>46.497</c:v>
                </c:pt>
                <c:pt idx="362">
                  <c:v>45.93</c:v>
                </c:pt>
                <c:pt idx="363">
                  <c:v>46.608000000000011</c:v>
                </c:pt>
                <c:pt idx="364">
                  <c:v>46.917000000000002</c:v>
                </c:pt>
                <c:pt idx="365">
                  <c:v>46.56</c:v>
                </c:pt>
                <c:pt idx="366">
                  <c:v>46.462000000000003</c:v>
                </c:pt>
                <c:pt idx="367">
                  <c:v>46.641000000000005</c:v>
                </c:pt>
                <c:pt idx="368">
                  <c:v>46.591000000000001</c:v>
                </c:pt>
                <c:pt idx="369">
                  <c:v>46.532000000000011</c:v>
                </c:pt>
                <c:pt idx="370">
                  <c:v>46.450999999999993</c:v>
                </c:pt>
                <c:pt idx="371">
                  <c:v>46.42</c:v>
                </c:pt>
                <c:pt idx="372">
                  <c:v>46.555</c:v>
                </c:pt>
                <c:pt idx="373">
                  <c:v>46.417999999999999</c:v>
                </c:pt>
                <c:pt idx="374">
                  <c:v>46.396000000000001</c:v>
                </c:pt>
                <c:pt idx="375">
                  <c:v>46.465000000000003</c:v>
                </c:pt>
                <c:pt idx="376">
                  <c:v>46.379000000000005</c:v>
                </c:pt>
                <c:pt idx="377">
                  <c:v>46.387999999999998</c:v>
                </c:pt>
                <c:pt idx="378">
                  <c:v>46.507000000000005</c:v>
                </c:pt>
                <c:pt idx="379">
                  <c:v>46.565000000000012</c:v>
                </c:pt>
                <c:pt idx="380">
                  <c:v>46.496000000000002</c:v>
                </c:pt>
                <c:pt idx="381">
                  <c:v>46.567</c:v>
                </c:pt>
                <c:pt idx="382">
                  <c:v>46.423000000000002</c:v>
                </c:pt>
                <c:pt idx="383">
                  <c:v>46.468000000000011</c:v>
                </c:pt>
                <c:pt idx="384">
                  <c:v>46.568000000000012</c:v>
                </c:pt>
                <c:pt idx="385">
                  <c:v>46.438000000000002</c:v>
                </c:pt>
                <c:pt idx="386">
                  <c:v>46.481000000000002</c:v>
                </c:pt>
                <c:pt idx="387">
                  <c:v>46.502000000000002</c:v>
                </c:pt>
                <c:pt idx="388">
                  <c:v>46.557000000000002</c:v>
                </c:pt>
                <c:pt idx="389">
                  <c:v>46.626000000000012</c:v>
                </c:pt>
                <c:pt idx="390">
                  <c:v>46.434000000000005</c:v>
                </c:pt>
                <c:pt idx="391">
                  <c:v>46.615000000000002</c:v>
                </c:pt>
                <c:pt idx="392">
                  <c:v>46.567</c:v>
                </c:pt>
                <c:pt idx="393">
                  <c:v>46.528000000000013</c:v>
                </c:pt>
                <c:pt idx="394">
                  <c:v>46.516000000000005</c:v>
                </c:pt>
                <c:pt idx="395">
                  <c:v>46.477000000000004</c:v>
                </c:pt>
                <c:pt idx="396">
                  <c:v>46.552</c:v>
                </c:pt>
                <c:pt idx="397">
                  <c:v>46.633000000000003</c:v>
                </c:pt>
                <c:pt idx="398">
                  <c:v>46.602000000000011</c:v>
                </c:pt>
                <c:pt idx="399">
                  <c:v>46.609000000000002</c:v>
                </c:pt>
                <c:pt idx="400">
                  <c:v>46.599000000000011</c:v>
                </c:pt>
                <c:pt idx="401">
                  <c:v>46.504000000000005</c:v>
                </c:pt>
                <c:pt idx="402">
                  <c:v>46.65</c:v>
                </c:pt>
                <c:pt idx="403">
                  <c:v>46.645000000000003</c:v>
                </c:pt>
                <c:pt idx="404">
                  <c:v>46.627000000000002</c:v>
                </c:pt>
                <c:pt idx="405">
                  <c:v>46.484999999999999</c:v>
                </c:pt>
                <c:pt idx="406">
                  <c:v>46.547000000000004</c:v>
                </c:pt>
                <c:pt idx="407">
                  <c:v>46.55</c:v>
                </c:pt>
                <c:pt idx="408">
                  <c:v>46.556000000000004</c:v>
                </c:pt>
                <c:pt idx="409">
                  <c:v>46.395000000000003</c:v>
                </c:pt>
                <c:pt idx="410">
                  <c:v>46.419000000000004</c:v>
                </c:pt>
                <c:pt idx="411">
                  <c:v>46.399000000000001</c:v>
                </c:pt>
                <c:pt idx="412">
                  <c:v>46.492000000000012</c:v>
                </c:pt>
                <c:pt idx="413">
                  <c:v>46.425000000000011</c:v>
                </c:pt>
                <c:pt idx="414">
                  <c:v>46.44</c:v>
                </c:pt>
                <c:pt idx="415">
                  <c:v>46.556000000000004</c:v>
                </c:pt>
                <c:pt idx="416">
                  <c:v>46.449000000000005</c:v>
                </c:pt>
                <c:pt idx="417">
                  <c:v>46.392000000000003</c:v>
                </c:pt>
                <c:pt idx="418">
                  <c:v>46.558</c:v>
                </c:pt>
                <c:pt idx="419">
                  <c:v>46.519000000000005</c:v>
                </c:pt>
                <c:pt idx="420">
                  <c:v>46.529000000000003</c:v>
                </c:pt>
                <c:pt idx="421">
                  <c:v>46.448</c:v>
                </c:pt>
                <c:pt idx="422">
                  <c:v>46.311999999999998</c:v>
                </c:pt>
                <c:pt idx="423">
                  <c:v>46.421000000000006</c:v>
                </c:pt>
                <c:pt idx="424">
                  <c:v>46.484999999999999</c:v>
                </c:pt>
                <c:pt idx="425">
                  <c:v>46.551000000000002</c:v>
                </c:pt>
                <c:pt idx="426">
                  <c:v>46.272000000000013</c:v>
                </c:pt>
                <c:pt idx="427">
                  <c:v>46.564</c:v>
                </c:pt>
                <c:pt idx="428">
                  <c:v>46.444000000000003</c:v>
                </c:pt>
                <c:pt idx="429">
                  <c:v>46.369</c:v>
                </c:pt>
                <c:pt idx="430">
                  <c:v>46.350999999999999</c:v>
                </c:pt>
                <c:pt idx="431">
                  <c:v>46.515000000000001</c:v>
                </c:pt>
                <c:pt idx="432">
                  <c:v>46.31</c:v>
                </c:pt>
                <c:pt idx="433">
                  <c:v>46.379000000000005</c:v>
                </c:pt>
                <c:pt idx="434">
                  <c:v>46.559000000000005</c:v>
                </c:pt>
                <c:pt idx="435">
                  <c:v>46.417000000000002</c:v>
                </c:pt>
                <c:pt idx="436">
                  <c:v>46.471000000000004</c:v>
                </c:pt>
                <c:pt idx="437">
                  <c:v>46.444000000000003</c:v>
                </c:pt>
                <c:pt idx="438">
                  <c:v>46.17</c:v>
                </c:pt>
                <c:pt idx="439">
                  <c:v>46.386999999999993</c:v>
                </c:pt>
                <c:pt idx="440">
                  <c:v>46.522000000000013</c:v>
                </c:pt>
                <c:pt idx="441">
                  <c:v>46.35</c:v>
                </c:pt>
                <c:pt idx="442">
                  <c:v>46.494</c:v>
                </c:pt>
                <c:pt idx="443">
                  <c:v>46.464000000000006</c:v>
                </c:pt>
                <c:pt idx="444">
                  <c:v>46.301000000000002</c:v>
                </c:pt>
                <c:pt idx="445">
                  <c:v>46.456000000000003</c:v>
                </c:pt>
                <c:pt idx="446">
                  <c:v>46.4</c:v>
                </c:pt>
                <c:pt idx="447">
                  <c:v>46.509</c:v>
                </c:pt>
              </c:numCache>
            </c:numRef>
          </c:yVal>
          <c:smooth val="1"/>
        </c:ser>
        <c:dLbls>
          <c:showLegendKey val="0"/>
          <c:showVal val="0"/>
          <c:showCatName val="0"/>
          <c:showSerName val="0"/>
          <c:showPercent val="0"/>
          <c:showBubbleSize val="0"/>
        </c:dLbls>
        <c:axId val="168614528"/>
        <c:axId val="168616320"/>
      </c:scatterChart>
      <c:valAx>
        <c:axId val="168614528"/>
        <c:scaling>
          <c:orientation val="minMax"/>
          <c:max val="45"/>
          <c:min val="0"/>
        </c:scaling>
        <c:delete val="0"/>
        <c:axPos val="b"/>
        <c:numFmt formatCode="General" sourceLinked="1"/>
        <c:majorTickMark val="in"/>
        <c:minorTickMark val="none"/>
        <c:tickLblPos val="low"/>
        <c:txPr>
          <a:bodyPr rot="0" vert="horz"/>
          <a:lstStyle/>
          <a:p>
            <a:pPr>
              <a:defRPr sz="1600" b="0" i="0" u="none" strike="noStrike" baseline="0">
                <a:solidFill>
                  <a:schemeClr val="bg1">
                    <a:lumMod val="85000"/>
                  </a:schemeClr>
                </a:solidFill>
                <a:latin typeface="Segoe Condensed" pitchFamily="34" charset="0"/>
                <a:ea typeface="Calibri"/>
                <a:cs typeface="Calibri"/>
              </a:defRPr>
            </a:pPr>
            <a:endParaRPr lang="en-US"/>
          </a:p>
        </c:txPr>
        <c:crossAx val="168616320"/>
        <c:crosses val="autoZero"/>
        <c:crossBetween val="midCat"/>
        <c:majorUnit val="5"/>
        <c:minorUnit val="4"/>
      </c:valAx>
      <c:valAx>
        <c:axId val="168616320"/>
        <c:scaling>
          <c:orientation val="minMax"/>
          <c:max val="50"/>
          <c:min val="42"/>
        </c:scaling>
        <c:delete val="0"/>
        <c:axPos val="l"/>
        <c:numFmt formatCode="General" sourceLinked="1"/>
        <c:majorTickMark val="out"/>
        <c:minorTickMark val="none"/>
        <c:tickLblPos val="nextTo"/>
        <c:txPr>
          <a:bodyPr/>
          <a:lstStyle/>
          <a:p>
            <a:pPr>
              <a:defRPr sz="1600">
                <a:solidFill>
                  <a:schemeClr val="bg1">
                    <a:lumMod val="85000"/>
                  </a:schemeClr>
                </a:solidFill>
                <a:latin typeface="Segoe Condensed" pitchFamily="34" charset="0"/>
              </a:defRPr>
            </a:pPr>
            <a:endParaRPr lang="en-US"/>
          </a:p>
        </c:txPr>
        <c:crossAx val="168614528"/>
        <c:crossesAt val="0"/>
        <c:crossBetween val="midCat"/>
        <c:majorUnit val="2"/>
        <c:minorUnit val="0.4"/>
      </c:valAx>
      <c:spPr>
        <a:noFill/>
        <a:ln w="25400">
          <a:noFill/>
        </a:ln>
      </c:spPr>
    </c:plotArea>
    <c:plotVisOnly val="1"/>
    <c:dispBlanksAs val="gap"/>
    <c:showDLblsOverMax val="0"/>
  </c:chart>
  <c:spPr>
    <a:noFill/>
    <a:ln>
      <a:noFill/>
    </a:ln>
  </c:sp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7.9666666666666663E-2"/>
          <c:y val="9.7193082719498766E-2"/>
          <c:w val="0.9050555555555555"/>
          <c:h val="0.69482156464312939"/>
        </c:manualLayout>
      </c:layout>
      <c:barChart>
        <c:barDir val="col"/>
        <c:grouping val="clustered"/>
        <c:varyColors val="0"/>
        <c:ser>
          <c:idx val="0"/>
          <c:order val="0"/>
          <c:tx>
            <c:v>Open Events</c:v>
          </c:tx>
          <c:invertIfNegative val="0"/>
          <c:dLbls>
            <c:delete val="1"/>
          </c:dLbls>
          <c:cat>
            <c:strRef>
              <c:f>Sheet2!$A$1:$A$12</c:f>
              <c:strCache>
                <c:ptCount val="12"/>
                <c:pt idx="0">
                  <c:v>H1 (12 valves) </c:v>
                </c:pt>
                <c:pt idx="1">
                  <c:v>H2 (8 valves) </c:v>
                </c:pt>
                <c:pt idx="2">
                  <c:v>H3 (6 valves) </c:v>
                </c:pt>
                <c:pt idx="3">
                  <c:v>H4 (5 valves) </c:v>
                </c:pt>
                <c:pt idx="4">
                  <c:v>H5 (9 valves) </c:v>
                </c:pt>
                <c:pt idx="5">
                  <c:v>H6 (8 valves) </c:v>
                </c:pt>
                <c:pt idx="6">
                  <c:v>H7 (8 valves) </c:v>
                </c:pt>
                <c:pt idx="7">
                  <c:v>H8 (6 valves) </c:v>
                </c:pt>
                <c:pt idx="8">
                  <c:v>H9 (7 valves) </c:v>
                </c:pt>
                <c:pt idx="9">
                  <c:v>H10 (7 valves) </c:v>
                </c:pt>
                <c:pt idx="10">
                  <c:v>Aggregate </c:v>
                </c:pt>
                <c:pt idx="11">
                  <c:v>Overall</c:v>
                </c:pt>
              </c:strCache>
            </c:strRef>
          </c:cat>
          <c:val>
            <c:numRef>
              <c:f>Sheet2!$B$1:$B$12</c:f>
              <c:numCache>
                <c:formatCode>0.00%</c:formatCode>
                <c:ptCount val="12"/>
                <c:pt idx="0">
                  <c:v>1</c:v>
                </c:pt>
                <c:pt idx="1">
                  <c:v>0.96400000000000063</c:v>
                </c:pt>
                <c:pt idx="2">
                  <c:v>1</c:v>
                </c:pt>
                <c:pt idx="3">
                  <c:v>0.96200000000000063</c:v>
                </c:pt>
                <c:pt idx="4">
                  <c:v>1</c:v>
                </c:pt>
                <c:pt idx="5">
                  <c:v>1</c:v>
                </c:pt>
                <c:pt idx="6">
                  <c:v>1</c:v>
                </c:pt>
                <c:pt idx="7">
                  <c:v>1</c:v>
                </c:pt>
                <c:pt idx="8">
                  <c:v>0.97100000000000064</c:v>
                </c:pt>
                <c:pt idx="9">
                  <c:v>0.97100000000000064</c:v>
                </c:pt>
                <c:pt idx="10">
                  <c:v>0.98899999999999999</c:v>
                </c:pt>
                <c:pt idx="11">
                  <c:v>0.97900000000000065</c:v>
                </c:pt>
              </c:numCache>
            </c:numRef>
          </c:val>
        </c:ser>
        <c:ser>
          <c:idx val="1"/>
          <c:order val="1"/>
          <c:tx>
            <c:v>Close Events</c:v>
          </c:tx>
          <c:spPr>
            <a:gradFill>
              <a:gsLst>
                <a:gs pos="0">
                  <a:schemeClr val="accent3">
                    <a:lumMod val="75000"/>
                  </a:schemeClr>
                </a:gs>
                <a:gs pos="100000">
                  <a:schemeClr val="accent3"/>
                </a:gs>
                <a:gs pos="100000">
                  <a:schemeClr val="accent3">
                    <a:lumMod val="40000"/>
                    <a:lumOff val="60000"/>
                  </a:schemeClr>
                </a:gs>
              </a:gsLst>
              <a:lin ang="16200000" scaled="0"/>
            </a:gradFill>
          </c:spPr>
          <c:invertIfNegative val="0"/>
          <c:dLbls>
            <c:delete val="1"/>
          </c:dLbls>
          <c:cat>
            <c:strRef>
              <c:f>Sheet2!$A$1:$A$12</c:f>
              <c:strCache>
                <c:ptCount val="12"/>
                <c:pt idx="0">
                  <c:v>H1 (12 valves) </c:v>
                </c:pt>
                <c:pt idx="1">
                  <c:v>H2 (8 valves) </c:v>
                </c:pt>
                <c:pt idx="2">
                  <c:v>H3 (6 valves) </c:v>
                </c:pt>
                <c:pt idx="3">
                  <c:v>H4 (5 valves) </c:v>
                </c:pt>
                <c:pt idx="4">
                  <c:v>H5 (9 valves) </c:v>
                </c:pt>
                <c:pt idx="5">
                  <c:v>H6 (8 valves) </c:v>
                </c:pt>
                <c:pt idx="6">
                  <c:v>H7 (8 valves) </c:v>
                </c:pt>
                <c:pt idx="7">
                  <c:v>H8 (6 valves) </c:v>
                </c:pt>
                <c:pt idx="8">
                  <c:v>H9 (7 valves) </c:v>
                </c:pt>
                <c:pt idx="9">
                  <c:v>H10 (7 valves) </c:v>
                </c:pt>
                <c:pt idx="10">
                  <c:v>Aggregate </c:v>
                </c:pt>
                <c:pt idx="11">
                  <c:v>Overall</c:v>
                </c:pt>
              </c:strCache>
            </c:strRef>
          </c:cat>
          <c:val>
            <c:numRef>
              <c:f>Sheet2!$C$1:$C$12</c:f>
              <c:numCache>
                <c:formatCode>0.00%</c:formatCode>
                <c:ptCount val="12"/>
                <c:pt idx="0">
                  <c:v>1</c:v>
                </c:pt>
                <c:pt idx="1">
                  <c:v>1</c:v>
                </c:pt>
                <c:pt idx="2">
                  <c:v>1</c:v>
                </c:pt>
                <c:pt idx="3">
                  <c:v>1</c:v>
                </c:pt>
                <c:pt idx="4">
                  <c:v>1</c:v>
                </c:pt>
                <c:pt idx="5">
                  <c:v>0.9</c:v>
                </c:pt>
                <c:pt idx="6">
                  <c:v>1</c:v>
                </c:pt>
                <c:pt idx="7">
                  <c:v>0.97100000000000064</c:v>
                </c:pt>
                <c:pt idx="8">
                  <c:v>0.97100000000000064</c:v>
                </c:pt>
                <c:pt idx="9">
                  <c:v>0.77100000000000202</c:v>
                </c:pt>
                <c:pt idx="10">
                  <c:v>0.96800000000000064</c:v>
                </c:pt>
              </c:numCache>
            </c:numRef>
          </c:val>
        </c:ser>
        <c:dLbls>
          <c:showLegendKey val="0"/>
          <c:showVal val="1"/>
          <c:showCatName val="0"/>
          <c:showSerName val="0"/>
          <c:showPercent val="0"/>
          <c:showBubbleSize val="0"/>
        </c:dLbls>
        <c:gapWidth val="74"/>
        <c:overlap val="-1"/>
        <c:axId val="165440896"/>
        <c:axId val="165459072"/>
      </c:barChart>
      <c:catAx>
        <c:axId val="165440896"/>
        <c:scaling>
          <c:orientation val="minMax"/>
        </c:scaling>
        <c:delete val="0"/>
        <c:axPos val="b"/>
        <c:majorTickMark val="out"/>
        <c:minorTickMark val="none"/>
        <c:tickLblPos val="nextTo"/>
        <c:txPr>
          <a:bodyPr rot="-1980000" vert="horz"/>
          <a:lstStyle/>
          <a:p>
            <a:pPr>
              <a:defRPr sz="1600"/>
            </a:pPr>
            <a:endParaRPr lang="en-US"/>
          </a:p>
        </c:txPr>
        <c:crossAx val="165459072"/>
        <c:crosses val="autoZero"/>
        <c:auto val="1"/>
        <c:lblAlgn val="ctr"/>
        <c:lblOffset val="100"/>
        <c:noMultiLvlLbl val="0"/>
      </c:catAx>
      <c:valAx>
        <c:axId val="165459072"/>
        <c:scaling>
          <c:orientation val="minMax"/>
          <c:max val="1"/>
          <c:min val="0"/>
        </c:scaling>
        <c:delete val="0"/>
        <c:axPos val="l"/>
        <c:majorGridlines/>
        <c:numFmt formatCode="0%" sourceLinked="0"/>
        <c:majorTickMark val="out"/>
        <c:minorTickMark val="none"/>
        <c:tickLblPos val="nextTo"/>
        <c:crossAx val="165440896"/>
        <c:crosses val="autoZero"/>
        <c:crossBetween val="between"/>
        <c:majorUnit val="0.2"/>
      </c:valAx>
    </c:plotArea>
    <c:legend>
      <c:legendPos val="t"/>
      <c:layout/>
      <c:overlay val="0"/>
    </c:legend>
    <c:plotVisOnly val="1"/>
    <c:dispBlanksAs val="gap"/>
    <c:showDLblsOverMax val="0"/>
  </c:chart>
  <c:txPr>
    <a:bodyPr/>
    <a:lstStyle/>
    <a:p>
      <a:pPr>
        <a:defRPr sz="1800">
          <a:solidFill>
            <a:schemeClr val="bg1">
              <a:lumMod val="85000"/>
            </a:schemeClr>
          </a:solidFill>
          <a:latin typeface="Segoe Condensed" pitchFamily="34" charset="0"/>
        </a:defRPr>
      </a:pPr>
      <a:endParaRPr lang="en-U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7.9666666666666663E-2"/>
          <c:y val="9.7193082719498766E-2"/>
          <c:w val="0.9050555555555555"/>
          <c:h val="0.69482156464312939"/>
        </c:manualLayout>
      </c:layout>
      <c:barChart>
        <c:barDir val="col"/>
        <c:grouping val="clustered"/>
        <c:varyColors val="0"/>
        <c:ser>
          <c:idx val="0"/>
          <c:order val="0"/>
          <c:tx>
            <c:v>Open Events</c:v>
          </c:tx>
          <c:invertIfNegative val="0"/>
          <c:dLbls>
            <c:delete val="1"/>
          </c:dLbls>
          <c:cat>
            <c:strRef>
              <c:f>Sheet2!$A$1:$A$12</c:f>
              <c:strCache>
                <c:ptCount val="12"/>
                <c:pt idx="0">
                  <c:v>H1 (12 valves) </c:v>
                </c:pt>
                <c:pt idx="1">
                  <c:v>H2 (8 valves) </c:v>
                </c:pt>
                <c:pt idx="2">
                  <c:v>H3 (6 valves) </c:v>
                </c:pt>
                <c:pt idx="3">
                  <c:v>H4 (5 valves) </c:v>
                </c:pt>
                <c:pt idx="4">
                  <c:v>H5 (9 valves) </c:v>
                </c:pt>
                <c:pt idx="5">
                  <c:v>H6 (8 valves) </c:v>
                </c:pt>
                <c:pt idx="6">
                  <c:v>H7 (8 valves) </c:v>
                </c:pt>
                <c:pt idx="7">
                  <c:v>H8 (6 valves) </c:v>
                </c:pt>
                <c:pt idx="8">
                  <c:v>H9 (7 valves) </c:v>
                </c:pt>
                <c:pt idx="9">
                  <c:v>H10 (7 valves) </c:v>
                </c:pt>
                <c:pt idx="10">
                  <c:v>Aggregate </c:v>
                </c:pt>
                <c:pt idx="11">
                  <c:v>Overall</c:v>
                </c:pt>
              </c:strCache>
            </c:strRef>
          </c:cat>
          <c:val>
            <c:numRef>
              <c:f>Sheet2!$B$1:$B$12</c:f>
              <c:numCache>
                <c:formatCode>0.00%</c:formatCode>
                <c:ptCount val="12"/>
                <c:pt idx="0">
                  <c:v>1</c:v>
                </c:pt>
                <c:pt idx="1">
                  <c:v>0.96400000000000063</c:v>
                </c:pt>
                <c:pt idx="2">
                  <c:v>1</c:v>
                </c:pt>
                <c:pt idx="3">
                  <c:v>0.96200000000000063</c:v>
                </c:pt>
                <c:pt idx="4">
                  <c:v>1</c:v>
                </c:pt>
                <c:pt idx="5">
                  <c:v>1</c:v>
                </c:pt>
                <c:pt idx="6">
                  <c:v>1</c:v>
                </c:pt>
                <c:pt idx="7">
                  <c:v>1</c:v>
                </c:pt>
                <c:pt idx="8">
                  <c:v>0.97100000000000064</c:v>
                </c:pt>
                <c:pt idx="9">
                  <c:v>0.97100000000000064</c:v>
                </c:pt>
                <c:pt idx="10">
                  <c:v>0.98899999999999999</c:v>
                </c:pt>
                <c:pt idx="11">
                  <c:v>0.97900000000000065</c:v>
                </c:pt>
              </c:numCache>
            </c:numRef>
          </c:val>
        </c:ser>
        <c:ser>
          <c:idx val="1"/>
          <c:order val="1"/>
          <c:tx>
            <c:v>Close Events</c:v>
          </c:tx>
          <c:spPr>
            <a:gradFill>
              <a:gsLst>
                <a:gs pos="0">
                  <a:schemeClr val="accent3">
                    <a:lumMod val="75000"/>
                  </a:schemeClr>
                </a:gs>
                <a:gs pos="100000">
                  <a:schemeClr val="accent3"/>
                </a:gs>
                <a:gs pos="100000">
                  <a:schemeClr val="accent3">
                    <a:lumMod val="40000"/>
                    <a:lumOff val="60000"/>
                  </a:schemeClr>
                </a:gs>
              </a:gsLst>
              <a:lin ang="16200000" scaled="0"/>
            </a:gradFill>
          </c:spPr>
          <c:invertIfNegative val="0"/>
          <c:dLbls>
            <c:delete val="1"/>
          </c:dLbls>
          <c:cat>
            <c:strRef>
              <c:f>Sheet2!$A$1:$A$12</c:f>
              <c:strCache>
                <c:ptCount val="12"/>
                <c:pt idx="0">
                  <c:v>H1 (12 valves) </c:v>
                </c:pt>
                <c:pt idx="1">
                  <c:v>H2 (8 valves) </c:v>
                </c:pt>
                <c:pt idx="2">
                  <c:v>H3 (6 valves) </c:v>
                </c:pt>
                <c:pt idx="3">
                  <c:v>H4 (5 valves) </c:v>
                </c:pt>
                <c:pt idx="4">
                  <c:v>H5 (9 valves) </c:v>
                </c:pt>
                <c:pt idx="5">
                  <c:v>H6 (8 valves) </c:v>
                </c:pt>
                <c:pt idx="6">
                  <c:v>H7 (8 valves) </c:v>
                </c:pt>
                <c:pt idx="7">
                  <c:v>H8 (6 valves) </c:v>
                </c:pt>
                <c:pt idx="8">
                  <c:v>H9 (7 valves) </c:v>
                </c:pt>
                <c:pt idx="9">
                  <c:v>H10 (7 valves) </c:v>
                </c:pt>
                <c:pt idx="10">
                  <c:v>Aggregate </c:v>
                </c:pt>
                <c:pt idx="11">
                  <c:v>Overall</c:v>
                </c:pt>
              </c:strCache>
            </c:strRef>
          </c:cat>
          <c:val>
            <c:numRef>
              <c:f>Sheet2!$C$1:$C$12</c:f>
              <c:numCache>
                <c:formatCode>0.00%</c:formatCode>
                <c:ptCount val="12"/>
                <c:pt idx="0">
                  <c:v>1</c:v>
                </c:pt>
                <c:pt idx="1">
                  <c:v>1</c:v>
                </c:pt>
                <c:pt idx="2">
                  <c:v>1</c:v>
                </c:pt>
                <c:pt idx="3">
                  <c:v>1</c:v>
                </c:pt>
                <c:pt idx="4">
                  <c:v>1</c:v>
                </c:pt>
                <c:pt idx="5">
                  <c:v>0.9</c:v>
                </c:pt>
                <c:pt idx="6">
                  <c:v>1</c:v>
                </c:pt>
                <c:pt idx="7">
                  <c:v>0.97100000000000064</c:v>
                </c:pt>
                <c:pt idx="8">
                  <c:v>0.97100000000000064</c:v>
                </c:pt>
                <c:pt idx="9">
                  <c:v>0.77100000000000202</c:v>
                </c:pt>
                <c:pt idx="10">
                  <c:v>0.96800000000000064</c:v>
                </c:pt>
              </c:numCache>
            </c:numRef>
          </c:val>
        </c:ser>
        <c:dLbls>
          <c:showLegendKey val="0"/>
          <c:showVal val="1"/>
          <c:showCatName val="0"/>
          <c:showSerName val="0"/>
          <c:showPercent val="0"/>
          <c:showBubbleSize val="0"/>
        </c:dLbls>
        <c:gapWidth val="74"/>
        <c:overlap val="-1"/>
        <c:axId val="165516800"/>
        <c:axId val="165518336"/>
      </c:barChart>
      <c:catAx>
        <c:axId val="165516800"/>
        <c:scaling>
          <c:orientation val="minMax"/>
        </c:scaling>
        <c:delete val="0"/>
        <c:axPos val="b"/>
        <c:majorTickMark val="out"/>
        <c:minorTickMark val="none"/>
        <c:tickLblPos val="nextTo"/>
        <c:txPr>
          <a:bodyPr rot="-1980000" vert="horz"/>
          <a:lstStyle/>
          <a:p>
            <a:pPr>
              <a:defRPr sz="1600"/>
            </a:pPr>
            <a:endParaRPr lang="en-US"/>
          </a:p>
        </c:txPr>
        <c:crossAx val="165518336"/>
        <c:crosses val="autoZero"/>
        <c:auto val="1"/>
        <c:lblAlgn val="ctr"/>
        <c:lblOffset val="100"/>
        <c:noMultiLvlLbl val="0"/>
      </c:catAx>
      <c:valAx>
        <c:axId val="165518336"/>
        <c:scaling>
          <c:orientation val="minMax"/>
          <c:max val="1"/>
          <c:min val="0"/>
        </c:scaling>
        <c:delete val="0"/>
        <c:axPos val="l"/>
        <c:majorGridlines/>
        <c:numFmt formatCode="0%" sourceLinked="0"/>
        <c:majorTickMark val="out"/>
        <c:minorTickMark val="none"/>
        <c:tickLblPos val="nextTo"/>
        <c:crossAx val="165516800"/>
        <c:crosses val="autoZero"/>
        <c:crossBetween val="between"/>
        <c:majorUnit val="0.2"/>
      </c:valAx>
    </c:plotArea>
    <c:legend>
      <c:legendPos val="t"/>
      <c:layout/>
      <c:overlay val="0"/>
    </c:legend>
    <c:plotVisOnly val="1"/>
    <c:dispBlanksAs val="gap"/>
    <c:showDLblsOverMax val="0"/>
  </c:chart>
  <c:txPr>
    <a:bodyPr/>
    <a:lstStyle/>
    <a:p>
      <a:pPr>
        <a:defRPr sz="1800">
          <a:solidFill>
            <a:schemeClr val="bg1">
              <a:lumMod val="85000"/>
            </a:schemeClr>
          </a:solidFill>
          <a:latin typeface="Segoe Condensed" pitchFamily="34" charset="0"/>
        </a:defRPr>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7.9666666666666663E-2"/>
          <c:y val="9.7193082719498766E-2"/>
          <c:w val="0.9050555555555555"/>
          <c:h val="0.69482156464312939"/>
        </c:manualLayout>
      </c:layout>
      <c:barChart>
        <c:barDir val="col"/>
        <c:grouping val="clustered"/>
        <c:varyColors val="0"/>
        <c:ser>
          <c:idx val="0"/>
          <c:order val="0"/>
          <c:tx>
            <c:v>Open Events</c:v>
          </c:tx>
          <c:invertIfNegative val="0"/>
          <c:dPt>
            <c:idx val="11"/>
            <c:invertIfNegative val="0"/>
            <c:bubble3D val="0"/>
            <c:spPr>
              <a:gradFill>
                <a:gsLst>
                  <a:gs pos="0">
                    <a:schemeClr val="accent4"/>
                  </a:gs>
                  <a:gs pos="100000">
                    <a:schemeClr val="accent4">
                      <a:lumMod val="40000"/>
                      <a:lumOff val="60000"/>
                    </a:schemeClr>
                  </a:gs>
                </a:gsLst>
                <a:lin ang="16200000" scaled="0"/>
              </a:gradFill>
            </c:spPr>
          </c:dPt>
          <c:dLbls>
            <c:delete val="1"/>
          </c:dLbls>
          <c:cat>
            <c:strRef>
              <c:f>Sheet2!$A$1:$A$12</c:f>
              <c:strCache>
                <c:ptCount val="12"/>
                <c:pt idx="0">
                  <c:v>H1 (12 valves) </c:v>
                </c:pt>
                <c:pt idx="1">
                  <c:v>H2 (8 valves) </c:v>
                </c:pt>
                <c:pt idx="2">
                  <c:v>H3 (6 valves) </c:v>
                </c:pt>
                <c:pt idx="3">
                  <c:v>H4 (5 valves) </c:v>
                </c:pt>
                <c:pt idx="4">
                  <c:v>H5 (9 valves) </c:v>
                </c:pt>
                <c:pt idx="5">
                  <c:v>H6 (8 valves) </c:v>
                </c:pt>
                <c:pt idx="6">
                  <c:v>H7 (8 valves) </c:v>
                </c:pt>
                <c:pt idx="7">
                  <c:v>H8 (6 valves) </c:v>
                </c:pt>
                <c:pt idx="8">
                  <c:v>H9 (7 valves) </c:v>
                </c:pt>
                <c:pt idx="9">
                  <c:v>H10 (7 valves) </c:v>
                </c:pt>
                <c:pt idx="10">
                  <c:v>Aggregate </c:v>
                </c:pt>
                <c:pt idx="11">
                  <c:v>Overall</c:v>
                </c:pt>
              </c:strCache>
            </c:strRef>
          </c:cat>
          <c:val>
            <c:numRef>
              <c:f>Sheet2!$B$1:$B$12</c:f>
              <c:numCache>
                <c:formatCode>0.00%</c:formatCode>
                <c:ptCount val="12"/>
                <c:pt idx="0">
                  <c:v>1</c:v>
                </c:pt>
                <c:pt idx="1">
                  <c:v>0.96400000000000063</c:v>
                </c:pt>
                <c:pt idx="2">
                  <c:v>1</c:v>
                </c:pt>
                <c:pt idx="3">
                  <c:v>0.96200000000000063</c:v>
                </c:pt>
                <c:pt idx="4">
                  <c:v>1</c:v>
                </c:pt>
                <c:pt idx="5">
                  <c:v>1</c:v>
                </c:pt>
                <c:pt idx="6">
                  <c:v>1</c:v>
                </c:pt>
                <c:pt idx="7">
                  <c:v>1</c:v>
                </c:pt>
                <c:pt idx="8">
                  <c:v>0.97100000000000064</c:v>
                </c:pt>
                <c:pt idx="9">
                  <c:v>0.97100000000000064</c:v>
                </c:pt>
                <c:pt idx="10">
                  <c:v>0.98899999999999999</c:v>
                </c:pt>
                <c:pt idx="11">
                  <c:v>0.97900000000000065</c:v>
                </c:pt>
              </c:numCache>
            </c:numRef>
          </c:val>
        </c:ser>
        <c:ser>
          <c:idx val="1"/>
          <c:order val="1"/>
          <c:tx>
            <c:v>Close Events</c:v>
          </c:tx>
          <c:spPr>
            <a:gradFill>
              <a:gsLst>
                <a:gs pos="0">
                  <a:schemeClr val="accent3">
                    <a:lumMod val="75000"/>
                  </a:schemeClr>
                </a:gs>
                <a:gs pos="100000">
                  <a:schemeClr val="accent3"/>
                </a:gs>
                <a:gs pos="100000">
                  <a:schemeClr val="accent3">
                    <a:lumMod val="40000"/>
                    <a:lumOff val="60000"/>
                  </a:schemeClr>
                </a:gs>
              </a:gsLst>
              <a:lin ang="16200000" scaled="0"/>
            </a:gradFill>
          </c:spPr>
          <c:invertIfNegative val="0"/>
          <c:dLbls>
            <c:delete val="1"/>
          </c:dLbls>
          <c:cat>
            <c:strRef>
              <c:f>Sheet2!$A$1:$A$12</c:f>
              <c:strCache>
                <c:ptCount val="12"/>
                <c:pt idx="0">
                  <c:v>H1 (12 valves) </c:v>
                </c:pt>
                <c:pt idx="1">
                  <c:v>H2 (8 valves) </c:v>
                </c:pt>
                <c:pt idx="2">
                  <c:v>H3 (6 valves) </c:v>
                </c:pt>
                <c:pt idx="3">
                  <c:v>H4 (5 valves) </c:v>
                </c:pt>
                <c:pt idx="4">
                  <c:v>H5 (9 valves) </c:v>
                </c:pt>
                <c:pt idx="5">
                  <c:v>H6 (8 valves) </c:v>
                </c:pt>
                <c:pt idx="6">
                  <c:v>H7 (8 valves) </c:v>
                </c:pt>
                <c:pt idx="7">
                  <c:v>H8 (6 valves) </c:v>
                </c:pt>
                <c:pt idx="8">
                  <c:v>H9 (7 valves) </c:v>
                </c:pt>
                <c:pt idx="9">
                  <c:v>H10 (7 valves) </c:v>
                </c:pt>
                <c:pt idx="10">
                  <c:v>Aggregate </c:v>
                </c:pt>
                <c:pt idx="11">
                  <c:v>Overall</c:v>
                </c:pt>
              </c:strCache>
            </c:strRef>
          </c:cat>
          <c:val>
            <c:numRef>
              <c:f>Sheet2!$C$1:$C$12</c:f>
              <c:numCache>
                <c:formatCode>0.00%</c:formatCode>
                <c:ptCount val="12"/>
                <c:pt idx="0">
                  <c:v>1</c:v>
                </c:pt>
                <c:pt idx="1">
                  <c:v>1</c:v>
                </c:pt>
                <c:pt idx="2">
                  <c:v>1</c:v>
                </c:pt>
                <c:pt idx="3">
                  <c:v>1</c:v>
                </c:pt>
                <c:pt idx="4">
                  <c:v>1</c:v>
                </c:pt>
                <c:pt idx="5">
                  <c:v>0.9</c:v>
                </c:pt>
                <c:pt idx="6">
                  <c:v>1</c:v>
                </c:pt>
                <c:pt idx="7">
                  <c:v>0.97100000000000064</c:v>
                </c:pt>
                <c:pt idx="8">
                  <c:v>0.97100000000000064</c:v>
                </c:pt>
                <c:pt idx="9">
                  <c:v>0.77100000000000202</c:v>
                </c:pt>
                <c:pt idx="10">
                  <c:v>0.96800000000000064</c:v>
                </c:pt>
              </c:numCache>
            </c:numRef>
          </c:val>
        </c:ser>
        <c:dLbls>
          <c:showLegendKey val="0"/>
          <c:showVal val="1"/>
          <c:showCatName val="0"/>
          <c:showSerName val="0"/>
          <c:showPercent val="0"/>
          <c:showBubbleSize val="0"/>
        </c:dLbls>
        <c:gapWidth val="74"/>
        <c:overlap val="-1"/>
        <c:axId val="165597568"/>
        <c:axId val="165599104"/>
      </c:barChart>
      <c:catAx>
        <c:axId val="165597568"/>
        <c:scaling>
          <c:orientation val="minMax"/>
        </c:scaling>
        <c:delete val="0"/>
        <c:axPos val="b"/>
        <c:majorTickMark val="out"/>
        <c:minorTickMark val="none"/>
        <c:tickLblPos val="nextTo"/>
        <c:txPr>
          <a:bodyPr rot="-1980000" vert="horz"/>
          <a:lstStyle/>
          <a:p>
            <a:pPr>
              <a:defRPr sz="1600"/>
            </a:pPr>
            <a:endParaRPr lang="en-US"/>
          </a:p>
        </c:txPr>
        <c:crossAx val="165599104"/>
        <c:crosses val="autoZero"/>
        <c:auto val="1"/>
        <c:lblAlgn val="ctr"/>
        <c:lblOffset val="100"/>
        <c:noMultiLvlLbl val="0"/>
      </c:catAx>
      <c:valAx>
        <c:axId val="165599104"/>
        <c:scaling>
          <c:orientation val="minMax"/>
          <c:max val="1"/>
          <c:min val="0"/>
        </c:scaling>
        <c:delete val="0"/>
        <c:axPos val="l"/>
        <c:majorGridlines/>
        <c:numFmt formatCode="0%" sourceLinked="0"/>
        <c:majorTickMark val="out"/>
        <c:minorTickMark val="none"/>
        <c:tickLblPos val="nextTo"/>
        <c:crossAx val="165597568"/>
        <c:crosses val="autoZero"/>
        <c:crossBetween val="between"/>
        <c:majorUnit val="0.2"/>
      </c:valAx>
    </c:plotArea>
    <c:legend>
      <c:legendPos val="t"/>
      <c:layout/>
      <c:overlay val="0"/>
    </c:legend>
    <c:plotVisOnly val="1"/>
    <c:dispBlanksAs val="gap"/>
    <c:showDLblsOverMax val="0"/>
  </c:chart>
  <c:txPr>
    <a:bodyPr/>
    <a:lstStyle/>
    <a:p>
      <a:pPr>
        <a:defRPr sz="1800">
          <a:solidFill>
            <a:schemeClr val="bg1">
              <a:lumMod val="85000"/>
            </a:schemeClr>
          </a:solidFill>
          <a:latin typeface="Segoe Condensed"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330391080630749E-2"/>
          <c:y val="2.85639415895368E-2"/>
          <c:w val="0.96366960891936926"/>
          <c:h val="0.94287211682092642"/>
        </c:manualLayout>
      </c:layout>
      <c:lineChart>
        <c:grouping val="standard"/>
        <c:varyColors val="0"/>
        <c:ser>
          <c:idx val="0"/>
          <c:order val="0"/>
          <c:tx>
            <c:strRef>
              <c:f>'Isolated Bathroom Sink'!$D$1</c:f>
              <c:strCache>
                <c:ptCount val="1"/>
                <c:pt idx="0">
                  <c:v>Cold Line Pressure
(Hose Spigot)</c:v>
                </c:pt>
              </c:strCache>
            </c:strRef>
          </c:tx>
          <c:spPr>
            <a:ln w="25400">
              <a:solidFill>
                <a:srgbClr val="00B0F0"/>
              </a:solidFill>
            </a:ln>
          </c:spPr>
          <c:marker>
            <c:symbol val="none"/>
          </c:marker>
          <c:val>
            <c:numRef>
              <c:f>'Isolated Bathroom Sink'!$D$2:$D$5525</c:f>
              <c:numCache>
                <c:formatCode>General</c:formatCode>
                <c:ptCount val="5524"/>
                <c:pt idx="0">
                  <c:v>62.232585641260414</c:v>
                </c:pt>
                <c:pt idx="1">
                  <c:v>62.240978103303611</c:v>
                </c:pt>
                <c:pt idx="2">
                  <c:v>62.244220645456643</c:v>
                </c:pt>
                <c:pt idx="3">
                  <c:v>62.244220645456643</c:v>
                </c:pt>
                <c:pt idx="4">
                  <c:v>62.232013427939286</c:v>
                </c:pt>
                <c:pt idx="5">
                  <c:v>62.214465552758078</c:v>
                </c:pt>
                <c:pt idx="6">
                  <c:v>62.159723811703678</c:v>
                </c:pt>
                <c:pt idx="7">
                  <c:v>62.166590371557184</c:v>
                </c:pt>
                <c:pt idx="8">
                  <c:v>62.173456931410705</c:v>
                </c:pt>
                <c:pt idx="9">
                  <c:v>62.16430151827268</c:v>
                </c:pt>
                <c:pt idx="10">
                  <c:v>62.179179064621962</c:v>
                </c:pt>
                <c:pt idx="11">
                  <c:v>62.180514229037918</c:v>
                </c:pt>
                <c:pt idx="12">
                  <c:v>62.188525215533673</c:v>
                </c:pt>
                <c:pt idx="13">
                  <c:v>62.179560540169383</c:v>
                </c:pt>
                <c:pt idx="14">
                  <c:v>62.19710841535057</c:v>
                </c:pt>
                <c:pt idx="15">
                  <c:v>62.194247348744966</c:v>
                </c:pt>
                <c:pt idx="16">
                  <c:v>62.207980468451979</c:v>
                </c:pt>
                <c:pt idx="17">
                  <c:v>62.201304646372158</c:v>
                </c:pt>
                <c:pt idx="18">
                  <c:v>62.209315632867948</c:v>
                </c:pt>
                <c:pt idx="19">
                  <c:v>62.214656290531785</c:v>
                </c:pt>
                <c:pt idx="20">
                  <c:v>62.206645304036009</c:v>
                </c:pt>
                <c:pt idx="21">
                  <c:v>62.183756771190964</c:v>
                </c:pt>
                <c:pt idx="22">
                  <c:v>62.182993820096115</c:v>
                </c:pt>
                <c:pt idx="23">
                  <c:v>62.180704966811604</c:v>
                </c:pt>
                <c:pt idx="24">
                  <c:v>62.159914549477364</c:v>
                </c:pt>
                <c:pt idx="25">
                  <c:v>62.153810940718678</c:v>
                </c:pt>
                <c:pt idx="26">
                  <c:v>62.144274052033246</c:v>
                </c:pt>
                <c:pt idx="27">
                  <c:v>62.135690852216349</c:v>
                </c:pt>
                <c:pt idx="28">
                  <c:v>61.998741130693489</c:v>
                </c:pt>
                <c:pt idx="29">
                  <c:v>61.99053940642402</c:v>
                </c:pt>
                <c:pt idx="30">
                  <c:v>62.004081788357347</c:v>
                </c:pt>
                <c:pt idx="31">
                  <c:v>62.015907530327297</c:v>
                </c:pt>
                <c:pt idx="32">
                  <c:v>62.015526054779876</c:v>
                </c:pt>
                <c:pt idx="33">
                  <c:v>62.060540169375145</c:v>
                </c:pt>
                <c:pt idx="34">
                  <c:v>62.082856488899061</c:v>
                </c:pt>
                <c:pt idx="35">
                  <c:v>62.084573128862452</c:v>
                </c:pt>
                <c:pt idx="36">
                  <c:v>62.088387884336612</c:v>
                </c:pt>
                <c:pt idx="37">
                  <c:v>62.096208133058667</c:v>
                </c:pt>
                <c:pt idx="38">
                  <c:v>62.224383916990931</c:v>
                </c:pt>
                <c:pt idx="39">
                  <c:v>62.228961623559925</c:v>
                </c:pt>
                <c:pt idx="40">
                  <c:v>62.211223010605025</c:v>
                </c:pt>
                <c:pt idx="41">
                  <c:v>62.208743419546806</c:v>
                </c:pt>
                <c:pt idx="42">
                  <c:v>62.198634317540247</c:v>
                </c:pt>
                <c:pt idx="43">
                  <c:v>62.150568398565653</c:v>
                </c:pt>
                <c:pt idx="44">
                  <c:v>62.145990691996644</c:v>
                </c:pt>
                <c:pt idx="45">
                  <c:v>62.204356450751504</c:v>
                </c:pt>
                <c:pt idx="46">
                  <c:v>62.092202639810793</c:v>
                </c:pt>
                <c:pt idx="47">
                  <c:v>62.077134355687804</c:v>
                </c:pt>
                <c:pt idx="48">
                  <c:v>62.093919279774184</c:v>
                </c:pt>
                <c:pt idx="49">
                  <c:v>62.09582665751126</c:v>
                </c:pt>
                <c:pt idx="50">
                  <c:v>62.137026016632355</c:v>
                </c:pt>
                <c:pt idx="51">
                  <c:v>62.143129625391019</c:v>
                </c:pt>
                <c:pt idx="52">
                  <c:v>62.156672007324332</c:v>
                </c:pt>
                <c:pt idx="53">
                  <c:v>62.174410620279232</c:v>
                </c:pt>
                <c:pt idx="54">
                  <c:v>62.165445944914929</c:v>
                </c:pt>
                <c:pt idx="55">
                  <c:v>62.130350194552534</c:v>
                </c:pt>
                <c:pt idx="56">
                  <c:v>62.241741054398403</c:v>
                </c:pt>
                <c:pt idx="57">
                  <c:v>62.256618600747686</c:v>
                </c:pt>
                <c:pt idx="58">
                  <c:v>62.215419241626606</c:v>
                </c:pt>
                <c:pt idx="59">
                  <c:v>62.0683604180972</c:v>
                </c:pt>
                <c:pt idx="60">
                  <c:v>62.036316472114152</c:v>
                </c:pt>
                <c:pt idx="61">
                  <c:v>62.044327458609914</c:v>
                </c:pt>
                <c:pt idx="62">
                  <c:v>62.027542534523562</c:v>
                </c:pt>
                <c:pt idx="63">
                  <c:v>62.014953841458784</c:v>
                </c:pt>
                <c:pt idx="64">
                  <c:v>62.024109254596809</c:v>
                </c:pt>
                <c:pt idx="65">
                  <c:v>62.008278019378984</c:v>
                </c:pt>
                <c:pt idx="66">
                  <c:v>62.005798428320773</c:v>
                </c:pt>
                <c:pt idx="67">
                  <c:v>61.992446784161167</c:v>
                </c:pt>
                <c:pt idx="68">
                  <c:v>62.016098268101018</c:v>
                </c:pt>
                <c:pt idx="69">
                  <c:v>62.16563668268865</c:v>
                </c:pt>
                <c:pt idx="70">
                  <c:v>62.165827420462371</c:v>
                </c:pt>
                <c:pt idx="71">
                  <c:v>62.16544594491495</c:v>
                </c:pt>
                <c:pt idx="72">
                  <c:v>62.156862745098046</c:v>
                </c:pt>
                <c:pt idx="73">
                  <c:v>62.162775616083024</c:v>
                </c:pt>
                <c:pt idx="74">
                  <c:v>62.169451438162824</c:v>
                </c:pt>
                <c:pt idx="75">
                  <c:v>62.21751735713741</c:v>
                </c:pt>
                <c:pt idx="76">
                  <c:v>62.223048752574961</c:v>
                </c:pt>
                <c:pt idx="77">
                  <c:v>62.224956130312044</c:v>
                </c:pt>
                <c:pt idx="78">
                  <c:v>62.229915312428474</c:v>
                </c:pt>
                <c:pt idx="79">
                  <c:v>62.235255970092318</c:v>
                </c:pt>
                <c:pt idx="80">
                  <c:v>62.225909819180593</c:v>
                </c:pt>
                <c:pt idx="81">
                  <c:v>62.208361943999385</c:v>
                </c:pt>
                <c:pt idx="82">
                  <c:v>62.22953383688106</c:v>
                </c:pt>
                <c:pt idx="83">
                  <c:v>62.225719081406865</c:v>
                </c:pt>
                <c:pt idx="84">
                  <c:v>62.237354085603087</c:v>
                </c:pt>
                <c:pt idx="85">
                  <c:v>62.178416113527099</c:v>
                </c:pt>
                <c:pt idx="86">
                  <c:v>62.17860685130082</c:v>
                </c:pt>
                <c:pt idx="87">
                  <c:v>62.19195849546044</c:v>
                </c:pt>
                <c:pt idx="88">
                  <c:v>62.189860379949629</c:v>
                </c:pt>
                <c:pt idx="89">
                  <c:v>62.193865873197524</c:v>
                </c:pt>
                <c:pt idx="90">
                  <c:v>62.207026779583416</c:v>
                </c:pt>
                <c:pt idx="91">
                  <c:v>62.205691615167453</c:v>
                </c:pt>
                <c:pt idx="92">
                  <c:v>62.197299153124291</c:v>
                </c:pt>
                <c:pt idx="93">
                  <c:v>62.19176775768674</c:v>
                </c:pt>
                <c:pt idx="94">
                  <c:v>62.177843900206007</c:v>
                </c:pt>
                <c:pt idx="95">
                  <c:v>62.182421606775016</c:v>
                </c:pt>
                <c:pt idx="96">
                  <c:v>62.188525215533694</c:v>
                </c:pt>
                <c:pt idx="97">
                  <c:v>62.161058976119634</c:v>
                </c:pt>
                <c:pt idx="98">
                  <c:v>62.162966353856724</c:v>
                </c:pt>
                <c:pt idx="99">
                  <c:v>62.136835278858634</c:v>
                </c:pt>
                <c:pt idx="100">
                  <c:v>62.13702601663234</c:v>
                </c:pt>
                <c:pt idx="101">
                  <c:v>62.141412985427635</c:v>
                </c:pt>
                <c:pt idx="102">
                  <c:v>62.150759136339374</c:v>
                </c:pt>
                <c:pt idx="103">
                  <c:v>62.205310139620067</c:v>
                </c:pt>
                <c:pt idx="104">
                  <c:v>62.19672693980317</c:v>
                </c:pt>
                <c:pt idx="105">
                  <c:v>62.207408255130858</c:v>
                </c:pt>
                <c:pt idx="106">
                  <c:v>62.098878461890592</c:v>
                </c:pt>
                <c:pt idx="107">
                  <c:v>62.111276417181656</c:v>
                </c:pt>
                <c:pt idx="108">
                  <c:v>62.101739528496225</c:v>
                </c:pt>
                <c:pt idx="109">
                  <c:v>62.106889448386369</c:v>
                </c:pt>
                <c:pt idx="110">
                  <c:v>62.100595101853983</c:v>
                </c:pt>
                <c:pt idx="111">
                  <c:v>62.107652399481211</c:v>
                </c:pt>
                <c:pt idx="112">
                  <c:v>62.108796826123445</c:v>
                </c:pt>
                <c:pt idx="113">
                  <c:v>62.065690089265289</c:v>
                </c:pt>
                <c:pt idx="114">
                  <c:v>62.115663385976973</c:v>
                </c:pt>
                <c:pt idx="115">
                  <c:v>62.120241092545974</c:v>
                </c:pt>
                <c:pt idx="116">
                  <c:v>62.217898832684831</c:v>
                </c:pt>
                <c:pt idx="117">
                  <c:v>62.222285801480133</c:v>
                </c:pt>
                <c:pt idx="118">
                  <c:v>62.231250476844444</c:v>
                </c:pt>
                <c:pt idx="119">
                  <c:v>62.22762645914397</c:v>
                </c:pt>
                <c:pt idx="120">
                  <c:v>62.325474937056548</c:v>
                </c:pt>
                <c:pt idx="121">
                  <c:v>62.319371328297862</c:v>
                </c:pt>
                <c:pt idx="122">
                  <c:v>62.320897230487539</c:v>
                </c:pt>
                <c:pt idx="123">
                  <c:v>62.322613870450915</c:v>
                </c:pt>
                <c:pt idx="124">
                  <c:v>62.29419394216832</c:v>
                </c:pt>
                <c:pt idx="125">
                  <c:v>62.279507133592745</c:v>
                </c:pt>
                <c:pt idx="126">
                  <c:v>62.286945906767379</c:v>
                </c:pt>
                <c:pt idx="127">
                  <c:v>62.276264591439691</c:v>
                </c:pt>
                <c:pt idx="128">
                  <c:v>62.269398031586171</c:v>
                </c:pt>
                <c:pt idx="129">
                  <c:v>62.262531471732665</c:v>
                </c:pt>
                <c:pt idx="130">
                  <c:v>62.172693980315863</c:v>
                </c:pt>
                <c:pt idx="131">
                  <c:v>62.18471046005952</c:v>
                </c:pt>
                <c:pt idx="132">
                  <c:v>62.18146791790646</c:v>
                </c:pt>
                <c:pt idx="133">
                  <c:v>62.223620965896089</c:v>
                </c:pt>
                <c:pt idx="134">
                  <c:v>62.196536202029463</c:v>
                </c:pt>
                <c:pt idx="135">
                  <c:v>62.212748912794702</c:v>
                </c:pt>
                <c:pt idx="136">
                  <c:v>62.208552681773106</c:v>
                </c:pt>
                <c:pt idx="137">
                  <c:v>62.213130388342123</c:v>
                </c:pt>
                <c:pt idx="138">
                  <c:v>62.211413748378746</c:v>
                </c:pt>
                <c:pt idx="139">
                  <c:v>62.222858014801261</c:v>
                </c:pt>
                <c:pt idx="140">
                  <c:v>62.219424734874494</c:v>
                </c:pt>
                <c:pt idx="141">
                  <c:v>62.188906691081101</c:v>
                </c:pt>
                <c:pt idx="142">
                  <c:v>62.17975127794309</c:v>
                </c:pt>
                <c:pt idx="143">
                  <c:v>62.125963225757232</c:v>
                </c:pt>
                <c:pt idx="144">
                  <c:v>62.131876096742204</c:v>
                </c:pt>
                <c:pt idx="145">
                  <c:v>62.122911421377886</c:v>
                </c:pt>
                <c:pt idx="146">
                  <c:v>62.122911421377879</c:v>
                </c:pt>
                <c:pt idx="147">
                  <c:v>62.124437323567562</c:v>
                </c:pt>
                <c:pt idx="148">
                  <c:v>62.155527580682076</c:v>
                </c:pt>
                <c:pt idx="149">
                  <c:v>62.149423971923397</c:v>
                </c:pt>
                <c:pt idx="150">
                  <c:v>62.152094300755323</c:v>
                </c:pt>
                <c:pt idx="151">
                  <c:v>62.172503242542156</c:v>
                </c:pt>
                <c:pt idx="152">
                  <c:v>62.171549553673607</c:v>
                </c:pt>
                <c:pt idx="153">
                  <c:v>62.16945143816281</c:v>
                </c:pt>
                <c:pt idx="154">
                  <c:v>62.166590371557184</c:v>
                </c:pt>
                <c:pt idx="155">
                  <c:v>62.1473258564126</c:v>
                </c:pt>
                <c:pt idx="156">
                  <c:v>62.147325856412614</c:v>
                </c:pt>
                <c:pt idx="157">
                  <c:v>62.156672007324325</c:v>
                </c:pt>
                <c:pt idx="158">
                  <c:v>62.138361181048296</c:v>
                </c:pt>
                <c:pt idx="159">
                  <c:v>62.154573891813541</c:v>
                </c:pt>
                <c:pt idx="160">
                  <c:v>62.132066834515925</c:v>
                </c:pt>
                <c:pt idx="161">
                  <c:v>62.136263065537513</c:v>
                </c:pt>
                <c:pt idx="162">
                  <c:v>62.134927901121557</c:v>
                </c:pt>
                <c:pt idx="163">
                  <c:v>62.144274052033268</c:v>
                </c:pt>
                <c:pt idx="164">
                  <c:v>62.153810940718699</c:v>
                </c:pt>
                <c:pt idx="165">
                  <c:v>62.175364309147788</c:v>
                </c:pt>
                <c:pt idx="166">
                  <c:v>62.166018158236056</c:v>
                </c:pt>
                <c:pt idx="167">
                  <c:v>62.187953002212566</c:v>
                </c:pt>
                <c:pt idx="168">
                  <c:v>62.185091935606934</c:v>
                </c:pt>
                <c:pt idx="169">
                  <c:v>62.184138246738392</c:v>
                </c:pt>
                <c:pt idx="170">
                  <c:v>62.196917677576877</c:v>
                </c:pt>
                <c:pt idx="171">
                  <c:v>62.185473411154348</c:v>
                </c:pt>
                <c:pt idx="172">
                  <c:v>62.17994201571679</c:v>
                </c:pt>
                <c:pt idx="173">
                  <c:v>62.180514229037932</c:v>
                </c:pt>
                <c:pt idx="174">
                  <c:v>62.189860379949664</c:v>
                </c:pt>
                <c:pt idx="175">
                  <c:v>62.220187685969336</c:v>
                </c:pt>
                <c:pt idx="176">
                  <c:v>62.143892576485861</c:v>
                </c:pt>
                <c:pt idx="177">
                  <c:v>62.11795223926147</c:v>
                </c:pt>
                <c:pt idx="178">
                  <c:v>62.137598229953461</c:v>
                </c:pt>
                <c:pt idx="179">
                  <c:v>62.145037003128095</c:v>
                </c:pt>
                <c:pt idx="180">
                  <c:v>62.129205767910285</c:v>
                </c:pt>
                <c:pt idx="181">
                  <c:v>62.146372167544065</c:v>
                </c:pt>
                <c:pt idx="182">
                  <c:v>62.160868238345941</c:v>
                </c:pt>
                <c:pt idx="183">
                  <c:v>62.142557412069891</c:v>
                </c:pt>
                <c:pt idx="184">
                  <c:v>62.121766994735637</c:v>
                </c:pt>
                <c:pt idx="185">
                  <c:v>62.137979705500882</c:v>
                </c:pt>
                <c:pt idx="186">
                  <c:v>62.223239490348668</c:v>
                </c:pt>
                <c:pt idx="187">
                  <c:v>62.207217517357137</c:v>
                </c:pt>
                <c:pt idx="188">
                  <c:v>62.18471046005952</c:v>
                </c:pt>
                <c:pt idx="189">
                  <c:v>62.1774624246586</c:v>
                </c:pt>
                <c:pt idx="190">
                  <c:v>62.194247348744952</c:v>
                </c:pt>
                <c:pt idx="191">
                  <c:v>62.176508735790037</c:v>
                </c:pt>
                <c:pt idx="192">
                  <c:v>62.154573891813548</c:v>
                </c:pt>
                <c:pt idx="193">
                  <c:v>61.95010299839781</c:v>
                </c:pt>
                <c:pt idx="194">
                  <c:v>61.962882429236302</c:v>
                </c:pt>
                <c:pt idx="195">
                  <c:v>61.903753719386586</c:v>
                </c:pt>
                <c:pt idx="196">
                  <c:v>61.903562981612879</c:v>
                </c:pt>
                <c:pt idx="197">
                  <c:v>61.934081025406286</c:v>
                </c:pt>
                <c:pt idx="198">
                  <c:v>61.944380865186552</c:v>
                </c:pt>
                <c:pt idx="199">
                  <c:v>61.942664225223169</c:v>
                </c:pt>
                <c:pt idx="200">
                  <c:v>61.957923247119879</c:v>
                </c:pt>
                <c:pt idx="201">
                  <c:v>61.974708171206238</c:v>
                </c:pt>
                <c:pt idx="202">
                  <c:v>62.004272526131068</c:v>
                </c:pt>
                <c:pt idx="203">
                  <c:v>62.218661783779666</c:v>
                </c:pt>
                <c:pt idx="204">
                  <c:v>62.209697108415355</c:v>
                </c:pt>
                <c:pt idx="205">
                  <c:v>62.219996948195636</c:v>
                </c:pt>
                <c:pt idx="206">
                  <c:v>62.22247653925384</c:v>
                </c:pt>
                <c:pt idx="207">
                  <c:v>62.193484397650117</c:v>
                </c:pt>
                <c:pt idx="208">
                  <c:v>62.167162584878312</c:v>
                </c:pt>
                <c:pt idx="209">
                  <c:v>62.163538567177838</c:v>
                </c:pt>
                <c:pt idx="210">
                  <c:v>62.19710841535057</c:v>
                </c:pt>
                <c:pt idx="211">
                  <c:v>62.196536202029435</c:v>
                </c:pt>
                <c:pt idx="212">
                  <c:v>62.186999313344003</c:v>
                </c:pt>
                <c:pt idx="213">
                  <c:v>62.199015793087653</c:v>
                </c:pt>
                <c:pt idx="214">
                  <c:v>62.200541695277323</c:v>
                </c:pt>
                <c:pt idx="215">
                  <c:v>62.182803082322415</c:v>
                </c:pt>
                <c:pt idx="216">
                  <c:v>62.182993820096137</c:v>
                </c:pt>
                <c:pt idx="217">
                  <c:v>62.203593499656662</c:v>
                </c:pt>
                <c:pt idx="218">
                  <c:v>62.213511863889515</c:v>
                </c:pt>
                <c:pt idx="219">
                  <c:v>62.222285801480119</c:v>
                </c:pt>
                <c:pt idx="220">
                  <c:v>62.187190051117703</c:v>
                </c:pt>
                <c:pt idx="221">
                  <c:v>62.17517357137406</c:v>
                </c:pt>
                <c:pt idx="222">
                  <c:v>62.183375295643529</c:v>
                </c:pt>
                <c:pt idx="223">
                  <c:v>62.174219882505518</c:v>
                </c:pt>
                <c:pt idx="224">
                  <c:v>62.178034637979692</c:v>
                </c:pt>
                <c:pt idx="225">
                  <c:v>62.188143739986252</c:v>
                </c:pt>
                <c:pt idx="226">
                  <c:v>62.184138246738357</c:v>
                </c:pt>
                <c:pt idx="227">
                  <c:v>62.190051117723343</c:v>
                </c:pt>
                <c:pt idx="228">
                  <c:v>62.203784237430355</c:v>
                </c:pt>
                <c:pt idx="229">
                  <c:v>62.150568398565632</c:v>
                </c:pt>
                <c:pt idx="230">
                  <c:v>62.155527580682062</c:v>
                </c:pt>
                <c:pt idx="231">
                  <c:v>62.158197909513987</c:v>
                </c:pt>
                <c:pt idx="232">
                  <c:v>62.155336842908369</c:v>
                </c:pt>
                <c:pt idx="233">
                  <c:v>62.145799954222909</c:v>
                </c:pt>
                <c:pt idx="234">
                  <c:v>62.148088807507428</c:v>
                </c:pt>
                <c:pt idx="235">
                  <c:v>62.190432593270771</c:v>
                </c:pt>
                <c:pt idx="236">
                  <c:v>62.143320363164698</c:v>
                </c:pt>
                <c:pt idx="237">
                  <c:v>62.113756008239861</c:v>
                </c:pt>
                <c:pt idx="238">
                  <c:v>62.116998550392921</c:v>
                </c:pt>
                <c:pt idx="239">
                  <c:v>62.153810940718699</c:v>
                </c:pt>
                <c:pt idx="240">
                  <c:v>62.128252079041737</c:v>
                </c:pt>
                <c:pt idx="241">
                  <c:v>62.133020523384445</c:v>
                </c:pt>
                <c:pt idx="242">
                  <c:v>62.131303883421069</c:v>
                </c:pt>
                <c:pt idx="243">
                  <c:v>62.094682230868997</c:v>
                </c:pt>
                <c:pt idx="244">
                  <c:v>62.08266575112534</c:v>
                </c:pt>
                <c:pt idx="245">
                  <c:v>62.052338445105669</c:v>
                </c:pt>
                <c:pt idx="246">
                  <c:v>62.084000915541324</c:v>
                </c:pt>
                <c:pt idx="247">
                  <c:v>62.11470969710841</c:v>
                </c:pt>
                <c:pt idx="248">
                  <c:v>62.092584115358207</c:v>
                </c:pt>
                <c:pt idx="249">
                  <c:v>62.101930266269925</c:v>
                </c:pt>
                <c:pt idx="250">
                  <c:v>62.09945067521172</c:v>
                </c:pt>
                <c:pt idx="251">
                  <c:v>62.096780346379795</c:v>
                </c:pt>
                <c:pt idx="252">
                  <c:v>62.12005035477226</c:v>
                </c:pt>
                <c:pt idx="253">
                  <c:v>62.170214389257659</c:v>
                </c:pt>
                <c:pt idx="254">
                  <c:v>62.184328984512106</c:v>
                </c:pt>
                <c:pt idx="255">
                  <c:v>62.166399633783485</c:v>
                </c:pt>
                <c:pt idx="256">
                  <c:v>62.174601358052961</c:v>
                </c:pt>
                <c:pt idx="257">
                  <c:v>62.165064469367508</c:v>
                </c:pt>
                <c:pt idx="258">
                  <c:v>62.162394140535582</c:v>
                </c:pt>
                <c:pt idx="259">
                  <c:v>62.160105287251099</c:v>
                </c:pt>
                <c:pt idx="260">
                  <c:v>62.209887846189076</c:v>
                </c:pt>
                <c:pt idx="261">
                  <c:v>62.212748912794702</c:v>
                </c:pt>
                <c:pt idx="262">
                  <c:v>62.182612344548701</c:v>
                </c:pt>
                <c:pt idx="263">
                  <c:v>62.17517357137406</c:v>
                </c:pt>
                <c:pt idx="264">
                  <c:v>62.174029144731819</c:v>
                </c:pt>
                <c:pt idx="265">
                  <c:v>62.174410620279254</c:v>
                </c:pt>
                <c:pt idx="266">
                  <c:v>62.176127260242616</c:v>
                </c:pt>
                <c:pt idx="267">
                  <c:v>62.160105287251085</c:v>
                </c:pt>
                <c:pt idx="268">
                  <c:v>62.18127718013276</c:v>
                </c:pt>
                <c:pt idx="269">
                  <c:v>62.199015793087668</c:v>
                </c:pt>
                <c:pt idx="270">
                  <c:v>62.16792553597314</c:v>
                </c:pt>
                <c:pt idx="271">
                  <c:v>62.155718318455783</c:v>
                </c:pt>
                <c:pt idx="272">
                  <c:v>62.148279545281142</c:v>
                </c:pt>
                <c:pt idx="273">
                  <c:v>62.152857251850151</c:v>
                </c:pt>
                <c:pt idx="274">
                  <c:v>62.152094300755337</c:v>
                </c:pt>
                <c:pt idx="275">
                  <c:v>62.15915159838255</c:v>
                </c:pt>
                <c:pt idx="276">
                  <c:v>62.160486762798506</c:v>
                </c:pt>
                <c:pt idx="277">
                  <c:v>62.175364309147788</c:v>
                </c:pt>
                <c:pt idx="278">
                  <c:v>62.163729304951573</c:v>
                </c:pt>
                <c:pt idx="279">
                  <c:v>62.150186923018239</c:v>
                </c:pt>
                <c:pt idx="280">
                  <c:v>62.19138628213932</c:v>
                </c:pt>
                <c:pt idx="281">
                  <c:v>62.208552681773106</c:v>
                </c:pt>
                <c:pt idx="282">
                  <c:v>62.214465552758085</c:v>
                </c:pt>
                <c:pt idx="283">
                  <c:v>62.21198596169986</c:v>
                </c:pt>
                <c:pt idx="284">
                  <c:v>62.209887846189062</c:v>
                </c:pt>
                <c:pt idx="285">
                  <c:v>62.216945143816289</c:v>
                </c:pt>
                <c:pt idx="286">
                  <c:v>62.213702601663236</c:v>
                </c:pt>
                <c:pt idx="287">
                  <c:v>62.21065079728389</c:v>
                </c:pt>
                <c:pt idx="288">
                  <c:v>62.199015793087668</c:v>
                </c:pt>
                <c:pt idx="289">
                  <c:v>62.189860379949643</c:v>
                </c:pt>
                <c:pt idx="290">
                  <c:v>62.131876096742204</c:v>
                </c:pt>
                <c:pt idx="291">
                  <c:v>62.124628061341255</c:v>
                </c:pt>
                <c:pt idx="292">
                  <c:v>62.130159456778813</c:v>
                </c:pt>
                <c:pt idx="293">
                  <c:v>62.024109254596773</c:v>
                </c:pt>
                <c:pt idx="294">
                  <c:v>62.03078507667658</c:v>
                </c:pt>
                <c:pt idx="295">
                  <c:v>62.019722285801471</c:v>
                </c:pt>
                <c:pt idx="296">
                  <c:v>62.026207370107578</c:v>
                </c:pt>
                <c:pt idx="297">
                  <c:v>62.009422446021219</c:v>
                </c:pt>
                <c:pt idx="298">
                  <c:v>62.016098268101018</c:v>
                </c:pt>
                <c:pt idx="299">
                  <c:v>62.025062943465322</c:v>
                </c:pt>
                <c:pt idx="300">
                  <c:v>62.022011139085976</c:v>
                </c:pt>
                <c:pt idx="301">
                  <c:v>62.024299992370494</c:v>
                </c:pt>
                <c:pt idx="302">
                  <c:v>62.03192950331885</c:v>
                </c:pt>
                <c:pt idx="303">
                  <c:v>62.187762264438859</c:v>
                </c:pt>
                <c:pt idx="304">
                  <c:v>62.179369802395662</c:v>
                </c:pt>
                <c:pt idx="305">
                  <c:v>62.182040131227573</c:v>
                </c:pt>
                <c:pt idx="306">
                  <c:v>62.181277180132746</c:v>
                </c:pt>
                <c:pt idx="307">
                  <c:v>62.184901197833213</c:v>
                </c:pt>
                <c:pt idx="308">
                  <c:v>62.204547188525211</c:v>
                </c:pt>
                <c:pt idx="309">
                  <c:v>62.209697108415341</c:v>
                </c:pt>
                <c:pt idx="310">
                  <c:v>62.220187685969321</c:v>
                </c:pt>
                <c:pt idx="311">
                  <c:v>62.219424734874487</c:v>
                </c:pt>
                <c:pt idx="312">
                  <c:v>62.226863508049135</c:v>
                </c:pt>
                <c:pt idx="313">
                  <c:v>62.171740291447314</c:v>
                </c:pt>
                <c:pt idx="314">
                  <c:v>62.180132753490497</c:v>
                </c:pt>
                <c:pt idx="315">
                  <c:v>62.180895704585339</c:v>
                </c:pt>
                <c:pt idx="316">
                  <c:v>62.186236362249204</c:v>
                </c:pt>
                <c:pt idx="317">
                  <c:v>62.228580148012519</c:v>
                </c:pt>
                <c:pt idx="318">
                  <c:v>62.033264667734805</c:v>
                </c:pt>
                <c:pt idx="319">
                  <c:v>62.029831387808045</c:v>
                </c:pt>
                <c:pt idx="320">
                  <c:v>62.03974975204089</c:v>
                </c:pt>
                <c:pt idx="321">
                  <c:v>62.044518196383606</c:v>
                </c:pt>
                <c:pt idx="322">
                  <c:v>61.991874570840004</c:v>
                </c:pt>
                <c:pt idx="323">
                  <c:v>61.962310215915146</c:v>
                </c:pt>
                <c:pt idx="324">
                  <c:v>61.893644617380026</c:v>
                </c:pt>
                <c:pt idx="325">
                  <c:v>61.776913099870299</c:v>
                </c:pt>
                <c:pt idx="326">
                  <c:v>61.531052109559781</c:v>
                </c:pt>
                <c:pt idx="327">
                  <c:v>61.172083619439988</c:v>
                </c:pt>
                <c:pt idx="328">
                  <c:v>60.909437705043104</c:v>
                </c:pt>
                <c:pt idx="329">
                  <c:v>60.333409628442823</c:v>
                </c:pt>
                <c:pt idx="330">
                  <c:v>59.61223010605022</c:v>
                </c:pt>
                <c:pt idx="331">
                  <c:v>58.756580453192967</c:v>
                </c:pt>
                <c:pt idx="332">
                  <c:v>57.827496757457858</c:v>
                </c:pt>
                <c:pt idx="333">
                  <c:v>56.792553597314431</c:v>
                </c:pt>
                <c:pt idx="334">
                  <c:v>55.677882047760747</c:v>
                </c:pt>
                <c:pt idx="335">
                  <c:v>54.511902037079437</c:v>
                </c:pt>
                <c:pt idx="336">
                  <c:v>53.397039749752047</c:v>
                </c:pt>
                <c:pt idx="337">
                  <c:v>52.27855344472421</c:v>
                </c:pt>
                <c:pt idx="338">
                  <c:v>51.212138551918812</c:v>
                </c:pt>
                <c:pt idx="339">
                  <c:v>50.193217364766923</c:v>
                </c:pt>
                <c:pt idx="340">
                  <c:v>49.253452353704134</c:v>
                </c:pt>
                <c:pt idx="341">
                  <c:v>48.396658274204626</c:v>
                </c:pt>
                <c:pt idx="342">
                  <c:v>47.624361028458075</c:v>
                </c:pt>
                <c:pt idx="343">
                  <c:v>46.893644617380026</c:v>
                </c:pt>
                <c:pt idx="344">
                  <c:v>46.226634622720688</c:v>
                </c:pt>
                <c:pt idx="345">
                  <c:v>45.623712520027475</c:v>
                </c:pt>
                <c:pt idx="346">
                  <c:v>45.065041580834688</c:v>
                </c:pt>
                <c:pt idx="347">
                  <c:v>44.597352559700951</c:v>
                </c:pt>
                <c:pt idx="348">
                  <c:v>44.147020675974701</c:v>
                </c:pt>
                <c:pt idx="349">
                  <c:v>43.743419546807083</c:v>
                </c:pt>
                <c:pt idx="350">
                  <c:v>43.404669260700423</c:v>
                </c:pt>
                <c:pt idx="351">
                  <c:v>43.109407186999341</c:v>
                </c:pt>
                <c:pt idx="352">
                  <c:v>42.875181200885052</c:v>
                </c:pt>
                <c:pt idx="353">
                  <c:v>42.683680476081506</c:v>
                </c:pt>
                <c:pt idx="354">
                  <c:v>42.574578469520134</c:v>
                </c:pt>
                <c:pt idx="355">
                  <c:v>42.602044708934173</c:v>
                </c:pt>
                <c:pt idx="356">
                  <c:v>42.661173418783875</c:v>
                </c:pt>
                <c:pt idx="357">
                  <c:v>42.735179674982838</c:v>
                </c:pt>
                <c:pt idx="358">
                  <c:v>42.714007782101184</c:v>
                </c:pt>
                <c:pt idx="359">
                  <c:v>43.001068131532776</c:v>
                </c:pt>
                <c:pt idx="360">
                  <c:v>43.322079804684527</c:v>
                </c:pt>
                <c:pt idx="361">
                  <c:v>43.724917982757319</c:v>
                </c:pt>
                <c:pt idx="362">
                  <c:v>44.175822079804703</c:v>
                </c:pt>
                <c:pt idx="363">
                  <c:v>44.699397268635096</c:v>
                </c:pt>
                <c:pt idx="364">
                  <c:v>45.264171816586568</c:v>
                </c:pt>
                <c:pt idx="365">
                  <c:v>45.815976195925842</c:v>
                </c:pt>
                <c:pt idx="366">
                  <c:v>46.246089875638972</c:v>
                </c:pt>
                <c:pt idx="367">
                  <c:v>46.956778820477616</c:v>
                </c:pt>
                <c:pt idx="368">
                  <c:v>47.906843671320665</c:v>
                </c:pt>
                <c:pt idx="369">
                  <c:v>48.678377965972381</c:v>
                </c:pt>
                <c:pt idx="370">
                  <c:v>49.534027618829626</c:v>
                </c:pt>
                <c:pt idx="371">
                  <c:v>50.412947280079337</c:v>
                </c:pt>
                <c:pt idx="372">
                  <c:v>51.33745326924543</c:v>
                </c:pt>
                <c:pt idx="373">
                  <c:v>52.305828946364535</c:v>
                </c:pt>
                <c:pt idx="374">
                  <c:v>53.30510414282444</c:v>
                </c:pt>
                <c:pt idx="375">
                  <c:v>54.338902876325619</c:v>
                </c:pt>
                <c:pt idx="376">
                  <c:v>55.592431525139247</c:v>
                </c:pt>
                <c:pt idx="377">
                  <c:v>56.65598535133897</c:v>
                </c:pt>
                <c:pt idx="378">
                  <c:v>57.762836652170577</c:v>
                </c:pt>
                <c:pt idx="379">
                  <c:v>58.841649500267032</c:v>
                </c:pt>
                <c:pt idx="380">
                  <c:v>59.901388570992609</c:v>
                </c:pt>
                <c:pt idx="381">
                  <c:v>60.952162966353853</c:v>
                </c:pt>
                <c:pt idx="382">
                  <c:v>61.986152437628746</c:v>
                </c:pt>
                <c:pt idx="383">
                  <c:v>63.00202182040131</c:v>
                </c:pt>
                <c:pt idx="384">
                  <c:v>63.961432822156098</c:v>
                </c:pt>
                <c:pt idx="385">
                  <c:v>64.901007095445181</c:v>
                </c:pt>
                <c:pt idx="386">
                  <c:v>65.76199740596627</c:v>
                </c:pt>
                <c:pt idx="387">
                  <c:v>66.562905317769122</c:v>
                </c:pt>
                <c:pt idx="388">
                  <c:v>67.257953765163649</c:v>
                </c:pt>
                <c:pt idx="389">
                  <c:v>67.907797360189207</c:v>
                </c:pt>
                <c:pt idx="390">
                  <c:v>68.459792477302202</c:v>
                </c:pt>
                <c:pt idx="391">
                  <c:v>68.926146334019975</c:v>
                </c:pt>
                <c:pt idx="392">
                  <c:v>69.287212939650558</c:v>
                </c:pt>
                <c:pt idx="393">
                  <c:v>69.571793698023953</c:v>
                </c:pt>
                <c:pt idx="394">
                  <c:v>69.735255970092311</c:v>
                </c:pt>
                <c:pt idx="395">
                  <c:v>69.770542458228405</c:v>
                </c:pt>
                <c:pt idx="396">
                  <c:v>69.712939650568387</c:v>
                </c:pt>
                <c:pt idx="397">
                  <c:v>69.576943617914097</c:v>
                </c:pt>
                <c:pt idx="398">
                  <c:v>69.333752956435518</c:v>
                </c:pt>
                <c:pt idx="399">
                  <c:v>69.005302510109118</c:v>
                </c:pt>
                <c:pt idx="400">
                  <c:v>68.598840314335845</c:v>
                </c:pt>
                <c:pt idx="401">
                  <c:v>68.11570153353172</c:v>
                </c:pt>
                <c:pt idx="402">
                  <c:v>67.566186007476929</c:v>
                </c:pt>
                <c:pt idx="403">
                  <c:v>66.925307087815682</c:v>
                </c:pt>
                <c:pt idx="404">
                  <c:v>66.264591439688715</c:v>
                </c:pt>
                <c:pt idx="405">
                  <c:v>65.553139543755236</c:v>
                </c:pt>
                <c:pt idx="406">
                  <c:v>64.830243381399256</c:v>
                </c:pt>
                <c:pt idx="407">
                  <c:v>64.057373922331578</c:v>
                </c:pt>
                <c:pt idx="408">
                  <c:v>63.258754863813216</c:v>
                </c:pt>
                <c:pt idx="409">
                  <c:v>62.454413672083589</c:v>
                </c:pt>
                <c:pt idx="410">
                  <c:v>61.633478294041332</c:v>
                </c:pt>
                <c:pt idx="411">
                  <c:v>60.747692072938094</c:v>
                </c:pt>
                <c:pt idx="412">
                  <c:v>59.888418402380388</c:v>
                </c:pt>
                <c:pt idx="413">
                  <c:v>59.040779736018905</c:v>
                </c:pt>
                <c:pt idx="414">
                  <c:v>58.200198367284656</c:v>
                </c:pt>
                <c:pt idx="415">
                  <c:v>57.392423895628284</c:v>
                </c:pt>
                <c:pt idx="416">
                  <c:v>56.60715648126952</c:v>
                </c:pt>
                <c:pt idx="417">
                  <c:v>55.798428320744634</c:v>
                </c:pt>
                <c:pt idx="418">
                  <c:v>55.035667963683522</c:v>
                </c:pt>
                <c:pt idx="419">
                  <c:v>54.28091859311818</c:v>
                </c:pt>
                <c:pt idx="420">
                  <c:v>53.559357595178156</c:v>
                </c:pt>
                <c:pt idx="421">
                  <c:v>52.908560311284042</c:v>
                </c:pt>
                <c:pt idx="422">
                  <c:v>52.245174334325171</c:v>
                </c:pt>
                <c:pt idx="423">
                  <c:v>51.610589761196294</c:v>
                </c:pt>
                <c:pt idx="424">
                  <c:v>51.005378805218577</c:v>
                </c:pt>
                <c:pt idx="425">
                  <c:v>50.414282444495299</c:v>
                </c:pt>
                <c:pt idx="426">
                  <c:v>49.861715114061177</c:v>
                </c:pt>
                <c:pt idx="427">
                  <c:v>49.36655985351338</c:v>
                </c:pt>
                <c:pt idx="428">
                  <c:v>48.898298619058508</c:v>
                </c:pt>
                <c:pt idx="429">
                  <c:v>48.472762645914393</c:v>
                </c:pt>
                <c:pt idx="430">
                  <c:v>48.098153658350498</c:v>
                </c:pt>
                <c:pt idx="431">
                  <c:v>47.762455176623178</c:v>
                </c:pt>
                <c:pt idx="432">
                  <c:v>47.482261387045085</c:v>
                </c:pt>
                <c:pt idx="433">
                  <c:v>47.093728542000449</c:v>
                </c:pt>
                <c:pt idx="434">
                  <c:v>46.894598306248568</c:v>
                </c:pt>
                <c:pt idx="435">
                  <c:v>46.77729457541772</c:v>
                </c:pt>
                <c:pt idx="436">
                  <c:v>46.634241245136181</c:v>
                </c:pt>
                <c:pt idx="437">
                  <c:v>46.528381780727855</c:v>
                </c:pt>
                <c:pt idx="438">
                  <c:v>46.475165941863125</c:v>
                </c:pt>
                <c:pt idx="439">
                  <c:v>46.442359044785221</c:v>
                </c:pt>
                <c:pt idx="440">
                  <c:v>46.441023880369258</c:v>
                </c:pt>
                <c:pt idx="441">
                  <c:v>46.501297016861209</c:v>
                </c:pt>
                <c:pt idx="442">
                  <c:v>46.548409246967253</c:v>
                </c:pt>
                <c:pt idx="443">
                  <c:v>46.807812619211099</c:v>
                </c:pt>
                <c:pt idx="444">
                  <c:v>46.917486839093598</c:v>
                </c:pt>
                <c:pt idx="445">
                  <c:v>47.0313572899977</c:v>
                </c:pt>
                <c:pt idx="446">
                  <c:v>47.235255970092304</c:v>
                </c:pt>
                <c:pt idx="447">
                  <c:v>47.480926222629122</c:v>
                </c:pt>
                <c:pt idx="448">
                  <c:v>47.733081559472033</c:v>
                </c:pt>
                <c:pt idx="449">
                  <c:v>48.008697642481117</c:v>
                </c:pt>
                <c:pt idx="450">
                  <c:v>48.315022507057293</c:v>
                </c:pt>
                <c:pt idx="451">
                  <c:v>48.624780651560229</c:v>
                </c:pt>
                <c:pt idx="452">
                  <c:v>48.978980697337299</c:v>
                </c:pt>
                <c:pt idx="453">
                  <c:v>49.329556725413894</c:v>
                </c:pt>
                <c:pt idx="454">
                  <c:v>49.731250476844437</c:v>
                </c:pt>
                <c:pt idx="455">
                  <c:v>50.14209964141299</c:v>
                </c:pt>
                <c:pt idx="456">
                  <c:v>50.48790722514687</c:v>
                </c:pt>
                <c:pt idx="457">
                  <c:v>50.906004425116357</c:v>
                </c:pt>
                <c:pt idx="458">
                  <c:v>51.256389715419246</c:v>
                </c:pt>
                <c:pt idx="459">
                  <c:v>51.703479056992443</c:v>
                </c:pt>
                <c:pt idx="460">
                  <c:v>52.135500114442664</c:v>
                </c:pt>
                <c:pt idx="461">
                  <c:v>52.583352407110702</c:v>
                </c:pt>
                <c:pt idx="462">
                  <c:v>53.047035934996565</c:v>
                </c:pt>
                <c:pt idx="463">
                  <c:v>53.504234378576328</c:v>
                </c:pt>
                <c:pt idx="464">
                  <c:v>53.96086060883497</c:v>
                </c:pt>
                <c:pt idx="465">
                  <c:v>54.394407568474847</c:v>
                </c:pt>
                <c:pt idx="466">
                  <c:v>54.875257495994504</c:v>
                </c:pt>
                <c:pt idx="467">
                  <c:v>55.288586251621268</c:v>
                </c:pt>
                <c:pt idx="468">
                  <c:v>55.757419699397282</c:v>
                </c:pt>
                <c:pt idx="469">
                  <c:v>56.144045166704828</c:v>
                </c:pt>
                <c:pt idx="470">
                  <c:v>56.522659647516605</c:v>
                </c:pt>
                <c:pt idx="471">
                  <c:v>56.859311818112459</c:v>
                </c:pt>
                <c:pt idx="472">
                  <c:v>57.166971847104591</c:v>
                </c:pt>
                <c:pt idx="473">
                  <c:v>57.439536125734335</c:v>
                </c:pt>
                <c:pt idx="474">
                  <c:v>57.690165560387584</c:v>
                </c:pt>
                <c:pt idx="475">
                  <c:v>57.928206301976047</c:v>
                </c:pt>
                <c:pt idx="476">
                  <c:v>58.129625391012439</c:v>
                </c:pt>
                <c:pt idx="477">
                  <c:v>58.311207751583126</c:v>
                </c:pt>
                <c:pt idx="478">
                  <c:v>58.473907072556663</c:v>
                </c:pt>
                <c:pt idx="479">
                  <c:v>58.570801861600685</c:v>
                </c:pt>
                <c:pt idx="480">
                  <c:v>58.622491798275746</c:v>
                </c:pt>
                <c:pt idx="481">
                  <c:v>58.652819104295432</c:v>
                </c:pt>
                <c:pt idx="482">
                  <c:v>58.635271229114231</c:v>
                </c:pt>
                <c:pt idx="483">
                  <c:v>58.600938429846664</c:v>
                </c:pt>
                <c:pt idx="484">
                  <c:v>58.533226520180072</c:v>
                </c:pt>
                <c:pt idx="485">
                  <c:v>58.430609597924771</c:v>
                </c:pt>
                <c:pt idx="486">
                  <c:v>58.316166933699549</c:v>
                </c:pt>
                <c:pt idx="487">
                  <c:v>58.163004501411457</c:v>
                </c:pt>
                <c:pt idx="488">
                  <c:v>57.96807049668115</c:v>
                </c:pt>
                <c:pt idx="489">
                  <c:v>57.769130998702977</c:v>
                </c:pt>
                <c:pt idx="490">
                  <c:v>57.539291981383982</c:v>
                </c:pt>
                <c:pt idx="491">
                  <c:v>57.23144121461813</c:v>
                </c:pt>
                <c:pt idx="492">
                  <c:v>56.992828259708553</c:v>
                </c:pt>
                <c:pt idx="493">
                  <c:v>56.718928816662846</c:v>
                </c:pt>
                <c:pt idx="494">
                  <c:v>56.429198138399315</c:v>
                </c:pt>
                <c:pt idx="495">
                  <c:v>56.11810482948043</c:v>
                </c:pt>
                <c:pt idx="496">
                  <c:v>55.802433813992522</c:v>
                </c:pt>
                <c:pt idx="497">
                  <c:v>55.469405661097142</c:v>
                </c:pt>
                <c:pt idx="498">
                  <c:v>55.150110627908759</c:v>
                </c:pt>
                <c:pt idx="499">
                  <c:v>54.82852674143588</c:v>
                </c:pt>
                <c:pt idx="500">
                  <c:v>54.504463263904789</c:v>
                </c:pt>
                <c:pt idx="501">
                  <c:v>54.165331502250709</c:v>
                </c:pt>
                <c:pt idx="502">
                  <c:v>53.817235065232317</c:v>
                </c:pt>
                <c:pt idx="503">
                  <c:v>53.492217898832692</c:v>
                </c:pt>
                <c:pt idx="504">
                  <c:v>53.154612039368281</c:v>
                </c:pt>
                <c:pt idx="505">
                  <c:v>52.829594872968627</c:v>
                </c:pt>
                <c:pt idx="506">
                  <c:v>52.51564049744411</c:v>
                </c:pt>
                <c:pt idx="507">
                  <c:v>52.203784237430376</c:v>
                </c:pt>
                <c:pt idx="508">
                  <c:v>51.892881666285177</c:v>
                </c:pt>
                <c:pt idx="509">
                  <c:v>51.583314259555962</c:v>
                </c:pt>
                <c:pt idx="510">
                  <c:v>51.30884260318912</c:v>
                </c:pt>
                <c:pt idx="511">
                  <c:v>51.124208438239101</c:v>
                </c:pt>
                <c:pt idx="512">
                  <c:v>50.911345082780187</c:v>
                </c:pt>
                <c:pt idx="513">
                  <c:v>50.680933852140065</c:v>
                </c:pt>
                <c:pt idx="514">
                  <c:v>50.473411154344994</c:v>
                </c:pt>
                <c:pt idx="515">
                  <c:v>50.293545433737691</c:v>
                </c:pt>
                <c:pt idx="516">
                  <c:v>50.105287251087191</c:v>
                </c:pt>
                <c:pt idx="517">
                  <c:v>49.951171129930557</c:v>
                </c:pt>
                <c:pt idx="518">
                  <c:v>49.807736324101619</c:v>
                </c:pt>
                <c:pt idx="519">
                  <c:v>49.693484397650103</c:v>
                </c:pt>
                <c:pt idx="520">
                  <c:v>49.63740749217974</c:v>
                </c:pt>
                <c:pt idx="521">
                  <c:v>49.55119401846342</c:v>
                </c:pt>
                <c:pt idx="522">
                  <c:v>49.443808651865417</c:v>
                </c:pt>
                <c:pt idx="523">
                  <c:v>49.38563363088425</c:v>
                </c:pt>
                <c:pt idx="524">
                  <c:v>49.362745098039213</c:v>
                </c:pt>
                <c:pt idx="525">
                  <c:v>49.333943694209196</c:v>
                </c:pt>
                <c:pt idx="526">
                  <c:v>49.331082627603571</c:v>
                </c:pt>
                <c:pt idx="527">
                  <c:v>49.328793774319067</c:v>
                </c:pt>
                <c:pt idx="528">
                  <c:v>49.303425650415811</c:v>
                </c:pt>
                <c:pt idx="529">
                  <c:v>49.353589684901195</c:v>
                </c:pt>
                <c:pt idx="530">
                  <c:v>49.365987640192273</c:v>
                </c:pt>
                <c:pt idx="531">
                  <c:v>49.449530785076675</c:v>
                </c:pt>
                <c:pt idx="532">
                  <c:v>49.561684596017393</c:v>
                </c:pt>
                <c:pt idx="533">
                  <c:v>49.683375295643543</c:v>
                </c:pt>
                <c:pt idx="534">
                  <c:v>49.805638208590835</c:v>
                </c:pt>
                <c:pt idx="535">
                  <c:v>49.935721370260168</c:v>
                </c:pt>
                <c:pt idx="536">
                  <c:v>50.08888380254826</c:v>
                </c:pt>
                <c:pt idx="537">
                  <c:v>50.270275425345233</c:v>
                </c:pt>
                <c:pt idx="538">
                  <c:v>50.31834134431984</c:v>
                </c:pt>
                <c:pt idx="539">
                  <c:v>50.520904859998481</c:v>
                </c:pt>
                <c:pt idx="540">
                  <c:v>50.73453116655223</c:v>
                </c:pt>
                <c:pt idx="541">
                  <c:v>50.940337224383924</c:v>
                </c:pt>
                <c:pt idx="542">
                  <c:v>51.159876401922638</c:v>
                </c:pt>
                <c:pt idx="543">
                  <c:v>51.380941481651028</c:v>
                </c:pt>
                <c:pt idx="544">
                  <c:v>51.609636072327774</c:v>
                </c:pt>
                <c:pt idx="545">
                  <c:v>51.858548867017625</c:v>
                </c:pt>
                <c:pt idx="546">
                  <c:v>52.099069199664299</c:v>
                </c:pt>
                <c:pt idx="547">
                  <c:v>52.326619363698796</c:v>
                </c:pt>
                <c:pt idx="548">
                  <c:v>52.751964599069211</c:v>
                </c:pt>
                <c:pt idx="549">
                  <c:v>52.977988860914003</c:v>
                </c:pt>
                <c:pt idx="550">
                  <c:v>53.19218738078888</c:v>
                </c:pt>
                <c:pt idx="551">
                  <c:v>53.420119020370791</c:v>
                </c:pt>
                <c:pt idx="552">
                  <c:v>53.634699015793103</c:v>
                </c:pt>
                <c:pt idx="553">
                  <c:v>53.844701304646378</c:v>
                </c:pt>
                <c:pt idx="554">
                  <c:v>54.044022278171973</c:v>
                </c:pt>
                <c:pt idx="555">
                  <c:v>54.241435873960484</c:v>
                </c:pt>
                <c:pt idx="556">
                  <c:v>54.431982909895488</c:v>
                </c:pt>
                <c:pt idx="557">
                  <c:v>54.639505607690559</c:v>
                </c:pt>
                <c:pt idx="558">
                  <c:v>54.813649195086597</c:v>
                </c:pt>
                <c:pt idx="559">
                  <c:v>54.953078507667669</c:v>
                </c:pt>
                <c:pt idx="560">
                  <c:v>55.118829633020525</c:v>
                </c:pt>
                <c:pt idx="561">
                  <c:v>55.23823147936217</c:v>
                </c:pt>
                <c:pt idx="562">
                  <c:v>55.357251850156402</c:v>
                </c:pt>
                <c:pt idx="563">
                  <c:v>55.464446478980697</c:v>
                </c:pt>
                <c:pt idx="564">
                  <c:v>55.546082246128023</c:v>
                </c:pt>
                <c:pt idx="565">
                  <c:v>55.58728160524911</c:v>
                </c:pt>
                <c:pt idx="566">
                  <c:v>55.636301213092246</c:v>
                </c:pt>
                <c:pt idx="567">
                  <c:v>55.646219577325098</c:v>
                </c:pt>
                <c:pt idx="568">
                  <c:v>55.670252536812391</c:v>
                </c:pt>
                <c:pt idx="569">
                  <c:v>55.689135576409555</c:v>
                </c:pt>
                <c:pt idx="570">
                  <c:v>55.664148928053713</c:v>
                </c:pt>
                <c:pt idx="571">
                  <c:v>55.656328679331658</c:v>
                </c:pt>
                <c:pt idx="572">
                  <c:v>55.61799038681621</c:v>
                </c:pt>
                <c:pt idx="573">
                  <c:v>55.572022583352407</c:v>
                </c:pt>
                <c:pt idx="574">
                  <c:v>55.510795757991922</c:v>
                </c:pt>
                <c:pt idx="575">
                  <c:v>55.476272220950634</c:v>
                </c:pt>
                <c:pt idx="576">
                  <c:v>55.364499885557336</c:v>
                </c:pt>
                <c:pt idx="577">
                  <c:v>55.297550926985579</c:v>
                </c:pt>
                <c:pt idx="578">
                  <c:v>55.19321736476693</c:v>
                </c:pt>
                <c:pt idx="579">
                  <c:v>55.0854505226215</c:v>
                </c:pt>
                <c:pt idx="580">
                  <c:v>54.958419165331499</c:v>
                </c:pt>
                <c:pt idx="581">
                  <c:v>54.828145265888438</c:v>
                </c:pt>
                <c:pt idx="582">
                  <c:v>54.68871595330738</c:v>
                </c:pt>
                <c:pt idx="583">
                  <c:v>54.541847867551681</c:v>
                </c:pt>
                <c:pt idx="584">
                  <c:v>54.402990768291751</c:v>
                </c:pt>
                <c:pt idx="585">
                  <c:v>54.232089723048759</c:v>
                </c:pt>
                <c:pt idx="586">
                  <c:v>54.110589761196294</c:v>
                </c:pt>
                <c:pt idx="587">
                  <c:v>53.932631418326082</c:v>
                </c:pt>
                <c:pt idx="588">
                  <c:v>53.791866941329054</c:v>
                </c:pt>
                <c:pt idx="589">
                  <c:v>53.624780651560229</c:v>
                </c:pt>
                <c:pt idx="590">
                  <c:v>53.483634699015795</c:v>
                </c:pt>
                <c:pt idx="591">
                  <c:v>53.328183413443206</c:v>
                </c:pt>
                <c:pt idx="592">
                  <c:v>53.200579842832077</c:v>
                </c:pt>
                <c:pt idx="593">
                  <c:v>53.060959792477306</c:v>
                </c:pt>
                <c:pt idx="594">
                  <c:v>52.942320897230481</c:v>
                </c:pt>
                <c:pt idx="595">
                  <c:v>52.874799725337596</c:v>
                </c:pt>
                <c:pt idx="596">
                  <c:v>52.724689097428858</c:v>
                </c:pt>
                <c:pt idx="597">
                  <c:v>52.646105134660857</c:v>
                </c:pt>
                <c:pt idx="598">
                  <c:v>52.536240177004643</c:v>
                </c:pt>
                <c:pt idx="599">
                  <c:v>52.456321049820701</c:v>
                </c:pt>
                <c:pt idx="600">
                  <c:v>52.378690775921271</c:v>
                </c:pt>
                <c:pt idx="601">
                  <c:v>52.314030670634011</c:v>
                </c:pt>
                <c:pt idx="602">
                  <c:v>52.241550316624696</c:v>
                </c:pt>
                <c:pt idx="603">
                  <c:v>52.19501029983978</c:v>
                </c:pt>
                <c:pt idx="604">
                  <c:v>52.133592736705587</c:v>
                </c:pt>
                <c:pt idx="605">
                  <c:v>52.05634393835355</c:v>
                </c:pt>
                <c:pt idx="606">
                  <c:v>51.864271000228882</c:v>
                </c:pt>
                <c:pt idx="607">
                  <c:v>51.815251392385747</c:v>
                </c:pt>
                <c:pt idx="608">
                  <c:v>51.809147783627076</c:v>
                </c:pt>
                <c:pt idx="609">
                  <c:v>51.807621881437399</c:v>
                </c:pt>
                <c:pt idx="610">
                  <c:v>51.800183108262765</c:v>
                </c:pt>
                <c:pt idx="611">
                  <c:v>51.813153276874949</c:v>
                </c:pt>
                <c:pt idx="612">
                  <c:v>51.847486076142523</c:v>
                </c:pt>
                <c:pt idx="613">
                  <c:v>51.873617151140614</c:v>
                </c:pt>
                <c:pt idx="614">
                  <c:v>51.910429541466385</c:v>
                </c:pt>
                <c:pt idx="615">
                  <c:v>51.938658731975281</c:v>
                </c:pt>
                <c:pt idx="616">
                  <c:v>52.190241855497071</c:v>
                </c:pt>
                <c:pt idx="617">
                  <c:v>52.26672770275426</c:v>
                </c:pt>
                <c:pt idx="618">
                  <c:v>52.309452964065009</c:v>
                </c:pt>
                <c:pt idx="619">
                  <c:v>52.368772411688404</c:v>
                </c:pt>
                <c:pt idx="620">
                  <c:v>52.518120088502315</c:v>
                </c:pt>
                <c:pt idx="621">
                  <c:v>52.599946593423354</c:v>
                </c:pt>
                <c:pt idx="622">
                  <c:v>52.668612191958495</c:v>
                </c:pt>
                <c:pt idx="623">
                  <c:v>52.747768368047595</c:v>
                </c:pt>
                <c:pt idx="624">
                  <c:v>52.846761272602421</c:v>
                </c:pt>
                <c:pt idx="625">
                  <c:v>52.948233768215445</c:v>
                </c:pt>
                <c:pt idx="626">
                  <c:v>53.057526512550524</c:v>
                </c:pt>
                <c:pt idx="627">
                  <c:v>53.182459754329741</c:v>
                </c:pt>
                <c:pt idx="628">
                  <c:v>53.345731288624393</c:v>
                </c:pt>
                <c:pt idx="629">
                  <c:v>53.488593881132203</c:v>
                </c:pt>
                <c:pt idx="630">
                  <c:v>53.564888990615692</c:v>
                </c:pt>
                <c:pt idx="631">
                  <c:v>53.695353627832461</c:v>
                </c:pt>
                <c:pt idx="632">
                  <c:v>53.84775310902571</c:v>
                </c:pt>
                <c:pt idx="633">
                  <c:v>53.995765621423672</c:v>
                </c:pt>
                <c:pt idx="634">
                  <c:v>54.129854276340893</c:v>
                </c:pt>
                <c:pt idx="635">
                  <c:v>54.283970397497534</c:v>
                </c:pt>
                <c:pt idx="636">
                  <c:v>54.313725490196092</c:v>
                </c:pt>
                <c:pt idx="637">
                  <c:v>54.410811017013813</c:v>
                </c:pt>
                <c:pt idx="638">
                  <c:v>54.499313344014659</c:v>
                </c:pt>
                <c:pt idx="639">
                  <c:v>54.599069199664328</c:v>
                </c:pt>
                <c:pt idx="640">
                  <c:v>54.694628824292387</c:v>
                </c:pt>
                <c:pt idx="641">
                  <c:v>54.790951400015274</c:v>
                </c:pt>
                <c:pt idx="642">
                  <c:v>54.855420767528813</c:v>
                </c:pt>
                <c:pt idx="643">
                  <c:v>54.934004730296792</c:v>
                </c:pt>
                <c:pt idx="644">
                  <c:v>55.010299839780274</c:v>
                </c:pt>
                <c:pt idx="645">
                  <c:v>55.07400625619897</c:v>
                </c:pt>
                <c:pt idx="646">
                  <c:v>55.224307621881429</c:v>
                </c:pt>
                <c:pt idx="647">
                  <c:v>55.287823300526419</c:v>
                </c:pt>
                <c:pt idx="648">
                  <c:v>55.345616845960151</c:v>
                </c:pt>
                <c:pt idx="649">
                  <c:v>55.396162355992956</c:v>
                </c:pt>
                <c:pt idx="650">
                  <c:v>55.431258106355344</c:v>
                </c:pt>
                <c:pt idx="651">
                  <c:v>55.457579919127149</c:v>
                </c:pt>
                <c:pt idx="652">
                  <c:v>55.5046921492332</c:v>
                </c:pt>
                <c:pt idx="653">
                  <c:v>55.519951171129904</c:v>
                </c:pt>
                <c:pt idx="654">
                  <c:v>55.525101091020041</c:v>
                </c:pt>
                <c:pt idx="655">
                  <c:v>55.518806744487662</c:v>
                </c:pt>
                <c:pt idx="656">
                  <c:v>55.519951171129911</c:v>
                </c:pt>
                <c:pt idx="657">
                  <c:v>55.49382009613182</c:v>
                </c:pt>
                <c:pt idx="658">
                  <c:v>55.461966887922472</c:v>
                </c:pt>
                <c:pt idx="659">
                  <c:v>55.432974746318756</c:v>
                </c:pt>
                <c:pt idx="660">
                  <c:v>55.415045395590127</c:v>
                </c:pt>
                <c:pt idx="661">
                  <c:v>55.381475547417395</c:v>
                </c:pt>
                <c:pt idx="662">
                  <c:v>55.312809948882261</c:v>
                </c:pt>
                <c:pt idx="663">
                  <c:v>55.271610589761181</c:v>
                </c:pt>
                <c:pt idx="664">
                  <c:v>55.244716563668248</c:v>
                </c:pt>
                <c:pt idx="665">
                  <c:v>55.19436179140915</c:v>
                </c:pt>
                <c:pt idx="666">
                  <c:v>55.144769970244894</c:v>
                </c:pt>
                <c:pt idx="667">
                  <c:v>55.080872816052491</c:v>
                </c:pt>
                <c:pt idx="668">
                  <c:v>54.876401922636759</c:v>
                </c:pt>
                <c:pt idx="669">
                  <c:v>54.812123292896935</c:v>
                </c:pt>
                <c:pt idx="670">
                  <c:v>54.731250476844444</c:v>
                </c:pt>
                <c:pt idx="671">
                  <c:v>54.667162584878326</c:v>
                </c:pt>
                <c:pt idx="672">
                  <c:v>54.621957732509358</c:v>
                </c:pt>
                <c:pt idx="673">
                  <c:v>54.548714427405216</c:v>
                </c:pt>
                <c:pt idx="674">
                  <c:v>54.455443656061654</c:v>
                </c:pt>
                <c:pt idx="675">
                  <c:v>54.432364385442909</c:v>
                </c:pt>
                <c:pt idx="676">
                  <c:v>54.35187304493784</c:v>
                </c:pt>
                <c:pt idx="677">
                  <c:v>54.308575570305962</c:v>
                </c:pt>
                <c:pt idx="678">
                  <c:v>54.375143053330305</c:v>
                </c:pt>
                <c:pt idx="679">
                  <c:v>54.312581063553843</c:v>
                </c:pt>
                <c:pt idx="680">
                  <c:v>54.241245136186784</c:v>
                </c:pt>
                <c:pt idx="681">
                  <c:v>54.188601510643181</c:v>
                </c:pt>
                <c:pt idx="682">
                  <c:v>54.122415503166259</c:v>
                </c:pt>
                <c:pt idx="683">
                  <c:v>54.075875486381321</c:v>
                </c:pt>
                <c:pt idx="684">
                  <c:v>54.043068589303424</c:v>
                </c:pt>
                <c:pt idx="685">
                  <c:v>53.990806439307242</c:v>
                </c:pt>
                <c:pt idx="686">
                  <c:v>53.957236591134503</c:v>
                </c:pt>
                <c:pt idx="687">
                  <c:v>53.912031738765549</c:v>
                </c:pt>
                <c:pt idx="688">
                  <c:v>53.900396734569313</c:v>
                </c:pt>
                <c:pt idx="689">
                  <c:v>53.889906157015332</c:v>
                </c:pt>
                <c:pt idx="690">
                  <c:v>53.895628290226604</c:v>
                </c:pt>
                <c:pt idx="691">
                  <c:v>53.880560006103607</c:v>
                </c:pt>
                <c:pt idx="692">
                  <c:v>53.898107881284815</c:v>
                </c:pt>
                <c:pt idx="693">
                  <c:v>53.946364538033116</c:v>
                </c:pt>
                <c:pt idx="694">
                  <c:v>53.951132982375839</c:v>
                </c:pt>
                <c:pt idx="695">
                  <c:v>53.943121995880063</c:v>
                </c:pt>
                <c:pt idx="696">
                  <c:v>53.978027008468771</c:v>
                </c:pt>
                <c:pt idx="697">
                  <c:v>54.028381780727855</c:v>
                </c:pt>
                <c:pt idx="698">
                  <c:v>54.065194171053633</c:v>
                </c:pt>
                <c:pt idx="699">
                  <c:v>54.088464179446092</c:v>
                </c:pt>
                <c:pt idx="700">
                  <c:v>54.130617227435707</c:v>
                </c:pt>
                <c:pt idx="701">
                  <c:v>54.164950026703274</c:v>
                </c:pt>
                <c:pt idx="702">
                  <c:v>54.200999465934203</c:v>
                </c:pt>
                <c:pt idx="703">
                  <c:v>54.208438239108851</c:v>
                </c:pt>
                <c:pt idx="704">
                  <c:v>54.274624246585766</c:v>
                </c:pt>
                <c:pt idx="705">
                  <c:v>54.136530098420664</c:v>
                </c:pt>
                <c:pt idx="706">
                  <c:v>54.179255359731414</c:v>
                </c:pt>
                <c:pt idx="707">
                  <c:v>54.241626611734169</c:v>
                </c:pt>
                <c:pt idx="708">
                  <c:v>54.333180743114347</c:v>
                </c:pt>
                <c:pt idx="709">
                  <c:v>54.397840848401607</c:v>
                </c:pt>
                <c:pt idx="710">
                  <c:v>54.444762340733952</c:v>
                </c:pt>
                <c:pt idx="711">
                  <c:v>54.5376516365301</c:v>
                </c:pt>
                <c:pt idx="712">
                  <c:v>54.615472648203237</c:v>
                </c:pt>
                <c:pt idx="713">
                  <c:v>54.683947508964664</c:v>
                </c:pt>
                <c:pt idx="714">
                  <c:v>54.751468680857542</c:v>
                </c:pt>
                <c:pt idx="715">
                  <c:v>55.007057297627213</c:v>
                </c:pt>
                <c:pt idx="716">
                  <c:v>55.098420691233684</c:v>
                </c:pt>
                <c:pt idx="717">
                  <c:v>55.160601205462719</c:v>
                </c:pt>
                <c:pt idx="718">
                  <c:v>55.007820248722055</c:v>
                </c:pt>
                <c:pt idx="719">
                  <c:v>55.063324940871283</c:v>
                </c:pt>
                <c:pt idx="720">
                  <c:v>55.142862592507797</c:v>
                </c:pt>
                <c:pt idx="721">
                  <c:v>55.213244831006321</c:v>
                </c:pt>
                <c:pt idx="722">
                  <c:v>55.249675745784693</c:v>
                </c:pt>
                <c:pt idx="723">
                  <c:v>55.302891584649423</c:v>
                </c:pt>
                <c:pt idx="724">
                  <c:v>55.339894712748922</c:v>
                </c:pt>
                <c:pt idx="725">
                  <c:v>55.383001449607079</c:v>
                </c:pt>
                <c:pt idx="726">
                  <c:v>55.408751049057756</c:v>
                </c:pt>
                <c:pt idx="727">
                  <c:v>55.42668039978637</c:v>
                </c:pt>
                <c:pt idx="728">
                  <c:v>55.6506065461204</c:v>
                </c:pt>
                <c:pt idx="729">
                  <c:v>55.693141069657429</c:v>
                </c:pt>
                <c:pt idx="730">
                  <c:v>55.750553139543754</c:v>
                </c:pt>
                <c:pt idx="731">
                  <c:v>55.743495841916513</c:v>
                </c:pt>
                <c:pt idx="732">
                  <c:v>55.757038223849818</c:v>
                </c:pt>
                <c:pt idx="733">
                  <c:v>55.763523308155925</c:v>
                </c:pt>
                <c:pt idx="734">
                  <c:v>55.781834134431961</c:v>
                </c:pt>
                <c:pt idx="735">
                  <c:v>55.785839627679856</c:v>
                </c:pt>
                <c:pt idx="736">
                  <c:v>55.796902418554964</c:v>
                </c:pt>
                <c:pt idx="737">
                  <c:v>55.817502098115497</c:v>
                </c:pt>
                <c:pt idx="738">
                  <c:v>55.794995040817867</c:v>
                </c:pt>
                <c:pt idx="739">
                  <c:v>55.780689707789726</c:v>
                </c:pt>
                <c:pt idx="740">
                  <c:v>55.737773708705255</c:v>
                </c:pt>
                <c:pt idx="741">
                  <c:v>55.718890669108099</c:v>
                </c:pt>
                <c:pt idx="742">
                  <c:v>55.701915007248033</c:v>
                </c:pt>
                <c:pt idx="743">
                  <c:v>55.695429922941948</c:v>
                </c:pt>
                <c:pt idx="744">
                  <c:v>55.670252536812384</c:v>
                </c:pt>
                <c:pt idx="745">
                  <c:v>55.649843595025558</c:v>
                </c:pt>
                <c:pt idx="746">
                  <c:v>55.625238422217137</c:v>
                </c:pt>
                <c:pt idx="747">
                  <c:v>55.575837338826567</c:v>
                </c:pt>
                <c:pt idx="748">
                  <c:v>55.572404058899828</c:v>
                </c:pt>
                <c:pt idx="749">
                  <c:v>55.540932326237872</c:v>
                </c:pt>
                <c:pt idx="750">
                  <c:v>55.505264362554342</c:v>
                </c:pt>
                <c:pt idx="751">
                  <c:v>55.494392309452948</c:v>
                </c:pt>
                <c:pt idx="752">
                  <c:v>55.481612878614477</c:v>
                </c:pt>
                <c:pt idx="753">
                  <c:v>55.377470054169521</c:v>
                </c:pt>
                <c:pt idx="754">
                  <c:v>55.362020294499118</c:v>
                </c:pt>
                <c:pt idx="755">
                  <c:v>55.32387273975737</c:v>
                </c:pt>
                <c:pt idx="756">
                  <c:v>55.288586251621268</c:v>
                </c:pt>
                <c:pt idx="757">
                  <c:v>55.281528953994041</c:v>
                </c:pt>
                <c:pt idx="758">
                  <c:v>55.237468528267335</c:v>
                </c:pt>
                <c:pt idx="759">
                  <c:v>55.203135728999754</c:v>
                </c:pt>
                <c:pt idx="760">
                  <c:v>55.189593347066456</c:v>
                </c:pt>
                <c:pt idx="761">
                  <c:v>55.15297169451437</c:v>
                </c:pt>
                <c:pt idx="762">
                  <c:v>55.12188143739985</c:v>
                </c:pt>
                <c:pt idx="763">
                  <c:v>55.158503089951907</c:v>
                </c:pt>
                <c:pt idx="764">
                  <c:v>55.11520561532005</c:v>
                </c:pt>
                <c:pt idx="765">
                  <c:v>55.089837491416802</c:v>
                </c:pt>
                <c:pt idx="766">
                  <c:v>55.099565117875954</c:v>
                </c:pt>
                <c:pt idx="767">
                  <c:v>55.056649118791498</c:v>
                </c:pt>
                <c:pt idx="768">
                  <c:v>55.035667963683537</c:v>
                </c:pt>
                <c:pt idx="769">
                  <c:v>55.041008621347387</c:v>
                </c:pt>
                <c:pt idx="770">
                  <c:v>55.022888532845045</c:v>
                </c:pt>
                <c:pt idx="771">
                  <c:v>55.01697566186008</c:v>
                </c:pt>
                <c:pt idx="772">
                  <c:v>55.007057297627213</c:v>
                </c:pt>
                <c:pt idx="773">
                  <c:v>55.036240177004643</c:v>
                </c:pt>
                <c:pt idx="774">
                  <c:v>55.03624017700465</c:v>
                </c:pt>
                <c:pt idx="775">
                  <c:v>55.04634927901121</c:v>
                </c:pt>
                <c:pt idx="776">
                  <c:v>55.023079270618759</c:v>
                </c:pt>
                <c:pt idx="777">
                  <c:v>55.03910124361029</c:v>
                </c:pt>
                <c:pt idx="778">
                  <c:v>54.887846189059289</c:v>
                </c:pt>
                <c:pt idx="779">
                  <c:v>54.891851682307177</c:v>
                </c:pt>
                <c:pt idx="780">
                  <c:v>54.883077744716573</c:v>
                </c:pt>
                <c:pt idx="781">
                  <c:v>54.889181353475237</c:v>
                </c:pt>
                <c:pt idx="782">
                  <c:v>54.925040054932481</c:v>
                </c:pt>
                <c:pt idx="783">
                  <c:v>54.920462348363472</c:v>
                </c:pt>
                <c:pt idx="784">
                  <c:v>54.932860303654536</c:v>
                </c:pt>
                <c:pt idx="785">
                  <c:v>54.951171129930557</c:v>
                </c:pt>
                <c:pt idx="786">
                  <c:v>55.014114595254441</c:v>
                </c:pt>
                <c:pt idx="787">
                  <c:v>55.095178149080631</c:v>
                </c:pt>
                <c:pt idx="788">
                  <c:v>55.292401007095428</c:v>
                </c:pt>
                <c:pt idx="789">
                  <c:v>55.323491264209949</c:v>
                </c:pt>
                <c:pt idx="790">
                  <c:v>55.369649805447452</c:v>
                </c:pt>
                <c:pt idx="791">
                  <c:v>55.403982604715033</c:v>
                </c:pt>
                <c:pt idx="792">
                  <c:v>55.419241626611736</c:v>
                </c:pt>
                <c:pt idx="793">
                  <c:v>55.449950408178822</c:v>
                </c:pt>
                <c:pt idx="794">
                  <c:v>55.514419775692389</c:v>
                </c:pt>
                <c:pt idx="795">
                  <c:v>55.547989623865121</c:v>
                </c:pt>
                <c:pt idx="796">
                  <c:v>55.473029678797602</c:v>
                </c:pt>
                <c:pt idx="797">
                  <c:v>55.43945983062487</c:v>
                </c:pt>
                <c:pt idx="798">
                  <c:v>55.46368352788587</c:v>
                </c:pt>
                <c:pt idx="799">
                  <c:v>55.4863813229572</c:v>
                </c:pt>
                <c:pt idx="800">
                  <c:v>55.521667811093302</c:v>
                </c:pt>
                <c:pt idx="801">
                  <c:v>55.543030441748684</c:v>
                </c:pt>
                <c:pt idx="802">
                  <c:v>55.566872663462256</c:v>
                </c:pt>
                <c:pt idx="803">
                  <c:v>55.587281605249089</c:v>
                </c:pt>
                <c:pt idx="804">
                  <c:v>55.5964370183871</c:v>
                </c:pt>
                <c:pt idx="805">
                  <c:v>55.623903257801146</c:v>
                </c:pt>
                <c:pt idx="806">
                  <c:v>55.710879682612315</c:v>
                </c:pt>
                <c:pt idx="807">
                  <c:v>55.745021744106182</c:v>
                </c:pt>
                <c:pt idx="808">
                  <c:v>55.766765850308971</c:v>
                </c:pt>
                <c:pt idx="809">
                  <c:v>55.807965209430066</c:v>
                </c:pt>
                <c:pt idx="810">
                  <c:v>55.828374151216892</c:v>
                </c:pt>
                <c:pt idx="811">
                  <c:v>55.850308995193402</c:v>
                </c:pt>
                <c:pt idx="812">
                  <c:v>55.86461432822157</c:v>
                </c:pt>
                <c:pt idx="813">
                  <c:v>55.881780727855357</c:v>
                </c:pt>
                <c:pt idx="814">
                  <c:v>55.899710078583972</c:v>
                </c:pt>
                <c:pt idx="815">
                  <c:v>55.918402380407414</c:v>
                </c:pt>
                <c:pt idx="816">
                  <c:v>55.698672465094987</c:v>
                </c:pt>
                <c:pt idx="817">
                  <c:v>55.694476234073399</c:v>
                </c:pt>
                <c:pt idx="818">
                  <c:v>55.744449530785083</c:v>
                </c:pt>
                <c:pt idx="819">
                  <c:v>55.724231326771964</c:v>
                </c:pt>
                <c:pt idx="820">
                  <c:v>55.708590829327832</c:v>
                </c:pt>
                <c:pt idx="821">
                  <c:v>55.70401312275883</c:v>
                </c:pt>
                <c:pt idx="822">
                  <c:v>55.717746242465864</c:v>
                </c:pt>
                <c:pt idx="823">
                  <c:v>55.702677958342882</c:v>
                </c:pt>
                <c:pt idx="824">
                  <c:v>55.683794918745718</c:v>
                </c:pt>
                <c:pt idx="825">
                  <c:v>55.659761959258425</c:v>
                </c:pt>
                <c:pt idx="826">
                  <c:v>55.875677119096665</c:v>
                </c:pt>
                <c:pt idx="827">
                  <c:v>55.880827038986794</c:v>
                </c:pt>
                <c:pt idx="828">
                  <c:v>55.822842755779355</c:v>
                </c:pt>
                <c:pt idx="829">
                  <c:v>55.824177920195304</c:v>
                </c:pt>
                <c:pt idx="830">
                  <c:v>55.905813687342643</c:v>
                </c:pt>
                <c:pt idx="831">
                  <c:v>55.777637903410394</c:v>
                </c:pt>
                <c:pt idx="832">
                  <c:v>55.74177920195315</c:v>
                </c:pt>
                <c:pt idx="833">
                  <c:v>55.74177920195315</c:v>
                </c:pt>
                <c:pt idx="834">
                  <c:v>55.731670099946584</c:v>
                </c:pt>
                <c:pt idx="835">
                  <c:v>55.728999771114658</c:v>
                </c:pt>
                <c:pt idx="836">
                  <c:v>55.71278706034942</c:v>
                </c:pt>
                <c:pt idx="837">
                  <c:v>55.697528038452731</c:v>
                </c:pt>
                <c:pt idx="838">
                  <c:v>55.682269016556027</c:v>
                </c:pt>
                <c:pt idx="839">
                  <c:v>55.641832608529796</c:v>
                </c:pt>
                <c:pt idx="840">
                  <c:v>55.54283970397497</c:v>
                </c:pt>
                <c:pt idx="841">
                  <c:v>55.63229571984435</c:v>
                </c:pt>
                <c:pt idx="842">
                  <c:v>55.639162279697857</c:v>
                </c:pt>
                <c:pt idx="843">
                  <c:v>55.64393072404058</c:v>
                </c:pt>
                <c:pt idx="844">
                  <c:v>55.622949568932619</c:v>
                </c:pt>
                <c:pt idx="845">
                  <c:v>55.625619897764544</c:v>
                </c:pt>
                <c:pt idx="846">
                  <c:v>55.600061036087581</c:v>
                </c:pt>
                <c:pt idx="847">
                  <c:v>55.590333409628442</c:v>
                </c:pt>
                <c:pt idx="848">
                  <c:v>55.58556496528572</c:v>
                </c:pt>
                <c:pt idx="849">
                  <c:v>55.575074387731739</c:v>
                </c:pt>
                <c:pt idx="850">
                  <c:v>55.540169375143044</c:v>
                </c:pt>
                <c:pt idx="851">
                  <c:v>55.55199511711298</c:v>
                </c:pt>
                <c:pt idx="852">
                  <c:v>55.520904859998474</c:v>
                </c:pt>
                <c:pt idx="853">
                  <c:v>55.485618371862358</c:v>
                </c:pt>
                <c:pt idx="854">
                  <c:v>55.490386816205067</c:v>
                </c:pt>
                <c:pt idx="855">
                  <c:v>55.457770656900891</c:v>
                </c:pt>
                <c:pt idx="856">
                  <c:v>55.454528114747838</c:v>
                </c:pt>
                <c:pt idx="857">
                  <c:v>55.4318303196765</c:v>
                </c:pt>
                <c:pt idx="858">
                  <c:v>55.413138017853065</c:v>
                </c:pt>
                <c:pt idx="859">
                  <c:v>55.423819333180759</c:v>
                </c:pt>
                <c:pt idx="860">
                  <c:v>55.435454337376981</c:v>
                </c:pt>
                <c:pt idx="861">
                  <c:v>55.426871137560092</c:v>
                </c:pt>
                <c:pt idx="862">
                  <c:v>55.430685893034273</c:v>
                </c:pt>
                <c:pt idx="863">
                  <c:v>55.448233768215481</c:v>
                </c:pt>
                <c:pt idx="864">
                  <c:v>55.452239261463355</c:v>
                </c:pt>
                <c:pt idx="865">
                  <c:v>55.513847562371268</c:v>
                </c:pt>
                <c:pt idx="866">
                  <c:v>55.513847562371254</c:v>
                </c:pt>
                <c:pt idx="867">
                  <c:v>55.540932326237886</c:v>
                </c:pt>
                <c:pt idx="868">
                  <c:v>55.561341268024719</c:v>
                </c:pt>
                <c:pt idx="869">
                  <c:v>55.577172503242551</c:v>
                </c:pt>
                <c:pt idx="870">
                  <c:v>55.594148165102617</c:v>
                </c:pt>
                <c:pt idx="871">
                  <c:v>55.373273823147926</c:v>
                </c:pt>
                <c:pt idx="872">
                  <c:v>55.40608072022583</c:v>
                </c:pt>
                <c:pt idx="873">
                  <c:v>55.423628595407024</c:v>
                </c:pt>
                <c:pt idx="874">
                  <c:v>55.446326390478362</c:v>
                </c:pt>
                <c:pt idx="875">
                  <c:v>55.397116044861512</c:v>
                </c:pt>
                <c:pt idx="876">
                  <c:v>55.434691386282125</c:v>
                </c:pt>
                <c:pt idx="877">
                  <c:v>55.422865644312182</c:v>
                </c:pt>
                <c:pt idx="878">
                  <c:v>55.468642710002278</c:v>
                </c:pt>
                <c:pt idx="879">
                  <c:v>55.496108949416325</c:v>
                </c:pt>
                <c:pt idx="880">
                  <c:v>55.526245517662304</c:v>
                </c:pt>
                <c:pt idx="881">
                  <c:v>55.790989547569986</c:v>
                </c:pt>
                <c:pt idx="882">
                  <c:v>55.800526436255424</c:v>
                </c:pt>
                <c:pt idx="883">
                  <c:v>55.806630045014096</c:v>
                </c:pt>
                <c:pt idx="884">
                  <c:v>55.817311360341797</c:v>
                </c:pt>
                <c:pt idx="885">
                  <c:v>55.937666895551992</c:v>
                </c:pt>
                <c:pt idx="886">
                  <c:v>55.952735179674981</c:v>
                </c:pt>
                <c:pt idx="887">
                  <c:v>55.988975356679632</c:v>
                </c:pt>
                <c:pt idx="888">
                  <c:v>55.982871747920953</c:v>
                </c:pt>
                <c:pt idx="889">
                  <c:v>55.992599374380106</c:v>
                </c:pt>
                <c:pt idx="890">
                  <c:v>55.998512245365077</c:v>
                </c:pt>
                <c:pt idx="891">
                  <c:v>56.004615854123756</c:v>
                </c:pt>
                <c:pt idx="892">
                  <c:v>56.000228885328468</c:v>
                </c:pt>
                <c:pt idx="893">
                  <c:v>55.79575799191273</c:v>
                </c:pt>
                <c:pt idx="894">
                  <c:v>55.796330205233843</c:v>
                </c:pt>
                <c:pt idx="895">
                  <c:v>55.693713282978557</c:v>
                </c:pt>
                <c:pt idx="896">
                  <c:v>55.703822384985116</c:v>
                </c:pt>
                <c:pt idx="897">
                  <c:v>55.699053940642401</c:v>
                </c:pt>
                <c:pt idx="898">
                  <c:v>55.703059433890282</c:v>
                </c:pt>
                <c:pt idx="899">
                  <c:v>55.675402456702521</c:v>
                </c:pt>
                <c:pt idx="900">
                  <c:v>55.662050812542908</c:v>
                </c:pt>
                <c:pt idx="901">
                  <c:v>55.634775310902555</c:v>
                </c:pt>
                <c:pt idx="902">
                  <c:v>55.638590066376729</c:v>
                </c:pt>
                <c:pt idx="903">
                  <c:v>55.84153505760279</c:v>
                </c:pt>
                <c:pt idx="904">
                  <c:v>55.839436942091993</c:v>
                </c:pt>
                <c:pt idx="905">
                  <c:v>55.835049973296691</c:v>
                </c:pt>
                <c:pt idx="906">
                  <c:v>55.811207751583119</c:v>
                </c:pt>
                <c:pt idx="907">
                  <c:v>55.794613565270446</c:v>
                </c:pt>
                <c:pt idx="908">
                  <c:v>55.774013885709905</c:v>
                </c:pt>
                <c:pt idx="909">
                  <c:v>55.799000534065748</c:v>
                </c:pt>
                <c:pt idx="910">
                  <c:v>55.837911039902323</c:v>
                </c:pt>
                <c:pt idx="911">
                  <c:v>55.846875715266641</c:v>
                </c:pt>
                <c:pt idx="912">
                  <c:v>55.841725795376512</c:v>
                </c:pt>
                <c:pt idx="913">
                  <c:v>55.841725795376497</c:v>
                </c:pt>
                <c:pt idx="914">
                  <c:v>55.832761120012186</c:v>
                </c:pt>
                <c:pt idx="915">
                  <c:v>55.831235217822531</c:v>
                </c:pt>
                <c:pt idx="916">
                  <c:v>55.841725795376512</c:v>
                </c:pt>
                <c:pt idx="917">
                  <c:v>55.83733882658121</c:v>
                </c:pt>
                <c:pt idx="918">
                  <c:v>55.83733882658121</c:v>
                </c:pt>
                <c:pt idx="919">
                  <c:v>55.814450293736158</c:v>
                </c:pt>
                <c:pt idx="920">
                  <c:v>55.77248798352025</c:v>
                </c:pt>
                <c:pt idx="921">
                  <c:v>55.749027237354071</c:v>
                </c:pt>
                <c:pt idx="922">
                  <c:v>55.754940108339042</c:v>
                </c:pt>
                <c:pt idx="923">
                  <c:v>55.745021744106189</c:v>
                </c:pt>
                <c:pt idx="924">
                  <c:v>55.7362478065156</c:v>
                </c:pt>
                <c:pt idx="925">
                  <c:v>55.744258793011362</c:v>
                </c:pt>
                <c:pt idx="926">
                  <c:v>55.724994277866777</c:v>
                </c:pt>
                <c:pt idx="927">
                  <c:v>55.711261158159743</c:v>
                </c:pt>
                <c:pt idx="928">
                  <c:v>55.703250171663981</c:v>
                </c:pt>
                <c:pt idx="929">
                  <c:v>55.698481727321258</c:v>
                </c:pt>
                <c:pt idx="930">
                  <c:v>55.680170901045223</c:v>
                </c:pt>
                <c:pt idx="931">
                  <c:v>55.691424429694031</c:v>
                </c:pt>
                <c:pt idx="932">
                  <c:v>55.69581139848934</c:v>
                </c:pt>
                <c:pt idx="933">
                  <c:v>55.682078278782321</c:v>
                </c:pt>
                <c:pt idx="934">
                  <c:v>55.669489585717528</c:v>
                </c:pt>
                <c:pt idx="935">
                  <c:v>55.647745479514739</c:v>
                </c:pt>
                <c:pt idx="936">
                  <c:v>55.656900892652779</c:v>
                </c:pt>
                <c:pt idx="937">
                  <c:v>55.660715648126953</c:v>
                </c:pt>
                <c:pt idx="938">
                  <c:v>55.642214084077217</c:v>
                </c:pt>
                <c:pt idx="939">
                  <c:v>55.630769817654688</c:v>
                </c:pt>
                <c:pt idx="940">
                  <c:v>55.634775310902583</c:v>
                </c:pt>
                <c:pt idx="941">
                  <c:v>55.638971541924171</c:v>
                </c:pt>
                <c:pt idx="942">
                  <c:v>55.594720378423759</c:v>
                </c:pt>
                <c:pt idx="943">
                  <c:v>55.595483329518586</c:v>
                </c:pt>
                <c:pt idx="944">
                  <c:v>55.589379720759908</c:v>
                </c:pt>
                <c:pt idx="945">
                  <c:v>55.600061036087581</c:v>
                </c:pt>
                <c:pt idx="946">
                  <c:v>55.588807507438773</c:v>
                </c:pt>
                <c:pt idx="947">
                  <c:v>55.606927595941102</c:v>
                </c:pt>
                <c:pt idx="948">
                  <c:v>55.617608911268782</c:v>
                </c:pt>
                <c:pt idx="949">
                  <c:v>55.628671702143876</c:v>
                </c:pt>
                <c:pt idx="950">
                  <c:v>55.675020981155093</c:v>
                </c:pt>
                <c:pt idx="951">
                  <c:v>55.607499809262208</c:v>
                </c:pt>
                <c:pt idx="952">
                  <c:v>55.650415808346665</c:v>
                </c:pt>
                <c:pt idx="953">
                  <c:v>55.720798046845189</c:v>
                </c:pt>
                <c:pt idx="954">
                  <c:v>55.726901655603868</c:v>
                </c:pt>
                <c:pt idx="955">
                  <c:v>55.739108873121232</c:v>
                </c:pt>
                <c:pt idx="956">
                  <c:v>55.747882810711836</c:v>
                </c:pt>
                <c:pt idx="957">
                  <c:v>55.759899290455472</c:v>
                </c:pt>
                <c:pt idx="958">
                  <c:v>55.767910276951241</c:v>
                </c:pt>
                <c:pt idx="959">
                  <c:v>55.762188143739976</c:v>
                </c:pt>
                <c:pt idx="960">
                  <c:v>55.757801174944674</c:v>
                </c:pt>
                <c:pt idx="961">
                  <c:v>55.788319218738067</c:v>
                </c:pt>
                <c:pt idx="962">
                  <c:v>55.76237888151369</c:v>
                </c:pt>
                <c:pt idx="963">
                  <c:v>55.703059433890267</c:v>
                </c:pt>
                <c:pt idx="964">
                  <c:v>55.724422064545649</c:v>
                </c:pt>
                <c:pt idx="965">
                  <c:v>55.518425268940256</c:v>
                </c:pt>
                <c:pt idx="966">
                  <c:v>55.579461356527041</c:v>
                </c:pt>
                <c:pt idx="967">
                  <c:v>55.564202334630352</c:v>
                </c:pt>
                <c:pt idx="968">
                  <c:v>55.558861676966501</c:v>
                </c:pt>
                <c:pt idx="969">
                  <c:v>55.583466849774922</c:v>
                </c:pt>
                <c:pt idx="970">
                  <c:v>55.561150530251005</c:v>
                </c:pt>
                <c:pt idx="971">
                  <c:v>55.610170138094155</c:v>
                </c:pt>
                <c:pt idx="972">
                  <c:v>55.628480964370191</c:v>
                </c:pt>
                <c:pt idx="973">
                  <c:v>55.639925230792713</c:v>
                </c:pt>
                <c:pt idx="974">
                  <c:v>55.636682688639652</c:v>
                </c:pt>
                <c:pt idx="975">
                  <c:v>55.854505226215011</c:v>
                </c:pt>
                <c:pt idx="976">
                  <c:v>55.822461280231927</c:v>
                </c:pt>
                <c:pt idx="977">
                  <c:v>55.825131609063853</c:v>
                </c:pt>
                <c:pt idx="978">
                  <c:v>55.845540550850686</c:v>
                </c:pt>
                <c:pt idx="979">
                  <c:v>55.83581292439154</c:v>
                </c:pt>
                <c:pt idx="980">
                  <c:v>55.838101777676044</c:v>
                </c:pt>
                <c:pt idx="981">
                  <c:v>55.842488746471346</c:v>
                </c:pt>
                <c:pt idx="982">
                  <c:v>55.83562218661784</c:v>
                </c:pt>
                <c:pt idx="983">
                  <c:v>55.829900053406575</c:v>
                </c:pt>
                <c:pt idx="984">
                  <c:v>55.796330205233858</c:v>
                </c:pt>
                <c:pt idx="985">
                  <c:v>55.795185778591602</c:v>
                </c:pt>
                <c:pt idx="986">
                  <c:v>55.763332570382246</c:v>
                </c:pt>
                <c:pt idx="987">
                  <c:v>55.754558632791642</c:v>
                </c:pt>
                <c:pt idx="988">
                  <c:v>55.74101625085833</c:v>
                </c:pt>
                <c:pt idx="989">
                  <c:v>55.727473868925017</c:v>
                </c:pt>
                <c:pt idx="990">
                  <c:v>55.719844357976662</c:v>
                </c:pt>
                <c:pt idx="991">
                  <c:v>55.700770580605784</c:v>
                </c:pt>
                <c:pt idx="992">
                  <c:v>55.700579842832077</c:v>
                </c:pt>
                <c:pt idx="993">
                  <c:v>55.685511558709081</c:v>
                </c:pt>
                <c:pt idx="994">
                  <c:v>55.711451895933465</c:v>
                </c:pt>
                <c:pt idx="995">
                  <c:v>55.699626153963528</c:v>
                </c:pt>
                <c:pt idx="996">
                  <c:v>55.691805905241459</c:v>
                </c:pt>
                <c:pt idx="997">
                  <c:v>55.688754100862113</c:v>
                </c:pt>
                <c:pt idx="998">
                  <c:v>55.690089265278083</c:v>
                </c:pt>
                <c:pt idx="999">
                  <c:v>55.696383611810475</c:v>
                </c:pt>
                <c:pt idx="1000">
                  <c:v>55.685130083161674</c:v>
                </c:pt>
                <c:pt idx="1001">
                  <c:v>55.679789425497823</c:v>
                </c:pt>
                <c:pt idx="1002">
                  <c:v>55.648317692835882</c:v>
                </c:pt>
                <c:pt idx="1003">
                  <c:v>55.660334172579532</c:v>
                </c:pt>
                <c:pt idx="1004">
                  <c:v>55.658808270389862</c:v>
                </c:pt>
                <c:pt idx="1005">
                  <c:v>55.647745479514754</c:v>
                </c:pt>
                <c:pt idx="1006">
                  <c:v>55.661860074769194</c:v>
                </c:pt>
                <c:pt idx="1007">
                  <c:v>55.658808270389862</c:v>
                </c:pt>
                <c:pt idx="1008">
                  <c:v>55.643549248493159</c:v>
                </c:pt>
                <c:pt idx="1009">
                  <c:v>55.654802777141981</c:v>
                </c:pt>
                <c:pt idx="1010">
                  <c:v>55.647936217288461</c:v>
                </c:pt>
                <c:pt idx="1011">
                  <c:v>55.652895399404898</c:v>
                </c:pt>
                <c:pt idx="1012">
                  <c:v>55.674639505607686</c:v>
                </c:pt>
                <c:pt idx="1013">
                  <c:v>55.656519417105343</c:v>
                </c:pt>
                <c:pt idx="1014">
                  <c:v>55.636873426413352</c:v>
                </c:pt>
                <c:pt idx="1015">
                  <c:v>55.644312199587986</c:v>
                </c:pt>
                <c:pt idx="1016">
                  <c:v>55.628862439917576</c:v>
                </c:pt>
                <c:pt idx="1017">
                  <c:v>55.642404821850903</c:v>
                </c:pt>
                <c:pt idx="1018">
                  <c:v>55.667009994659324</c:v>
                </c:pt>
                <c:pt idx="1019">
                  <c:v>55.642023346303482</c:v>
                </c:pt>
                <c:pt idx="1020">
                  <c:v>55.647936217288454</c:v>
                </c:pt>
                <c:pt idx="1021">
                  <c:v>55.646219577325077</c:v>
                </c:pt>
                <c:pt idx="1022">
                  <c:v>55.643549248493159</c:v>
                </c:pt>
                <c:pt idx="1023">
                  <c:v>55.658617532616141</c:v>
                </c:pt>
                <c:pt idx="1024">
                  <c:v>55.670824750133498</c:v>
                </c:pt>
                <c:pt idx="1025">
                  <c:v>55.680933852140058</c:v>
                </c:pt>
                <c:pt idx="1026">
                  <c:v>55.588998245212473</c:v>
                </c:pt>
                <c:pt idx="1027">
                  <c:v>55.601014724956109</c:v>
                </c:pt>
                <c:pt idx="1028">
                  <c:v>55.584611276417164</c:v>
                </c:pt>
                <c:pt idx="1029">
                  <c:v>55.607881284809629</c:v>
                </c:pt>
                <c:pt idx="1030">
                  <c:v>55.652895399404898</c:v>
                </c:pt>
                <c:pt idx="1031">
                  <c:v>55.694094758525964</c:v>
                </c:pt>
                <c:pt idx="1032">
                  <c:v>55.69218738078888</c:v>
                </c:pt>
                <c:pt idx="1033">
                  <c:v>55.68532082093536</c:v>
                </c:pt>
                <c:pt idx="1034">
                  <c:v>55.691233691920331</c:v>
                </c:pt>
                <c:pt idx="1035">
                  <c:v>55.684367132066839</c:v>
                </c:pt>
                <c:pt idx="1036">
                  <c:v>55.787556267643239</c:v>
                </c:pt>
                <c:pt idx="1037">
                  <c:v>55.776684214541845</c:v>
                </c:pt>
                <c:pt idx="1038">
                  <c:v>55.772678721293957</c:v>
                </c:pt>
                <c:pt idx="1039">
                  <c:v>55.769436179140904</c:v>
                </c:pt>
                <c:pt idx="1040">
                  <c:v>55.736247806515586</c:v>
                </c:pt>
                <c:pt idx="1041">
                  <c:v>55.693331807431129</c:v>
                </c:pt>
                <c:pt idx="1042">
                  <c:v>55.720225833524054</c:v>
                </c:pt>
                <c:pt idx="1043">
                  <c:v>55.737964446478962</c:v>
                </c:pt>
                <c:pt idx="1044">
                  <c:v>55.744640268558783</c:v>
                </c:pt>
                <c:pt idx="1045">
                  <c:v>55.735675593194472</c:v>
                </c:pt>
                <c:pt idx="1046">
                  <c:v>55.724040588998243</c:v>
                </c:pt>
                <c:pt idx="1047">
                  <c:v>55.717555504692157</c:v>
                </c:pt>
                <c:pt idx="1048">
                  <c:v>55.723277637903415</c:v>
                </c:pt>
                <c:pt idx="1049">
                  <c:v>55.71908140688182</c:v>
                </c:pt>
                <c:pt idx="1050">
                  <c:v>55.705729762722214</c:v>
                </c:pt>
                <c:pt idx="1051">
                  <c:v>55.722133211261166</c:v>
                </c:pt>
                <c:pt idx="1052">
                  <c:v>55.695429922941948</c:v>
                </c:pt>
                <c:pt idx="1053">
                  <c:v>55.684939345387953</c:v>
                </c:pt>
                <c:pt idx="1054">
                  <c:v>55.665865568017082</c:v>
                </c:pt>
                <c:pt idx="1055">
                  <c:v>55.665865568017082</c:v>
                </c:pt>
                <c:pt idx="1056">
                  <c:v>55.687418936446171</c:v>
                </c:pt>
                <c:pt idx="1057">
                  <c:v>55.684748607614246</c:v>
                </c:pt>
                <c:pt idx="1058">
                  <c:v>55.682459754329727</c:v>
                </c:pt>
                <c:pt idx="1059">
                  <c:v>55.684176394293118</c:v>
                </c:pt>
                <c:pt idx="1060">
                  <c:v>55.701152056153191</c:v>
                </c:pt>
                <c:pt idx="1061">
                  <c:v>55.690089265278097</c:v>
                </c:pt>
                <c:pt idx="1062">
                  <c:v>55.716792553597315</c:v>
                </c:pt>
                <c:pt idx="1063">
                  <c:v>55.727283131151282</c:v>
                </c:pt>
                <c:pt idx="1064">
                  <c:v>55.748264286259243</c:v>
                </c:pt>
                <c:pt idx="1065">
                  <c:v>55.753604943923087</c:v>
                </c:pt>
                <c:pt idx="1066">
                  <c:v>55.743114366369113</c:v>
                </c:pt>
                <c:pt idx="1067">
                  <c:v>55.766002899214165</c:v>
                </c:pt>
                <c:pt idx="1068">
                  <c:v>55.760852979324035</c:v>
                </c:pt>
                <c:pt idx="1069">
                  <c:v>55.743305104142827</c:v>
                </c:pt>
                <c:pt idx="1070">
                  <c:v>55.726329442282747</c:v>
                </c:pt>
                <c:pt idx="1071">
                  <c:v>55.721560997940024</c:v>
                </c:pt>
                <c:pt idx="1072">
                  <c:v>55.691805905241459</c:v>
                </c:pt>
                <c:pt idx="1073">
                  <c:v>55.674067292286551</c:v>
                </c:pt>
                <c:pt idx="1074">
                  <c:v>55.661287861448066</c:v>
                </c:pt>
                <c:pt idx="1075">
                  <c:v>55.666628519111917</c:v>
                </c:pt>
                <c:pt idx="1076">
                  <c:v>55.664911879148541</c:v>
                </c:pt>
                <c:pt idx="1077">
                  <c:v>55.643167772945752</c:v>
                </c:pt>
                <c:pt idx="1078">
                  <c:v>55.646410315098784</c:v>
                </c:pt>
                <c:pt idx="1079">
                  <c:v>55.661669336995487</c:v>
                </c:pt>
                <c:pt idx="1080">
                  <c:v>55.669298847943836</c:v>
                </c:pt>
                <c:pt idx="1081">
                  <c:v>55.662623025864022</c:v>
                </c:pt>
                <c:pt idx="1082">
                  <c:v>55.667963683527873</c:v>
                </c:pt>
                <c:pt idx="1083">
                  <c:v>55.66777294575418</c:v>
                </c:pt>
                <c:pt idx="1084">
                  <c:v>55.667009994659324</c:v>
                </c:pt>
                <c:pt idx="1085">
                  <c:v>55.658808270389862</c:v>
                </c:pt>
                <c:pt idx="1086">
                  <c:v>55.65308613717859</c:v>
                </c:pt>
                <c:pt idx="1087">
                  <c:v>55.640497444113819</c:v>
                </c:pt>
                <c:pt idx="1088">
                  <c:v>55.650797283894086</c:v>
                </c:pt>
                <c:pt idx="1089">
                  <c:v>55.643549248493152</c:v>
                </c:pt>
                <c:pt idx="1090">
                  <c:v>55.6509880216678</c:v>
                </c:pt>
                <c:pt idx="1091">
                  <c:v>55.675593194476221</c:v>
                </c:pt>
                <c:pt idx="1092">
                  <c:v>55.665484092469669</c:v>
                </c:pt>
                <c:pt idx="1093">
                  <c:v>55.666056305790789</c:v>
                </c:pt>
                <c:pt idx="1094">
                  <c:v>55.658808270389862</c:v>
                </c:pt>
                <c:pt idx="1095">
                  <c:v>55.663195239185157</c:v>
                </c:pt>
                <c:pt idx="1096">
                  <c:v>55.611505302510089</c:v>
                </c:pt>
                <c:pt idx="1097">
                  <c:v>55.606927595941087</c:v>
                </c:pt>
                <c:pt idx="1098">
                  <c:v>55.586327916380547</c:v>
                </c:pt>
                <c:pt idx="1099">
                  <c:v>55.58079652094299</c:v>
                </c:pt>
                <c:pt idx="1100">
                  <c:v>55.56916151674676</c:v>
                </c:pt>
                <c:pt idx="1101">
                  <c:v>55.562485694666954</c:v>
                </c:pt>
                <c:pt idx="1102">
                  <c:v>55.603112840466892</c:v>
                </c:pt>
                <c:pt idx="1103">
                  <c:v>55.612649729152324</c:v>
                </c:pt>
                <c:pt idx="1104">
                  <c:v>55.646028839551363</c:v>
                </c:pt>
                <c:pt idx="1105">
                  <c:v>55.647364003967333</c:v>
                </c:pt>
                <c:pt idx="1106">
                  <c:v>55.708400091554118</c:v>
                </c:pt>
                <c:pt idx="1107">
                  <c:v>55.733958953231095</c:v>
                </c:pt>
                <c:pt idx="1108">
                  <c:v>55.741588464179451</c:v>
                </c:pt>
                <c:pt idx="1109">
                  <c:v>55.756275272755012</c:v>
                </c:pt>
                <c:pt idx="1110">
                  <c:v>55.759708552681772</c:v>
                </c:pt>
                <c:pt idx="1111">
                  <c:v>55.755703059433891</c:v>
                </c:pt>
                <c:pt idx="1112">
                  <c:v>55.75169756618601</c:v>
                </c:pt>
                <c:pt idx="1113">
                  <c:v>55.749599450675213</c:v>
                </c:pt>
                <c:pt idx="1114">
                  <c:v>55.733768215457381</c:v>
                </c:pt>
                <c:pt idx="1115">
                  <c:v>55.773632410162506</c:v>
                </c:pt>
                <c:pt idx="1116">
                  <c:v>55.764667734798209</c:v>
                </c:pt>
                <c:pt idx="1117">
                  <c:v>55.748264286259257</c:v>
                </c:pt>
                <c:pt idx="1118">
                  <c:v>55.757801174944689</c:v>
                </c:pt>
                <c:pt idx="1119">
                  <c:v>55.742732890821699</c:v>
                </c:pt>
                <c:pt idx="1120">
                  <c:v>55.731479362172877</c:v>
                </c:pt>
                <c:pt idx="1121">
                  <c:v>55.71927214465552</c:v>
                </c:pt>
                <c:pt idx="1122">
                  <c:v>55.679598687724102</c:v>
                </c:pt>
                <c:pt idx="1123">
                  <c:v>55.657282368200185</c:v>
                </c:pt>
                <c:pt idx="1124">
                  <c:v>55.642786297398331</c:v>
                </c:pt>
                <c:pt idx="1125">
                  <c:v>55.586900129701668</c:v>
                </c:pt>
                <c:pt idx="1126">
                  <c:v>55.590714885175842</c:v>
                </c:pt>
                <c:pt idx="1127">
                  <c:v>55.606164644846238</c:v>
                </c:pt>
                <c:pt idx="1128">
                  <c:v>55.599107347219011</c:v>
                </c:pt>
                <c:pt idx="1129">
                  <c:v>55.615320057984249</c:v>
                </c:pt>
                <c:pt idx="1130">
                  <c:v>55.629243915464983</c:v>
                </c:pt>
                <c:pt idx="1131">
                  <c:v>55.630579079880953</c:v>
                </c:pt>
                <c:pt idx="1132">
                  <c:v>55.655184252689381</c:v>
                </c:pt>
                <c:pt idx="1133">
                  <c:v>55.665484092469647</c:v>
                </c:pt>
                <c:pt idx="1134">
                  <c:v>55.654802777141967</c:v>
                </c:pt>
                <c:pt idx="1135">
                  <c:v>55.668345159075294</c:v>
                </c:pt>
                <c:pt idx="1136">
                  <c:v>55.662050812542894</c:v>
                </c:pt>
                <c:pt idx="1137">
                  <c:v>55.6445029373617</c:v>
                </c:pt>
                <c:pt idx="1138">
                  <c:v>55.644693675135407</c:v>
                </c:pt>
                <c:pt idx="1139">
                  <c:v>55.637254901960759</c:v>
                </c:pt>
                <c:pt idx="1140">
                  <c:v>55.63763637750818</c:v>
                </c:pt>
                <c:pt idx="1141">
                  <c:v>55.648889906157009</c:v>
                </c:pt>
                <c:pt idx="1142">
                  <c:v>55.638017853055615</c:v>
                </c:pt>
                <c:pt idx="1143">
                  <c:v>55.636110475318517</c:v>
                </c:pt>
                <c:pt idx="1144">
                  <c:v>55.644312199587986</c:v>
                </c:pt>
                <c:pt idx="1145">
                  <c:v>55.641451132982354</c:v>
                </c:pt>
                <c:pt idx="1146">
                  <c:v>55.654421301594553</c:v>
                </c:pt>
                <c:pt idx="1147">
                  <c:v>55.665865568017082</c:v>
                </c:pt>
                <c:pt idx="1148">
                  <c:v>55.658045319295027</c:v>
                </c:pt>
                <c:pt idx="1149">
                  <c:v>55.658236057068734</c:v>
                </c:pt>
                <c:pt idx="1150">
                  <c:v>55.643549248493173</c:v>
                </c:pt>
                <c:pt idx="1151">
                  <c:v>55.633249408712892</c:v>
                </c:pt>
                <c:pt idx="1152">
                  <c:v>55.626382848859386</c:v>
                </c:pt>
                <c:pt idx="1153">
                  <c:v>55.634966048676276</c:v>
                </c:pt>
                <c:pt idx="1154">
                  <c:v>55.646791790646219</c:v>
                </c:pt>
                <c:pt idx="1155">
                  <c:v>55.622758831158919</c:v>
                </c:pt>
                <c:pt idx="1156">
                  <c:v>55.598344396124233</c:v>
                </c:pt>
                <c:pt idx="1157">
                  <c:v>55.588044556343959</c:v>
                </c:pt>
                <c:pt idx="1158">
                  <c:v>55.599298084992768</c:v>
                </c:pt>
                <c:pt idx="1159">
                  <c:v>55.611123826962704</c:v>
                </c:pt>
                <c:pt idx="1160">
                  <c:v>55.611314564736404</c:v>
                </c:pt>
                <c:pt idx="1161">
                  <c:v>55.608834973678178</c:v>
                </c:pt>
                <c:pt idx="1162">
                  <c:v>55.614938582436857</c:v>
                </c:pt>
                <c:pt idx="1163">
                  <c:v>55.507934691386275</c:v>
                </c:pt>
                <c:pt idx="1164">
                  <c:v>55.503166247043566</c:v>
                </c:pt>
                <c:pt idx="1165">
                  <c:v>55.534828717479193</c:v>
                </c:pt>
                <c:pt idx="1166">
                  <c:v>55.552376592660401</c:v>
                </c:pt>
                <c:pt idx="1167">
                  <c:v>55.546082246128016</c:v>
                </c:pt>
                <c:pt idx="1168">
                  <c:v>55.541504539559</c:v>
                </c:pt>
                <c:pt idx="1169">
                  <c:v>55.534065766384366</c:v>
                </c:pt>
                <c:pt idx="1170">
                  <c:v>55.543221179522376</c:v>
                </c:pt>
                <c:pt idx="1171">
                  <c:v>55.549324788281055</c:v>
                </c:pt>
                <c:pt idx="1172">
                  <c:v>55.542458228427563</c:v>
                </c:pt>
                <c:pt idx="1173">
                  <c:v>55.643549248493159</c:v>
                </c:pt>
                <c:pt idx="1174">
                  <c:v>55.646601052872505</c:v>
                </c:pt>
                <c:pt idx="1175">
                  <c:v>55.630006866559839</c:v>
                </c:pt>
                <c:pt idx="1176">
                  <c:v>55.402647440299077</c:v>
                </c:pt>
                <c:pt idx="1177">
                  <c:v>55.41981383993285</c:v>
                </c:pt>
                <c:pt idx="1178">
                  <c:v>55.294689860379933</c:v>
                </c:pt>
                <c:pt idx="1179">
                  <c:v>55.287060349431592</c:v>
                </c:pt>
                <c:pt idx="1180">
                  <c:v>55.275425345235348</c:v>
                </c:pt>
                <c:pt idx="1181">
                  <c:v>55.26073853665978</c:v>
                </c:pt>
                <c:pt idx="1182">
                  <c:v>55.263408865491705</c:v>
                </c:pt>
                <c:pt idx="1183">
                  <c:v>55.255397878995936</c:v>
                </c:pt>
                <c:pt idx="1184">
                  <c:v>55.247005416952753</c:v>
                </c:pt>
                <c:pt idx="1185">
                  <c:v>55.256160830090778</c:v>
                </c:pt>
                <c:pt idx="1186">
                  <c:v>55.480277714198508</c:v>
                </c:pt>
                <c:pt idx="1187">
                  <c:v>55.48332951857784</c:v>
                </c:pt>
                <c:pt idx="1188">
                  <c:v>55.605020218204004</c:v>
                </c:pt>
                <c:pt idx="1189">
                  <c:v>55.613603418020887</c:v>
                </c:pt>
                <c:pt idx="1190">
                  <c:v>55.624475471122288</c:v>
                </c:pt>
                <c:pt idx="1191">
                  <c:v>55.642595559624624</c:v>
                </c:pt>
                <c:pt idx="1192">
                  <c:v>55.634775310902555</c:v>
                </c:pt>
                <c:pt idx="1193">
                  <c:v>55.641832608529782</c:v>
                </c:pt>
                <c:pt idx="1194">
                  <c:v>55.647364003967333</c:v>
                </c:pt>
                <c:pt idx="1195">
                  <c:v>55.660524910353239</c:v>
                </c:pt>
                <c:pt idx="1196">
                  <c:v>55.656328679331651</c:v>
                </c:pt>
                <c:pt idx="1197">
                  <c:v>55.651941710536349</c:v>
                </c:pt>
                <c:pt idx="1198">
                  <c:v>55.656137941557937</c:v>
                </c:pt>
                <c:pt idx="1199">
                  <c:v>55.647554741741054</c:v>
                </c:pt>
                <c:pt idx="1200">
                  <c:v>55.651178759441507</c:v>
                </c:pt>
                <c:pt idx="1201">
                  <c:v>55.649271381704423</c:v>
                </c:pt>
                <c:pt idx="1202">
                  <c:v>55.661287861448066</c:v>
                </c:pt>
                <c:pt idx="1203">
                  <c:v>55.667963683527873</c:v>
                </c:pt>
                <c:pt idx="1204">
                  <c:v>55.673113603418003</c:v>
                </c:pt>
                <c:pt idx="1205">
                  <c:v>55.684939345387953</c:v>
                </c:pt>
                <c:pt idx="1206">
                  <c:v>55.700579842832077</c:v>
                </c:pt>
                <c:pt idx="1207">
                  <c:v>55.725375753414198</c:v>
                </c:pt>
                <c:pt idx="1208">
                  <c:v>55.720035095750347</c:v>
                </c:pt>
                <c:pt idx="1209">
                  <c:v>55.712405584801999</c:v>
                </c:pt>
                <c:pt idx="1210">
                  <c:v>55.728236820019831</c:v>
                </c:pt>
                <c:pt idx="1211">
                  <c:v>55.738155184252683</c:v>
                </c:pt>
                <c:pt idx="1212">
                  <c:v>55.731288624399177</c:v>
                </c:pt>
                <c:pt idx="1213">
                  <c:v>55.724612802319371</c:v>
                </c:pt>
                <c:pt idx="1214">
                  <c:v>55.734531166552223</c:v>
                </c:pt>
                <c:pt idx="1215">
                  <c:v>55.720416571297775</c:v>
                </c:pt>
                <c:pt idx="1216">
                  <c:v>55.710498207064916</c:v>
                </c:pt>
                <c:pt idx="1217">
                  <c:v>55.678454261081853</c:v>
                </c:pt>
                <c:pt idx="1218">
                  <c:v>55.480086976424808</c:v>
                </c:pt>
                <c:pt idx="1219">
                  <c:v>55.496681162737467</c:v>
                </c:pt>
                <c:pt idx="1220">
                  <c:v>55.488670176241705</c:v>
                </c:pt>
                <c:pt idx="1221">
                  <c:v>55.477225909819182</c:v>
                </c:pt>
                <c:pt idx="1222">
                  <c:v>55.490005340657675</c:v>
                </c:pt>
                <c:pt idx="1223">
                  <c:v>55.491149767299909</c:v>
                </c:pt>
                <c:pt idx="1224">
                  <c:v>55.457198443579763</c:v>
                </c:pt>
                <c:pt idx="1225">
                  <c:v>55.426489662012671</c:v>
                </c:pt>
                <c:pt idx="1226">
                  <c:v>55.424582284275587</c:v>
                </c:pt>
                <c:pt idx="1227">
                  <c:v>55.413710231174193</c:v>
                </c:pt>
                <c:pt idx="1228">
                  <c:v>55.612077515831231</c:v>
                </c:pt>
                <c:pt idx="1229">
                  <c:v>55.620660715648128</c:v>
                </c:pt>
                <c:pt idx="1230">
                  <c:v>55.622377355611512</c:v>
                </c:pt>
                <c:pt idx="1231">
                  <c:v>55.630960555428395</c:v>
                </c:pt>
                <c:pt idx="1232">
                  <c:v>55.613603418020908</c:v>
                </c:pt>
                <c:pt idx="1233">
                  <c:v>55.611123826962697</c:v>
                </c:pt>
                <c:pt idx="1234">
                  <c:v>55.635919737544825</c:v>
                </c:pt>
                <c:pt idx="1235">
                  <c:v>55.63744563973448</c:v>
                </c:pt>
                <c:pt idx="1236">
                  <c:v>55.625429159990837</c:v>
                </c:pt>
                <c:pt idx="1237">
                  <c:v>55.652323186083756</c:v>
                </c:pt>
                <c:pt idx="1238">
                  <c:v>55.627908751049048</c:v>
                </c:pt>
                <c:pt idx="1239">
                  <c:v>55.613221942473487</c:v>
                </c:pt>
                <c:pt idx="1240">
                  <c:v>55.627908751049063</c:v>
                </c:pt>
                <c:pt idx="1241">
                  <c:v>55.620851453421835</c:v>
                </c:pt>
                <c:pt idx="1242">
                  <c:v>55.623521782253761</c:v>
                </c:pt>
                <c:pt idx="1243">
                  <c:v>55.627336537727921</c:v>
                </c:pt>
                <c:pt idx="1244">
                  <c:v>55.615320057984277</c:v>
                </c:pt>
                <c:pt idx="1245">
                  <c:v>55.630388342107267</c:v>
                </c:pt>
                <c:pt idx="1246">
                  <c:v>55.638208590829322</c:v>
                </c:pt>
                <c:pt idx="1247">
                  <c:v>55.612458991378652</c:v>
                </c:pt>
                <c:pt idx="1248">
                  <c:v>55.641260395208654</c:v>
                </c:pt>
                <c:pt idx="1249">
                  <c:v>55.650225070572958</c:v>
                </c:pt>
                <c:pt idx="1250">
                  <c:v>55.620088502326986</c:v>
                </c:pt>
                <c:pt idx="1251">
                  <c:v>55.617799649042489</c:v>
                </c:pt>
                <c:pt idx="1252">
                  <c:v>55.670061799038663</c:v>
                </c:pt>
                <c:pt idx="1253">
                  <c:v>55.66529335469594</c:v>
                </c:pt>
                <c:pt idx="1254">
                  <c:v>55.693522545204836</c:v>
                </c:pt>
                <c:pt idx="1255">
                  <c:v>55.711833371480871</c:v>
                </c:pt>
                <c:pt idx="1256">
                  <c:v>55.724040588998228</c:v>
                </c:pt>
                <c:pt idx="1257">
                  <c:v>55.730334935530607</c:v>
                </c:pt>
                <c:pt idx="1258">
                  <c:v>55.733577477683653</c:v>
                </c:pt>
                <c:pt idx="1259">
                  <c:v>55.718890669108092</c:v>
                </c:pt>
                <c:pt idx="1260">
                  <c:v>55.718890669108092</c:v>
                </c:pt>
                <c:pt idx="1261">
                  <c:v>55.726138704509012</c:v>
                </c:pt>
                <c:pt idx="1262">
                  <c:v>55.739108873121225</c:v>
                </c:pt>
                <c:pt idx="1263">
                  <c:v>55.711451895933465</c:v>
                </c:pt>
                <c:pt idx="1264">
                  <c:v>55.681315327687479</c:v>
                </c:pt>
                <c:pt idx="1265">
                  <c:v>55.659189745937269</c:v>
                </c:pt>
                <c:pt idx="1266">
                  <c:v>55.427443350881198</c:v>
                </c:pt>
                <c:pt idx="1267">
                  <c:v>55.444228274967564</c:v>
                </c:pt>
                <c:pt idx="1268">
                  <c:v>55.452620737010747</c:v>
                </c:pt>
                <c:pt idx="1269">
                  <c:v>55.468070496681165</c:v>
                </c:pt>
                <c:pt idx="1270">
                  <c:v>55.472648203250174</c:v>
                </c:pt>
                <c:pt idx="1271">
                  <c:v>55.473411154345015</c:v>
                </c:pt>
                <c:pt idx="1272">
                  <c:v>55.410086213473718</c:v>
                </c:pt>
                <c:pt idx="1273">
                  <c:v>55.431448844129079</c:v>
                </c:pt>
                <c:pt idx="1274">
                  <c:v>55.451476310368491</c:v>
                </c:pt>
                <c:pt idx="1275">
                  <c:v>55.452239261463319</c:v>
                </c:pt>
                <c:pt idx="1276">
                  <c:v>55.681124589913772</c:v>
                </c:pt>
                <c:pt idx="1277">
                  <c:v>55.682650492103434</c:v>
                </c:pt>
                <c:pt idx="1278">
                  <c:v>55.68341344319829</c:v>
                </c:pt>
                <c:pt idx="1279">
                  <c:v>55.683604180971983</c:v>
                </c:pt>
                <c:pt idx="1280">
                  <c:v>55.695239185168205</c:v>
                </c:pt>
                <c:pt idx="1281">
                  <c:v>55.698672465094965</c:v>
                </c:pt>
                <c:pt idx="1282">
                  <c:v>55.716220340276166</c:v>
                </c:pt>
                <c:pt idx="1283">
                  <c:v>55.738345922026369</c:v>
                </c:pt>
                <c:pt idx="1284">
                  <c:v>55.734149691004788</c:v>
                </c:pt>
                <c:pt idx="1285">
                  <c:v>55.773060196841378</c:v>
                </c:pt>
                <c:pt idx="1286">
                  <c:v>55.776302738994424</c:v>
                </c:pt>
                <c:pt idx="1287">
                  <c:v>55.761806668192563</c:v>
                </c:pt>
                <c:pt idx="1288">
                  <c:v>55.756847486076126</c:v>
                </c:pt>
                <c:pt idx="1289">
                  <c:v>55.762951094834804</c:v>
                </c:pt>
                <c:pt idx="1290">
                  <c:v>55.749980926222612</c:v>
                </c:pt>
                <c:pt idx="1291">
                  <c:v>55.748455024032957</c:v>
                </c:pt>
                <c:pt idx="1292">
                  <c:v>55.755321583886463</c:v>
                </c:pt>
                <c:pt idx="1293">
                  <c:v>55.743686579690234</c:v>
                </c:pt>
                <c:pt idx="1294">
                  <c:v>55.750934615091147</c:v>
                </c:pt>
                <c:pt idx="1295">
                  <c:v>55.733386739909953</c:v>
                </c:pt>
                <c:pt idx="1296">
                  <c:v>55.734149691004781</c:v>
                </c:pt>
                <c:pt idx="1297">
                  <c:v>55.731670099946577</c:v>
                </c:pt>
                <c:pt idx="1298">
                  <c:v>55.591668574044391</c:v>
                </c:pt>
                <c:pt idx="1299">
                  <c:v>55.592431525139226</c:v>
                </c:pt>
                <c:pt idx="1300">
                  <c:v>55.601396200503544</c:v>
                </c:pt>
                <c:pt idx="1301">
                  <c:v>55.600442511634995</c:v>
                </c:pt>
                <c:pt idx="1302">
                  <c:v>55.5897611963073</c:v>
                </c:pt>
                <c:pt idx="1303">
                  <c:v>55.595864805065993</c:v>
                </c:pt>
                <c:pt idx="1304">
                  <c:v>55.590524147402128</c:v>
                </c:pt>
                <c:pt idx="1305">
                  <c:v>55.580605783169275</c:v>
                </c:pt>
                <c:pt idx="1306">
                  <c:v>55.577553978789943</c:v>
                </c:pt>
                <c:pt idx="1307">
                  <c:v>55.600442511634995</c:v>
                </c:pt>
                <c:pt idx="1308">
                  <c:v>55.739108873121225</c:v>
                </c:pt>
                <c:pt idx="1309">
                  <c:v>55.739299610894932</c:v>
                </c:pt>
                <c:pt idx="1310">
                  <c:v>55.800526436255439</c:v>
                </c:pt>
                <c:pt idx="1311">
                  <c:v>55.779736018921184</c:v>
                </c:pt>
                <c:pt idx="1312">
                  <c:v>55.803387502861064</c:v>
                </c:pt>
                <c:pt idx="1313">
                  <c:v>55.802243076218815</c:v>
                </c:pt>
                <c:pt idx="1314">
                  <c:v>55.806057831692989</c:v>
                </c:pt>
                <c:pt idx="1315">
                  <c:v>55.742732890821699</c:v>
                </c:pt>
                <c:pt idx="1316">
                  <c:v>55.7297627222095</c:v>
                </c:pt>
                <c:pt idx="1317">
                  <c:v>55.74654764629588</c:v>
                </c:pt>
                <c:pt idx="1318">
                  <c:v>55.736247806515607</c:v>
                </c:pt>
                <c:pt idx="1319">
                  <c:v>55.7360570687419</c:v>
                </c:pt>
                <c:pt idx="1320">
                  <c:v>55.648508430609603</c:v>
                </c:pt>
                <c:pt idx="1321">
                  <c:v>55.66090638590066</c:v>
                </c:pt>
                <c:pt idx="1322">
                  <c:v>55.62867170214389</c:v>
                </c:pt>
                <c:pt idx="1323">
                  <c:v>55.631151293202095</c:v>
                </c:pt>
                <c:pt idx="1324">
                  <c:v>55.639734493018992</c:v>
                </c:pt>
                <c:pt idx="1325">
                  <c:v>55.680170901045223</c:v>
                </c:pt>
                <c:pt idx="1326">
                  <c:v>55.696383611810461</c:v>
                </c:pt>
                <c:pt idx="1327">
                  <c:v>55.664339665827399</c:v>
                </c:pt>
                <c:pt idx="1328">
                  <c:v>55.669108110170122</c:v>
                </c:pt>
                <c:pt idx="1329">
                  <c:v>55.657854581521306</c:v>
                </c:pt>
                <c:pt idx="1330">
                  <c:v>55.676165407797349</c:v>
                </c:pt>
                <c:pt idx="1331">
                  <c:v>55.669680323491249</c:v>
                </c:pt>
                <c:pt idx="1332">
                  <c:v>55.679407949950395</c:v>
                </c:pt>
                <c:pt idx="1333">
                  <c:v>55.672350652323168</c:v>
                </c:pt>
                <c:pt idx="1334">
                  <c:v>55.658426794842434</c:v>
                </c:pt>
                <c:pt idx="1335">
                  <c:v>55.690661478599203</c:v>
                </c:pt>
                <c:pt idx="1336">
                  <c:v>55.694285496299678</c:v>
                </c:pt>
                <c:pt idx="1337">
                  <c:v>55.706492713817035</c:v>
                </c:pt>
                <c:pt idx="1338">
                  <c:v>55.704585336079937</c:v>
                </c:pt>
                <c:pt idx="1339">
                  <c:v>55.715648126955045</c:v>
                </c:pt>
                <c:pt idx="1340">
                  <c:v>55.722133211261145</c:v>
                </c:pt>
                <c:pt idx="1341">
                  <c:v>55.513656824597525</c:v>
                </c:pt>
                <c:pt idx="1342">
                  <c:v>55.495918211642618</c:v>
                </c:pt>
                <c:pt idx="1343">
                  <c:v>55.516517891203158</c:v>
                </c:pt>
                <c:pt idx="1344">
                  <c:v>55.523956664377792</c:v>
                </c:pt>
                <c:pt idx="1345">
                  <c:v>55.514419775692353</c:v>
                </c:pt>
                <c:pt idx="1346">
                  <c:v>55.506790264744005</c:v>
                </c:pt>
                <c:pt idx="1347">
                  <c:v>55.500305180437906</c:v>
                </c:pt>
                <c:pt idx="1348">
                  <c:v>55.510414282444472</c:v>
                </c:pt>
                <c:pt idx="1349">
                  <c:v>55.516899366750565</c:v>
                </c:pt>
                <c:pt idx="1350">
                  <c:v>55.531013962005019</c:v>
                </c:pt>
                <c:pt idx="1351">
                  <c:v>55.73853665980009</c:v>
                </c:pt>
                <c:pt idx="1352">
                  <c:v>55.760852979324014</c:v>
                </c:pt>
                <c:pt idx="1353">
                  <c:v>55.749790188448912</c:v>
                </c:pt>
                <c:pt idx="1354">
                  <c:v>55.76237888151369</c:v>
                </c:pt>
                <c:pt idx="1355">
                  <c:v>55.769436179140918</c:v>
                </c:pt>
                <c:pt idx="1356">
                  <c:v>55.778782330052636</c:v>
                </c:pt>
                <c:pt idx="1357">
                  <c:v>55.778782330052636</c:v>
                </c:pt>
                <c:pt idx="1358">
                  <c:v>55.787747005416954</c:v>
                </c:pt>
                <c:pt idx="1359">
                  <c:v>55.769245441367204</c:v>
                </c:pt>
                <c:pt idx="1360">
                  <c:v>55.751697566185989</c:v>
                </c:pt>
                <c:pt idx="1361">
                  <c:v>55.766384374761557</c:v>
                </c:pt>
                <c:pt idx="1362">
                  <c:v>55.754558632791614</c:v>
                </c:pt>
                <c:pt idx="1363">
                  <c:v>55.750171663996319</c:v>
                </c:pt>
                <c:pt idx="1364">
                  <c:v>55.722514686808566</c:v>
                </c:pt>
                <c:pt idx="1365">
                  <c:v>55.71812771801325</c:v>
                </c:pt>
                <c:pt idx="1366">
                  <c:v>55.703250171663981</c:v>
                </c:pt>
                <c:pt idx="1367">
                  <c:v>55.693522545204836</c:v>
                </c:pt>
                <c:pt idx="1368">
                  <c:v>55.6816968032349</c:v>
                </c:pt>
                <c:pt idx="1369">
                  <c:v>55.684367132066825</c:v>
                </c:pt>
                <c:pt idx="1370">
                  <c:v>55.677309834439598</c:v>
                </c:pt>
                <c:pt idx="1371">
                  <c:v>55.684557869840525</c:v>
                </c:pt>
                <c:pt idx="1372">
                  <c:v>55.676928358892191</c:v>
                </c:pt>
                <c:pt idx="1373">
                  <c:v>55.676165407797349</c:v>
                </c:pt>
                <c:pt idx="1374">
                  <c:v>55.667772945754166</c:v>
                </c:pt>
                <c:pt idx="1375">
                  <c:v>55.675211718928793</c:v>
                </c:pt>
                <c:pt idx="1376">
                  <c:v>55.686655985351322</c:v>
                </c:pt>
                <c:pt idx="1377">
                  <c:v>55.698863202868679</c:v>
                </c:pt>
                <c:pt idx="1378">
                  <c:v>55.707637140459269</c:v>
                </c:pt>
                <c:pt idx="1379">
                  <c:v>55.705157549401065</c:v>
                </c:pt>
                <c:pt idx="1380">
                  <c:v>55.714122224765376</c:v>
                </c:pt>
                <c:pt idx="1381">
                  <c:v>55.697909514000138</c:v>
                </c:pt>
                <c:pt idx="1382">
                  <c:v>55.700198367284642</c:v>
                </c:pt>
                <c:pt idx="1383">
                  <c:v>55.68951705195694</c:v>
                </c:pt>
                <c:pt idx="1384">
                  <c:v>55.702105745021733</c:v>
                </c:pt>
                <c:pt idx="1385">
                  <c:v>55.689898527504376</c:v>
                </c:pt>
                <c:pt idx="1386">
                  <c:v>55.678835736629267</c:v>
                </c:pt>
                <c:pt idx="1387">
                  <c:v>55.670824750133498</c:v>
                </c:pt>
                <c:pt idx="1388">
                  <c:v>55.667582207980459</c:v>
                </c:pt>
                <c:pt idx="1389">
                  <c:v>55.653658350499725</c:v>
                </c:pt>
                <c:pt idx="1390">
                  <c:v>55.64259555962461</c:v>
                </c:pt>
                <c:pt idx="1391">
                  <c:v>55.631151293202095</c:v>
                </c:pt>
                <c:pt idx="1392">
                  <c:v>55.637827115281901</c:v>
                </c:pt>
                <c:pt idx="1393">
                  <c:v>55.647745479514768</c:v>
                </c:pt>
                <c:pt idx="1394">
                  <c:v>55.654612039368274</c:v>
                </c:pt>
                <c:pt idx="1395">
                  <c:v>55.648317692835882</c:v>
                </c:pt>
                <c:pt idx="1396">
                  <c:v>55.641832608529782</c:v>
                </c:pt>
                <c:pt idx="1397">
                  <c:v>55.631723506523223</c:v>
                </c:pt>
                <c:pt idx="1398">
                  <c:v>55.634393835355141</c:v>
                </c:pt>
                <c:pt idx="1399">
                  <c:v>55.634393835355141</c:v>
                </c:pt>
                <c:pt idx="1400">
                  <c:v>55.649080643930709</c:v>
                </c:pt>
                <c:pt idx="1401">
                  <c:v>55.668535896848994</c:v>
                </c:pt>
                <c:pt idx="1402">
                  <c:v>55.668917372396415</c:v>
                </c:pt>
                <c:pt idx="1403">
                  <c:v>55.694094758525978</c:v>
                </c:pt>
                <c:pt idx="1404">
                  <c:v>55.680933852140072</c:v>
                </c:pt>
                <c:pt idx="1405">
                  <c:v>55.69352254520485</c:v>
                </c:pt>
                <c:pt idx="1406">
                  <c:v>55.703822384985116</c:v>
                </c:pt>
                <c:pt idx="1407">
                  <c:v>55.713931486991683</c:v>
                </c:pt>
                <c:pt idx="1408">
                  <c:v>55.718318455786985</c:v>
                </c:pt>
                <c:pt idx="1409">
                  <c:v>55.741397726405737</c:v>
                </c:pt>
                <c:pt idx="1410">
                  <c:v>55.742542153047985</c:v>
                </c:pt>
                <c:pt idx="1411">
                  <c:v>55.777828641184115</c:v>
                </c:pt>
                <c:pt idx="1412">
                  <c:v>55.776302738994424</c:v>
                </c:pt>
                <c:pt idx="1413">
                  <c:v>55.657282368200185</c:v>
                </c:pt>
                <c:pt idx="1414">
                  <c:v>55.6572823682002</c:v>
                </c:pt>
                <c:pt idx="1415">
                  <c:v>55.654039826047139</c:v>
                </c:pt>
                <c:pt idx="1416">
                  <c:v>55.650606546120379</c:v>
                </c:pt>
                <c:pt idx="1417">
                  <c:v>55.658045319295013</c:v>
                </c:pt>
                <c:pt idx="1418">
                  <c:v>55.653467612726011</c:v>
                </c:pt>
                <c:pt idx="1419">
                  <c:v>55.653276874952304</c:v>
                </c:pt>
                <c:pt idx="1420">
                  <c:v>55.662813763637736</c:v>
                </c:pt>
                <c:pt idx="1421">
                  <c:v>55.54360265506979</c:v>
                </c:pt>
                <c:pt idx="1422">
                  <c:v>55.557526512550524</c:v>
                </c:pt>
                <c:pt idx="1423">
                  <c:v>55.667582207980459</c:v>
                </c:pt>
                <c:pt idx="1424">
                  <c:v>55.671969176775761</c:v>
                </c:pt>
                <c:pt idx="1425">
                  <c:v>55.689326314183248</c:v>
                </c:pt>
                <c:pt idx="1426">
                  <c:v>55.702868696116568</c:v>
                </c:pt>
                <c:pt idx="1427">
                  <c:v>55.697909514000152</c:v>
                </c:pt>
                <c:pt idx="1428">
                  <c:v>55.700961318379498</c:v>
                </c:pt>
                <c:pt idx="1429">
                  <c:v>55.69199664301518</c:v>
                </c:pt>
                <c:pt idx="1430">
                  <c:v>55.679217212176695</c:v>
                </c:pt>
                <c:pt idx="1431">
                  <c:v>55.766384374761586</c:v>
                </c:pt>
                <c:pt idx="1432">
                  <c:v>55.761615930418863</c:v>
                </c:pt>
                <c:pt idx="1433">
                  <c:v>55.763332570382239</c:v>
                </c:pt>
                <c:pt idx="1434">
                  <c:v>55.776302738994424</c:v>
                </c:pt>
                <c:pt idx="1435">
                  <c:v>55.764858472571902</c:v>
                </c:pt>
                <c:pt idx="1436">
                  <c:v>55.774967574578469</c:v>
                </c:pt>
                <c:pt idx="1437">
                  <c:v>55.787365529869518</c:v>
                </c:pt>
                <c:pt idx="1438">
                  <c:v>55.790417334248858</c:v>
                </c:pt>
                <c:pt idx="1439">
                  <c:v>55.800335698481703</c:v>
                </c:pt>
                <c:pt idx="1440">
                  <c:v>55.815594720378407</c:v>
                </c:pt>
                <c:pt idx="1441">
                  <c:v>55.81387808041503</c:v>
                </c:pt>
                <c:pt idx="1442">
                  <c:v>55.821316853589664</c:v>
                </c:pt>
                <c:pt idx="1443">
                  <c:v>55.824750133516417</c:v>
                </c:pt>
                <c:pt idx="1444">
                  <c:v>55.829709315632854</c:v>
                </c:pt>
                <c:pt idx="1445">
                  <c:v>55.83733882658121</c:v>
                </c:pt>
                <c:pt idx="1446">
                  <c:v>55.833524071107036</c:v>
                </c:pt>
                <c:pt idx="1447">
                  <c:v>55.827611200122078</c:v>
                </c:pt>
                <c:pt idx="1448">
                  <c:v>55.810826276035698</c:v>
                </c:pt>
                <c:pt idx="1449">
                  <c:v>55.816166933699549</c:v>
                </c:pt>
                <c:pt idx="1450">
                  <c:v>55.806630045014117</c:v>
                </c:pt>
                <c:pt idx="1451">
                  <c:v>55.811207751583126</c:v>
                </c:pt>
                <c:pt idx="1452">
                  <c:v>55.805104142824447</c:v>
                </c:pt>
                <c:pt idx="1453">
                  <c:v>55.793469138628211</c:v>
                </c:pt>
                <c:pt idx="1454">
                  <c:v>55.796330205233836</c:v>
                </c:pt>
                <c:pt idx="1455">
                  <c:v>55.810635538261991</c:v>
                </c:pt>
                <c:pt idx="1456">
                  <c:v>55.650415808346693</c:v>
                </c:pt>
                <c:pt idx="1457">
                  <c:v>55.646028839551391</c:v>
                </c:pt>
                <c:pt idx="1458">
                  <c:v>55.649843595025558</c:v>
                </c:pt>
                <c:pt idx="1459">
                  <c:v>55.640497444113841</c:v>
                </c:pt>
                <c:pt idx="1460">
                  <c:v>55.645456626230256</c:v>
                </c:pt>
                <c:pt idx="1461">
                  <c:v>55.647554741741054</c:v>
                </c:pt>
                <c:pt idx="1462">
                  <c:v>55.695048447394512</c:v>
                </c:pt>
                <c:pt idx="1463">
                  <c:v>55.697337300679024</c:v>
                </c:pt>
                <c:pt idx="1464">
                  <c:v>55.675974670023649</c:v>
                </c:pt>
                <c:pt idx="1465">
                  <c:v>55.63744563973448</c:v>
                </c:pt>
                <c:pt idx="1466">
                  <c:v>55.727473868924974</c:v>
                </c:pt>
                <c:pt idx="1467">
                  <c:v>55.728999771114651</c:v>
                </c:pt>
                <c:pt idx="1468">
                  <c:v>55.734721904325923</c:v>
                </c:pt>
                <c:pt idx="1469">
                  <c:v>55.738345922026383</c:v>
                </c:pt>
                <c:pt idx="1470">
                  <c:v>55.735294117647051</c:v>
                </c:pt>
                <c:pt idx="1471">
                  <c:v>55.728236820019823</c:v>
                </c:pt>
                <c:pt idx="1472">
                  <c:v>55.684748607614232</c:v>
                </c:pt>
                <c:pt idx="1473">
                  <c:v>55.652132448310041</c:v>
                </c:pt>
                <c:pt idx="1474">
                  <c:v>55.675211718928814</c:v>
                </c:pt>
                <c:pt idx="1475">
                  <c:v>55.687418936446171</c:v>
                </c:pt>
                <c:pt idx="1476">
                  <c:v>55.744258793011376</c:v>
                </c:pt>
                <c:pt idx="1477">
                  <c:v>55.736438544289321</c:v>
                </c:pt>
                <c:pt idx="1478">
                  <c:v>55.71927214465552</c:v>
                </c:pt>
                <c:pt idx="1479">
                  <c:v>55.719653620202941</c:v>
                </c:pt>
                <c:pt idx="1480">
                  <c:v>55.721179522392603</c:v>
                </c:pt>
                <c:pt idx="1481">
                  <c:v>55.734340428778502</c:v>
                </c:pt>
                <c:pt idx="1482">
                  <c:v>55.7299534599832</c:v>
                </c:pt>
                <c:pt idx="1483">
                  <c:v>55.749027237354071</c:v>
                </c:pt>
                <c:pt idx="1484">
                  <c:v>55.730525673304314</c:v>
                </c:pt>
                <c:pt idx="1485">
                  <c:v>55.736057068741864</c:v>
                </c:pt>
                <c:pt idx="1486">
                  <c:v>55.743877317463934</c:v>
                </c:pt>
                <c:pt idx="1487">
                  <c:v>55.766956588082692</c:v>
                </c:pt>
                <c:pt idx="1488">
                  <c:v>55.780689707789726</c:v>
                </c:pt>
                <c:pt idx="1489">
                  <c:v>55.768673228046076</c:v>
                </c:pt>
                <c:pt idx="1490">
                  <c:v>55.772297245746529</c:v>
                </c:pt>
                <c:pt idx="1491">
                  <c:v>55.701533531700605</c:v>
                </c:pt>
                <c:pt idx="1492">
                  <c:v>55.69733730067901</c:v>
                </c:pt>
                <c:pt idx="1493">
                  <c:v>55.470740825513076</c:v>
                </c:pt>
                <c:pt idx="1494">
                  <c:v>55.4625391012436</c:v>
                </c:pt>
                <c:pt idx="1495">
                  <c:v>55.477798123140303</c:v>
                </c:pt>
                <c:pt idx="1496">
                  <c:v>55.477988860913989</c:v>
                </c:pt>
                <c:pt idx="1497">
                  <c:v>55.457961394674591</c:v>
                </c:pt>
                <c:pt idx="1498">
                  <c:v>55.467879758907443</c:v>
                </c:pt>
                <c:pt idx="1499">
                  <c:v>55.481803616388177</c:v>
                </c:pt>
                <c:pt idx="1500">
                  <c:v>55.482948043030433</c:v>
                </c:pt>
                <c:pt idx="1501">
                  <c:v>55.539406424048209</c:v>
                </c:pt>
                <c:pt idx="1502">
                  <c:v>55.588235294117645</c:v>
                </c:pt>
                <c:pt idx="1503">
                  <c:v>55.822461280231927</c:v>
                </c:pt>
                <c:pt idx="1504">
                  <c:v>55.838864728770872</c:v>
                </c:pt>
                <c:pt idx="1505">
                  <c:v>55.8089188982986</c:v>
                </c:pt>
                <c:pt idx="1506">
                  <c:v>55.800717174029124</c:v>
                </c:pt>
                <c:pt idx="1507">
                  <c:v>55.803959716182177</c:v>
                </c:pt>
                <c:pt idx="1508">
                  <c:v>55.807965209430073</c:v>
                </c:pt>
                <c:pt idx="1509">
                  <c:v>55.790608072022586</c:v>
                </c:pt>
                <c:pt idx="1510">
                  <c:v>55.772297245746543</c:v>
                </c:pt>
                <c:pt idx="1511">
                  <c:v>55.57545586327916</c:v>
                </c:pt>
                <c:pt idx="1512">
                  <c:v>55.528534370946815</c:v>
                </c:pt>
                <c:pt idx="1513">
                  <c:v>55.527771419851987</c:v>
                </c:pt>
                <c:pt idx="1514">
                  <c:v>55.530823224231327</c:v>
                </c:pt>
                <c:pt idx="1515">
                  <c:v>55.547798886091414</c:v>
                </c:pt>
                <c:pt idx="1516">
                  <c:v>55.551804379339295</c:v>
                </c:pt>
                <c:pt idx="1517">
                  <c:v>55.571068894483872</c:v>
                </c:pt>
                <c:pt idx="1518">
                  <c:v>55.565728236820021</c:v>
                </c:pt>
                <c:pt idx="1519">
                  <c:v>55.572594796673535</c:v>
                </c:pt>
                <c:pt idx="1520">
                  <c:v>55.590714885175863</c:v>
                </c:pt>
                <c:pt idx="1521">
                  <c:v>55.802433813992522</c:v>
                </c:pt>
                <c:pt idx="1522">
                  <c:v>55.804531929503312</c:v>
                </c:pt>
                <c:pt idx="1523">
                  <c:v>55.806057831692975</c:v>
                </c:pt>
                <c:pt idx="1524">
                  <c:v>55.790989547569986</c:v>
                </c:pt>
                <c:pt idx="1525">
                  <c:v>55.784885938811307</c:v>
                </c:pt>
                <c:pt idx="1526">
                  <c:v>55.783741512169058</c:v>
                </c:pt>
                <c:pt idx="1527">
                  <c:v>55.804341191729598</c:v>
                </c:pt>
                <c:pt idx="1528">
                  <c:v>55.808155947203772</c:v>
                </c:pt>
                <c:pt idx="1529">
                  <c:v>55.81883726253146</c:v>
                </c:pt>
                <c:pt idx="1530">
                  <c:v>55.782215609979403</c:v>
                </c:pt>
                <c:pt idx="1531">
                  <c:v>55.770580605783174</c:v>
                </c:pt>
                <c:pt idx="1532">
                  <c:v>55.789463645380337</c:v>
                </c:pt>
                <c:pt idx="1533">
                  <c:v>55.786411841001005</c:v>
                </c:pt>
                <c:pt idx="1534">
                  <c:v>55.796902418554986</c:v>
                </c:pt>
                <c:pt idx="1535">
                  <c:v>55.797665369649806</c:v>
                </c:pt>
                <c:pt idx="1536">
                  <c:v>55.807583733882652</c:v>
                </c:pt>
                <c:pt idx="1537">
                  <c:v>55.793469138628225</c:v>
                </c:pt>
                <c:pt idx="1538">
                  <c:v>55.703250171664003</c:v>
                </c:pt>
                <c:pt idx="1539">
                  <c:v>55.710116731517516</c:v>
                </c:pt>
                <c:pt idx="1540">
                  <c:v>55.743877317463955</c:v>
                </c:pt>
                <c:pt idx="1541">
                  <c:v>55.74483100633249</c:v>
                </c:pt>
                <c:pt idx="1542">
                  <c:v>55.718890669108099</c:v>
                </c:pt>
                <c:pt idx="1543">
                  <c:v>55.719653620202926</c:v>
                </c:pt>
                <c:pt idx="1544">
                  <c:v>55.710879682612322</c:v>
                </c:pt>
                <c:pt idx="1545">
                  <c:v>55.70916304264896</c:v>
                </c:pt>
                <c:pt idx="1546">
                  <c:v>55.690852216372932</c:v>
                </c:pt>
                <c:pt idx="1547">
                  <c:v>55.668535896849015</c:v>
                </c:pt>
                <c:pt idx="1548">
                  <c:v>55.753032730601966</c:v>
                </c:pt>
                <c:pt idx="1549">
                  <c:v>55.746166170748452</c:v>
                </c:pt>
                <c:pt idx="1550">
                  <c:v>55.738918135347532</c:v>
                </c:pt>
                <c:pt idx="1551">
                  <c:v>55.678263523308161</c:v>
                </c:pt>
                <c:pt idx="1552">
                  <c:v>55.691233691920345</c:v>
                </c:pt>
                <c:pt idx="1553">
                  <c:v>55.69199664301518</c:v>
                </c:pt>
                <c:pt idx="1554">
                  <c:v>55.697909514000152</c:v>
                </c:pt>
                <c:pt idx="1555">
                  <c:v>55.691615167467759</c:v>
                </c:pt>
                <c:pt idx="1556">
                  <c:v>55.707827878233005</c:v>
                </c:pt>
                <c:pt idx="1557">
                  <c:v>55.694476234073399</c:v>
                </c:pt>
                <c:pt idx="1558">
                  <c:v>55.689135576409555</c:v>
                </c:pt>
                <c:pt idx="1559">
                  <c:v>55.662432288090329</c:v>
                </c:pt>
                <c:pt idx="1560">
                  <c:v>55.656710154879065</c:v>
                </c:pt>
                <c:pt idx="1561">
                  <c:v>55.708781567101539</c:v>
                </c:pt>
                <c:pt idx="1562">
                  <c:v>55.697337300679024</c:v>
                </c:pt>
                <c:pt idx="1563">
                  <c:v>55.698100251773852</c:v>
                </c:pt>
                <c:pt idx="1564">
                  <c:v>55.703440909437688</c:v>
                </c:pt>
                <c:pt idx="1565">
                  <c:v>55.722705424582273</c:v>
                </c:pt>
                <c:pt idx="1566">
                  <c:v>55.71793698023955</c:v>
                </c:pt>
                <c:pt idx="1567">
                  <c:v>55.721560997940017</c:v>
                </c:pt>
                <c:pt idx="1568">
                  <c:v>55.724803540093056</c:v>
                </c:pt>
                <c:pt idx="1569">
                  <c:v>55.752460517280817</c:v>
                </c:pt>
                <c:pt idx="1570">
                  <c:v>55.742351415274264</c:v>
                </c:pt>
                <c:pt idx="1571">
                  <c:v>55.739108873121197</c:v>
                </c:pt>
                <c:pt idx="1572">
                  <c:v>55.733768215457374</c:v>
                </c:pt>
                <c:pt idx="1573">
                  <c:v>55.726901655603854</c:v>
                </c:pt>
                <c:pt idx="1574">
                  <c:v>55.726520180056447</c:v>
                </c:pt>
                <c:pt idx="1575">
                  <c:v>55.719462882429227</c:v>
                </c:pt>
                <c:pt idx="1576">
                  <c:v>55.722705424582273</c:v>
                </c:pt>
                <c:pt idx="1577">
                  <c:v>55.730334935530621</c:v>
                </c:pt>
                <c:pt idx="1578">
                  <c:v>55.724231326771942</c:v>
                </c:pt>
                <c:pt idx="1579">
                  <c:v>55.708400091554118</c:v>
                </c:pt>
                <c:pt idx="1580">
                  <c:v>55.724994277866777</c:v>
                </c:pt>
                <c:pt idx="1581">
                  <c:v>55.739299610894932</c:v>
                </c:pt>
                <c:pt idx="1582">
                  <c:v>55.746166170748438</c:v>
                </c:pt>
                <c:pt idx="1583">
                  <c:v>55.761043717097721</c:v>
                </c:pt>
                <c:pt idx="1584">
                  <c:v>55.7604715037766</c:v>
                </c:pt>
                <c:pt idx="1585">
                  <c:v>55.756847486076126</c:v>
                </c:pt>
                <c:pt idx="1586">
                  <c:v>55.750171663996333</c:v>
                </c:pt>
                <c:pt idx="1587">
                  <c:v>55.74692912184328</c:v>
                </c:pt>
                <c:pt idx="1588">
                  <c:v>55.755321583886463</c:v>
                </c:pt>
                <c:pt idx="1589">
                  <c:v>55.764858472571881</c:v>
                </c:pt>
                <c:pt idx="1590">
                  <c:v>55.771534294651687</c:v>
                </c:pt>
                <c:pt idx="1591">
                  <c:v>55.792515449759662</c:v>
                </c:pt>
                <c:pt idx="1592">
                  <c:v>55.790989547569986</c:v>
                </c:pt>
                <c:pt idx="1593">
                  <c:v>55.803578240634764</c:v>
                </c:pt>
                <c:pt idx="1594">
                  <c:v>55.809681849393442</c:v>
                </c:pt>
                <c:pt idx="1595">
                  <c:v>55.820553902494837</c:v>
                </c:pt>
                <c:pt idx="1596">
                  <c:v>55.821126115815972</c:v>
                </c:pt>
                <c:pt idx="1597">
                  <c:v>55.823033493553069</c:v>
                </c:pt>
                <c:pt idx="1598">
                  <c:v>55.822461280231948</c:v>
                </c:pt>
                <c:pt idx="1599">
                  <c:v>55.83695735103381</c:v>
                </c:pt>
                <c:pt idx="1600">
                  <c:v>55.821316853589693</c:v>
                </c:pt>
                <c:pt idx="1601">
                  <c:v>55.807392996108959</c:v>
                </c:pt>
                <c:pt idx="1602">
                  <c:v>55.809681849393471</c:v>
                </c:pt>
                <c:pt idx="1603">
                  <c:v>55.81273365377281</c:v>
                </c:pt>
                <c:pt idx="1604">
                  <c:v>55.801098649576581</c:v>
                </c:pt>
                <c:pt idx="1605">
                  <c:v>55.793659876401946</c:v>
                </c:pt>
                <c:pt idx="1606">
                  <c:v>55.811398489356847</c:v>
                </c:pt>
                <c:pt idx="1607">
                  <c:v>55.816739147020698</c:v>
                </c:pt>
                <c:pt idx="1608">
                  <c:v>55.821126115815993</c:v>
                </c:pt>
                <c:pt idx="1609">
                  <c:v>55.806630045014117</c:v>
                </c:pt>
                <c:pt idx="1610">
                  <c:v>55.809681849393463</c:v>
                </c:pt>
                <c:pt idx="1611">
                  <c:v>55.814068818188765</c:v>
                </c:pt>
                <c:pt idx="1612">
                  <c:v>55.809681849393463</c:v>
                </c:pt>
                <c:pt idx="1613">
                  <c:v>55.788319218738081</c:v>
                </c:pt>
                <c:pt idx="1614">
                  <c:v>55.801480125123973</c:v>
                </c:pt>
                <c:pt idx="1615">
                  <c:v>55.801098649576559</c:v>
                </c:pt>
                <c:pt idx="1616">
                  <c:v>55.794804303044167</c:v>
                </c:pt>
                <c:pt idx="1617">
                  <c:v>55.797093156328685</c:v>
                </c:pt>
                <c:pt idx="1618">
                  <c:v>55.787556267643232</c:v>
                </c:pt>
                <c:pt idx="1619">
                  <c:v>55.786793316548405</c:v>
                </c:pt>
                <c:pt idx="1620">
                  <c:v>55.803578240634771</c:v>
                </c:pt>
                <c:pt idx="1621">
                  <c:v>55.779926756694898</c:v>
                </c:pt>
                <c:pt idx="1622">
                  <c:v>55.794041351949339</c:v>
                </c:pt>
                <c:pt idx="1623">
                  <c:v>55.79594872968643</c:v>
                </c:pt>
                <c:pt idx="1624">
                  <c:v>55.787365529869533</c:v>
                </c:pt>
                <c:pt idx="1625">
                  <c:v>55.779736018921184</c:v>
                </c:pt>
                <c:pt idx="1626">
                  <c:v>55.771915770199122</c:v>
                </c:pt>
                <c:pt idx="1627">
                  <c:v>55.754558632791621</c:v>
                </c:pt>
                <c:pt idx="1628">
                  <c:v>55.744449530785076</c:v>
                </c:pt>
                <c:pt idx="1629">
                  <c:v>55.747692072938115</c:v>
                </c:pt>
                <c:pt idx="1630">
                  <c:v>55.72499427786677</c:v>
                </c:pt>
                <c:pt idx="1631">
                  <c:v>55.744258793011355</c:v>
                </c:pt>
                <c:pt idx="1632">
                  <c:v>55.737010757610427</c:v>
                </c:pt>
                <c:pt idx="1633">
                  <c:v>55.721370260166303</c:v>
                </c:pt>
                <c:pt idx="1634">
                  <c:v>55.720798046845196</c:v>
                </c:pt>
                <c:pt idx="1635">
                  <c:v>55.720416571297775</c:v>
                </c:pt>
                <c:pt idx="1636">
                  <c:v>55.730716411078049</c:v>
                </c:pt>
                <c:pt idx="1637">
                  <c:v>55.748073548485536</c:v>
                </c:pt>
                <c:pt idx="1638">
                  <c:v>55.75932707713433</c:v>
                </c:pt>
                <c:pt idx="1639">
                  <c:v>55.740825513084587</c:v>
                </c:pt>
                <c:pt idx="1640">
                  <c:v>55.749980926222612</c:v>
                </c:pt>
                <c:pt idx="1641">
                  <c:v>55.752079041733396</c:v>
                </c:pt>
                <c:pt idx="1642">
                  <c:v>55.786221103227263</c:v>
                </c:pt>
                <c:pt idx="1643">
                  <c:v>55.795376516365273</c:v>
                </c:pt>
                <c:pt idx="1644">
                  <c:v>55.775539787899561</c:v>
                </c:pt>
                <c:pt idx="1645">
                  <c:v>55.811970702677932</c:v>
                </c:pt>
                <c:pt idx="1646">
                  <c:v>55.799382009613169</c:v>
                </c:pt>
                <c:pt idx="1647">
                  <c:v>55.782406347753088</c:v>
                </c:pt>
                <c:pt idx="1648">
                  <c:v>55.786030365453563</c:v>
                </c:pt>
                <c:pt idx="1649">
                  <c:v>55.78316929884793</c:v>
                </c:pt>
                <c:pt idx="1650">
                  <c:v>55.796520943007536</c:v>
                </c:pt>
                <c:pt idx="1651">
                  <c:v>55.797665369649806</c:v>
                </c:pt>
                <c:pt idx="1652">
                  <c:v>55.764667734798195</c:v>
                </c:pt>
                <c:pt idx="1653">
                  <c:v>55.760280766002879</c:v>
                </c:pt>
                <c:pt idx="1654">
                  <c:v>55.763714045929646</c:v>
                </c:pt>
                <c:pt idx="1655">
                  <c:v>55.737964446478962</c:v>
                </c:pt>
                <c:pt idx="1656">
                  <c:v>55.747310597390694</c:v>
                </c:pt>
                <c:pt idx="1657">
                  <c:v>55.642023346303503</c:v>
                </c:pt>
                <c:pt idx="1658">
                  <c:v>55.643549248493173</c:v>
                </c:pt>
                <c:pt idx="1659">
                  <c:v>55.674448767833987</c:v>
                </c:pt>
                <c:pt idx="1660">
                  <c:v>55.711451895933479</c:v>
                </c:pt>
                <c:pt idx="1661">
                  <c:v>55.707446402685584</c:v>
                </c:pt>
                <c:pt idx="1662">
                  <c:v>55.748073548485536</c:v>
                </c:pt>
                <c:pt idx="1663">
                  <c:v>55.770962081330595</c:v>
                </c:pt>
                <c:pt idx="1664">
                  <c:v>55.780689707789726</c:v>
                </c:pt>
                <c:pt idx="1665">
                  <c:v>55.675783932249942</c:v>
                </c:pt>
                <c:pt idx="1666">
                  <c:v>55.661669336995487</c:v>
                </c:pt>
                <c:pt idx="1667">
                  <c:v>55.765430685893023</c:v>
                </c:pt>
                <c:pt idx="1668">
                  <c:v>55.773250934615078</c:v>
                </c:pt>
                <c:pt idx="1669">
                  <c:v>55.762188143739976</c:v>
                </c:pt>
                <c:pt idx="1670">
                  <c:v>55.710307469291216</c:v>
                </c:pt>
                <c:pt idx="1671">
                  <c:v>55.699816891737228</c:v>
                </c:pt>
                <c:pt idx="1672">
                  <c:v>55.644884412909121</c:v>
                </c:pt>
                <c:pt idx="1673">
                  <c:v>55.636110475318517</c:v>
                </c:pt>
                <c:pt idx="1674">
                  <c:v>55.642786297398331</c:v>
                </c:pt>
                <c:pt idx="1675">
                  <c:v>55.754940108339042</c:v>
                </c:pt>
                <c:pt idx="1676">
                  <c:v>55.765812161440444</c:v>
                </c:pt>
                <c:pt idx="1677">
                  <c:v>55.768101014724962</c:v>
                </c:pt>
                <c:pt idx="1678">
                  <c:v>55.761234454871428</c:v>
                </c:pt>
                <c:pt idx="1679">
                  <c:v>55.750362401770033</c:v>
                </c:pt>
                <c:pt idx="1680">
                  <c:v>55.767147325856399</c:v>
                </c:pt>
                <c:pt idx="1681">
                  <c:v>55.763141832608518</c:v>
                </c:pt>
                <c:pt idx="1682">
                  <c:v>55.831998168917359</c:v>
                </c:pt>
                <c:pt idx="1683">
                  <c:v>55.831616693369952</c:v>
                </c:pt>
                <c:pt idx="1684">
                  <c:v>55.836194399938961</c:v>
                </c:pt>
                <c:pt idx="1685">
                  <c:v>55.834287022201885</c:v>
                </c:pt>
                <c:pt idx="1686">
                  <c:v>55.836385137712668</c:v>
                </c:pt>
                <c:pt idx="1687">
                  <c:v>55.84763866636149</c:v>
                </c:pt>
                <c:pt idx="1688">
                  <c:v>55.850118257419695</c:v>
                </c:pt>
                <c:pt idx="1689">
                  <c:v>55.861753261615931</c:v>
                </c:pt>
                <c:pt idx="1690">
                  <c:v>55.854695963988696</c:v>
                </c:pt>
                <c:pt idx="1691">
                  <c:v>55.854123750667569</c:v>
                </c:pt>
                <c:pt idx="1692">
                  <c:v>55.781643396658254</c:v>
                </c:pt>
                <c:pt idx="1693">
                  <c:v>55.782597085526788</c:v>
                </c:pt>
                <c:pt idx="1694">
                  <c:v>55.772106507972808</c:v>
                </c:pt>
                <c:pt idx="1695">
                  <c:v>55.757801174944653</c:v>
                </c:pt>
                <c:pt idx="1696">
                  <c:v>55.76123445487142</c:v>
                </c:pt>
                <c:pt idx="1697">
                  <c:v>55.752269779507117</c:v>
                </c:pt>
                <c:pt idx="1698">
                  <c:v>55.747501335164394</c:v>
                </c:pt>
                <c:pt idx="1699">
                  <c:v>55.742160677500557</c:v>
                </c:pt>
                <c:pt idx="1700">
                  <c:v>55.718318455786971</c:v>
                </c:pt>
                <c:pt idx="1701">
                  <c:v>55.721179522392596</c:v>
                </c:pt>
                <c:pt idx="1702">
                  <c:v>55.739299610894918</c:v>
                </c:pt>
                <c:pt idx="1703">
                  <c:v>55.734340428778488</c:v>
                </c:pt>
                <c:pt idx="1704">
                  <c:v>55.738918135347504</c:v>
                </c:pt>
                <c:pt idx="1705">
                  <c:v>55.749599450675191</c:v>
                </c:pt>
                <c:pt idx="1706">
                  <c:v>55.738155184252683</c:v>
                </c:pt>
                <c:pt idx="1707">
                  <c:v>55.741969939726857</c:v>
                </c:pt>
                <c:pt idx="1708">
                  <c:v>55.737773708705276</c:v>
                </c:pt>
                <c:pt idx="1709">
                  <c:v>55.736820019836742</c:v>
                </c:pt>
                <c:pt idx="1710">
                  <c:v>55.755130846112763</c:v>
                </c:pt>
                <c:pt idx="1711">
                  <c:v>55.752269779507138</c:v>
                </c:pt>
                <c:pt idx="1712">
                  <c:v>55.753986419470507</c:v>
                </c:pt>
                <c:pt idx="1713">
                  <c:v>55.746929121843287</c:v>
                </c:pt>
                <c:pt idx="1714">
                  <c:v>55.74673838406958</c:v>
                </c:pt>
                <c:pt idx="1715">
                  <c:v>55.765812161440451</c:v>
                </c:pt>
                <c:pt idx="1716">
                  <c:v>55.781261921110854</c:v>
                </c:pt>
                <c:pt idx="1717">
                  <c:v>55.777065690089259</c:v>
                </c:pt>
                <c:pt idx="1718">
                  <c:v>55.810444800488291</c:v>
                </c:pt>
                <c:pt idx="1719">
                  <c:v>55.811970702677932</c:v>
                </c:pt>
                <c:pt idx="1720">
                  <c:v>55.847638666361469</c:v>
                </c:pt>
                <c:pt idx="1721">
                  <c:v>55.845159075303265</c:v>
                </c:pt>
                <c:pt idx="1722">
                  <c:v>55.84802014190889</c:v>
                </c:pt>
                <c:pt idx="1723">
                  <c:v>55.871480888075062</c:v>
                </c:pt>
                <c:pt idx="1724">
                  <c:v>55.879873350118245</c:v>
                </c:pt>
                <c:pt idx="1725">
                  <c:v>55.865377279316384</c:v>
                </c:pt>
                <c:pt idx="1726">
                  <c:v>55.863851377126707</c:v>
                </c:pt>
                <c:pt idx="1727">
                  <c:v>55.891699092088189</c:v>
                </c:pt>
                <c:pt idx="1728">
                  <c:v>55.857175555046901</c:v>
                </c:pt>
                <c:pt idx="1729">
                  <c:v>55.874723430228109</c:v>
                </c:pt>
                <c:pt idx="1730">
                  <c:v>55.852216372930478</c:v>
                </c:pt>
                <c:pt idx="1731">
                  <c:v>55.875677119096643</c:v>
                </c:pt>
                <c:pt idx="1732">
                  <c:v>55.875867856870357</c:v>
                </c:pt>
                <c:pt idx="1733">
                  <c:v>55.867856870374602</c:v>
                </c:pt>
                <c:pt idx="1734">
                  <c:v>55.870908674753935</c:v>
                </c:pt>
                <c:pt idx="1735">
                  <c:v>55.866521705958633</c:v>
                </c:pt>
                <c:pt idx="1736">
                  <c:v>55.860608834973675</c:v>
                </c:pt>
                <c:pt idx="1737">
                  <c:v>55.848783093003725</c:v>
                </c:pt>
                <c:pt idx="1738">
                  <c:v>55.861943999389645</c:v>
                </c:pt>
                <c:pt idx="1739">
                  <c:v>55.860608834973689</c:v>
                </c:pt>
                <c:pt idx="1740">
                  <c:v>55.862516212710787</c:v>
                </c:pt>
                <c:pt idx="1741">
                  <c:v>55.863469901579322</c:v>
                </c:pt>
                <c:pt idx="1742">
                  <c:v>55.883688105592441</c:v>
                </c:pt>
                <c:pt idx="1743">
                  <c:v>55.913443198290999</c:v>
                </c:pt>
                <c:pt idx="1744">
                  <c:v>55.912108033875043</c:v>
                </c:pt>
                <c:pt idx="1745">
                  <c:v>55.919928282597098</c:v>
                </c:pt>
                <c:pt idx="1746">
                  <c:v>55.921454184786761</c:v>
                </c:pt>
                <c:pt idx="1747">
                  <c:v>55.930037384603658</c:v>
                </c:pt>
                <c:pt idx="1748">
                  <c:v>55.925459678034642</c:v>
                </c:pt>
                <c:pt idx="1749">
                  <c:v>55.933089188982976</c:v>
                </c:pt>
                <c:pt idx="1750">
                  <c:v>55.927557793545432</c:v>
                </c:pt>
                <c:pt idx="1751">
                  <c:v>55.919165331502242</c:v>
                </c:pt>
                <c:pt idx="1752">
                  <c:v>55.894369420920121</c:v>
                </c:pt>
                <c:pt idx="1753">
                  <c:v>55.894941634241242</c:v>
                </c:pt>
                <c:pt idx="1754">
                  <c:v>55.898565651941716</c:v>
                </c:pt>
                <c:pt idx="1755">
                  <c:v>55.889410238803691</c:v>
                </c:pt>
                <c:pt idx="1756">
                  <c:v>55.89551384756237</c:v>
                </c:pt>
                <c:pt idx="1757">
                  <c:v>55.882162203402764</c:v>
                </c:pt>
                <c:pt idx="1758">
                  <c:v>55.885023270008389</c:v>
                </c:pt>
                <c:pt idx="1759">
                  <c:v>55.878728923476004</c:v>
                </c:pt>
                <c:pt idx="1760">
                  <c:v>55.884832532234689</c:v>
                </c:pt>
                <c:pt idx="1761">
                  <c:v>55.893224994277872</c:v>
                </c:pt>
                <c:pt idx="1762">
                  <c:v>55.89684901197834</c:v>
                </c:pt>
                <c:pt idx="1763">
                  <c:v>55.863088426031901</c:v>
                </c:pt>
                <c:pt idx="1764">
                  <c:v>55.860227359426268</c:v>
                </c:pt>
                <c:pt idx="1765">
                  <c:v>55.858129243915471</c:v>
                </c:pt>
                <c:pt idx="1766">
                  <c:v>55.854886701762418</c:v>
                </c:pt>
                <c:pt idx="1767">
                  <c:v>55.857747768368043</c:v>
                </c:pt>
                <c:pt idx="1768">
                  <c:v>55.851644159609371</c:v>
                </c:pt>
                <c:pt idx="1769">
                  <c:v>55.847829404135176</c:v>
                </c:pt>
                <c:pt idx="1770">
                  <c:v>55.846875715266641</c:v>
                </c:pt>
                <c:pt idx="1771">
                  <c:v>55.833905546654442</c:v>
                </c:pt>
                <c:pt idx="1772">
                  <c:v>55.826276035706101</c:v>
                </c:pt>
                <c:pt idx="1773">
                  <c:v>55.823605706874183</c:v>
                </c:pt>
                <c:pt idx="1774">
                  <c:v>55.820553902494837</c:v>
                </c:pt>
                <c:pt idx="1775">
                  <c:v>55.854505226214997</c:v>
                </c:pt>
                <c:pt idx="1776">
                  <c:v>55.843633173113609</c:v>
                </c:pt>
                <c:pt idx="1777">
                  <c:v>55.849355306324853</c:v>
                </c:pt>
                <c:pt idx="1778">
                  <c:v>55.85278858625162</c:v>
                </c:pt>
                <c:pt idx="1779">
                  <c:v>55.856603341725794</c:v>
                </c:pt>
                <c:pt idx="1780">
                  <c:v>55.845731288624407</c:v>
                </c:pt>
                <c:pt idx="1781">
                  <c:v>55.846112764171821</c:v>
                </c:pt>
                <c:pt idx="1782">
                  <c:v>55.859273670557727</c:v>
                </c:pt>
                <c:pt idx="1783">
                  <c:v>55.849927519645995</c:v>
                </c:pt>
                <c:pt idx="1784">
                  <c:v>55.836194399938975</c:v>
                </c:pt>
                <c:pt idx="1785">
                  <c:v>55.807965209430073</c:v>
                </c:pt>
                <c:pt idx="1786">
                  <c:v>55.821889066910806</c:v>
                </c:pt>
                <c:pt idx="1787">
                  <c:v>55.808728160524915</c:v>
                </c:pt>
                <c:pt idx="1788">
                  <c:v>55.801098649576559</c:v>
                </c:pt>
                <c:pt idx="1789">
                  <c:v>55.787174792095826</c:v>
                </c:pt>
                <c:pt idx="1790">
                  <c:v>55.781643396658261</c:v>
                </c:pt>
                <c:pt idx="1791">
                  <c:v>55.7845044632639</c:v>
                </c:pt>
                <c:pt idx="1792">
                  <c:v>55.781261921110854</c:v>
                </c:pt>
                <c:pt idx="1793">
                  <c:v>55.795376516365295</c:v>
                </c:pt>
                <c:pt idx="1794">
                  <c:v>55.808346684977479</c:v>
                </c:pt>
                <c:pt idx="1795">
                  <c:v>55.791943236438534</c:v>
                </c:pt>
                <c:pt idx="1796">
                  <c:v>55.794422827496746</c:v>
                </c:pt>
                <c:pt idx="1797">
                  <c:v>55.797283894102371</c:v>
                </c:pt>
                <c:pt idx="1798">
                  <c:v>55.81673914702067</c:v>
                </c:pt>
                <c:pt idx="1799">
                  <c:v>55.823033493553069</c:v>
                </c:pt>
                <c:pt idx="1800">
                  <c:v>55.836575875486382</c:v>
                </c:pt>
                <c:pt idx="1801">
                  <c:v>55.820363164721144</c:v>
                </c:pt>
                <c:pt idx="1802">
                  <c:v>55.817502098115519</c:v>
                </c:pt>
                <c:pt idx="1803">
                  <c:v>55.826466773479822</c:v>
                </c:pt>
                <c:pt idx="1804">
                  <c:v>55.813305867093923</c:v>
                </c:pt>
                <c:pt idx="1805">
                  <c:v>55.828564888990627</c:v>
                </c:pt>
                <c:pt idx="1806">
                  <c:v>55.814641031509879</c:v>
                </c:pt>
                <c:pt idx="1807">
                  <c:v>55.818074311436632</c:v>
                </c:pt>
                <c:pt idx="1808">
                  <c:v>55.803196765087364</c:v>
                </c:pt>
                <c:pt idx="1809">
                  <c:v>55.801670862897687</c:v>
                </c:pt>
                <c:pt idx="1810">
                  <c:v>55.802243076218815</c:v>
                </c:pt>
                <c:pt idx="1811">
                  <c:v>55.82684824902725</c:v>
                </c:pt>
                <c:pt idx="1812">
                  <c:v>55.820935378042279</c:v>
                </c:pt>
                <c:pt idx="1813">
                  <c:v>55.800526436255439</c:v>
                </c:pt>
                <c:pt idx="1814">
                  <c:v>55.818837262531488</c:v>
                </c:pt>
                <c:pt idx="1815">
                  <c:v>55.821698329137106</c:v>
                </c:pt>
                <c:pt idx="1816">
                  <c:v>55.818837262531474</c:v>
                </c:pt>
                <c:pt idx="1817">
                  <c:v>55.818265049210346</c:v>
                </c:pt>
                <c:pt idx="1818">
                  <c:v>55.820935378042272</c:v>
                </c:pt>
                <c:pt idx="1819">
                  <c:v>55.825703822384995</c:v>
                </c:pt>
                <c:pt idx="1820">
                  <c:v>55.820935378042272</c:v>
                </c:pt>
                <c:pt idx="1821">
                  <c:v>55.823033493553055</c:v>
                </c:pt>
                <c:pt idx="1822">
                  <c:v>55.828183413443185</c:v>
                </c:pt>
                <c:pt idx="1823">
                  <c:v>55.827420462348357</c:v>
                </c:pt>
                <c:pt idx="1824">
                  <c:v>55.799572747386875</c:v>
                </c:pt>
                <c:pt idx="1825">
                  <c:v>55.795567254139009</c:v>
                </c:pt>
                <c:pt idx="1826">
                  <c:v>55.791561760891128</c:v>
                </c:pt>
                <c:pt idx="1827">
                  <c:v>55.803959716182192</c:v>
                </c:pt>
                <c:pt idx="1828">
                  <c:v>55.807392996108945</c:v>
                </c:pt>
                <c:pt idx="1829">
                  <c:v>55.809109636072321</c:v>
                </c:pt>
                <c:pt idx="1830">
                  <c:v>55.847447928587769</c:v>
                </c:pt>
                <c:pt idx="1831">
                  <c:v>55.847447928587769</c:v>
                </c:pt>
                <c:pt idx="1832">
                  <c:v>55.844968337529565</c:v>
                </c:pt>
                <c:pt idx="1833">
                  <c:v>55.857175555046922</c:v>
                </c:pt>
                <c:pt idx="1834">
                  <c:v>55.871671625848776</c:v>
                </c:pt>
                <c:pt idx="1835">
                  <c:v>55.867475394827181</c:v>
                </c:pt>
                <c:pt idx="1836">
                  <c:v>55.880254825665666</c:v>
                </c:pt>
                <c:pt idx="1837">
                  <c:v>55.881780727855336</c:v>
                </c:pt>
                <c:pt idx="1838">
                  <c:v>55.880064087891967</c:v>
                </c:pt>
                <c:pt idx="1839">
                  <c:v>55.870717936980249</c:v>
                </c:pt>
                <c:pt idx="1840">
                  <c:v>55.883115892271327</c:v>
                </c:pt>
                <c:pt idx="1841">
                  <c:v>55.873388265812181</c:v>
                </c:pt>
                <c:pt idx="1842">
                  <c:v>55.894750896467556</c:v>
                </c:pt>
                <c:pt idx="1843">
                  <c:v>55.887121385519208</c:v>
                </c:pt>
                <c:pt idx="1844">
                  <c:v>55.903715571831867</c:v>
                </c:pt>
                <c:pt idx="1845">
                  <c:v>55.898947127489144</c:v>
                </c:pt>
                <c:pt idx="1846">
                  <c:v>55.878919661249725</c:v>
                </c:pt>
                <c:pt idx="1847">
                  <c:v>55.866903181506075</c:v>
                </c:pt>
                <c:pt idx="1848">
                  <c:v>55.869382772564279</c:v>
                </c:pt>
                <c:pt idx="1849">
                  <c:v>55.87472343022813</c:v>
                </c:pt>
                <c:pt idx="1850">
                  <c:v>55.824940871290153</c:v>
                </c:pt>
                <c:pt idx="1851">
                  <c:v>55.823987182421604</c:v>
                </c:pt>
                <c:pt idx="1852">
                  <c:v>55.834859235523005</c:v>
                </c:pt>
                <c:pt idx="1853">
                  <c:v>55.84649423971922</c:v>
                </c:pt>
                <c:pt idx="1854">
                  <c:v>55.849927519645988</c:v>
                </c:pt>
                <c:pt idx="1855">
                  <c:v>55.85812924391545</c:v>
                </c:pt>
                <c:pt idx="1856">
                  <c:v>55.870336461432792</c:v>
                </c:pt>
                <c:pt idx="1857">
                  <c:v>55.86728465705346</c:v>
                </c:pt>
                <c:pt idx="1858">
                  <c:v>55.87090867475392</c:v>
                </c:pt>
                <c:pt idx="1859">
                  <c:v>55.856984817273201</c:v>
                </c:pt>
                <c:pt idx="1860">
                  <c:v>55.851071946288229</c:v>
                </c:pt>
                <c:pt idx="1861">
                  <c:v>55.84668497749292</c:v>
                </c:pt>
                <c:pt idx="1862">
                  <c:v>55.810444800488277</c:v>
                </c:pt>
                <c:pt idx="1863">
                  <c:v>55.803768978408471</c:v>
                </c:pt>
                <c:pt idx="1864">
                  <c:v>55.786030365453556</c:v>
                </c:pt>
                <c:pt idx="1865">
                  <c:v>55.778210116731508</c:v>
                </c:pt>
                <c:pt idx="1866">
                  <c:v>55.769436179140904</c:v>
                </c:pt>
                <c:pt idx="1867">
                  <c:v>55.764667734798195</c:v>
                </c:pt>
                <c:pt idx="1868">
                  <c:v>55.760852979324014</c:v>
                </c:pt>
                <c:pt idx="1869">
                  <c:v>55.775539787899575</c:v>
                </c:pt>
                <c:pt idx="1870">
                  <c:v>55.760280766002893</c:v>
                </c:pt>
                <c:pt idx="1871">
                  <c:v>55.770389868009453</c:v>
                </c:pt>
                <c:pt idx="1872">
                  <c:v>55.772106507972843</c:v>
                </c:pt>
                <c:pt idx="1873">
                  <c:v>55.769626916914625</c:v>
                </c:pt>
                <c:pt idx="1874">
                  <c:v>55.767147325856413</c:v>
                </c:pt>
                <c:pt idx="1875">
                  <c:v>55.769817654688339</c:v>
                </c:pt>
                <c:pt idx="1876">
                  <c:v>55.766765850308978</c:v>
                </c:pt>
                <c:pt idx="1877">
                  <c:v>55.768101014724948</c:v>
                </c:pt>
                <c:pt idx="1878">
                  <c:v>55.758182650492095</c:v>
                </c:pt>
                <c:pt idx="1879">
                  <c:v>55.764286259250774</c:v>
                </c:pt>
                <c:pt idx="1880">
                  <c:v>55.77248798352025</c:v>
                </c:pt>
                <c:pt idx="1881">
                  <c:v>55.769626916914618</c:v>
                </c:pt>
                <c:pt idx="1882">
                  <c:v>55.770389868009453</c:v>
                </c:pt>
                <c:pt idx="1883">
                  <c:v>55.772106507972843</c:v>
                </c:pt>
                <c:pt idx="1884">
                  <c:v>55.783169298847938</c:v>
                </c:pt>
                <c:pt idx="1885">
                  <c:v>55.796711680781257</c:v>
                </c:pt>
                <c:pt idx="1886">
                  <c:v>55.817120622568098</c:v>
                </c:pt>
                <c:pt idx="1887">
                  <c:v>55.836385137712668</c:v>
                </c:pt>
                <c:pt idx="1888">
                  <c:v>55.842298008697639</c:v>
                </c:pt>
                <c:pt idx="1889">
                  <c:v>55.830472266727689</c:v>
                </c:pt>
                <c:pt idx="1890">
                  <c:v>55.844396124208437</c:v>
                </c:pt>
                <c:pt idx="1891">
                  <c:v>55.840581368734277</c:v>
                </c:pt>
                <c:pt idx="1892">
                  <c:v>55.845349813076993</c:v>
                </c:pt>
                <c:pt idx="1893">
                  <c:v>55.850118257419709</c:v>
                </c:pt>
                <c:pt idx="1894">
                  <c:v>55.847257190814084</c:v>
                </c:pt>
                <c:pt idx="1895">
                  <c:v>55.874151216906988</c:v>
                </c:pt>
                <c:pt idx="1896">
                  <c:v>55.880254825665681</c:v>
                </c:pt>
                <c:pt idx="1897">
                  <c:v>55.871671625848784</c:v>
                </c:pt>
                <c:pt idx="1898">
                  <c:v>55.872053101396219</c:v>
                </c:pt>
                <c:pt idx="1899">
                  <c:v>55.898184176394309</c:v>
                </c:pt>
                <c:pt idx="1900">
                  <c:v>55.905813687342651</c:v>
                </c:pt>
                <c:pt idx="1901">
                  <c:v>55.902571145189611</c:v>
                </c:pt>
                <c:pt idx="1902">
                  <c:v>55.959601739528487</c:v>
                </c:pt>
                <c:pt idx="1903">
                  <c:v>55.958075837338832</c:v>
                </c:pt>
                <c:pt idx="1904">
                  <c:v>55.949683375295663</c:v>
                </c:pt>
                <c:pt idx="1905">
                  <c:v>55.914396887159548</c:v>
                </c:pt>
                <c:pt idx="1906">
                  <c:v>55.905050736247816</c:v>
                </c:pt>
                <c:pt idx="1907">
                  <c:v>55.895895323109791</c:v>
                </c:pt>
                <c:pt idx="1908">
                  <c:v>55.890745403219647</c:v>
                </c:pt>
                <c:pt idx="1909">
                  <c:v>55.877965972381162</c:v>
                </c:pt>
                <c:pt idx="1910">
                  <c:v>55.853360799572741</c:v>
                </c:pt>
                <c:pt idx="1911">
                  <c:v>55.857557030594329</c:v>
                </c:pt>
                <c:pt idx="1912">
                  <c:v>55.785458152132435</c:v>
                </c:pt>
                <c:pt idx="1913">
                  <c:v>55.778019378957808</c:v>
                </c:pt>
                <c:pt idx="1914">
                  <c:v>55.793659876401911</c:v>
                </c:pt>
                <c:pt idx="1915">
                  <c:v>55.846494239719235</c:v>
                </c:pt>
                <c:pt idx="1916">
                  <c:v>55.83581292439154</c:v>
                </c:pt>
                <c:pt idx="1917">
                  <c:v>55.87720302128632</c:v>
                </c:pt>
                <c:pt idx="1918">
                  <c:v>55.786221103227284</c:v>
                </c:pt>
                <c:pt idx="1919">
                  <c:v>55.789845120927737</c:v>
                </c:pt>
                <c:pt idx="1920">
                  <c:v>55.803768978408485</c:v>
                </c:pt>
                <c:pt idx="1921">
                  <c:v>55.809872587167163</c:v>
                </c:pt>
                <c:pt idx="1922">
                  <c:v>55.820363164721144</c:v>
                </c:pt>
                <c:pt idx="1923">
                  <c:v>55.829518577859162</c:v>
                </c:pt>
                <c:pt idx="1924">
                  <c:v>55.828946364538048</c:v>
                </c:pt>
                <c:pt idx="1925">
                  <c:v>55.775349050125897</c:v>
                </c:pt>
                <c:pt idx="1926">
                  <c:v>55.77515831235219</c:v>
                </c:pt>
                <c:pt idx="1927">
                  <c:v>55.774776836804769</c:v>
                </c:pt>
                <c:pt idx="1928">
                  <c:v>55.66453040360112</c:v>
                </c:pt>
                <c:pt idx="1929">
                  <c:v>55.63859006637675</c:v>
                </c:pt>
                <c:pt idx="1930">
                  <c:v>55.636301213092246</c:v>
                </c:pt>
                <c:pt idx="1931">
                  <c:v>55.679980163271544</c:v>
                </c:pt>
                <c:pt idx="1932">
                  <c:v>55.6813153276875</c:v>
                </c:pt>
                <c:pt idx="1933">
                  <c:v>55.686083772030216</c:v>
                </c:pt>
                <c:pt idx="1934">
                  <c:v>55.6815060654612</c:v>
                </c:pt>
                <c:pt idx="1935">
                  <c:v>55.686274509803908</c:v>
                </c:pt>
                <c:pt idx="1936">
                  <c:v>55.704776073853665</c:v>
                </c:pt>
                <c:pt idx="1937">
                  <c:v>55.658808270389876</c:v>
                </c:pt>
                <c:pt idx="1938">
                  <c:v>55.870717936980249</c:v>
                </c:pt>
                <c:pt idx="1939">
                  <c:v>55.854695963988704</c:v>
                </c:pt>
                <c:pt idx="1940">
                  <c:v>55.849546044098574</c:v>
                </c:pt>
                <c:pt idx="1941">
                  <c:v>55.79442282749676</c:v>
                </c:pt>
                <c:pt idx="1942">
                  <c:v>55.790035858701472</c:v>
                </c:pt>
                <c:pt idx="1943">
                  <c:v>55.769436179140925</c:v>
                </c:pt>
                <c:pt idx="1944">
                  <c:v>55.758373388265817</c:v>
                </c:pt>
                <c:pt idx="1945">
                  <c:v>55.756466010528719</c:v>
                </c:pt>
                <c:pt idx="1946">
                  <c:v>55.745784695201039</c:v>
                </c:pt>
                <c:pt idx="1947">
                  <c:v>55.749027237354071</c:v>
                </c:pt>
                <c:pt idx="1948">
                  <c:v>55.737392233157834</c:v>
                </c:pt>
                <c:pt idx="1949">
                  <c:v>55.752841992828245</c:v>
                </c:pt>
                <c:pt idx="1950">
                  <c:v>55.763141832608518</c:v>
                </c:pt>
                <c:pt idx="1951">
                  <c:v>55.758945601586923</c:v>
                </c:pt>
                <c:pt idx="1952">
                  <c:v>55.763523308155939</c:v>
                </c:pt>
                <c:pt idx="1953">
                  <c:v>55.768291752498655</c:v>
                </c:pt>
                <c:pt idx="1954">
                  <c:v>55.763523308155946</c:v>
                </c:pt>
                <c:pt idx="1955">
                  <c:v>55.762569619287412</c:v>
                </c:pt>
                <c:pt idx="1956">
                  <c:v>55.765430685893044</c:v>
                </c:pt>
                <c:pt idx="1957">
                  <c:v>55.755130846112777</c:v>
                </c:pt>
                <c:pt idx="1958">
                  <c:v>55.748073548485536</c:v>
                </c:pt>
                <c:pt idx="1959">
                  <c:v>55.752841992828259</c:v>
                </c:pt>
                <c:pt idx="1960">
                  <c:v>55.739108873121232</c:v>
                </c:pt>
                <c:pt idx="1961">
                  <c:v>55.724994277866777</c:v>
                </c:pt>
                <c:pt idx="1962">
                  <c:v>55.71412222476539</c:v>
                </c:pt>
                <c:pt idx="1963">
                  <c:v>55.717555504692143</c:v>
                </c:pt>
                <c:pt idx="1964">
                  <c:v>55.732051575494005</c:v>
                </c:pt>
                <c:pt idx="1965">
                  <c:v>55.746166170748438</c:v>
                </c:pt>
                <c:pt idx="1966">
                  <c:v>55.739108873121225</c:v>
                </c:pt>
                <c:pt idx="1967">
                  <c:v>55.760280766002893</c:v>
                </c:pt>
                <c:pt idx="1968">
                  <c:v>55.670824750133512</c:v>
                </c:pt>
                <c:pt idx="1969">
                  <c:v>55.681124589913772</c:v>
                </c:pt>
                <c:pt idx="1970">
                  <c:v>55.725375753414212</c:v>
                </c:pt>
                <c:pt idx="1971">
                  <c:v>55.761234454871442</c:v>
                </c:pt>
                <c:pt idx="1972">
                  <c:v>55.765812161440444</c:v>
                </c:pt>
                <c:pt idx="1973">
                  <c:v>55.775349050125882</c:v>
                </c:pt>
                <c:pt idx="1974">
                  <c:v>55.7845044632639</c:v>
                </c:pt>
                <c:pt idx="1975">
                  <c:v>55.786984054322112</c:v>
                </c:pt>
                <c:pt idx="1976">
                  <c:v>55.807583733882652</c:v>
                </c:pt>
                <c:pt idx="1977">
                  <c:v>55.815403982604707</c:v>
                </c:pt>
                <c:pt idx="1978">
                  <c:v>55.968184939345392</c:v>
                </c:pt>
                <c:pt idx="1979">
                  <c:v>55.986686503395127</c:v>
                </c:pt>
                <c:pt idx="1980">
                  <c:v>55.956168459601734</c:v>
                </c:pt>
                <c:pt idx="1981">
                  <c:v>55.939955748836496</c:v>
                </c:pt>
                <c:pt idx="1982">
                  <c:v>55.957885099565125</c:v>
                </c:pt>
                <c:pt idx="1983">
                  <c:v>55.951590753032747</c:v>
                </c:pt>
                <c:pt idx="1984">
                  <c:v>55.93804837109942</c:v>
                </c:pt>
                <c:pt idx="1985">
                  <c:v>55.922026398107889</c:v>
                </c:pt>
                <c:pt idx="1986">
                  <c:v>55.911535820553922</c:v>
                </c:pt>
                <c:pt idx="1987">
                  <c:v>55.901808194094755</c:v>
                </c:pt>
                <c:pt idx="1988">
                  <c:v>55.846684977492941</c:v>
                </c:pt>
                <c:pt idx="1989">
                  <c:v>55.828183413443199</c:v>
                </c:pt>
                <c:pt idx="1990">
                  <c:v>55.839627679865714</c:v>
                </c:pt>
                <c:pt idx="1991">
                  <c:v>55.859655146105126</c:v>
                </c:pt>
                <c:pt idx="1992">
                  <c:v>55.848020141908897</c:v>
                </c:pt>
                <c:pt idx="1993">
                  <c:v>55.846112764171814</c:v>
                </c:pt>
                <c:pt idx="1994">
                  <c:v>55.850881208514522</c:v>
                </c:pt>
                <c:pt idx="1995">
                  <c:v>55.857747768368043</c:v>
                </c:pt>
                <c:pt idx="1996">
                  <c:v>55.861181048294796</c:v>
                </c:pt>
                <c:pt idx="1997">
                  <c:v>55.892271305409317</c:v>
                </c:pt>
                <c:pt idx="1998">
                  <c:v>55.893797207598993</c:v>
                </c:pt>
                <c:pt idx="1999">
                  <c:v>55.897802700846867</c:v>
                </c:pt>
                <c:pt idx="2000">
                  <c:v>55.87338826581216</c:v>
                </c:pt>
                <c:pt idx="2001">
                  <c:v>55.861371786068517</c:v>
                </c:pt>
                <c:pt idx="2002">
                  <c:v>55.864232852674149</c:v>
                </c:pt>
                <c:pt idx="2003">
                  <c:v>55.867284657053496</c:v>
                </c:pt>
                <c:pt idx="2004">
                  <c:v>55.866903181506075</c:v>
                </c:pt>
                <c:pt idx="2005">
                  <c:v>55.864042114900442</c:v>
                </c:pt>
                <c:pt idx="2006">
                  <c:v>55.863469901579307</c:v>
                </c:pt>
                <c:pt idx="2007">
                  <c:v>55.839055466544593</c:v>
                </c:pt>
                <c:pt idx="2008">
                  <c:v>55.840581368734263</c:v>
                </c:pt>
                <c:pt idx="2009">
                  <c:v>55.829327840085469</c:v>
                </c:pt>
                <c:pt idx="2010">
                  <c:v>55.818455786984053</c:v>
                </c:pt>
                <c:pt idx="2011">
                  <c:v>55.815403982604721</c:v>
                </c:pt>
                <c:pt idx="2012">
                  <c:v>55.814450293736186</c:v>
                </c:pt>
                <c:pt idx="2013">
                  <c:v>55.80434119172962</c:v>
                </c:pt>
                <c:pt idx="2014">
                  <c:v>55.799763485160611</c:v>
                </c:pt>
                <c:pt idx="2015">
                  <c:v>55.79423208972306</c:v>
                </c:pt>
                <c:pt idx="2016">
                  <c:v>55.78374151216908</c:v>
                </c:pt>
                <c:pt idx="2017">
                  <c:v>55.779163805600071</c:v>
                </c:pt>
                <c:pt idx="2018">
                  <c:v>55.788891432059209</c:v>
                </c:pt>
                <c:pt idx="2019">
                  <c:v>55.795376516365295</c:v>
                </c:pt>
                <c:pt idx="2020">
                  <c:v>55.806248569466696</c:v>
                </c:pt>
                <c:pt idx="2021">
                  <c:v>55.800907911802845</c:v>
                </c:pt>
                <c:pt idx="2022">
                  <c:v>55.795948729686415</c:v>
                </c:pt>
                <c:pt idx="2023">
                  <c:v>55.80319676508735</c:v>
                </c:pt>
                <c:pt idx="2024">
                  <c:v>55.81883726253146</c:v>
                </c:pt>
                <c:pt idx="2025">
                  <c:v>55.822461280231927</c:v>
                </c:pt>
                <c:pt idx="2026">
                  <c:v>55.609025711451899</c:v>
                </c:pt>
                <c:pt idx="2027">
                  <c:v>55.599870298313874</c:v>
                </c:pt>
                <c:pt idx="2028">
                  <c:v>55.600061036087581</c:v>
                </c:pt>
                <c:pt idx="2029">
                  <c:v>55.602159151598379</c:v>
                </c:pt>
                <c:pt idx="2030">
                  <c:v>55.619707026779579</c:v>
                </c:pt>
                <c:pt idx="2031">
                  <c:v>55.634203097581427</c:v>
                </c:pt>
                <c:pt idx="2032">
                  <c:v>55.646028839551377</c:v>
                </c:pt>
                <c:pt idx="2033">
                  <c:v>55.652513923857462</c:v>
                </c:pt>
                <c:pt idx="2034">
                  <c:v>55.640115968566398</c:v>
                </c:pt>
                <c:pt idx="2035">
                  <c:v>55.639543755245278</c:v>
                </c:pt>
                <c:pt idx="2036">
                  <c:v>55.865377279316384</c:v>
                </c:pt>
                <c:pt idx="2037">
                  <c:v>55.869192034790572</c:v>
                </c:pt>
                <c:pt idx="2038">
                  <c:v>55.860418097199975</c:v>
                </c:pt>
                <c:pt idx="2039">
                  <c:v>55.871480888075077</c:v>
                </c:pt>
                <c:pt idx="2040">
                  <c:v>55.940337224383917</c:v>
                </c:pt>
                <c:pt idx="2041">
                  <c:v>55.883688105592434</c:v>
                </c:pt>
                <c:pt idx="2042">
                  <c:v>55.889982452124819</c:v>
                </c:pt>
                <c:pt idx="2043">
                  <c:v>55.889982452124819</c:v>
                </c:pt>
                <c:pt idx="2044">
                  <c:v>55.903524834058132</c:v>
                </c:pt>
                <c:pt idx="2045">
                  <c:v>55.901617456321063</c:v>
                </c:pt>
                <c:pt idx="2046">
                  <c:v>55.912108033875029</c:v>
                </c:pt>
                <c:pt idx="2047">
                  <c:v>55.915922789349203</c:v>
                </c:pt>
                <c:pt idx="2048">
                  <c:v>55.746929121843287</c:v>
                </c:pt>
                <c:pt idx="2049">
                  <c:v>55.729953459983221</c:v>
                </c:pt>
                <c:pt idx="2050">
                  <c:v>55.543602655069812</c:v>
                </c:pt>
                <c:pt idx="2051">
                  <c:v>55.602159151598379</c:v>
                </c:pt>
                <c:pt idx="2052">
                  <c:v>55.591287098496977</c:v>
                </c:pt>
                <c:pt idx="2053">
                  <c:v>55.599870298313874</c:v>
                </c:pt>
                <c:pt idx="2054">
                  <c:v>55.564965285725179</c:v>
                </c:pt>
                <c:pt idx="2055">
                  <c:v>55.561341268024719</c:v>
                </c:pt>
                <c:pt idx="2056">
                  <c:v>55.55981536583505</c:v>
                </c:pt>
                <c:pt idx="2057">
                  <c:v>55.556000610360876</c:v>
                </c:pt>
                <c:pt idx="2058">
                  <c:v>55.733005264362554</c:v>
                </c:pt>
                <c:pt idx="2059">
                  <c:v>55.739299610894946</c:v>
                </c:pt>
                <c:pt idx="2060">
                  <c:v>55.849736781872288</c:v>
                </c:pt>
                <c:pt idx="2061">
                  <c:v>55.853170061799048</c:v>
                </c:pt>
                <c:pt idx="2062">
                  <c:v>55.850308995193416</c:v>
                </c:pt>
                <c:pt idx="2063">
                  <c:v>55.840772106507984</c:v>
                </c:pt>
                <c:pt idx="2064">
                  <c:v>55.853170061799048</c:v>
                </c:pt>
                <c:pt idx="2065">
                  <c:v>55.85927367055772</c:v>
                </c:pt>
                <c:pt idx="2066">
                  <c:v>55.83695735103381</c:v>
                </c:pt>
                <c:pt idx="2067">
                  <c:v>55.856221866178394</c:v>
                </c:pt>
                <c:pt idx="2068">
                  <c:v>55.850308995193416</c:v>
                </c:pt>
                <c:pt idx="2069">
                  <c:v>55.848783093003746</c:v>
                </c:pt>
                <c:pt idx="2070">
                  <c:v>55.856221866178387</c:v>
                </c:pt>
                <c:pt idx="2071">
                  <c:v>55.843251697566203</c:v>
                </c:pt>
                <c:pt idx="2072">
                  <c:v>55.840009155413156</c:v>
                </c:pt>
                <c:pt idx="2073">
                  <c:v>55.843823910887316</c:v>
                </c:pt>
                <c:pt idx="2074">
                  <c:v>55.862516212710773</c:v>
                </c:pt>
                <c:pt idx="2075">
                  <c:v>55.840199893186856</c:v>
                </c:pt>
                <c:pt idx="2076">
                  <c:v>55.855840390630966</c:v>
                </c:pt>
                <c:pt idx="2077">
                  <c:v>55.847638666361476</c:v>
                </c:pt>
                <c:pt idx="2078">
                  <c:v>55.84287022201876</c:v>
                </c:pt>
                <c:pt idx="2079">
                  <c:v>55.831998168917359</c:v>
                </c:pt>
                <c:pt idx="2080">
                  <c:v>55.817883573662925</c:v>
                </c:pt>
                <c:pt idx="2081">
                  <c:v>55.825131609063853</c:v>
                </c:pt>
                <c:pt idx="2082">
                  <c:v>55.825513084611273</c:v>
                </c:pt>
                <c:pt idx="2083">
                  <c:v>55.820553902494851</c:v>
                </c:pt>
                <c:pt idx="2084">
                  <c:v>55.807392996108945</c:v>
                </c:pt>
                <c:pt idx="2085">
                  <c:v>55.820553902494851</c:v>
                </c:pt>
                <c:pt idx="2086">
                  <c:v>55.809681849393449</c:v>
                </c:pt>
                <c:pt idx="2087">
                  <c:v>55.819409475852602</c:v>
                </c:pt>
                <c:pt idx="2088">
                  <c:v>55.829327840085455</c:v>
                </c:pt>
                <c:pt idx="2089">
                  <c:v>55.841344319829105</c:v>
                </c:pt>
                <c:pt idx="2090">
                  <c:v>55.839818417639421</c:v>
                </c:pt>
                <c:pt idx="2091">
                  <c:v>55.837911039902338</c:v>
                </c:pt>
                <c:pt idx="2092">
                  <c:v>55.894560158693835</c:v>
                </c:pt>
                <c:pt idx="2093">
                  <c:v>55.89913786526283</c:v>
                </c:pt>
                <c:pt idx="2094">
                  <c:v>55.890173189898533</c:v>
                </c:pt>
                <c:pt idx="2095">
                  <c:v>55.881017776760508</c:v>
                </c:pt>
                <c:pt idx="2096">
                  <c:v>55.886549172198066</c:v>
                </c:pt>
                <c:pt idx="2097">
                  <c:v>55.867093919279775</c:v>
                </c:pt>
                <c:pt idx="2098">
                  <c:v>55.852788586251634</c:v>
                </c:pt>
                <c:pt idx="2099">
                  <c:v>55.863660639353029</c:v>
                </c:pt>
                <c:pt idx="2100">
                  <c:v>55.875486381322972</c:v>
                </c:pt>
                <c:pt idx="2101">
                  <c:v>55.884069581139855</c:v>
                </c:pt>
                <c:pt idx="2102">
                  <c:v>55.840390630960556</c:v>
                </c:pt>
                <c:pt idx="2103">
                  <c:v>55.834477759975584</c:v>
                </c:pt>
                <c:pt idx="2104">
                  <c:v>55.841916533150219</c:v>
                </c:pt>
                <c:pt idx="2105">
                  <c:v>55.865186541542684</c:v>
                </c:pt>
                <c:pt idx="2106">
                  <c:v>55.861753261615924</c:v>
                </c:pt>
                <c:pt idx="2107">
                  <c:v>55.869573510337979</c:v>
                </c:pt>
                <c:pt idx="2108">
                  <c:v>55.888265812161436</c:v>
                </c:pt>
                <c:pt idx="2109">
                  <c:v>55.874914168001816</c:v>
                </c:pt>
                <c:pt idx="2110">
                  <c:v>55.883497367818698</c:v>
                </c:pt>
                <c:pt idx="2111">
                  <c:v>55.865568017090084</c:v>
                </c:pt>
                <c:pt idx="2112">
                  <c:v>55.858129243915435</c:v>
                </c:pt>
                <c:pt idx="2113">
                  <c:v>55.869001297016837</c:v>
                </c:pt>
                <c:pt idx="2114">
                  <c:v>55.871099412527641</c:v>
                </c:pt>
                <c:pt idx="2115">
                  <c:v>55.853933012893869</c:v>
                </c:pt>
                <c:pt idx="2116">
                  <c:v>55.855840390630952</c:v>
                </c:pt>
                <c:pt idx="2117">
                  <c:v>55.846303501945513</c:v>
                </c:pt>
                <c:pt idx="2118">
                  <c:v>55.821507591363385</c:v>
                </c:pt>
                <c:pt idx="2119">
                  <c:v>55.810063324940856</c:v>
                </c:pt>
                <c:pt idx="2120">
                  <c:v>55.815594720378407</c:v>
                </c:pt>
                <c:pt idx="2121">
                  <c:v>55.806439307240382</c:v>
                </c:pt>
                <c:pt idx="2122">
                  <c:v>55.790798809796286</c:v>
                </c:pt>
                <c:pt idx="2123">
                  <c:v>55.786221103227277</c:v>
                </c:pt>
                <c:pt idx="2124">
                  <c:v>55.779926756694884</c:v>
                </c:pt>
                <c:pt idx="2125">
                  <c:v>55.800144960707996</c:v>
                </c:pt>
                <c:pt idx="2126">
                  <c:v>55.797474631876085</c:v>
                </c:pt>
                <c:pt idx="2127">
                  <c:v>55.835049973296691</c:v>
                </c:pt>
                <c:pt idx="2128">
                  <c:v>55.899137865262823</c:v>
                </c:pt>
                <c:pt idx="2129">
                  <c:v>55.90981918059051</c:v>
                </c:pt>
                <c:pt idx="2130">
                  <c:v>55.897611963073153</c:v>
                </c:pt>
                <c:pt idx="2131">
                  <c:v>55.912298771648736</c:v>
                </c:pt>
                <c:pt idx="2132">
                  <c:v>55.919928282597084</c:v>
                </c:pt>
                <c:pt idx="2133">
                  <c:v>55.917067215991459</c:v>
                </c:pt>
                <c:pt idx="2134">
                  <c:v>55.920119020370805</c:v>
                </c:pt>
                <c:pt idx="2135">
                  <c:v>55.921644922560475</c:v>
                </c:pt>
                <c:pt idx="2136">
                  <c:v>55.921263447013054</c:v>
                </c:pt>
                <c:pt idx="2137">
                  <c:v>55.891508354314496</c:v>
                </c:pt>
                <c:pt idx="2138">
                  <c:v>55.850308995193416</c:v>
                </c:pt>
                <c:pt idx="2139">
                  <c:v>55.851262684061965</c:v>
                </c:pt>
                <c:pt idx="2140">
                  <c:v>55.84210727092394</c:v>
                </c:pt>
                <c:pt idx="2141">
                  <c:v>55.837338826581231</c:v>
                </c:pt>
                <c:pt idx="2142">
                  <c:v>55.856603341725801</c:v>
                </c:pt>
                <c:pt idx="2143">
                  <c:v>55.858510719462892</c:v>
                </c:pt>
                <c:pt idx="2144">
                  <c:v>55.894941634241249</c:v>
                </c:pt>
                <c:pt idx="2145">
                  <c:v>55.885595483329531</c:v>
                </c:pt>
                <c:pt idx="2146">
                  <c:v>55.887312123292908</c:v>
                </c:pt>
                <c:pt idx="2147">
                  <c:v>55.884641794460983</c:v>
                </c:pt>
                <c:pt idx="2148">
                  <c:v>55.882352941176464</c:v>
                </c:pt>
                <c:pt idx="2149">
                  <c:v>55.895704585336077</c:v>
                </c:pt>
                <c:pt idx="2150">
                  <c:v>55.905241474021508</c:v>
                </c:pt>
                <c:pt idx="2151">
                  <c:v>55.92679484245059</c:v>
                </c:pt>
                <c:pt idx="2152">
                  <c:v>55.932516975661841</c:v>
                </c:pt>
                <c:pt idx="2153">
                  <c:v>55.702677958342861</c:v>
                </c:pt>
                <c:pt idx="2154">
                  <c:v>55.672922865644296</c:v>
                </c:pt>
                <c:pt idx="2155">
                  <c:v>55.688181887540985</c:v>
                </c:pt>
                <c:pt idx="2156">
                  <c:v>55.703250171663967</c:v>
                </c:pt>
                <c:pt idx="2157">
                  <c:v>55.720798046845175</c:v>
                </c:pt>
                <c:pt idx="2158">
                  <c:v>55.728999771114651</c:v>
                </c:pt>
                <c:pt idx="2159">
                  <c:v>55.724612802319349</c:v>
                </c:pt>
                <c:pt idx="2160">
                  <c:v>55.735866330968165</c:v>
                </c:pt>
                <c:pt idx="2161">
                  <c:v>55.716029602502466</c:v>
                </c:pt>
                <c:pt idx="2162">
                  <c:v>55.706492713817035</c:v>
                </c:pt>
                <c:pt idx="2163">
                  <c:v>55.932326237888141</c:v>
                </c:pt>
                <c:pt idx="2164">
                  <c:v>55.95407034409093</c:v>
                </c:pt>
                <c:pt idx="2165">
                  <c:v>55.955024032959479</c:v>
                </c:pt>
                <c:pt idx="2166">
                  <c:v>55.970283054856182</c:v>
                </c:pt>
                <c:pt idx="2167">
                  <c:v>55.963988708323789</c:v>
                </c:pt>
                <c:pt idx="2168">
                  <c:v>55.970092317082468</c:v>
                </c:pt>
                <c:pt idx="2169">
                  <c:v>55.975814450293726</c:v>
                </c:pt>
                <c:pt idx="2170">
                  <c:v>55.959411001754788</c:v>
                </c:pt>
                <c:pt idx="2171">
                  <c:v>55.973144121461814</c:v>
                </c:pt>
                <c:pt idx="2172">
                  <c:v>55.959029526207374</c:v>
                </c:pt>
                <c:pt idx="2173">
                  <c:v>55.943007553215843</c:v>
                </c:pt>
                <c:pt idx="2174">
                  <c:v>55.923552300297558</c:v>
                </c:pt>
                <c:pt idx="2175">
                  <c:v>55.913252460517285</c:v>
                </c:pt>
                <c:pt idx="2176">
                  <c:v>55.895132372014963</c:v>
                </c:pt>
                <c:pt idx="2177">
                  <c:v>55.927939269092846</c:v>
                </c:pt>
                <c:pt idx="2178">
                  <c:v>55.737201495384149</c:v>
                </c:pt>
                <c:pt idx="2179">
                  <c:v>55.748645761806678</c:v>
                </c:pt>
                <c:pt idx="2180">
                  <c:v>55.786221103227284</c:v>
                </c:pt>
                <c:pt idx="2181">
                  <c:v>55.78240634775311</c:v>
                </c:pt>
                <c:pt idx="2182">
                  <c:v>55.791943236438534</c:v>
                </c:pt>
                <c:pt idx="2183">
                  <c:v>55.816548409246955</c:v>
                </c:pt>
                <c:pt idx="2184">
                  <c:v>55.808155947203772</c:v>
                </c:pt>
                <c:pt idx="2185">
                  <c:v>55.807392996108931</c:v>
                </c:pt>
                <c:pt idx="2186">
                  <c:v>55.786602578774684</c:v>
                </c:pt>
                <c:pt idx="2187">
                  <c:v>55.74559395742731</c:v>
                </c:pt>
                <c:pt idx="2188">
                  <c:v>55.921644922560439</c:v>
                </c:pt>
                <c:pt idx="2189">
                  <c:v>55.890554665445926</c:v>
                </c:pt>
                <c:pt idx="2190">
                  <c:v>55.858510719462856</c:v>
                </c:pt>
                <c:pt idx="2191">
                  <c:v>55.848592355230004</c:v>
                </c:pt>
                <c:pt idx="2192">
                  <c:v>55.894178683146393</c:v>
                </c:pt>
                <c:pt idx="2193">
                  <c:v>55.88426031891354</c:v>
                </c:pt>
                <c:pt idx="2194">
                  <c:v>55.88426031891354</c:v>
                </c:pt>
                <c:pt idx="2195">
                  <c:v>55.870527199206506</c:v>
                </c:pt>
                <c:pt idx="2196">
                  <c:v>55.901426718547327</c:v>
                </c:pt>
                <c:pt idx="2197">
                  <c:v>55.907148851758585</c:v>
                </c:pt>
                <c:pt idx="2198">
                  <c:v>55.902952620736997</c:v>
                </c:pt>
                <c:pt idx="2199">
                  <c:v>55.915541313801761</c:v>
                </c:pt>
                <c:pt idx="2200">
                  <c:v>55.870717936980213</c:v>
                </c:pt>
                <c:pt idx="2201">
                  <c:v>55.829327840085419</c:v>
                </c:pt>
                <c:pt idx="2202">
                  <c:v>55.778973067826335</c:v>
                </c:pt>
                <c:pt idx="2203">
                  <c:v>55.779163805600049</c:v>
                </c:pt>
                <c:pt idx="2204">
                  <c:v>55.772297245746529</c:v>
                </c:pt>
                <c:pt idx="2205">
                  <c:v>55.773250934615092</c:v>
                </c:pt>
                <c:pt idx="2206">
                  <c:v>55.753795681696808</c:v>
                </c:pt>
                <c:pt idx="2207">
                  <c:v>55.748836499580385</c:v>
                </c:pt>
                <c:pt idx="2208">
                  <c:v>55.711261158159779</c:v>
                </c:pt>
                <c:pt idx="2209">
                  <c:v>55.692187380788916</c:v>
                </c:pt>
                <c:pt idx="2210">
                  <c:v>55.744449530785083</c:v>
                </c:pt>
                <c:pt idx="2211">
                  <c:v>55.78374151216908</c:v>
                </c:pt>
                <c:pt idx="2212">
                  <c:v>55.7907988097963</c:v>
                </c:pt>
                <c:pt idx="2213">
                  <c:v>55.786602578774691</c:v>
                </c:pt>
                <c:pt idx="2214">
                  <c:v>55.801289387350266</c:v>
                </c:pt>
                <c:pt idx="2215">
                  <c:v>55.808728160524915</c:v>
                </c:pt>
                <c:pt idx="2216">
                  <c:v>55.816929884794391</c:v>
                </c:pt>
                <c:pt idx="2217">
                  <c:v>55.794041351949332</c:v>
                </c:pt>
                <c:pt idx="2218">
                  <c:v>55.823796444647883</c:v>
                </c:pt>
                <c:pt idx="2219">
                  <c:v>55.853933012893869</c:v>
                </c:pt>
                <c:pt idx="2220">
                  <c:v>55.844396124208423</c:v>
                </c:pt>
                <c:pt idx="2221">
                  <c:v>55.86175326161591</c:v>
                </c:pt>
                <c:pt idx="2222">
                  <c:v>55.870717936980228</c:v>
                </c:pt>
                <c:pt idx="2223">
                  <c:v>55.886930647745466</c:v>
                </c:pt>
                <c:pt idx="2224">
                  <c:v>55.886739909971752</c:v>
                </c:pt>
                <c:pt idx="2225">
                  <c:v>55.889791714351098</c:v>
                </c:pt>
                <c:pt idx="2226">
                  <c:v>55.878728923476004</c:v>
                </c:pt>
                <c:pt idx="2227">
                  <c:v>55.889600976577398</c:v>
                </c:pt>
                <c:pt idx="2228">
                  <c:v>55.9004730296788</c:v>
                </c:pt>
                <c:pt idx="2229">
                  <c:v>55.885786221103231</c:v>
                </c:pt>
                <c:pt idx="2230">
                  <c:v>55.884260318913562</c:v>
                </c:pt>
                <c:pt idx="2231">
                  <c:v>55.877012283512634</c:v>
                </c:pt>
                <c:pt idx="2232">
                  <c:v>55.856221866178387</c:v>
                </c:pt>
                <c:pt idx="2233">
                  <c:v>55.85927367055772</c:v>
                </c:pt>
                <c:pt idx="2234">
                  <c:v>55.863088426031894</c:v>
                </c:pt>
                <c:pt idx="2235">
                  <c:v>55.871862363622505</c:v>
                </c:pt>
                <c:pt idx="2236">
                  <c:v>55.877965972381183</c:v>
                </c:pt>
                <c:pt idx="2237">
                  <c:v>55.883115892271306</c:v>
                </c:pt>
                <c:pt idx="2238">
                  <c:v>55.889791714351119</c:v>
                </c:pt>
                <c:pt idx="2239">
                  <c:v>55.89303425650418</c:v>
                </c:pt>
                <c:pt idx="2240">
                  <c:v>55.900473029678814</c:v>
                </c:pt>
                <c:pt idx="2241">
                  <c:v>55.915922789349224</c:v>
                </c:pt>
                <c:pt idx="2242">
                  <c:v>55.939574273289097</c:v>
                </c:pt>
                <c:pt idx="2243">
                  <c:v>55.910963607232802</c:v>
                </c:pt>
                <c:pt idx="2244">
                  <c:v>55.900473029678821</c:v>
                </c:pt>
                <c:pt idx="2245">
                  <c:v>55.891317616540803</c:v>
                </c:pt>
                <c:pt idx="2246">
                  <c:v>55.895895323109798</c:v>
                </c:pt>
                <c:pt idx="2247">
                  <c:v>55.91725795376518</c:v>
                </c:pt>
                <c:pt idx="2248">
                  <c:v>55.923361562523858</c:v>
                </c:pt>
                <c:pt idx="2249">
                  <c:v>55.902571145189597</c:v>
                </c:pt>
                <c:pt idx="2250">
                  <c:v>55.896849011978325</c:v>
                </c:pt>
                <c:pt idx="2251">
                  <c:v>55.875295643549237</c:v>
                </c:pt>
                <c:pt idx="2252">
                  <c:v>55.853360799572741</c:v>
                </c:pt>
                <c:pt idx="2253">
                  <c:v>55.874151216906988</c:v>
                </c:pt>
                <c:pt idx="2254">
                  <c:v>55.886167696650645</c:v>
                </c:pt>
                <c:pt idx="2255">
                  <c:v>55.883306630045013</c:v>
                </c:pt>
                <c:pt idx="2256">
                  <c:v>55.88673990997178</c:v>
                </c:pt>
                <c:pt idx="2257">
                  <c:v>55.860799572747382</c:v>
                </c:pt>
                <c:pt idx="2258">
                  <c:v>55.840199893186842</c:v>
                </c:pt>
                <c:pt idx="2259">
                  <c:v>55.861371786068503</c:v>
                </c:pt>
                <c:pt idx="2260">
                  <c:v>55.851834897383057</c:v>
                </c:pt>
                <c:pt idx="2261">
                  <c:v>55.840581368734249</c:v>
                </c:pt>
                <c:pt idx="2262">
                  <c:v>55.893224994277851</c:v>
                </c:pt>
                <c:pt idx="2263">
                  <c:v>55.888265812161436</c:v>
                </c:pt>
                <c:pt idx="2264">
                  <c:v>55.876630807965185</c:v>
                </c:pt>
                <c:pt idx="2265">
                  <c:v>55.872053101396183</c:v>
                </c:pt>
                <c:pt idx="2266">
                  <c:v>55.815022507057279</c:v>
                </c:pt>
                <c:pt idx="2267">
                  <c:v>55.813496604867609</c:v>
                </c:pt>
                <c:pt idx="2268">
                  <c:v>55.817692835889204</c:v>
                </c:pt>
                <c:pt idx="2269">
                  <c:v>55.814068818188744</c:v>
                </c:pt>
                <c:pt idx="2270">
                  <c:v>55.823224231326776</c:v>
                </c:pt>
                <c:pt idx="2271">
                  <c:v>55.844586861982158</c:v>
                </c:pt>
                <c:pt idx="2272">
                  <c:v>55.791371023117428</c:v>
                </c:pt>
                <c:pt idx="2273">
                  <c:v>55.689517051956969</c:v>
                </c:pt>
                <c:pt idx="2274">
                  <c:v>55.693713282978571</c:v>
                </c:pt>
                <c:pt idx="2275">
                  <c:v>55.686274509803937</c:v>
                </c:pt>
                <c:pt idx="2276">
                  <c:v>55.746738384069587</c:v>
                </c:pt>
                <c:pt idx="2277">
                  <c:v>55.760852979324035</c:v>
                </c:pt>
                <c:pt idx="2278">
                  <c:v>55.760280766002907</c:v>
                </c:pt>
                <c:pt idx="2279">
                  <c:v>55.759708552681772</c:v>
                </c:pt>
                <c:pt idx="2280">
                  <c:v>55.771152819104302</c:v>
                </c:pt>
                <c:pt idx="2281">
                  <c:v>55.76352330815596</c:v>
                </c:pt>
                <c:pt idx="2282">
                  <c:v>55.766575112535293</c:v>
                </c:pt>
                <c:pt idx="2283">
                  <c:v>55.86404211490045</c:v>
                </c:pt>
                <c:pt idx="2284">
                  <c:v>55.871671625848798</c:v>
                </c:pt>
                <c:pt idx="2285">
                  <c:v>55.895323109788684</c:v>
                </c:pt>
                <c:pt idx="2286">
                  <c:v>55.884451056687269</c:v>
                </c:pt>
                <c:pt idx="2287">
                  <c:v>55.887884336614022</c:v>
                </c:pt>
                <c:pt idx="2288">
                  <c:v>55.892652780956759</c:v>
                </c:pt>
                <c:pt idx="2289">
                  <c:v>55.900854505226221</c:v>
                </c:pt>
                <c:pt idx="2290">
                  <c:v>55.897230487525768</c:v>
                </c:pt>
                <c:pt idx="2291">
                  <c:v>55.908865491721983</c:v>
                </c:pt>
                <c:pt idx="2292">
                  <c:v>55.972571908140708</c:v>
                </c:pt>
                <c:pt idx="2293">
                  <c:v>55.786602578774719</c:v>
                </c:pt>
                <c:pt idx="2294">
                  <c:v>55.794804303044181</c:v>
                </c:pt>
                <c:pt idx="2295">
                  <c:v>55.783360036621659</c:v>
                </c:pt>
                <c:pt idx="2296">
                  <c:v>55.788700694285509</c:v>
                </c:pt>
                <c:pt idx="2297">
                  <c:v>55.816166933699563</c:v>
                </c:pt>
                <c:pt idx="2298">
                  <c:v>55.815594720378428</c:v>
                </c:pt>
                <c:pt idx="2299">
                  <c:v>55.801289387350266</c:v>
                </c:pt>
                <c:pt idx="2300">
                  <c:v>55.800335698481732</c:v>
                </c:pt>
                <c:pt idx="2301">
                  <c:v>55.797665369649806</c:v>
                </c:pt>
                <c:pt idx="2302">
                  <c:v>55.737964446478976</c:v>
                </c:pt>
                <c:pt idx="2303">
                  <c:v>55.933279926756697</c:v>
                </c:pt>
                <c:pt idx="2304">
                  <c:v>55.949301899748228</c:v>
                </c:pt>
                <c:pt idx="2305">
                  <c:v>55.963035019455255</c:v>
                </c:pt>
                <c:pt idx="2306">
                  <c:v>55.95025558861677</c:v>
                </c:pt>
                <c:pt idx="2307">
                  <c:v>55.918783855954835</c:v>
                </c:pt>
                <c:pt idx="2308">
                  <c:v>55.930037384603636</c:v>
                </c:pt>
                <c:pt idx="2309">
                  <c:v>55.961890592813006</c:v>
                </c:pt>
                <c:pt idx="2310">
                  <c:v>55.966277561608308</c:v>
                </c:pt>
                <c:pt idx="2311">
                  <c:v>55.958266575112532</c:v>
                </c:pt>
                <c:pt idx="2312">
                  <c:v>55.957122148470283</c:v>
                </c:pt>
                <c:pt idx="2313">
                  <c:v>55.902189669642176</c:v>
                </c:pt>
                <c:pt idx="2314">
                  <c:v>55.870336461432814</c:v>
                </c:pt>
                <c:pt idx="2315">
                  <c:v>55.862325474937052</c:v>
                </c:pt>
                <c:pt idx="2316">
                  <c:v>55.861371786068517</c:v>
                </c:pt>
                <c:pt idx="2317">
                  <c:v>55.851834897383085</c:v>
                </c:pt>
                <c:pt idx="2318">
                  <c:v>55.851834897383085</c:v>
                </c:pt>
                <c:pt idx="2319">
                  <c:v>55.829900053406583</c:v>
                </c:pt>
                <c:pt idx="2320">
                  <c:v>55.826657511253529</c:v>
                </c:pt>
                <c:pt idx="2321">
                  <c:v>55.753986419470515</c:v>
                </c:pt>
                <c:pt idx="2322">
                  <c:v>55.769245441367204</c:v>
                </c:pt>
                <c:pt idx="2323">
                  <c:v>55.818265049210346</c:v>
                </c:pt>
                <c:pt idx="2324">
                  <c:v>55.829518577859162</c:v>
                </c:pt>
                <c:pt idx="2325">
                  <c:v>55.823796444647897</c:v>
                </c:pt>
                <c:pt idx="2326">
                  <c:v>55.828374151216906</c:v>
                </c:pt>
                <c:pt idx="2327">
                  <c:v>55.832379644464787</c:v>
                </c:pt>
                <c:pt idx="2328">
                  <c:v>55.695048447394527</c:v>
                </c:pt>
                <c:pt idx="2329">
                  <c:v>55.687037460898765</c:v>
                </c:pt>
                <c:pt idx="2330">
                  <c:v>55.687800411993599</c:v>
                </c:pt>
                <c:pt idx="2331">
                  <c:v>55.768673228046097</c:v>
                </c:pt>
                <c:pt idx="2332">
                  <c:v>55.757228961623568</c:v>
                </c:pt>
                <c:pt idx="2333">
                  <c:v>55.768291752498669</c:v>
                </c:pt>
                <c:pt idx="2334">
                  <c:v>55.746166170748459</c:v>
                </c:pt>
                <c:pt idx="2335">
                  <c:v>55.544747081712067</c:v>
                </c:pt>
                <c:pt idx="2336">
                  <c:v>55.534828717479208</c:v>
                </c:pt>
                <c:pt idx="2337">
                  <c:v>55.529488059815364</c:v>
                </c:pt>
                <c:pt idx="2338">
                  <c:v>55.658808270389862</c:v>
                </c:pt>
                <c:pt idx="2339">
                  <c:v>55.67292286564431</c:v>
                </c:pt>
                <c:pt idx="2340">
                  <c:v>55.668154421301587</c:v>
                </c:pt>
                <c:pt idx="2341">
                  <c:v>55.671206225680919</c:v>
                </c:pt>
                <c:pt idx="2342">
                  <c:v>55.674258030060265</c:v>
                </c:pt>
                <c:pt idx="2343">
                  <c:v>55.668154421301587</c:v>
                </c:pt>
                <c:pt idx="2344">
                  <c:v>55.680361638818944</c:v>
                </c:pt>
                <c:pt idx="2345">
                  <c:v>55.810063324940849</c:v>
                </c:pt>
                <c:pt idx="2346">
                  <c:v>55.819600213626288</c:v>
                </c:pt>
                <c:pt idx="2347">
                  <c:v>55.823224231326741</c:v>
                </c:pt>
                <c:pt idx="2348">
                  <c:v>55.80758373388263</c:v>
                </c:pt>
                <c:pt idx="2349">
                  <c:v>55.800526436255417</c:v>
                </c:pt>
                <c:pt idx="2350">
                  <c:v>55.803768978408471</c:v>
                </c:pt>
                <c:pt idx="2351">
                  <c:v>55.796330205233822</c:v>
                </c:pt>
                <c:pt idx="2352">
                  <c:v>55.78336003662163</c:v>
                </c:pt>
                <c:pt idx="2353">
                  <c:v>55.78641184100097</c:v>
                </c:pt>
                <c:pt idx="2354">
                  <c:v>55.797283894102364</c:v>
                </c:pt>
                <c:pt idx="2355">
                  <c:v>55.881589990081615</c:v>
                </c:pt>
                <c:pt idx="2356">
                  <c:v>55.900282291905057</c:v>
                </c:pt>
                <c:pt idx="2357">
                  <c:v>55.94205386434728</c:v>
                </c:pt>
                <c:pt idx="2358">
                  <c:v>55.913824673838391</c:v>
                </c:pt>
                <c:pt idx="2359">
                  <c:v>55.913252460517263</c:v>
                </c:pt>
                <c:pt idx="2360">
                  <c:v>55.94071869993131</c:v>
                </c:pt>
                <c:pt idx="2361">
                  <c:v>55.949874113069335</c:v>
                </c:pt>
                <c:pt idx="2362">
                  <c:v>55.954833295185765</c:v>
                </c:pt>
                <c:pt idx="2363">
                  <c:v>55.95902952620736</c:v>
                </c:pt>
                <c:pt idx="2364">
                  <c:v>55.957312886243983</c:v>
                </c:pt>
                <c:pt idx="2365">
                  <c:v>55.956168459601734</c:v>
                </c:pt>
                <c:pt idx="2366">
                  <c:v>55.941672388799887</c:v>
                </c:pt>
                <c:pt idx="2367">
                  <c:v>55.939955748836496</c:v>
                </c:pt>
                <c:pt idx="2368">
                  <c:v>55.976386663614861</c:v>
                </c:pt>
                <c:pt idx="2369">
                  <c:v>55.991454947737836</c:v>
                </c:pt>
                <c:pt idx="2370">
                  <c:v>55.968947890440219</c:v>
                </c:pt>
                <c:pt idx="2371">
                  <c:v>55.96074616617075</c:v>
                </c:pt>
                <c:pt idx="2372">
                  <c:v>55.964179446097504</c:v>
                </c:pt>
                <c:pt idx="2373">
                  <c:v>55.954261081864651</c:v>
                </c:pt>
                <c:pt idx="2374">
                  <c:v>55.955786984054328</c:v>
                </c:pt>
                <c:pt idx="2375">
                  <c:v>55.948920424200807</c:v>
                </c:pt>
                <c:pt idx="2376">
                  <c:v>55.935378042267494</c:v>
                </c:pt>
                <c:pt idx="2377">
                  <c:v>55.897421225299453</c:v>
                </c:pt>
                <c:pt idx="2378">
                  <c:v>55.905050736247802</c:v>
                </c:pt>
                <c:pt idx="2379">
                  <c:v>55.88673990997178</c:v>
                </c:pt>
                <c:pt idx="2380">
                  <c:v>55.903906309605553</c:v>
                </c:pt>
                <c:pt idx="2381">
                  <c:v>55.906576638437471</c:v>
                </c:pt>
                <c:pt idx="2382">
                  <c:v>55.912108033875029</c:v>
                </c:pt>
                <c:pt idx="2383">
                  <c:v>55.912680247196171</c:v>
                </c:pt>
                <c:pt idx="2384">
                  <c:v>55.916495002670345</c:v>
                </c:pt>
                <c:pt idx="2385">
                  <c:v>55.91744869153888</c:v>
                </c:pt>
                <c:pt idx="2386">
                  <c:v>55.927176317998033</c:v>
                </c:pt>
                <c:pt idx="2387">
                  <c:v>55.91744869153888</c:v>
                </c:pt>
                <c:pt idx="2388">
                  <c:v>55.923552300297558</c:v>
                </c:pt>
                <c:pt idx="2389">
                  <c:v>55.923552300297558</c:v>
                </c:pt>
                <c:pt idx="2390">
                  <c:v>55.88673990997178</c:v>
                </c:pt>
                <c:pt idx="2391">
                  <c:v>55.879491874570839</c:v>
                </c:pt>
                <c:pt idx="2392">
                  <c:v>55.86842908369573</c:v>
                </c:pt>
                <c:pt idx="2393">
                  <c:v>55.834859235522991</c:v>
                </c:pt>
                <c:pt idx="2394">
                  <c:v>55.803006027313629</c:v>
                </c:pt>
                <c:pt idx="2395">
                  <c:v>55.81025406271457</c:v>
                </c:pt>
                <c:pt idx="2396">
                  <c:v>55.816357671473256</c:v>
                </c:pt>
                <c:pt idx="2397">
                  <c:v>55.828946364538034</c:v>
                </c:pt>
                <c:pt idx="2398">
                  <c:v>55.817311360341797</c:v>
                </c:pt>
                <c:pt idx="2399">
                  <c:v>55.83104448004881</c:v>
                </c:pt>
                <c:pt idx="2400">
                  <c:v>55.851644159609364</c:v>
                </c:pt>
                <c:pt idx="2401">
                  <c:v>55.850499732967101</c:v>
                </c:pt>
                <c:pt idx="2402">
                  <c:v>55.860036621652547</c:v>
                </c:pt>
                <c:pt idx="2403">
                  <c:v>55.909246967269382</c:v>
                </c:pt>
                <c:pt idx="2404">
                  <c:v>55.935759517814901</c:v>
                </c:pt>
                <c:pt idx="2405">
                  <c:v>55.935378042267494</c:v>
                </c:pt>
                <c:pt idx="2406">
                  <c:v>55.926413366903184</c:v>
                </c:pt>
                <c:pt idx="2407">
                  <c:v>55.92660410467689</c:v>
                </c:pt>
                <c:pt idx="2408">
                  <c:v>55.933852140077832</c:v>
                </c:pt>
                <c:pt idx="2409">
                  <c:v>55.923743038071265</c:v>
                </c:pt>
                <c:pt idx="2410">
                  <c:v>55.909056229495704</c:v>
                </c:pt>
                <c:pt idx="2411">
                  <c:v>55.928320744640281</c:v>
                </c:pt>
                <c:pt idx="2412">
                  <c:v>55.923552300297573</c:v>
                </c:pt>
                <c:pt idx="2413">
                  <c:v>55.926031891355784</c:v>
                </c:pt>
                <c:pt idx="2414">
                  <c:v>55.918211642633722</c:v>
                </c:pt>
                <c:pt idx="2415">
                  <c:v>55.904287785152995</c:v>
                </c:pt>
                <c:pt idx="2416">
                  <c:v>55.904669260700402</c:v>
                </c:pt>
                <c:pt idx="2417">
                  <c:v>55.898374914168016</c:v>
                </c:pt>
                <c:pt idx="2418">
                  <c:v>55.974860761425191</c:v>
                </c:pt>
                <c:pt idx="2419">
                  <c:v>55.972381170366987</c:v>
                </c:pt>
                <c:pt idx="2420">
                  <c:v>55.97714961470971</c:v>
                </c:pt>
                <c:pt idx="2421">
                  <c:v>55.979819943541621</c:v>
                </c:pt>
                <c:pt idx="2422">
                  <c:v>55.973716334782956</c:v>
                </c:pt>
                <c:pt idx="2423">
                  <c:v>55.97219043259328</c:v>
                </c:pt>
                <c:pt idx="2424">
                  <c:v>55.962462806134134</c:v>
                </c:pt>
                <c:pt idx="2425">
                  <c:v>55.982490272373539</c:v>
                </c:pt>
                <c:pt idx="2426">
                  <c:v>56.002327000839252</c:v>
                </c:pt>
                <c:pt idx="2427">
                  <c:v>56.004615854123756</c:v>
                </c:pt>
                <c:pt idx="2428">
                  <c:v>55.928892957961388</c:v>
                </c:pt>
                <c:pt idx="2429">
                  <c:v>55.940146486610203</c:v>
                </c:pt>
                <c:pt idx="2430">
                  <c:v>55.966086823834573</c:v>
                </c:pt>
                <c:pt idx="2431">
                  <c:v>55.944151979858077</c:v>
                </c:pt>
                <c:pt idx="2432">
                  <c:v>55.959411001754766</c:v>
                </c:pt>
                <c:pt idx="2433">
                  <c:v>55.948348210879658</c:v>
                </c:pt>
                <c:pt idx="2434">
                  <c:v>55.950064850843056</c:v>
                </c:pt>
                <c:pt idx="2435">
                  <c:v>55.948729686427086</c:v>
                </c:pt>
                <c:pt idx="2436">
                  <c:v>55.956168459601734</c:v>
                </c:pt>
                <c:pt idx="2437">
                  <c:v>55.98096437018387</c:v>
                </c:pt>
                <c:pt idx="2438">
                  <c:v>55.989356832227045</c:v>
                </c:pt>
                <c:pt idx="2439">
                  <c:v>56.001373311970703</c:v>
                </c:pt>
                <c:pt idx="2440">
                  <c:v>55.989356832227045</c:v>
                </c:pt>
                <c:pt idx="2441">
                  <c:v>55.997558556496514</c:v>
                </c:pt>
                <c:pt idx="2442">
                  <c:v>56.000610360875861</c:v>
                </c:pt>
                <c:pt idx="2443">
                  <c:v>55.999275196459905</c:v>
                </c:pt>
                <c:pt idx="2444">
                  <c:v>56.0034714274815</c:v>
                </c:pt>
                <c:pt idx="2445">
                  <c:v>55.996986343175401</c:v>
                </c:pt>
                <c:pt idx="2446">
                  <c:v>55.99279011215382</c:v>
                </c:pt>
                <c:pt idx="2447">
                  <c:v>55.970473792629903</c:v>
                </c:pt>
                <c:pt idx="2448">
                  <c:v>55.965896086060901</c:v>
                </c:pt>
                <c:pt idx="2449">
                  <c:v>55.936331731136043</c:v>
                </c:pt>
                <c:pt idx="2450">
                  <c:v>55.933661402304118</c:v>
                </c:pt>
                <c:pt idx="2451">
                  <c:v>55.914587624933255</c:v>
                </c:pt>
                <c:pt idx="2452">
                  <c:v>55.897611963073174</c:v>
                </c:pt>
                <c:pt idx="2453">
                  <c:v>55.899710078583965</c:v>
                </c:pt>
                <c:pt idx="2454">
                  <c:v>55.892462043183038</c:v>
                </c:pt>
                <c:pt idx="2455">
                  <c:v>55.893415732051572</c:v>
                </c:pt>
                <c:pt idx="2456">
                  <c:v>55.883115892271292</c:v>
                </c:pt>
                <c:pt idx="2457">
                  <c:v>55.889791714351098</c:v>
                </c:pt>
                <c:pt idx="2458">
                  <c:v>55.881780727855336</c:v>
                </c:pt>
                <c:pt idx="2459">
                  <c:v>55.879873350118245</c:v>
                </c:pt>
                <c:pt idx="2460">
                  <c:v>55.872625314717332</c:v>
                </c:pt>
                <c:pt idx="2461">
                  <c:v>55.876058594644086</c:v>
                </c:pt>
                <c:pt idx="2462">
                  <c:v>55.884069581139855</c:v>
                </c:pt>
                <c:pt idx="2463">
                  <c:v>55.876249332417807</c:v>
                </c:pt>
                <c:pt idx="2464">
                  <c:v>55.887693598840329</c:v>
                </c:pt>
                <c:pt idx="2465">
                  <c:v>55.885214007782125</c:v>
                </c:pt>
                <c:pt idx="2466">
                  <c:v>55.877965972381183</c:v>
                </c:pt>
                <c:pt idx="2467">
                  <c:v>55.875677119096693</c:v>
                </c:pt>
                <c:pt idx="2468">
                  <c:v>55.876821545738935</c:v>
                </c:pt>
                <c:pt idx="2469">
                  <c:v>55.910009918364246</c:v>
                </c:pt>
                <c:pt idx="2470">
                  <c:v>55.919165331502271</c:v>
                </c:pt>
                <c:pt idx="2471">
                  <c:v>55.937857633325713</c:v>
                </c:pt>
                <c:pt idx="2472">
                  <c:v>55.937094682230885</c:v>
                </c:pt>
                <c:pt idx="2473">
                  <c:v>55.951018539711605</c:v>
                </c:pt>
                <c:pt idx="2474">
                  <c:v>55.944724193179219</c:v>
                </c:pt>
                <c:pt idx="2475">
                  <c:v>55.947203784237431</c:v>
                </c:pt>
                <c:pt idx="2476">
                  <c:v>55.94377050431067</c:v>
                </c:pt>
                <c:pt idx="2477">
                  <c:v>55.940146486610203</c:v>
                </c:pt>
                <c:pt idx="2478">
                  <c:v>55.921072709239333</c:v>
                </c:pt>
                <c:pt idx="2479">
                  <c:v>55.888838025482563</c:v>
                </c:pt>
                <c:pt idx="2480">
                  <c:v>55.877775234607455</c:v>
                </c:pt>
                <c:pt idx="2481">
                  <c:v>55.879491874570817</c:v>
                </c:pt>
                <c:pt idx="2482">
                  <c:v>55.898565651941695</c:v>
                </c:pt>
                <c:pt idx="2483">
                  <c:v>55.903334096284411</c:v>
                </c:pt>
                <c:pt idx="2484">
                  <c:v>55.927176317997997</c:v>
                </c:pt>
                <c:pt idx="2485">
                  <c:v>55.929274433508809</c:v>
                </c:pt>
                <c:pt idx="2486">
                  <c:v>55.927367055771718</c:v>
                </c:pt>
                <c:pt idx="2487">
                  <c:v>55.932516975661862</c:v>
                </c:pt>
                <c:pt idx="2488">
                  <c:v>55.962653543907834</c:v>
                </c:pt>
                <c:pt idx="2489">
                  <c:v>55.974860761425205</c:v>
                </c:pt>
                <c:pt idx="2490">
                  <c:v>55.983253223468374</c:v>
                </c:pt>
                <c:pt idx="2491">
                  <c:v>55.971618219272159</c:v>
                </c:pt>
                <c:pt idx="2492">
                  <c:v>55.971427481498459</c:v>
                </c:pt>
                <c:pt idx="2493">
                  <c:v>55.964179446097525</c:v>
                </c:pt>
                <c:pt idx="2494">
                  <c:v>55.959411001754802</c:v>
                </c:pt>
                <c:pt idx="2495">
                  <c:v>55.981727321278711</c:v>
                </c:pt>
                <c:pt idx="2496">
                  <c:v>55.99794003204395</c:v>
                </c:pt>
                <c:pt idx="2497">
                  <c:v>56.016441596093692</c:v>
                </c:pt>
                <c:pt idx="2498">
                  <c:v>55.961890592812992</c:v>
                </c:pt>
                <c:pt idx="2499">
                  <c:v>55.984397650110608</c:v>
                </c:pt>
                <c:pt idx="2500">
                  <c:v>55.971236743724717</c:v>
                </c:pt>
                <c:pt idx="2501">
                  <c:v>55.972953383688107</c:v>
                </c:pt>
                <c:pt idx="2502">
                  <c:v>55.954642557412058</c:v>
                </c:pt>
                <c:pt idx="2503">
                  <c:v>55.949492637521928</c:v>
                </c:pt>
                <c:pt idx="2504">
                  <c:v>55.945296406500347</c:v>
                </c:pt>
                <c:pt idx="2505">
                  <c:v>55.913061722743578</c:v>
                </c:pt>
                <c:pt idx="2506">
                  <c:v>55.914587624933233</c:v>
                </c:pt>
                <c:pt idx="2507">
                  <c:v>55.894560158693835</c:v>
                </c:pt>
                <c:pt idx="2508">
                  <c:v>55.940527962157624</c:v>
                </c:pt>
                <c:pt idx="2509">
                  <c:v>55.92126344701304</c:v>
                </c:pt>
                <c:pt idx="2510">
                  <c:v>55.929846646829937</c:v>
                </c:pt>
                <c:pt idx="2511">
                  <c:v>55.916304264896624</c:v>
                </c:pt>
                <c:pt idx="2512">
                  <c:v>55.942816815442129</c:v>
                </c:pt>
                <c:pt idx="2513">
                  <c:v>55.939192797741654</c:v>
                </c:pt>
                <c:pt idx="2514">
                  <c:v>55.938239108873105</c:v>
                </c:pt>
                <c:pt idx="2515">
                  <c:v>55.941100175478731</c:v>
                </c:pt>
                <c:pt idx="2516">
                  <c:v>55.920500495918191</c:v>
                </c:pt>
                <c:pt idx="2517">
                  <c:v>55.905241474021501</c:v>
                </c:pt>
                <c:pt idx="2518">
                  <c:v>55.847066453040348</c:v>
                </c:pt>
                <c:pt idx="2519">
                  <c:v>55.850690470740822</c:v>
                </c:pt>
                <c:pt idx="2520">
                  <c:v>55.848401617456304</c:v>
                </c:pt>
                <c:pt idx="2521">
                  <c:v>55.854314488441275</c:v>
                </c:pt>
                <c:pt idx="2522">
                  <c:v>55.830663004501403</c:v>
                </c:pt>
                <c:pt idx="2523">
                  <c:v>55.838673990997179</c:v>
                </c:pt>
                <c:pt idx="2524">
                  <c:v>55.831807431143659</c:v>
                </c:pt>
                <c:pt idx="2525">
                  <c:v>55.829137102311748</c:v>
                </c:pt>
                <c:pt idx="2526">
                  <c:v>55.840581368734263</c:v>
                </c:pt>
                <c:pt idx="2527">
                  <c:v>55.8699549858854</c:v>
                </c:pt>
                <c:pt idx="2528">
                  <c:v>55.833333333333329</c:v>
                </c:pt>
                <c:pt idx="2529">
                  <c:v>55.817311360341797</c:v>
                </c:pt>
                <c:pt idx="2530">
                  <c:v>55.848783093003739</c:v>
                </c:pt>
                <c:pt idx="2531">
                  <c:v>55.85965514610514</c:v>
                </c:pt>
                <c:pt idx="2532">
                  <c:v>55.857175555046922</c:v>
                </c:pt>
                <c:pt idx="2533">
                  <c:v>55.830281528953989</c:v>
                </c:pt>
                <c:pt idx="2534">
                  <c:v>55.825322346837559</c:v>
                </c:pt>
                <c:pt idx="2535">
                  <c:v>55.819600213626302</c:v>
                </c:pt>
                <c:pt idx="2536">
                  <c:v>55.822461280231948</c:v>
                </c:pt>
                <c:pt idx="2537">
                  <c:v>55.794232089723053</c:v>
                </c:pt>
                <c:pt idx="2538">
                  <c:v>55.678263523308168</c:v>
                </c:pt>
                <c:pt idx="2539">
                  <c:v>55.672350652323189</c:v>
                </c:pt>
                <c:pt idx="2540">
                  <c:v>55.626382848859393</c:v>
                </c:pt>
                <c:pt idx="2541">
                  <c:v>55.625429159990844</c:v>
                </c:pt>
                <c:pt idx="2542">
                  <c:v>55.626001373311965</c:v>
                </c:pt>
                <c:pt idx="2543">
                  <c:v>55.657473105973892</c:v>
                </c:pt>
                <c:pt idx="2544">
                  <c:v>55.668917372396422</c:v>
                </c:pt>
                <c:pt idx="2545">
                  <c:v>55.679598687724123</c:v>
                </c:pt>
                <c:pt idx="2546">
                  <c:v>55.690470740825504</c:v>
                </c:pt>
                <c:pt idx="2547">
                  <c:v>55.742732890821699</c:v>
                </c:pt>
                <c:pt idx="2548">
                  <c:v>55.919737544823377</c:v>
                </c:pt>
                <c:pt idx="2549">
                  <c:v>55.914206149385826</c:v>
                </c:pt>
                <c:pt idx="2550">
                  <c:v>55.92946517128253</c:v>
                </c:pt>
                <c:pt idx="2551">
                  <c:v>55.932326237888148</c:v>
                </c:pt>
                <c:pt idx="2552">
                  <c:v>55.970092317082482</c:v>
                </c:pt>
                <c:pt idx="2553">
                  <c:v>55.960746166170757</c:v>
                </c:pt>
                <c:pt idx="2554">
                  <c:v>55.961127641718164</c:v>
                </c:pt>
                <c:pt idx="2555">
                  <c:v>55.96704051270315</c:v>
                </c:pt>
                <c:pt idx="2556">
                  <c:v>55.955596246280621</c:v>
                </c:pt>
                <c:pt idx="2557">
                  <c:v>55.91744869153888</c:v>
                </c:pt>
                <c:pt idx="2558">
                  <c:v>55.95998321507593</c:v>
                </c:pt>
                <c:pt idx="2559">
                  <c:v>55.984779125658065</c:v>
                </c:pt>
                <c:pt idx="2560">
                  <c:v>55.986305027847735</c:v>
                </c:pt>
                <c:pt idx="2561">
                  <c:v>55.992790112153827</c:v>
                </c:pt>
                <c:pt idx="2562">
                  <c:v>55.962462806134148</c:v>
                </c:pt>
                <c:pt idx="2563">
                  <c:v>55.967421988250564</c:v>
                </c:pt>
                <c:pt idx="2564">
                  <c:v>55.970283054856203</c:v>
                </c:pt>
                <c:pt idx="2565">
                  <c:v>55.95998321507593</c:v>
                </c:pt>
                <c:pt idx="2566">
                  <c:v>55.966659037155729</c:v>
                </c:pt>
                <c:pt idx="2567">
                  <c:v>55.980582894636449</c:v>
                </c:pt>
                <c:pt idx="2568">
                  <c:v>55.984206912336923</c:v>
                </c:pt>
                <c:pt idx="2569">
                  <c:v>56.008049134050509</c:v>
                </c:pt>
                <c:pt idx="2570">
                  <c:v>56.016823071641113</c:v>
                </c:pt>
                <c:pt idx="2571">
                  <c:v>56.00862134737163</c:v>
                </c:pt>
                <c:pt idx="2572">
                  <c:v>56.011482413977262</c:v>
                </c:pt>
                <c:pt idx="2573">
                  <c:v>56.028267338063628</c:v>
                </c:pt>
                <c:pt idx="2574">
                  <c:v>56.035324635690849</c:v>
                </c:pt>
                <c:pt idx="2575">
                  <c:v>56.057450217441058</c:v>
                </c:pt>
                <c:pt idx="2576">
                  <c:v>56.060120546272991</c:v>
                </c:pt>
                <c:pt idx="2577">
                  <c:v>56.063172350652337</c:v>
                </c:pt>
                <c:pt idx="2578">
                  <c:v>56.058403906309614</c:v>
                </c:pt>
                <c:pt idx="2579">
                  <c:v>56.053253986419477</c:v>
                </c:pt>
                <c:pt idx="2580">
                  <c:v>56.091401541161211</c:v>
                </c:pt>
                <c:pt idx="2581">
                  <c:v>55.946059357595175</c:v>
                </c:pt>
                <c:pt idx="2582">
                  <c:v>55.957503624017704</c:v>
                </c:pt>
                <c:pt idx="2583">
                  <c:v>55.928320744640267</c:v>
                </c:pt>
                <c:pt idx="2584">
                  <c:v>55.926031891355763</c:v>
                </c:pt>
                <c:pt idx="2585">
                  <c:v>55.920119020370791</c:v>
                </c:pt>
                <c:pt idx="2586">
                  <c:v>55.915732051575503</c:v>
                </c:pt>
                <c:pt idx="2587">
                  <c:v>55.904859998474102</c:v>
                </c:pt>
                <c:pt idx="2588">
                  <c:v>55.917448691538894</c:v>
                </c:pt>
                <c:pt idx="2589">
                  <c:v>55.91592278934921</c:v>
                </c:pt>
                <c:pt idx="2590">
                  <c:v>55.87968261234456</c:v>
                </c:pt>
                <c:pt idx="2591">
                  <c:v>56.029983978027019</c:v>
                </c:pt>
                <c:pt idx="2592">
                  <c:v>56.033226520180065</c:v>
                </c:pt>
                <c:pt idx="2593">
                  <c:v>56.056115053025096</c:v>
                </c:pt>
                <c:pt idx="2594">
                  <c:v>56.092736705577167</c:v>
                </c:pt>
                <c:pt idx="2595">
                  <c:v>56.101319905394064</c:v>
                </c:pt>
                <c:pt idx="2596">
                  <c:v>56.115243762874783</c:v>
                </c:pt>
                <c:pt idx="2597">
                  <c:v>56.127832455939554</c:v>
                </c:pt>
                <c:pt idx="2598">
                  <c:v>56.126497291523606</c:v>
                </c:pt>
                <c:pt idx="2599">
                  <c:v>56.131647211413735</c:v>
                </c:pt>
                <c:pt idx="2600">
                  <c:v>56.153582055390245</c:v>
                </c:pt>
                <c:pt idx="2601">
                  <c:v>56.185244525825873</c:v>
                </c:pt>
                <c:pt idx="2602">
                  <c:v>56.185244525825873</c:v>
                </c:pt>
                <c:pt idx="2603">
                  <c:v>56.195353627832446</c:v>
                </c:pt>
                <c:pt idx="2604">
                  <c:v>56.160067139696331</c:v>
                </c:pt>
                <c:pt idx="2605">
                  <c:v>56.171892881666267</c:v>
                </c:pt>
                <c:pt idx="2606">
                  <c:v>56.185435263599587</c:v>
                </c:pt>
                <c:pt idx="2607">
                  <c:v>56.197261005569523</c:v>
                </c:pt>
                <c:pt idx="2608">
                  <c:v>56.205081254291578</c:v>
                </c:pt>
                <c:pt idx="2609">
                  <c:v>56.20679789425494</c:v>
                </c:pt>
                <c:pt idx="2610">
                  <c:v>56.207942320897203</c:v>
                </c:pt>
                <c:pt idx="2611">
                  <c:v>56.209277485313166</c:v>
                </c:pt>
                <c:pt idx="2612">
                  <c:v>56.230449378194848</c:v>
                </c:pt>
                <c:pt idx="2613">
                  <c:v>56.254100862134727</c:v>
                </c:pt>
                <c:pt idx="2614">
                  <c:v>56.285381857022955</c:v>
                </c:pt>
                <c:pt idx="2615">
                  <c:v>56.305409323262367</c:v>
                </c:pt>
                <c:pt idx="2616">
                  <c:v>56.327534905012577</c:v>
                </c:pt>
                <c:pt idx="2617">
                  <c:v>56.357480735484856</c:v>
                </c:pt>
                <c:pt idx="2618">
                  <c:v>56.401159685664155</c:v>
                </c:pt>
                <c:pt idx="2619">
                  <c:v>56.456855115587111</c:v>
                </c:pt>
                <c:pt idx="2620">
                  <c:v>56.517318989852768</c:v>
                </c:pt>
                <c:pt idx="2621">
                  <c:v>56.57377737087053</c:v>
                </c:pt>
                <c:pt idx="2622">
                  <c:v>56.628709849698637</c:v>
                </c:pt>
                <c:pt idx="2623">
                  <c:v>56.696612497138936</c:v>
                </c:pt>
                <c:pt idx="2624">
                  <c:v>56.755741206988645</c:v>
                </c:pt>
                <c:pt idx="2625">
                  <c:v>56.837949187457092</c:v>
                </c:pt>
                <c:pt idx="2626">
                  <c:v>56.925116350041968</c:v>
                </c:pt>
                <c:pt idx="2627">
                  <c:v>57.03555352101931</c:v>
                </c:pt>
                <c:pt idx="2628">
                  <c:v>57.135500114442678</c:v>
                </c:pt>
                <c:pt idx="2629">
                  <c:v>57.26024261844816</c:v>
                </c:pt>
                <c:pt idx="2630">
                  <c:v>57.386701762417033</c:v>
                </c:pt>
                <c:pt idx="2631">
                  <c:v>57.52765697718776</c:v>
                </c:pt>
                <c:pt idx="2632">
                  <c:v>57.748912794689851</c:v>
                </c:pt>
                <c:pt idx="2633">
                  <c:v>57.917334248874639</c:v>
                </c:pt>
                <c:pt idx="2634">
                  <c:v>58.191805905241473</c:v>
                </c:pt>
                <c:pt idx="2635">
                  <c:v>58.455977721828035</c:v>
                </c:pt>
                <c:pt idx="2636">
                  <c:v>58.7466620889601</c:v>
                </c:pt>
                <c:pt idx="2637">
                  <c:v>59.081025406271479</c:v>
                </c:pt>
                <c:pt idx="2638">
                  <c:v>59.391165026321815</c:v>
                </c:pt>
                <c:pt idx="2639">
                  <c:v>59.849698634317541</c:v>
                </c:pt>
                <c:pt idx="2640">
                  <c:v>60.387388418402381</c:v>
                </c:pt>
                <c:pt idx="2641">
                  <c:v>61.07022964827955</c:v>
                </c:pt>
                <c:pt idx="2642">
                  <c:v>61.821355001144447</c:v>
                </c:pt>
                <c:pt idx="2643">
                  <c:v>62.781147478446634</c:v>
                </c:pt>
                <c:pt idx="2644">
                  <c:v>63.78824292362858</c:v>
                </c:pt>
                <c:pt idx="2645">
                  <c:v>64.996757457846968</c:v>
                </c:pt>
                <c:pt idx="2646">
                  <c:v>66.381132219424742</c:v>
                </c:pt>
                <c:pt idx="2647">
                  <c:v>67.912184328984523</c:v>
                </c:pt>
                <c:pt idx="2648">
                  <c:v>69.654573891813556</c:v>
                </c:pt>
                <c:pt idx="2649">
                  <c:v>71.346036469062341</c:v>
                </c:pt>
                <c:pt idx="2650">
                  <c:v>72.990196078431381</c:v>
                </c:pt>
                <c:pt idx="2651">
                  <c:v>74.522583352407125</c:v>
                </c:pt>
                <c:pt idx="2652">
                  <c:v>75.859273670557727</c:v>
                </c:pt>
                <c:pt idx="2653">
                  <c:v>76.955825131609075</c:v>
                </c:pt>
                <c:pt idx="2654">
                  <c:v>77.816243228809043</c:v>
                </c:pt>
                <c:pt idx="2655">
                  <c:v>78.369573510337986</c:v>
                </c:pt>
                <c:pt idx="2656">
                  <c:v>78.589875638971563</c:v>
                </c:pt>
                <c:pt idx="2657">
                  <c:v>78.509765774013886</c:v>
                </c:pt>
                <c:pt idx="2658">
                  <c:v>78.125238422217151</c:v>
                </c:pt>
                <c:pt idx="2659">
                  <c:v>77.535858701457244</c:v>
                </c:pt>
                <c:pt idx="2660">
                  <c:v>76.70347905699245</c:v>
                </c:pt>
                <c:pt idx="2661">
                  <c:v>75.85393301289389</c:v>
                </c:pt>
                <c:pt idx="2662">
                  <c:v>74.99752040894181</c:v>
                </c:pt>
                <c:pt idx="2663">
                  <c:v>74.116121156633881</c:v>
                </c:pt>
                <c:pt idx="2664">
                  <c:v>73.257038223849875</c:v>
                </c:pt>
                <c:pt idx="2665">
                  <c:v>72.472343022812254</c:v>
                </c:pt>
                <c:pt idx="2666">
                  <c:v>71.737621118486331</c:v>
                </c:pt>
                <c:pt idx="2667">
                  <c:v>70.999084458686212</c:v>
                </c:pt>
                <c:pt idx="2668">
                  <c:v>70.286678873884185</c:v>
                </c:pt>
                <c:pt idx="2669">
                  <c:v>69.557488364995805</c:v>
                </c:pt>
                <c:pt idx="2670">
                  <c:v>68.906881818875405</c:v>
                </c:pt>
                <c:pt idx="2671">
                  <c:v>68.07698176546883</c:v>
                </c:pt>
                <c:pt idx="2672">
                  <c:v>67.153810940718685</c:v>
                </c:pt>
                <c:pt idx="2673">
                  <c:v>66.192683299000535</c:v>
                </c:pt>
                <c:pt idx="2674">
                  <c:v>65.162890058747223</c:v>
                </c:pt>
                <c:pt idx="2675">
                  <c:v>63.973640039673441</c:v>
                </c:pt>
                <c:pt idx="2676">
                  <c:v>62.732890821698312</c:v>
                </c:pt>
                <c:pt idx="2677">
                  <c:v>61.492332341496898</c:v>
                </c:pt>
                <c:pt idx="2678">
                  <c:v>60.173952849622331</c:v>
                </c:pt>
                <c:pt idx="2679">
                  <c:v>58.874647135118629</c:v>
                </c:pt>
                <c:pt idx="2680">
                  <c:v>57.634279392690914</c:v>
                </c:pt>
                <c:pt idx="2681">
                  <c:v>56.49309529259174</c:v>
                </c:pt>
                <c:pt idx="2682">
                  <c:v>55.435645075150674</c:v>
                </c:pt>
                <c:pt idx="2683">
                  <c:v>54.500839246204315</c:v>
                </c:pt>
                <c:pt idx="2684">
                  <c:v>53.671129930571432</c:v>
                </c:pt>
                <c:pt idx="2685">
                  <c:v>53.006408789196598</c:v>
                </c:pt>
                <c:pt idx="2686">
                  <c:v>52.467765316243216</c:v>
                </c:pt>
                <c:pt idx="2687">
                  <c:v>51.993209735255974</c:v>
                </c:pt>
                <c:pt idx="2688">
                  <c:v>51.675440604257268</c:v>
                </c:pt>
                <c:pt idx="2689">
                  <c:v>51.392195010299837</c:v>
                </c:pt>
                <c:pt idx="2690">
                  <c:v>51.145761806668204</c:v>
                </c:pt>
                <c:pt idx="2691">
                  <c:v>50.91096360723278</c:v>
                </c:pt>
                <c:pt idx="2692">
                  <c:v>50.722705424582287</c:v>
                </c:pt>
                <c:pt idx="2693">
                  <c:v>50.507743953612582</c:v>
                </c:pt>
                <c:pt idx="2694">
                  <c:v>50.311093308918913</c:v>
                </c:pt>
                <c:pt idx="2695">
                  <c:v>50.099946593423383</c:v>
                </c:pt>
                <c:pt idx="2696">
                  <c:v>49.874113069352276</c:v>
                </c:pt>
                <c:pt idx="2697">
                  <c:v>49.643701838712154</c:v>
                </c:pt>
                <c:pt idx="2698">
                  <c:v>49.45639734493021</c:v>
                </c:pt>
                <c:pt idx="2699">
                  <c:v>49.35759517814909</c:v>
                </c:pt>
                <c:pt idx="2700">
                  <c:v>49.303234912642111</c:v>
                </c:pt>
                <c:pt idx="2701">
                  <c:v>49.402800030518051</c:v>
                </c:pt>
                <c:pt idx="2702">
                  <c:v>49.534981307698182</c:v>
                </c:pt>
                <c:pt idx="2703">
                  <c:v>49.774166475928901</c:v>
                </c:pt>
                <c:pt idx="2704">
                  <c:v>50.107576104371716</c:v>
                </c:pt>
                <c:pt idx="2705">
                  <c:v>50.574311436636918</c:v>
                </c:pt>
                <c:pt idx="2706">
                  <c:v>51.132219424734885</c:v>
                </c:pt>
                <c:pt idx="2707">
                  <c:v>51.840810254062717</c:v>
                </c:pt>
                <c:pt idx="2708">
                  <c:v>52.635996032654319</c:v>
                </c:pt>
                <c:pt idx="2709">
                  <c:v>53.452735179674981</c:v>
                </c:pt>
                <c:pt idx="2710">
                  <c:v>54.364461738002589</c:v>
                </c:pt>
                <c:pt idx="2711">
                  <c:v>55.261692225528336</c:v>
                </c:pt>
                <c:pt idx="2712">
                  <c:v>56.206225680933855</c:v>
                </c:pt>
                <c:pt idx="2713">
                  <c:v>57.155909056229497</c:v>
                </c:pt>
                <c:pt idx="2714">
                  <c:v>58.129625391012425</c:v>
                </c:pt>
                <c:pt idx="2715">
                  <c:v>59.049172198062102</c:v>
                </c:pt>
                <c:pt idx="2716">
                  <c:v>59.96375982299535</c:v>
                </c:pt>
                <c:pt idx="2717">
                  <c:v>60.842488746471361</c:v>
                </c:pt>
                <c:pt idx="2718">
                  <c:v>61.663233386739918</c:v>
                </c:pt>
                <c:pt idx="2719">
                  <c:v>62.502479591058226</c:v>
                </c:pt>
                <c:pt idx="2720">
                  <c:v>63.323987182421625</c:v>
                </c:pt>
                <c:pt idx="2721">
                  <c:v>64.136339360646986</c:v>
                </c:pt>
                <c:pt idx="2722">
                  <c:v>64.983787289234769</c:v>
                </c:pt>
                <c:pt idx="2723">
                  <c:v>65.881971465629078</c:v>
                </c:pt>
                <c:pt idx="2724">
                  <c:v>66.803425650415832</c:v>
                </c:pt>
                <c:pt idx="2725">
                  <c:v>67.7800030518044</c:v>
                </c:pt>
                <c:pt idx="2726">
                  <c:v>68.817998016327167</c:v>
                </c:pt>
                <c:pt idx="2727">
                  <c:v>69.84893568322272</c:v>
                </c:pt>
                <c:pt idx="2728">
                  <c:v>70.922598611429024</c:v>
                </c:pt>
                <c:pt idx="2729">
                  <c:v>71.935988403143369</c:v>
                </c:pt>
                <c:pt idx="2730">
                  <c:v>72.910658426794853</c:v>
                </c:pt>
                <c:pt idx="2731">
                  <c:v>73.826199740596635</c:v>
                </c:pt>
                <c:pt idx="2732">
                  <c:v>74.649614709697104</c:v>
                </c:pt>
                <c:pt idx="2733">
                  <c:v>75.33817807278551</c:v>
                </c:pt>
                <c:pt idx="2734">
                  <c:v>75.881399252307915</c:v>
                </c:pt>
                <c:pt idx="2735">
                  <c:v>76.266308079652077</c:v>
                </c:pt>
                <c:pt idx="2736">
                  <c:v>76.487373159380482</c:v>
                </c:pt>
                <c:pt idx="2737">
                  <c:v>76.568055237659252</c:v>
                </c:pt>
                <c:pt idx="2738">
                  <c:v>76.490806439307249</c:v>
                </c:pt>
                <c:pt idx="2739">
                  <c:v>76.32505531395438</c:v>
                </c:pt>
                <c:pt idx="2740">
                  <c:v>76.059357595178156</c:v>
                </c:pt>
                <c:pt idx="2741">
                  <c:v>75.707637140459298</c:v>
                </c:pt>
                <c:pt idx="2742">
                  <c:v>75.281719691767776</c:v>
                </c:pt>
                <c:pt idx="2743">
                  <c:v>74.822232394903494</c:v>
                </c:pt>
                <c:pt idx="2744">
                  <c:v>74.326886396582012</c:v>
                </c:pt>
                <c:pt idx="2745">
                  <c:v>73.823720149538431</c:v>
                </c:pt>
                <c:pt idx="2746">
                  <c:v>73.288319218738096</c:v>
                </c:pt>
                <c:pt idx="2747">
                  <c:v>72.750057221332128</c:v>
                </c:pt>
                <c:pt idx="2748">
                  <c:v>72.196536202029463</c:v>
                </c:pt>
                <c:pt idx="2749">
                  <c:v>71.618982223239499</c:v>
                </c:pt>
                <c:pt idx="2750">
                  <c:v>71.005378805218584</c:v>
                </c:pt>
                <c:pt idx="2751">
                  <c:v>70.361448081177997</c:v>
                </c:pt>
                <c:pt idx="2752">
                  <c:v>69.665445944914921</c:v>
                </c:pt>
                <c:pt idx="2753">
                  <c:v>68.916418707560837</c:v>
                </c:pt>
                <c:pt idx="2754">
                  <c:v>68.114938582436849</c:v>
                </c:pt>
                <c:pt idx="2755">
                  <c:v>67.285992217898837</c:v>
                </c:pt>
                <c:pt idx="2756">
                  <c:v>66.420424200808725</c:v>
                </c:pt>
                <c:pt idx="2757">
                  <c:v>65.524910353246369</c:v>
                </c:pt>
                <c:pt idx="2758">
                  <c:v>64.618333714808884</c:v>
                </c:pt>
                <c:pt idx="2759">
                  <c:v>63.727969787136644</c:v>
                </c:pt>
                <c:pt idx="2760">
                  <c:v>62.854581521324498</c:v>
                </c:pt>
                <c:pt idx="2761">
                  <c:v>62.038986800946063</c:v>
                </c:pt>
                <c:pt idx="2762">
                  <c:v>61.303883421072712</c:v>
                </c:pt>
                <c:pt idx="2763">
                  <c:v>60.611886778057531</c:v>
                </c:pt>
                <c:pt idx="2764">
                  <c:v>60.022507057297631</c:v>
                </c:pt>
                <c:pt idx="2765">
                  <c:v>59.475089646753645</c:v>
                </c:pt>
                <c:pt idx="2766">
                  <c:v>59.000534065766374</c:v>
                </c:pt>
                <c:pt idx="2767">
                  <c:v>58.655107957579915</c:v>
                </c:pt>
                <c:pt idx="2768">
                  <c:v>58.362134737163345</c:v>
                </c:pt>
                <c:pt idx="2769">
                  <c:v>58.086709391927982</c:v>
                </c:pt>
                <c:pt idx="2770">
                  <c:v>57.881094071869995</c:v>
                </c:pt>
                <c:pt idx="2771">
                  <c:v>57.657549401083394</c:v>
                </c:pt>
                <c:pt idx="2772">
                  <c:v>57.467574578469524</c:v>
                </c:pt>
                <c:pt idx="2773">
                  <c:v>57.313267719539184</c:v>
                </c:pt>
                <c:pt idx="2774">
                  <c:v>57.179369802395684</c:v>
                </c:pt>
                <c:pt idx="2775">
                  <c:v>57.079423208972322</c:v>
                </c:pt>
                <c:pt idx="2776">
                  <c:v>57.005416952773338</c:v>
                </c:pt>
                <c:pt idx="2777">
                  <c:v>56.90527962157627</c:v>
                </c:pt>
                <c:pt idx="2778">
                  <c:v>56.850156404974449</c:v>
                </c:pt>
                <c:pt idx="2779">
                  <c:v>56.863889524681476</c:v>
                </c:pt>
                <c:pt idx="2780">
                  <c:v>56.925116350041968</c:v>
                </c:pt>
                <c:pt idx="2781">
                  <c:v>57.069695582513155</c:v>
                </c:pt>
                <c:pt idx="2782">
                  <c:v>57.266346227206839</c:v>
                </c:pt>
                <c:pt idx="2783">
                  <c:v>57.548065918974601</c:v>
                </c:pt>
                <c:pt idx="2784">
                  <c:v>57.906462195773244</c:v>
                </c:pt>
                <c:pt idx="2785">
                  <c:v>58.316739147020691</c:v>
                </c:pt>
                <c:pt idx="2786">
                  <c:v>58.794728007934701</c:v>
                </c:pt>
                <c:pt idx="2787">
                  <c:v>59.318684672312521</c:v>
                </c:pt>
                <c:pt idx="2788">
                  <c:v>59.909208819714664</c:v>
                </c:pt>
                <c:pt idx="2789">
                  <c:v>60.52891584649425</c:v>
                </c:pt>
                <c:pt idx="2790">
                  <c:v>61.183718623636231</c:v>
                </c:pt>
                <c:pt idx="2791">
                  <c:v>61.866941329060829</c:v>
                </c:pt>
                <c:pt idx="2792">
                  <c:v>62.544441901274148</c:v>
                </c:pt>
                <c:pt idx="2793">
                  <c:v>63.209735255970109</c:v>
                </c:pt>
                <c:pt idx="2794">
                  <c:v>63.841268024719639</c:v>
                </c:pt>
                <c:pt idx="2795">
                  <c:v>64.486533913176189</c:v>
                </c:pt>
                <c:pt idx="2796">
                  <c:v>65.114251926451544</c:v>
                </c:pt>
                <c:pt idx="2797">
                  <c:v>65.752079041733438</c:v>
                </c:pt>
                <c:pt idx="2798">
                  <c:v>66.370069428549655</c:v>
                </c:pt>
                <c:pt idx="2799">
                  <c:v>66.971274891279492</c:v>
                </c:pt>
                <c:pt idx="2800">
                  <c:v>67.551117723353968</c:v>
                </c:pt>
                <c:pt idx="2801">
                  <c:v>68.130197604333574</c:v>
                </c:pt>
                <c:pt idx="2802">
                  <c:v>68.710803387502864</c:v>
                </c:pt>
                <c:pt idx="2803">
                  <c:v>69.29942015716793</c:v>
                </c:pt>
                <c:pt idx="2804">
                  <c:v>69.914168001831086</c:v>
                </c:pt>
                <c:pt idx="2805">
                  <c:v>70.506981002517733</c:v>
                </c:pt>
                <c:pt idx="2806">
                  <c:v>71.077668421454177</c:v>
                </c:pt>
                <c:pt idx="2807">
                  <c:v>71.642824444953064</c:v>
                </c:pt>
                <c:pt idx="2808">
                  <c:v>72.222858014801233</c:v>
                </c:pt>
                <c:pt idx="2809">
                  <c:v>72.743190661478593</c:v>
                </c:pt>
                <c:pt idx="2810">
                  <c:v>73.20057984283207</c:v>
                </c:pt>
                <c:pt idx="2811">
                  <c:v>73.591401541161204</c:v>
                </c:pt>
                <c:pt idx="2812">
                  <c:v>73.930151827267863</c:v>
                </c:pt>
                <c:pt idx="2813">
                  <c:v>74.175249866483554</c:v>
                </c:pt>
                <c:pt idx="2814">
                  <c:v>74.322499427786681</c:v>
                </c:pt>
                <c:pt idx="2815">
                  <c:v>74.423399710078584</c:v>
                </c:pt>
                <c:pt idx="2816">
                  <c:v>74.218738078889146</c:v>
                </c:pt>
                <c:pt idx="2817">
                  <c:v>74.147211413748394</c:v>
                </c:pt>
                <c:pt idx="2818">
                  <c:v>73.933775844968338</c:v>
                </c:pt>
                <c:pt idx="2819">
                  <c:v>73.71557183184558</c:v>
                </c:pt>
                <c:pt idx="2820">
                  <c:v>73.442816815442114</c:v>
                </c:pt>
                <c:pt idx="2821">
                  <c:v>73.131342030975816</c:v>
                </c:pt>
                <c:pt idx="2822">
                  <c:v>72.775234607461655</c:v>
                </c:pt>
                <c:pt idx="2823">
                  <c:v>72.41760128175784</c:v>
                </c:pt>
                <c:pt idx="2824">
                  <c:v>72.012855725947958</c:v>
                </c:pt>
                <c:pt idx="2825">
                  <c:v>71.605630579079872</c:v>
                </c:pt>
                <c:pt idx="2826">
                  <c:v>71.396200503547718</c:v>
                </c:pt>
                <c:pt idx="2827">
                  <c:v>70.955596246280606</c:v>
                </c:pt>
                <c:pt idx="2828">
                  <c:v>70.515945677882044</c:v>
                </c:pt>
                <c:pt idx="2829">
                  <c:v>70.033760585946439</c:v>
                </c:pt>
                <c:pt idx="2830">
                  <c:v>69.544518196383592</c:v>
                </c:pt>
                <c:pt idx="2831">
                  <c:v>69.036011291676189</c:v>
                </c:pt>
                <c:pt idx="2832">
                  <c:v>68.513199053940625</c:v>
                </c:pt>
                <c:pt idx="2833">
                  <c:v>67.966926070038909</c:v>
                </c:pt>
                <c:pt idx="2834">
                  <c:v>67.410353246356905</c:v>
                </c:pt>
                <c:pt idx="2835">
                  <c:v>66.80991073472191</c:v>
                </c:pt>
                <c:pt idx="2836">
                  <c:v>66.233501182574201</c:v>
                </c:pt>
                <c:pt idx="2837">
                  <c:v>65.632677195391778</c:v>
                </c:pt>
                <c:pt idx="2838">
                  <c:v>65.054741741054414</c:v>
                </c:pt>
                <c:pt idx="2839">
                  <c:v>64.504463263904796</c:v>
                </c:pt>
                <c:pt idx="2840">
                  <c:v>63.988899061570166</c:v>
                </c:pt>
                <c:pt idx="2841">
                  <c:v>63.500610360875861</c:v>
                </c:pt>
                <c:pt idx="2842">
                  <c:v>63.041313801785307</c:v>
                </c:pt>
                <c:pt idx="2843">
                  <c:v>62.602235446707866</c:v>
                </c:pt>
                <c:pt idx="2844">
                  <c:v>62.238689250019078</c:v>
                </c:pt>
                <c:pt idx="2845">
                  <c:v>61.911001754787527</c:v>
                </c:pt>
                <c:pt idx="2846">
                  <c:v>61.616884107728694</c:v>
                </c:pt>
                <c:pt idx="2847">
                  <c:v>61.383039597161805</c:v>
                </c:pt>
                <c:pt idx="2848">
                  <c:v>61.183337148088796</c:v>
                </c:pt>
                <c:pt idx="2849">
                  <c:v>61.023880369268326</c:v>
                </c:pt>
                <c:pt idx="2850">
                  <c:v>60.874914168001837</c:v>
                </c:pt>
                <c:pt idx="2851">
                  <c:v>60.765621423666758</c:v>
                </c:pt>
                <c:pt idx="2852">
                  <c:v>60.734721904325944</c:v>
                </c:pt>
                <c:pt idx="2853">
                  <c:v>60.692378118562615</c:v>
                </c:pt>
                <c:pt idx="2854">
                  <c:v>60.658808270389876</c:v>
                </c:pt>
                <c:pt idx="2855">
                  <c:v>60.649462119478152</c:v>
                </c:pt>
                <c:pt idx="2856">
                  <c:v>60.665865568017111</c:v>
                </c:pt>
                <c:pt idx="2857">
                  <c:v>60.696192874036782</c:v>
                </c:pt>
                <c:pt idx="2858">
                  <c:v>60.765621423666758</c:v>
                </c:pt>
                <c:pt idx="2859">
                  <c:v>60.881780727855357</c:v>
                </c:pt>
                <c:pt idx="2860">
                  <c:v>61.010337987335035</c:v>
                </c:pt>
                <c:pt idx="2861">
                  <c:v>61.179713130388357</c:v>
                </c:pt>
                <c:pt idx="2862">
                  <c:v>61.410696574349593</c:v>
                </c:pt>
                <c:pt idx="2863">
                  <c:v>61.608873121232932</c:v>
                </c:pt>
                <c:pt idx="2864">
                  <c:v>61.882009613183797</c:v>
                </c:pt>
                <c:pt idx="2865">
                  <c:v>62.209506370641648</c:v>
                </c:pt>
                <c:pt idx="2866">
                  <c:v>62.583352407110695</c:v>
                </c:pt>
                <c:pt idx="2867">
                  <c:v>62.984855420767531</c:v>
                </c:pt>
                <c:pt idx="2868">
                  <c:v>63.403334096284425</c:v>
                </c:pt>
                <c:pt idx="2869">
                  <c:v>63.835164415960932</c:v>
                </c:pt>
                <c:pt idx="2870">
                  <c:v>64.251354238193329</c:v>
                </c:pt>
                <c:pt idx="2871">
                  <c:v>64.697489890897998</c:v>
                </c:pt>
                <c:pt idx="2872">
                  <c:v>65.093270771343555</c:v>
                </c:pt>
                <c:pt idx="2873">
                  <c:v>65.587090867475411</c:v>
                </c:pt>
                <c:pt idx="2874">
                  <c:v>66.02063782711528</c:v>
                </c:pt>
                <c:pt idx="2875">
                  <c:v>66.431677729457547</c:v>
                </c:pt>
                <c:pt idx="2876">
                  <c:v>66.826886396581983</c:v>
                </c:pt>
                <c:pt idx="2877">
                  <c:v>67.228389410238805</c:v>
                </c:pt>
                <c:pt idx="2878">
                  <c:v>67.606431677729475</c:v>
                </c:pt>
                <c:pt idx="2879">
                  <c:v>67.94518196383612</c:v>
                </c:pt>
                <c:pt idx="2880">
                  <c:v>68.358701457236592</c:v>
                </c:pt>
                <c:pt idx="2881">
                  <c:v>68.706607156481283</c:v>
                </c:pt>
                <c:pt idx="2882">
                  <c:v>69.044403753719365</c:v>
                </c:pt>
                <c:pt idx="2883">
                  <c:v>69.353780422674888</c:v>
                </c:pt>
                <c:pt idx="2884">
                  <c:v>69.671740291447307</c:v>
                </c:pt>
                <c:pt idx="2885">
                  <c:v>69.986076142519252</c:v>
                </c:pt>
                <c:pt idx="2886">
                  <c:v>70.289921416037231</c:v>
                </c:pt>
                <c:pt idx="2887">
                  <c:v>70.541695277332707</c:v>
                </c:pt>
                <c:pt idx="2888">
                  <c:v>70.77573052567331</c:v>
                </c:pt>
                <c:pt idx="2889">
                  <c:v>70.98306248569466</c:v>
                </c:pt>
                <c:pt idx="2890">
                  <c:v>71.121728847180904</c:v>
                </c:pt>
                <c:pt idx="2891">
                  <c:v>71.233691920347908</c:v>
                </c:pt>
                <c:pt idx="2892">
                  <c:v>71.274319066147868</c:v>
                </c:pt>
                <c:pt idx="2893">
                  <c:v>71.309987029831404</c:v>
                </c:pt>
                <c:pt idx="2894">
                  <c:v>71.280422674906546</c:v>
                </c:pt>
                <c:pt idx="2895">
                  <c:v>71.183146410315103</c:v>
                </c:pt>
                <c:pt idx="2896">
                  <c:v>71.033417257953758</c:v>
                </c:pt>
                <c:pt idx="2897">
                  <c:v>70.855649652857252</c:v>
                </c:pt>
                <c:pt idx="2898">
                  <c:v>70.628290226596476</c:v>
                </c:pt>
                <c:pt idx="2899">
                  <c:v>70.368886854352652</c:v>
                </c:pt>
                <c:pt idx="2900">
                  <c:v>70.08907454032196</c:v>
                </c:pt>
                <c:pt idx="2901">
                  <c:v>69.773594262607759</c:v>
                </c:pt>
                <c:pt idx="2902">
                  <c:v>69.450865949492638</c:v>
                </c:pt>
                <c:pt idx="2903">
                  <c:v>69.133859769588767</c:v>
                </c:pt>
                <c:pt idx="2904">
                  <c:v>68.783474479285886</c:v>
                </c:pt>
                <c:pt idx="2905">
                  <c:v>68.429655909056223</c:v>
                </c:pt>
                <c:pt idx="2906">
                  <c:v>68.063439383535524</c:v>
                </c:pt>
                <c:pt idx="2907">
                  <c:v>67.705043106736866</c:v>
                </c:pt>
                <c:pt idx="2908">
                  <c:v>67.33939879453726</c:v>
                </c:pt>
                <c:pt idx="2909">
                  <c:v>66.962310215915167</c:v>
                </c:pt>
                <c:pt idx="2910">
                  <c:v>66.589990081635761</c:v>
                </c:pt>
                <c:pt idx="2911">
                  <c:v>66.21766994735637</c:v>
                </c:pt>
                <c:pt idx="2912">
                  <c:v>65.83714808880751</c:v>
                </c:pt>
                <c:pt idx="2913">
                  <c:v>65.418669413290615</c:v>
                </c:pt>
                <c:pt idx="2914">
                  <c:v>65.011635004196222</c:v>
                </c:pt>
                <c:pt idx="2915">
                  <c:v>64.626726176852074</c:v>
                </c:pt>
                <c:pt idx="2916">
                  <c:v>64.222743572137034</c:v>
                </c:pt>
                <c:pt idx="2917">
                  <c:v>63.825246051728087</c:v>
                </c:pt>
                <c:pt idx="2918">
                  <c:v>63.449492637521942</c:v>
                </c:pt>
                <c:pt idx="2919">
                  <c:v>63.10425726710919</c:v>
                </c:pt>
                <c:pt idx="2920">
                  <c:v>62.763408865491726</c:v>
                </c:pt>
                <c:pt idx="2921">
                  <c:v>62.448691538872346</c:v>
                </c:pt>
                <c:pt idx="2922">
                  <c:v>62.159342336156236</c:v>
                </c:pt>
                <c:pt idx="2923">
                  <c:v>61.910429541466399</c:v>
                </c:pt>
                <c:pt idx="2924">
                  <c:v>61.703860532539863</c:v>
                </c:pt>
                <c:pt idx="2925">
                  <c:v>61.509689478904406</c:v>
                </c:pt>
                <c:pt idx="2926">
                  <c:v>61.347562371251989</c:v>
                </c:pt>
                <c:pt idx="2927">
                  <c:v>61.21576256961928</c:v>
                </c:pt>
                <c:pt idx="2928">
                  <c:v>60.92813000686656</c:v>
                </c:pt>
                <c:pt idx="2929">
                  <c:v>60.872434576943604</c:v>
                </c:pt>
                <c:pt idx="2930">
                  <c:v>60.824940871290138</c:v>
                </c:pt>
                <c:pt idx="2931">
                  <c:v>60.801670862897673</c:v>
                </c:pt>
                <c:pt idx="2932">
                  <c:v>60.806630045014096</c:v>
                </c:pt>
                <c:pt idx="2933">
                  <c:v>60.827420462348343</c:v>
                </c:pt>
                <c:pt idx="2934">
                  <c:v>60.83447775997557</c:v>
                </c:pt>
                <c:pt idx="2935">
                  <c:v>60.874723430228116</c:v>
                </c:pt>
                <c:pt idx="2936">
                  <c:v>60.964751659418631</c:v>
                </c:pt>
                <c:pt idx="2937">
                  <c:v>61.057640955214765</c:v>
                </c:pt>
                <c:pt idx="2938">
                  <c:v>61.343366140230408</c:v>
                </c:pt>
                <c:pt idx="2939">
                  <c:v>61.443884946974904</c:v>
                </c:pt>
                <c:pt idx="2940">
                  <c:v>61.495765621423651</c:v>
                </c:pt>
                <c:pt idx="2941">
                  <c:v>61.652933546959638</c:v>
                </c:pt>
                <c:pt idx="2942">
                  <c:v>61.833180743114362</c:v>
                </c:pt>
                <c:pt idx="2943">
                  <c:v>62.018959334706643</c:v>
                </c:pt>
                <c:pt idx="2944">
                  <c:v>62.27092393377584</c:v>
                </c:pt>
                <c:pt idx="2945">
                  <c:v>62.504768444342702</c:v>
                </c:pt>
                <c:pt idx="2946">
                  <c:v>62.755779354543371</c:v>
                </c:pt>
                <c:pt idx="2947">
                  <c:v>63.03273060196841</c:v>
                </c:pt>
                <c:pt idx="2948">
                  <c:v>63.210879682612344</c:v>
                </c:pt>
                <c:pt idx="2949">
                  <c:v>63.478103303578244</c:v>
                </c:pt>
                <c:pt idx="2950">
                  <c:v>63.844129091325257</c:v>
                </c:pt>
                <c:pt idx="2951">
                  <c:v>64.121080338750318</c:v>
                </c:pt>
                <c:pt idx="2952">
                  <c:v>64.389066910811039</c:v>
                </c:pt>
                <c:pt idx="2953">
                  <c:v>64.659151598382579</c:v>
                </c:pt>
                <c:pt idx="2954">
                  <c:v>64.894331273365367</c:v>
                </c:pt>
                <c:pt idx="2955">
                  <c:v>65.142671854734104</c:v>
                </c:pt>
                <c:pt idx="2956">
                  <c:v>65.374990463111317</c:v>
                </c:pt>
                <c:pt idx="2957">
                  <c:v>65.576409552147709</c:v>
                </c:pt>
                <c:pt idx="2958">
                  <c:v>65.869382772564265</c:v>
                </c:pt>
                <c:pt idx="2959">
                  <c:v>66.066414892805355</c:v>
                </c:pt>
                <c:pt idx="2960">
                  <c:v>66.238651102464317</c:v>
                </c:pt>
                <c:pt idx="2961">
                  <c:v>66.400015259021899</c:v>
                </c:pt>
                <c:pt idx="2962">
                  <c:v>66.546692607003891</c:v>
                </c:pt>
                <c:pt idx="2963">
                  <c:v>66.674677653162433</c:v>
                </c:pt>
                <c:pt idx="2964">
                  <c:v>66.821545738918132</c:v>
                </c:pt>
                <c:pt idx="2965">
                  <c:v>66.932173647669188</c:v>
                </c:pt>
                <c:pt idx="2966">
                  <c:v>67.018196383611809</c:v>
                </c:pt>
                <c:pt idx="2967">
                  <c:v>67.10593575951782</c:v>
                </c:pt>
                <c:pt idx="2968">
                  <c:v>67.164110780498973</c:v>
                </c:pt>
                <c:pt idx="2969">
                  <c:v>67.206454566262295</c:v>
                </c:pt>
                <c:pt idx="2970">
                  <c:v>67.206263828488574</c:v>
                </c:pt>
                <c:pt idx="2971">
                  <c:v>67.186236362249161</c:v>
                </c:pt>
                <c:pt idx="2972">
                  <c:v>67.148661020828541</c:v>
                </c:pt>
                <c:pt idx="2973">
                  <c:v>67.082093537804226</c:v>
                </c:pt>
                <c:pt idx="2974">
                  <c:v>66.97928587777524</c:v>
                </c:pt>
                <c:pt idx="2975">
                  <c:v>66.899366750591298</c:v>
                </c:pt>
                <c:pt idx="2976">
                  <c:v>66.733043411917308</c:v>
                </c:pt>
                <c:pt idx="2977">
                  <c:v>66.539635309376663</c:v>
                </c:pt>
                <c:pt idx="2978">
                  <c:v>66.330968184939351</c:v>
                </c:pt>
                <c:pt idx="2979">
                  <c:v>66.084534981307698</c:v>
                </c:pt>
                <c:pt idx="2980">
                  <c:v>65.850881208514537</c:v>
                </c:pt>
                <c:pt idx="2981">
                  <c:v>65.590524147402149</c:v>
                </c:pt>
                <c:pt idx="2982">
                  <c:v>65.315098802166773</c:v>
                </c:pt>
                <c:pt idx="2983">
                  <c:v>65.059319447623395</c:v>
                </c:pt>
                <c:pt idx="2984">
                  <c:v>64.763103685053778</c:v>
                </c:pt>
                <c:pt idx="2985">
                  <c:v>64.450102998397796</c:v>
                </c:pt>
                <c:pt idx="2986">
                  <c:v>64.207293812466617</c:v>
                </c:pt>
                <c:pt idx="2987">
                  <c:v>63.958190280003045</c:v>
                </c:pt>
                <c:pt idx="2988">
                  <c:v>63.713473716334782</c:v>
                </c:pt>
                <c:pt idx="2989">
                  <c:v>63.491454947737836</c:v>
                </c:pt>
                <c:pt idx="2990">
                  <c:v>63.242542153047985</c:v>
                </c:pt>
                <c:pt idx="2991">
                  <c:v>62.996681162737467</c:v>
                </c:pt>
                <c:pt idx="2992">
                  <c:v>62.812046997787448</c:v>
                </c:pt>
                <c:pt idx="2993">
                  <c:v>62.5610360875868</c:v>
                </c:pt>
                <c:pt idx="2994">
                  <c:v>62.351987487602045</c:v>
                </c:pt>
                <c:pt idx="2995">
                  <c:v>62.092965590905621</c:v>
                </c:pt>
                <c:pt idx="2996">
                  <c:v>61.839856565194182</c:v>
                </c:pt>
                <c:pt idx="2997">
                  <c:v>61.594377050431078</c:v>
                </c:pt>
                <c:pt idx="2998">
                  <c:v>61.352521553368433</c:v>
                </c:pt>
                <c:pt idx="2999">
                  <c:v>61.106851300831615</c:v>
                </c:pt>
                <c:pt idx="3000">
                  <c:v>60.890554665445947</c:v>
                </c:pt>
                <c:pt idx="3001">
                  <c:v>60.716220340276188</c:v>
                </c:pt>
                <c:pt idx="3002">
                  <c:v>60.503547722590994</c:v>
                </c:pt>
                <c:pt idx="3003">
                  <c:v>60.358777752346086</c:v>
                </c:pt>
                <c:pt idx="3004">
                  <c:v>60.204852368963166</c:v>
                </c:pt>
                <c:pt idx="3005">
                  <c:v>60.109864957656235</c:v>
                </c:pt>
                <c:pt idx="3006">
                  <c:v>60.005912870984993</c:v>
                </c:pt>
                <c:pt idx="3007">
                  <c:v>59.926565957122172</c:v>
                </c:pt>
                <c:pt idx="3008">
                  <c:v>59.893759060044282</c:v>
                </c:pt>
                <c:pt idx="3009">
                  <c:v>59.873159380483742</c:v>
                </c:pt>
                <c:pt idx="3010">
                  <c:v>59.859044785229287</c:v>
                </c:pt>
                <c:pt idx="3011">
                  <c:v>59.85046158541239</c:v>
                </c:pt>
                <c:pt idx="3012">
                  <c:v>59.849507896543855</c:v>
                </c:pt>
                <c:pt idx="3013">
                  <c:v>59.840161745632123</c:v>
                </c:pt>
                <c:pt idx="3014">
                  <c:v>59.877737087052743</c:v>
                </c:pt>
                <c:pt idx="3015">
                  <c:v>59.923323414969119</c:v>
                </c:pt>
                <c:pt idx="3016">
                  <c:v>59.991989013504238</c:v>
                </c:pt>
                <c:pt idx="3017">
                  <c:v>60.064087891966132</c:v>
                </c:pt>
                <c:pt idx="3018">
                  <c:v>60.099183642328526</c:v>
                </c:pt>
                <c:pt idx="3019">
                  <c:v>60.188258182650486</c:v>
                </c:pt>
                <c:pt idx="3020">
                  <c:v>60.302128633554595</c:v>
                </c:pt>
                <c:pt idx="3021">
                  <c:v>60.418097199969473</c:v>
                </c:pt>
                <c:pt idx="3022">
                  <c:v>60.540932326237893</c:v>
                </c:pt>
                <c:pt idx="3023">
                  <c:v>60.69962615396355</c:v>
                </c:pt>
                <c:pt idx="3024">
                  <c:v>60.850690470740822</c:v>
                </c:pt>
                <c:pt idx="3025">
                  <c:v>61.002136263065537</c:v>
                </c:pt>
                <c:pt idx="3026">
                  <c:v>61.153963530937666</c:v>
                </c:pt>
                <c:pt idx="3027">
                  <c:v>61.324483100633259</c:v>
                </c:pt>
                <c:pt idx="3028">
                  <c:v>61.543450064850845</c:v>
                </c:pt>
                <c:pt idx="3029">
                  <c:v>61.694705119401853</c:v>
                </c:pt>
                <c:pt idx="3030">
                  <c:v>61.853398947127495</c:v>
                </c:pt>
                <c:pt idx="3031">
                  <c:v>62.018387121385516</c:v>
                </c:pt>
                <c:pt idx="3032">
                  <c:v>62.200350957503623</c:v>
                </c:pt>
                <c:pt idx="3033">
                  <c:v>62.328336003662159</c:v>
                </c:pt>
                <c:pt idx="3034">
                  <c:v>62.467765316243245</c:v>
                </c:pt>
                <c:pt idx="3035">
                  <c:v>62.60738536659801</c:v>
                </c:pt>
                <c:pt idx="3036">
                  <c:v>62.756733043411927</c:v>
                </c:pt>
                <c:pt idx="3037">
                  <c:v>62.881284809643716</c:v>
                </c:pt>
                <c:pt idx="3038">
                  <c:v>62.98943312733654</c:v>
                </c:pt>
                <c:pt idx="3039">
                  <c:v>63.097962920576791</c:v>
                </c:pt>
                <c:pt idx="3040">
                  <c:v>63.281261921110868</c:v>
                </c:pt>
                <c:pt idx="3041">
                  <c:v>63.364423590447856</c:v>
                </c:pt>
                <c:pt idx="3042">
                  <c:v>63.435187304493795</c:v>
                </c:pt>
                <c:pt idx="3043">
                  <c:v>63.514724956130337</c:v>
                </c:pt>
                <c:pt idx="3044">
                  <c:v>63.587777523460758</c:v>
                </c:pt>
                <c:pt idx="3045">
                  <c:v>63.632982375829712</c:v>
                </c:pt>
                <c:pt idx="3046">
                  <c:v>63.661402304112322</c:v>
                </c:pt>
                <c:pt idx="3047">
                  <c:v>63.67265583276113</c:v>
                </c:pt>
                <c:pt idx="3048">
                  <c:v>63.670748455024054</c:v>
                </c:pt>
                <c:pt idx="3049">
                  <c:v>63.664454108491668</c:v>
                </c:pt>
                <c:pt idx="3050">
                  <c:v>63.556305790798817</c:v>
                </c:pt>
                <c:pt idx="3051">
                  <c:v>63.498702983138784</c:v>
                </c:pt>
                <c:pt idx="3052">
                  <c:v>63.414015411612127</c:v>
                </c:pt>
                <c:pt idx="3053">
                  <c:v>63.368047608148323</c:v>
                </c:pt>
                <c:pt idx="3054">
                  <c:v>63.244449530785076</c:v>
                </c:pt>
                <c:pt idx="3055">
                  <c:v>63.119897764553301</c:v>
                </c:pt>
                <c:pt idx="3056">
                  <c:v>62.990577553978788</c:v>
                </c:pt>
                <c:pt idx="3057">
                  <c:v>62.847142748149835</c:v>
                </c:pt>
                <c:pt idx="3058">
                  <c:v>62.699130235751873</c:v>
                </c:pt>
                <c:pt idx="3059">
                  <c:v>62.542153047989622</c:v>
                </c:pt>
                <c:pt idx="3060">
                  <c:v>62.367055771725028</c:v>
                </c:pt>
                <c:pt idx="3061">
                  <c:v>62.208361943999385</c:v>
                </c:pt>
                <c:pt idx="3062">
                  <c:v>62.044327458609892</c:v>
                </c:pt>
                <c:pt idx="3063">
                  <c:v>61.856641489280527</c:v>
                </c:pt>
                <c:pt idx="3064">
                  <c:v>61.684214541847858</c:v>
                </c:pt>
                <c:pt idx="3065">
                  <c:v>61.519989318684658</c:v>
                </c:pt>
                <c:pt idx="3066">
                  <c:v>61.321431296253898</c:v>
                </c:pt>
                <c:pt idx="3067">
                  <c:v>61.153391317616524</c:v>
                </c:pt>
                <c:pt idx="3068">
                  <c:v>60.987640192263676</c:v>
                </c:pt>
                <c:pt idx="3069">
                  <c:v>60.859273670557705</c:v>
                </c:pt>
                <c:pt idx="3070">
                  <c:v>60.698290989547559</c:v>
                </c:pt>
                <c:pt idx="3071">
                  <c:v>60.5107957579919</c:v>
                </c:pt>
                <c:pt idx="3072">
                  <c:v>60.336652170595855</c:v>
                </c:pt>
                <c:pt idx="3073">
                  <c:v>60.139810788128479</c:v>
                </c:pt>
                <c:pt idx="3074">
                  <c:v>59.991035324635689</c:v>
                </c:pt>
                <c:pt idx="3075">
                  <c:v>59.831960021362626</c:v>
                </c:pt>
                <c:pt idx="3076">
                  <c:v>59.683375295643543</c:v>
                </c:pt>
                <c:pt idx="3077">
                  <c:v>59.505607690547038</c:v>
                </c:pt>
                <c:pt idx="3078">
                  <c:v>59.274433508812081</c:v>
                </c:pt>
                <c:pt idx="3079">
                  <c:v>59.103723201342788</c:v>
                </c:pt>
                <c:pt idx="3080">
                  <c:v>58.978789959563585</c:v>
                </c:pt>
                <c:pt idx="3081">
                  <c:v>58.90764476997024</c:v>
                </c:pt>
                <c:pt idx="3082">
                  <c:v>58.829633020523374</c:v>
                </c:pt>
                <c:pt idx="3083">
                  <c:v>58.765926604104678</c:v>
                </c:pt>
                <c:pt idx="3084">
                  <c:v>58.699931334401448</c:v>
                </c:pt>
                <c:pt idx="3085">
                  <c:v>58.608949416342398</c:v>
                </c:pt>
                <c:pt idx="3086">
                  <c:v>58.575951781490801</c:v>
                </c:pt>
                <c:pt idx="3087">
                  <c:v>58.544670786602566</c:v>
                </c:pt>
                <c:pt idx="3088">
                  <c:v>58.592736705577167</c:v>
                </c:pt>
                <c:pt idx="3089">
                  <c:v>58.59273670557716</c:v>
                </c:pt>
                <c:pt idx="3090">
                  <c:v>58.587968261234437</c:v>
                </c:pt>
                <c:pt idx="3091">
                  <c:v>58.582436865796886</c:v>
                </c:pt>
                <c:pt idx="3092">
                  <c:v>58.602464332036313</c:v>
                </c:pt>
                <c:pt idx="3093">
                  <c:v>58.547150377660799</c:v>
                </c:pt>
                <c:pt idx="3094">
                  <c:v>58.562218661783788</c:v>
                </c:pt>
                <c:pt idx="3095">
                  <c:v>58.638132295719842</c:v>
                </c:pt>
                <c:pt idx="3096">
                  <c:v>58.685244525825894</c:v>
                </c:pt>
                <c:pt idx="3097">
                  <c:v>58.805409323262396</c:v>
                </c:pt>
                <c:pt idx="3098">
                  <c:v>58.877698939497989</c:v>
                </c:pt>
                <c:pt idx="3099">
                  <c:v>58.964103150988009</c:v>
                </c:pt>
                <c:pt idx="3100">
                  <c:v>59.057564660105285</c:v>
                </c:pt>
                <c:pt idx="3101">
                  <c:v>59.136720836194399</c:v>
                </c:pt>
                <c:pt idx="3102">
                  <c:v>59.214541847867544</c:v>
                </c:pt>
                <c:pt idx="3103">
                  <c:v>59.411383230334934</c:v>
                </c:pt>
                <c:pt idx="3104">
                  <c:v>59.565499351491567</c:v>
                </c:pt>
                <c:pt idx="3105">
                  <c:v>59.676317998016316</c:v>
                </c:pt>
                <c:pt idx="3106">
                  <c:v>59.807545586327912</c:v>
                </c:pt>
                <c:pt idx="3107">
                  <c:v>59.889562829022644</c:v>
                </c:pt>
                <c:pt idx="3108">
                  <c:v>60.017929350728608</c:v>
                </c:pt>
                <c:pt idx="3109">
                  <c:v>60.102235446707859</c:v>
                </c:pt>
                <c:pt idx="3110">
                  <c:v>60.216487373159374</c:v>
                </c:pt>
                <c:pt idx="3111">
                  <c:v>60.338178072785546</c:v>
                </c:pt>
                <c:pt idx="3112">
                  <c:v>60.510795757991914</c:v>
                </c:pt>
                <c:pt idx="3113">
                  <c:v>60.607118333714823</c:v>
                </c:pt>
                <c:pt idx="3114">
                  <c:v>60.727473868925017</c:v>
                </c:pt>
                <c:pt idx="3115">
                  <c:v>60.824559395742746</c:v>
                </c:pt>
                <c:pt idx="3116">
                  <c:v>60.923552300297544</c:v>
                </c:pt>
                <c:pt idx="3117">
                  <c:v>61.057831692988486</c:v>
                </c:pt>
                <c:pt idx="3118">
                  <c:v>61.131074998092629</c:v>
                </c:pt>
                <c:pt idx="3119">
                  <c:v>61.234454871442757</c:v>
                </c:pt>
                <c:pt idx="3120">
                  <c:v>61.296063172350657</c:v>
                </c:pt>
                <c:pt idx="3121">
                  <c:v>61.359006637674518</c:v>
                </c:pt>
                <c:pt idx="3122">
                  <c:v>61.367971313038836</c:v>
                </c:pt>
                <c:pt idx="3123">
                  <c:v>61.422331578545823</c:v>
                </c:pt>
                <c:pt idx="3124">
                  <c:v>61.426909285114824</c:v>
                </c:pt>
                <c:pt idx="3125">
                  <c:v>61.435873960479135</c:v>
                </c:pt>
                <c:pt idx="3126">
                  <c:v>61.435873960479128</c:v>
                </c:pt>
                <c:pt idx="3127">
                  <c:v>61.409742885481037</c:v>
                </c:pt>
                <c:pt idx="3128">
                  <c:v>61.337262531471723</c:v>
                </c:pt>
                <c:pt idx="3129">
                  <c:v>61.331540398260472</c:v>
                </c:pt>
                <c:pt idx="3130">
                  <c:v>61.321622034027619</c:v>
                </c:pt>
                <c:pt idx="3131">
                  <c:v>61.3078889143206</c:v>
                </c:pt>
                <c:pt idx="3132">
                  <c:v>61.26382848859388</c:v>
                </c:pt>
                <c:pt idx="3133">
                  <c:v>61.208896009765773</c:v>
                </c:pt>
                <c:pt idx="3134">
                  <c:v>61.150339513237213</c:v>
                </c:pt>
                <c:pt idx="3135">
                  <c:v>61.115243762874812</c:v>
                </c:pt>
                <c:pt idx="3136">
                  <c:v>61.043907835507753</c:v>
                </c:pt>
                <c:pt idx="3137">
                  <c:v>60.965514610513466</c:v>
                </c:pt>
                <c:pt idx="3138">
                  <c:v>60.966659037155729</c:v>
                </c:pt>
                <c:pt idx="3139">
                  <c:v>60.9002822919051</c:v>
                </c:pt>
                <c:pt idx="3140">
                  <c:v>60.803006027313657</c:v>
                </c:pt>
                <c:pt idx="3141">
                  <c:v>60.710116731517509</c:v>
                </c:pt>
                <c:pt idx="3142">
                  <c:v>60.630960555428395</c:v>
                </c:pt>
                <c:pt idx="3143">
                  <c:v>60.452811474784468</c:v>
                </c:pt>
                <c:pt idx="3144">
                  <c:v>60.334363317311364</c:v>
                </c:pt>
                <c:pt idx="3145">
                  <c:v>60.227550164034504</c:v>
                </c:pt>
                <c:pt idx="3146">
                  <c:v>60.140383001449628</c:v>
                </c:pt>
                <c:pt idx="3147">
                  <c:v>60.054360265506986</c:v>
                </c:pt>
                <c:pt idx="3148">
                  <c:v>59.954222934309904</c:v>
                </c:pt>
                <c:pt idx="3149">
                  <c:v>59.821469443808645</c:v>
                </c:pt>
                <c:pt idx="3150">
                  <c:v>59.730106050202174</c:v>
                </c:pt>
                <c:pt idx="3151">
                  <c:v>59.610322728313122</c:v>
                </c:pt>
                <c:pt idx="3152">
                  <c:v>59.48653391317616</c:v>
                </c:pt>
                <c:pt idx="3153">
                  <c:v>59.482337682154579</c:v>
                </c:pt>
                <c:pt idx="3154">
                  <c:v>59.404516670481428</c:v>
                </c:pt>
                <c:pt idx="3155">
                  <c:v>59.315632867933161</c:v>
                </c:pt>
                <c:pt idx="3156">
                  <c:v>59.24849317158769</c:v>
                </c:pt>
                <c:pt idx="3157">
                  <c:v>59.151407644769961</c:v>
                </c:pt>
                <c:pt idx="3158">
                  <c:v>59.074158846417937</c:v>
                </c:pt>
                <c:pt idx="3159">
                  <c:v>58.995765621423665</c:v>
                </c:pt>
                <c:pt idx="3160">
                  <c:v>58.938162813763633</c:v>
                </c:pt>
                <c:pt idx="3161">
                  <c:v>58.900587472343013</c:v>
                </c:pt>
                <c:pt idx="3162">
                  <c:v>58.861867704280144</c:v>
                </c:pt>
                <c:pt idx="3163">
                  <c:v>58.812848096437008</c:v>
                </c:pt>
                <c:pt idx="3164">
                  <c:v>58.748569466697191</c:v>
                </c:pt>
                <c:pt idx="3165">
                  <c:v>58.734073395895322</c:v>
                </c:pt>
                <c:pt idx="3166">
                  <c:v>58.697642481116951</c:v>
                </c:pt>
                <c:pt idx="3167">
                  <c:v>58.68486305027848</c:v>
                </c:pt>
                <c:pt idx="3168">
                  <c:v>58.680285343709464</c:v>
                </c:pt>
                <c:pt idx="3169">
                  <c:v>58.705271992065299</c:v>
                </c:pt>
                <c:pt idx="3170">
                  <c:v>58.71690699626155</c:v>
                </c:pt>
                <c:pt idx="3171">
                  <c:v>58.720149538414603</c:v>
                </c:pt>
                <c:pt idx="3172">
                  <c:v>58.731975280384539</c:v>
                </c:pt>
                <c:pt idx="3173">
                  <c:v>58.766880292973227</c:v>
                </c:pt>
                <c:pt idx="3174">
                  <c:v>58.817235065232317</c:v>
                </c:pt>
                <c:pt idx="3175">
                  <c:v>58.844892042420078</c:v>
                </c:pt>
                <c:pt idx="3176">
                  <c:v>58.881322957198435</c:v>
                </c:pt>
                <c:pt idx="3177">
                  <c:v>58.930914778362691</c:v>
                </c:pt>
                <c:pt idx="3178">
                  <c:v>58.982413977264045</c:v>
                </c:pt>
                <c:pt idx="3179">
                  <c:v>59.036964980544738</c:v>
                </c:pt>
                <c:pt idx="3180">
                  <c:v>59.088654917219785</c:v>
                </c:pt>
                <c:pt idx="3181">
                  <c:v>59.152170595864789</c:v>
                </c:pt>
                <c:pt idx="3182">
                  <c:v>59.231898985275031</c:v>
                </c:pt>
                <c:pt idx="3183">
                  <c:v>59.312771801327528</c:v>
                </c:pt>
                <c:pt idx="3184">
                  <c:v>59.391927977416643</c:v>
                </c:pt>
                <c:pt idx="3185">
                  <c:v>59.463073167009995</c:v>
                </c:pt>
                <c:pt idx="3186">
                  <c:v>59.546807049668111</c:v>
                </c:pt>
                <c:pt idx="3187">
                  <c:v>59.638170443274568</c:v>
                </c:pt>
                <c:pt idx="3188">
                  <c:v>59.736209658960867</c:v>
                </c:pt>
                <c:pt idx="3189">
                  <c:v>59.816700999465958</c:v>
                </c:pt>
                <c:pt idx="3190">
                  <c:v>59.913595788509973</c:v>
                </c:pt>
                <c:pt idx="3191">
                  <c:v>60.019645990692013</c:v>
                </c:pt>
                <c:pt idx="3192">
                  <c:v>60.117112993057162</c:v>
                </c:pt>
                <c:pt idx="3193">
                  <c:v>60.208857862211026</c:v>
                </c:pt>
                <c:pt idx="3194">
                  <c:v>60.319104295414682</c:v>
                </c:pt>
                <c:pt idx="3195">
                  <c:v>60.417143511100939</c:v>
                </c:pt>
                <c:pt idx="3196">
                  <c:v>60.505836575875477</c:v>
                </c:pt>
                <c:pt idx="3197">
                  <c:v>60.593575951781496</c:v>
                </c:pt>
                <c:pt idx="3198">
                  <c:v>60.670634012359798</c:v>
                </c:pt>
                <c:pt idx="3199">
                  <c:v>60.75551232166017</c:v>
                </c:pt>
                <c:pt idx="3200">
                  <c:v>60.824750133516446</c:v>
                </c:pt>
                <c:pt idx="3201">
                  <c:v>60.882162203402764</c:v>
                </c:pt>
                <c:pt idx="3202">
                  <c:v>60.902761882963297</c:v>
                </c:pt>
                <c:pt idx="3203">
                  <c:v>61.000419623102154</c:v>
                </c:pt>
                <c:pt idx="3204">
                  <c:v>61.018921187151911</c:v>
                </c:pt>
                <c:pt idx="3205">
                  <c:v>61.116769665064488</c:v>
                </c:pt>
                <c:pt idx="3206">
                  <c:v>61.152819104295432</c:v>
                </c:pt>
                <c:pt idx="3207">
                  <c:v>61.189059281300068</c:v>
                </c:pt>
                <c:pt idx="3208">
                  <c:v>61.205844205386448</c:v>
                </c:pt>
                <c:pt idx="3209">
                  <c:v>61.217479209582692</c:v>
                </c:pt>
                <c:pt idx="3210">
                  <c:v>61.216906996261535</c:v>
                </c:pt>
                <c:pt idx="3211">
                  <c:v>61.222819867246507</c:v>
                </c:pt>
                <c:pt idx="3212">
                  <c:v>61.31113145647366</c:v>
                </c:pt>
                <c:pt idx="3213">
                  <c:v>61.216334782940429</c:v>
                </c:pt>
                <c:pt idx="3214">
                  <c:v>61.225299458304733</c:v>
                </c:pt>
                <c:pt idx="3215">
                  <c:v>61.157969024185562</c:v>
                </c:pt>
                <c:pt idx="3216">
                  <c:v>61.147859922178995</c:v>
                </c:pt>
                <c:pt idx="3217">
                  <c:v>61.121728847180918</c:v>
                </c:pt>
                <c:pt idx="3218">
                  <c:v>61.102655069810055</c:v>
                </c:pt>
                <c:pt idx="3219">
                  <c:v>61.064888990615728</c:v>
                </c:pt>
                <c:pt idx="3220">
                  <c:v>61.035133897917163</c:v>
                </c:pt>
                <c:pt idx="3221">
                  <c:v>60.999465934233626</c:v>
                </c:pt>
                <c:pt idx="3222">
                  <c:v>60.94300755321585</c:v>
                </c:pt>
                <c:pt idx="3223">
                  <c:v>60.929655909056237</c:v>
                </c:pt>
                <c:pt idx="3224">
                  <c:v>60.879301136797139</c:v>
                </c:pt>
                <c:pt idx="3225">
                  <c:v>60.870527199206528</c:v>
                </c:pt>
                <c:pt idx="3226">
                  <c:v>60.80643930724041</c:v>
                </c:pt>
                <c:pt idx="3227">
                  <c:v>60.745212481879904</c:v>
                </c:pt>
                <c:pt idx="3228">
                  <c:v>60.692759594110022</c:v>
                </c:pt>
                <c:pt idx="3229">
                  <c:v>60.62180514229037</c:v>
                </c:pt>
                <c:pt idx="3230">
                  <c:v>60.570687418936437</c:v>
                </c:pt>
                <c:pt idx="3231">
                  <c:v>60.501831082627611</c:v>
                </c:pt>
                <c:pt idx="3232">
                  <c:v>60.404936293583589</c:v>
                </c:pt>
                <c:pt idx="3233">
                  <c:v>60.3524834058137</c:v>
                </c:pt>
                <c:pt idx="3234">
                  <c:v>60.29278248264287</c:v>
                </c:pt>
                <c:pt idx="3235">
                  <c:v>60.205043106736881</c:v>
                </c:pt>
                <c:pt idx="3236">
                  <c:v>60.176241702906864</c:v>
                </c:pt>
                <c:pt idx="3237">
                  <c:v>60.113107499809267</c:v>
                </c:pt>
                <c:pt idx="3238">
                  <c:v>60.08010986495767</c:v>
                </c:pt>
                <c:pt idx="3239">
                  <c:v>60.057412069886333</c:v>
                </c:pt>
                <c:pt idx="3240">
                  <c:v>60.028992141603737</c:v>
                </c:pt>
                <c:pt idx="3241">
                  <c:v>60.006294346532385</c:v>
                </c:pt>
                <c:pt idx="3242">
                  <c:v>59.982833600366213</c:v>
                </c:pt>
                <c:pt idx="3243">
                  <c:v>59.973487449454502</c:v>
                </c:pt>
                <c:pt idx="3244">
                  <c:v>59.958419165331506</c:v>
                </c:pt>
                <c:pt idx="3245">
                  <c:v>59.938582436865815</c:v>
                </c:pt>
                <c:pt idx="3246">
                  <c:v>59.933051041428257</c:v>
                </c:pt>
                <c:pt idx="3247">
                  <c:v>59.955939574273302</c:v>
                </c:pt>
                <c:pt idx="3248">
                  <c:v>59.957656214236678</c:v>
                </c:pt>
                <c:pt idx="3249">
                  <c:v>59.963759822995357</c:v>
                </c:pt>
                <c:pt idx="3250">
                  <c:v>59.979209582665774</c:v>
                </c:pt>
                <c:pt idx="3251">
                  <c:v>60.008964675364325</c:v>
                </c:pt>
                <c:pt idx="3252">
                  <c:v>60.040627145799974</c:v>
                </c:pt>
                <c:pt idx="3253">
                  <c:v>60.06942854962999</c:v>
                </c:pt>
                <c:pt idx="3254">
                  <c:v>60.104333562218677</c:v>
                </c:pt>
                <c:pt idx="3255">
                  <c:v>60.146486610208306</c:v>
                </c:pt>
                <c:pt idx="3256">
                  <c:v>60.186923018234538</c:v>
                </c:pt>
                <c:pt idx="3257">
                  <c:v>60.232318608377213</c:v>
                </c:pt>
                <c:pt idx="3258">
                  <c:v>60.280956740672949</c:v>
                </c:pt>
                <c:pt idx="3259">
                  <c:v>60.340657663843764</c:v>
                </c:pt>
                <c:pt idx="3260">
                  <c:v>60.409132524605198</c:v>
                </c:pt>
                <c:pt idx="3261">
                  <c:v>60.477416647592918</c:v>
                </c:pt>
                <c:pt idx="3262">
                  <c:v>60.546272983901744</c:v>
                </c:pt>
                <c:pt idx="3263">
                  <c:v>60.626001373311986</c:v>
                </c:pt>
                <c:pt idx="3264">
                  <c:v>60.712787060349442</c:v>
                </c:pt>
                <c:pt idx="3265">
                  <c:v>60.788509956511803</c:v>
                </c:pt>
                <c:pt idx="3266">
                  <c:v>60.867856870374609</c:v>
                </c:pt>
                <c:pt idx="3267">
                  <c:v>60.95654993514917</c:v>
                </c:pt>
                <c:pt idx="3268">
                  <c:v>61.040665293354706</c:v>
                </c:pt>
                <c:pt idx="3269">
                  <c:v>61.138895246814684</c:v>
                </c:pt>
                <c:pt idx="3270">
                  <c:v>61.212329289692548</c:v>
                </c:pt>
                <c:pt idx="3271">
                  <c:v>61.298542763408875</c:v>
                </c:pt>
                <c:pt idx="3272">
                  <c:v>61.362630655374993</c:v>
                </c:pt>
                <c:pt idx="3273">
                  <c:v>61.428435187304501</c:v>
                </c:pt>
                <c:pt idx="3274">
                  <c:v>61.511596856641496</c:v>
                </c:pt>
                <c:pt idx="3275">
                  <c:v>61.558518348973834</c:v>
                </c:pt>
                <c:pt idx="3276">
                  <c:v>61.616884107728694</c:v>
                </c:pt>
                <c:pt idx="3277">
                  <c:v>61.681734950789668</c:v>
                </c:pt>
                <c:pt idx="3278">
                  <c:v>61.745822842755786</c:v>
                </c:pt>
                <c:pt idx="3279">
                  <c:v>61.796940566109711</c:v>
                </c:pt>
                <c:pt idx="3280">
                  <c:v>61.852635996032667</c:v>
                </c:pt>
                <c:pt idx="3281">
                  <c:v>61.902990768291758</c:v>
                </c:pt>
                <c:pt idx="3282">
                  <c:v>61.979285877775247</c:v>
                </c:pt>
                <c:pt idx="3283">
                  <c:v>62.047951476310381</c:v>
                </c:pt>
                <c:pt idx="3284">
                  <c:v>62.079232471198601</c:v>
                </c:pt>
                <c:pt idx="3285">
                  <c:v>62.162394140535596</c:v>
                </c:pt>
                <c:pt idx="3286">
                  <c:v>62.205119401846346</c:v>
                </c:pt>
                <c:pt idx="3287">
                  <c:v>62.253566796368354</c:v>
                </c:pt>
                <c:pt idx="3288">
                  <c:v>62.276264591439691</c:v>
                </c:pt>
                <c:pt idx="3289">
                  <c:v>62.288853284504476</c:v>
                </c:pt>
                <c:pt idx="3290">
                  <c:v>62.313839932860311</c:v>
                </c:pt>
                <c:pt idx="3291">
                  <c:v>62.318036163881899</c:v>
                </c:pt>
                <c:pt idx="3292">
                  <c:v>62.337872892347605</c:v>
                </c:pt>
                <c:pt idx="3293">
                  <c:v>62.33043411917297</c:v>
                </c:pt>
                <c:pt idx="3294">
                  <c:v>62.355230029755091</c:v>
                </c:pt>
                <c:pt idx="3295">
                  <c:v>62.31479362172886</c:v>
                </c:pt>
                <c:pt idx="3296">
                  <c:v>62.320706492713825</c:v>
                </c:pt>
                <c:pt idx="3297">
                  <c:v>62.296101319905404</c:v>
                </c:pt>
                <c:pt idx="3298">
                  <c:v>62.291714351110102</c:v>
                </c:pt>
                <c:pt idx="3299">
                  <c:v>62.278171969176789</c:v>
                </c:pt>
                <c:pt idx="3300">
                  <c:v>62.266918440527967</c:v>
                </c:pt>
                <c:pt idx="3301">
                  <c:v>62.266727702754245</c:v>
                </c:pt>
                <c:pt idx="3302">
                  <c:v>62.233157854581506</c:v>
                </c:pt>
                <c:pt idx="3303">
                  <c:v>62.216182192721433</c:v>
                </c:pt>
                <c:pt idx="3304">
                  <c:v>62.178034637979707</c:v>
                </c:pt>
                <c:pt idx="3305">
                  <c:v>62.203402761882955</c:v>
                </c:pt>
                <c:pt idx="3306">
                  <c:v>62.177271686884865</c:v>
                </c:pt>
                <c:pt idx="3307">
                  <c:v>62.144464789806968</c:v>
                </c:pt>
                <c:pt idx="3308">
                  <c:v>62.116998550392907</c:v>
                </c:pt>
                <c:pt idx="3309">
                  <c:v>62.099259937437999</c:v>
                </c:pt>
                <c:pt idx="3310">
                  <c:v>62.069504844739434</c:v>
                </c:pt>
                <c:pt idx="3311">
                  <c:v>62.034599832150754</c:v>
                </c:pt>
                <c:pt idx="3312">
                  <c:v>62.030403601129159</c:v>
                </c:pt>
                <c:pt idx="3313">
                  <c:v>62.001411459525443</c:v>
                </c:pt>
                <c:pt idx="3314">
                  <c:v>61.963263904783695</c:v>
                </c:pt>
                <c:pt idx="3315">
                  <c:v>61.93102922102694</c:v>
                </c:pt>
                <c:pt idx="3316">
                  <c:v>61.909857328145264</c:v>
                </c:pt>
                <c:pt idx="3317">
                  <c:v>61.891737239642943</c:v>
                </c:pt>
                <c:pt idx="3318">
                  <c:v>61.876096742198833</c:v>
                </c:pt>
                <c:pt idx="3319">
                  <c:v>61.885252155336858</c:v>
                </c:pt>
                <c:pt idx="3320">
                  <c:v>61.908140688181902</c:v>
                </c:pt>
                <c:pt idx="3321">
                  <c:v>61.899176012817591</c:v>
                </c:pt>
                <c:pt idx="3322">
                  <c:v>61.890974288548122</c:v>
                </c:pt>
                <c:pt idx="3323">
                  <c:v>61.897077897306801</c:v>
                </c:pt>
                <c:pt idx="3324">
                  <c:v>61.921110856794101</c:v>
                </c:pt>
                <c:pt idx="3325">
                  <c:v>61.920920119020387</c:v>
                </c:pt>
                <c:pt idx="3326">
                  <c:v>61.928740367742442</c:v>
                </c:pt>
                <c:pt idx="3327">
                  <c:v>61.939612420843844</c:v>
                </c:pt>
                <c:pt idx="3328">
                  <c:v>61.939803158617543</c:v>
                </c:pt>
                <c:pt idx="3329">
                  <c:v>61.948386358434433</c:v>
                </c:pt>
                <c:pt idx="3330">
                  <c:v>61.929121843289863</c:v>
                </c:pt>
                <c:pt idx="3331">
                  <c:v>61.950293736171531</c:v>
                </c:pt>
                <c:pt idx="3332">
                  <c:v>61.950675211718931</c:v>
                </c:pt>
                <c:pt idx="3333">
                  <c:v>61.964026855878537</c:v>
                </c:pt>
                <c:pt idx="3334">
                  <c:v>61.984245059891656</c:v>
                </c:pt>
                <c:pt idx="3335">
                  <c:v>62.012855725947972</c:v>
                </c:pt>
                <c:pt idx="3336">
                  <c:v>62.038414587624949</c:v>
                </c:pt>
                <c:pt idx="3337">
                  <c:v>62.091058213168552</c:v>
                </c:pt>
                <c:pt idx="3338">
                  <c:v>62.142366674296184</c:v>
                </c:pt>
                <c:pt idx="3339">
                  <c:v>62.198825055313947</c:v>
                </c:pt>
                <c:pt idx="3340">
                  <c:v>62.252994583047226</c:v>
                </c:pt>
                <c:pt idx="3341">
                  <c:v>62.315365835049967</c:v>
                </c:pt>
                <c:pt idx="3342">
                  <c:v>62.376401922636752</c:v>
                </c:pt>
                <c:pt idx="3343">
                  <c:v>62.449263752193474</c:v>
                </c:pt>
                <c:pt idx="3344">
                  <c:v>62.534905012588681</c:v>
                </c:pt>
                <c:pt idx="3345">
                  <c:v>62.571335927367059</c:v>
                </c:pt>
                <c:pt idx="3346">
                  <c:v>62.656023498893717</c:v>
                </c:pt>
                <c:pt idx="3347">
                  <c:v>62.717441062027909</c:v>
                </c:pt>
                <c:pt idx="3348">
                  <c:v>62.784771496147073</c:v>
                </c:pt>
                <c:pt idx="3349">
                  <c:v>62.832837415121688</c:v>
                </c:pt>
                <c:pt idx="3350">
                  <c:v>62.903791866941319</c:v>
                </c:pt>
                <c:pt idx="3351">
                  <c:v>62.965781643396653</c:v>
                </c:pt>
                <c:pt idx="3352">
                  <c:v>63.033493553063238</c:v>
                </c:pt>
                <c:pt idx="3353">
                  <c:v>63.082131685358966</c:v>
                </c:pt>
                <c:pt idx="3354">
                  <c:v>63.134203097581441</c:v>
                </c:pt>
                <c:pt idx="3355">
                  <c:v>63.213931486991683</c:v>
                </c:pt>
                <c:pt idx="3356">
                  <c:v>63.257419699397268</c:v>
                </c:pt>
                <c:pt idx="3357">
                  <c:v>63.351834897383085</c:v>
                </c:pt>
                <c:pt idx="3358">
                  <c:v>63.396467536430933</c:v>
                </c:pt>
                <c:pt idx="3359">
                  <c:v>63.465133134966059</c:v>
                </c:pt>
                <c:pt idx="3360">
                  <c:v>63.504043640802635</c:v>
                </c:pt>
                <c:pt idx="3361">
                  <c:v>63.535896849011991</c:v>
                </c:pt>
                <c:pt idx="3362">
                  <c:v>63.583199816891764</c:v>
                </c:pt>
                <c:pt idx="3363">
                  <c:v>63.628404669260703</c:v>
                </c:pt>
                <c:pt idx="3364">
                  <c:v>63.651674677653162</c:v>
                </c:pt>
                <c:pt idx="3365">
                  <c:v>63.702983138780802</c:v>
                </c:pt>
                <c:pt idx="3366">
                  <c:v>63.725680933852153</c:v>
                </c:pt>
                <c:pt idx="3367">
                  <c:v>63.743419546807061</c:v>
                </c:pt>
                <c:pt idx="3368">
                  <c:v>63.76726176852064</c:v>
                </c:pt>
                <c:pt idx="3369">
                  <c:v>63.756580453192974</c:v>
                </c:pt>
                <c:pt idx="3370">
                  <c:v>63.771076523994829</c:v>
                </c:pt>
                <c:pt idx="3371">
                  <c:v>63.786907759212646</c:v>
                </c:pt>
                <c:pt idx="3372">
                  <c:v>63.78004119935914</c:v>
                </c:pt>
                <c:pt idx="3373">
                  <c:v>63.781757839322516</c:v>
                </c:pt>
                <c:pt idx="3374">
                  <c:v>63.755626764324418</c:v>
                </c:pt>
                <c:pt idx="3375">
                  <c:v>63.736362249179841</c:v>
                </c:pt>
                <c:pt idx="3376">
                  <c:v>63.718623636224912</c:v>
                </c:pt>
                <c:pt idx="3377">
                  <c:v>63.661211566338601</c:v>
                </c:pt>
                <c:pt idx="3378">
                  <c:v>63.644235904478521</c:v>
                </c:pt>
                <c:pt idx="3379">
                  <c:v>63.626306553749899</c:v>
                </c:pt>
                <c:pt idx="3380">
                  <c:v>63.602655069810019</c:v>
                </c:pt>
                <c:pt idx="3381">
                  <c:v>63.579194323643854</c:v>
                </c:pt>
                <c:pt idx="3382">
                  <c:v>63.59254596780346</c:v>
                </c:pt>
                <c:pt idx="3383">
                  <c:v>63.57042038605325</c:v>
                </c:pt>
                <c:pt idx="3384">
                  <c:v>63.563744563973444</c:v>
                </c:pt>
                <c:pt idx="3385">
                  <c:v>63.54486152437628</c:v>
                </c:pt>
                <c:pt idx="3386">
                  <c:v>63.545624475471129</c:v>
                </c:pt>
                <c:pt idx="3387">
                  <c:v>63.537994964522774</c:v>
                </c:pt>
                <c:pt idx="3388">
                  <c:v>63.531319142442975</c:v>
                </c:pt>
                <c:pt idx="3389">
                  <c:v>63.520447089341573</c:v>
                </c:pt>
                <c:pt idx="3390">
                  <c:v>63.500228885328454</c:v>
                </c:pt>
                <c:pt idx="3391">
                  <c:v>63.468947890440219</c:v>
                </c:pt>
                <c:pt idx="3392">
                  <c:v>63.420500495918205</c:v>
                </c:pt>
                <c:pt idx="3393">
                  <c:v>63.352407110704192</c:v>
                </c:pt>
                <c:pt idx="3394">
                  <c:v>63.317502098115504</c:v>
                </c:pt>
                <c:pt idx="3395">
                  <c:v>63.298046845197213</c:v>
                </c:pt>
                <c:pt idx="3396">
                  <c:v>63.278591592278914</c:v>
                </c:pt>
                <c:pt idx="3397">
                  <c:v>63.266384374761557</c:v>
                </c:pt>
                <c:pt idx="3398">
                  <c:v>63.241588464179429</c:v>
                </c:pt>
                <c:pt idx="3399">
                  <c:v>63.232814526588832</c:v>
                </c:pt>
                <c:pt idx="3400">
                  <c:v>63.233577477683674</c:v>
                </c:pt>
                <c:pt idx="3401">
                  <c:v>63.239108873121211</c:v>
                </c:pt>
                <c:pt idx="3402">
                  <c:v>63.248264286259236</c:v>
                </c:pt>
                <c:pt idx="3403">
                  <c:v>63.28259708552681</c:v>
                </c:pt>
                <c:pt idx="3404">
                  <c:v>63.314641031509872</c:v>
                </c:pt>
                <c:pt idx="3405">
                  <c:v>63.308346684977494</c:v>
                </c:pt>
                <c:pt idx="3406">
                  <c:v>63.309300373846042</c:v>
                </c:pt>
                <c:pt idx="3407">
                  <c:v>63.356984817273222</c:v>
                </c:pt>
                <c:pt idx="3408">
                  <c:v>63.371671625848798</c:v>
                </c:pt>
                <c:pt idx="3409">
                  <c:v>63.412680247196157</c:v>
                </c:pt>
                <c:pt idx="3410">
                  <c:v>63.423552300297558</c:v>
                </c:pt>
                <c:pt idx="3411">
                  <c:v>63.431944762340741</c:v>
                </c:pt>
                <c:pt idx="3412">
                  <c:v>63.44110017547878</c:v>
                </c:pt>
                <c:pt idx="3413">
                  <c:v>63.472381170367008</c:v>
                </c:pt>
                <c:pt idx="3414">
                  <c:v>63.482681010147282</c:v>
                </c:pt>
                <c:pt idx="3415">
                  <c:v>63.533989471274914</c:v>
                </c:pt>
                <c:pt idx="3416">
                  <c:v>63.544480048828873</c:v>
                </c:pt>
                <c:pt idx="3417">
                  <c:v>63.52883955138477</c:v>
                </c:pt>
                <c:pt idx="3418">
                  <c:v>63.555542839703989</c:v>
                </c:pt>
                <c:pt idx="3419">
                  <c:v>63.546005951018557</c:v>
                </c:pt>
                <c:pt idx="3420">
                  <c:v>63.587396047913352</c:v>
                </c:pt>
                <c:pt idx="3421">
                  <c:v>63.644426642252256</c:v>
                </c:pt>
                <c:pt idx="3422">
                  <c:v>63.678187228198695</c:v>
                </c:pt>
                <c:pt idx="3423">
                  <c:v>63.722438391699107</c:v>
                </c:pt>
                <c:pt idx="3424">
                  <c:v>63.756198977645553</c:v>
                </c:pt>
                <c:pt idx="3425">
                  <c:v>63.788242923628616</c:v>
                </c:pt>
                <c:pt idx="3426">
                  <c:v>63.83478294041354</c:v>
                </c:pt>
                <c:pt idx="3427">
                  <c:v>63.873121232928995</c:v>
                </c:pt>
                <c:pt idx="3428">
                  <c:v>63.919470511940197</c:v>
                </c:pt>
                <c:pt idx="3429">
                  <c:v>63.990997177080963</c:v>
                </c:pt>
                <c:pt idx="3430">
                  <c:v>64.024948500801116</c:v>
                </c:pt>
                <c:pt idx="3431">
                  <c:v>64.052605477988863</c:v>
                </c:pt>
                <c:pt idx="3432">
                  <c:v>64.07320515754941</c:v>
                </c:pt>
                <c:pt idx="3433">
                  <c:v>64.101243610284584</c:v>
                </c:pt>
                <c:pt idx="3434">
                  <c:v>64.141870756084558</c:v>
                </c:pt>
                <c:pt idx="3435">
                  <c:v>64.043259327077152</c:v>
                </c:pt>
                <c:pt idx="3436">
                  <c:v>64.087510490577557</c:v>
                </c:pt>
                <c:pt idx="3437">
                  <c:v>64.114976729991611</c:v>
                </c:pt>
                <c:pt idx="3438">
                  <c:v>64.13881895170519</c:v>
                </c:pt>
                <c:pt idx="3439">
                  <c:v>64.124704356450763</c:v>
                </c:pt>
                <c:pt idx="3440">
                  <c:v>64.132906080720232</c:v>
                </c:pt>
                <c:pt idx="3441">
                  <c:v>64.140344853894888</c:v>
                </c:pt>
                <c:pt idx="3442">
                  <c:v>64.193560692759618</c:v>
                </c:pt>
                <c:pt idx="3443">
                  <c:v>64.170099946593453</c:v>
                </c:pt>
                <c:pt idx="3444">
                  <c:v>64.170481422140853</c:v>
                </c:pt>
                <c:pt idx="3445">
                  <c:v>64.304188601510674</c:v>
                </c:pt>
                <c:pt idx="3446">
                  <c:v>64.293698023956679</c:v>
                </c:pt>
                <c:pt idx="3447">
                  <c:v>64.289883268482512</c:v>
                </c:pt>
                <c:pt idx="3448">
                  <c:v>64.2879758907454</c:v>
                </c:pt>
                <c:pt idx="3449">
                  <c:v>64.299229419394209</c:v>
                </c:pt>
                <c:pt idx="3450">
                  <c:v>64.294270237277786</c:v>
                </c:pt>
                <c:pt idx="3451">
                  <c:v>64.289883268482498</c:v>
                </c:pt>
                <c:pt idx="3452">
                  <c:v>64.249065384908832</c:v>
                </c:pt>
                <c:pt idx="3453">
                  <c:v>64.212443732356761</c:v>
                </c:pt>
                <c:pt idx="3454">
                  <c:v>64.211299305714505</c:v>
                </c:pt>
                <c:pt idx="3455">
                  <c:v>64.224078736553011</c:v>
                </c:pt>
                <c:pt idx="3456">
                  <c:v>64.214732585641272</c:v>
                </c:pt>
                <c:pt idx="3457">
                  <c:v>64.215304798962393</c:v>
                </c:pt>
                <c:pt idx="3458">
                  <c:v>64.199473563744576</c:v>
                </c:pt>
                <c:pt idx="3459">
                  <c:v>64.194132906080739</c:v>
                </c:pt>
                <c:pt idx="3460">
                  <c:v>64.168764782177476</c:v>
                </c:pt>
                <c:pt idx="3461">
                  <c:v>64.142824444953092</c:v>
                </c:pt>
                <c:pt idx="3462">
                  <c:v>64.121271076523996</c:v>
                </c:pt>
                <c:pt idx="3463">
                  <c:v>64.153315022507087</c:v>
                </c:pt>
                <c:pt idx="3464">
                  <c:v>64.122606240939973</c:v>
                </c:pt>
                <c:pt idx="3465">
                  <c:v>64.057183184557886</c:v>
                </c:pt>
                <c:pt idx="3466">
                  <c:v>64.032959487296893</c:v>
                </c:pt>
                <c:pt idx="3467">
                  <c:v>63.976501106279116</c:v>
                </c:pt>
                <c:pt idx="3468">
                  <c:v>63.953040360112936</c:v>
                </c:pt>
                <c:pt idx="3469">
                  <c:v>63.915846494239737</c:v>
                </c:pt>
                <c:pt idx="3470">
                  <c:v>63.904020752269801</c:v>
                </c:pt>
                <c:pt idx="3471">
                  <c:v>63.882467383840705</c:v>
                </c:pt>
                <c:pt idx="3472">
                  <c:v>63.879606317235087</c:v>
                </c:pt>
                <c:pt idx="3473">
                  <c:v>63.853856717784389</c:v>
                </c:pt>
                <c:pt idx="3474">
                  <c:v>63.828679331654847</c:v>
                </c:pt>
                <c:pt idx="3475">
                  <c:v>63.830395971618238</c:v>
                </c:pt>
                <c:pt idx="3476">
                  <c:v>63.814946211947813</c:v>
                </c:pt>
                <c:pt idx="3477">
                  <c:v>63.824101625085824</c:v>
                </c:pt>
                <c:pt idx="3478">
                  <c:v>63.779850461585411</c:v>
                </c:pt>
                <c:pt idx="3479">
                  <c:v>63.757343404287781</c:v>
                </c:pt>
                <c:pt idx="3480">
                  <c:v>63.747425040054921</c:v>
                </c:pt>
                <c:pt idx="3481">
                  <c:v>63.744373235675575</c:v>
                </c:pt>
                <c:pt idx="3482">
                  <c:v>63.72358281834132</c:v>
                </c:pt>
                <c:pt idx="3483">
                  <c:v>63.720531013962002</c:v>
                </c:pt>
                <c:pt idx="3484">
                  <c:v>63.718242160677491</c:v>
                </c:pt>
                <c:pt idx="3485">
                  <c:v>63.716334782940393</c:v>
                </c:pt>
                <c:pt idx="3486">
                  <c:v>63.711757076371384</c:v>
                </c:pt>
                <c:pt idx="3487">
                  <c:v>63.707560845349789</c:v>
                </c:pt>
                <c:pt idx="3488">
                  <c:v>63.742656595712198</c:v>
                </c:pt>
                <c:pt idx="3489">
                  <c:v>63.754482337682134</c:v>
                </c:pt>
                <c:pt idx="3490">
                  <c:v>63.761730373083061</c:v>
                </c:pt>
                <c:pt idx="3491">
                  <c:v>63.763447013046445</c:v>
                </c:pt>
                <c:pt idx="3492">
                  <c:v>63.764209964141301</c:v>
                </c:pt>
                <c:pt idx="3493">
                  <c:v>63.7775616083009</c:v>
                </c:pt>
                <c:pt idx="3494">
                  <c:v>63.7775616083009</c:v>
                </c:pt>
                <c:pt idx="3495">
                  <c:v>63.779278248264276</c:v>
                </c:pt>
                <c:pt idx="3496">
                  <c:v>63.810749980926211</c:v>
                </c:pt>
                <c:pt idx="3497">
                  <c:v>63.821240558480199</c:v>
                </c:pt>
                <c:pt idx="3498">
                  <c:v>63.817425803006032</c:v>
                </c:pt>
                <c:pt idx="3499">
                  <c:v>63.819714656290543</c:v>
                </c:pt>
                <c:pt idx="3500">
                  <c:v>63.829633020523396</c:v>
                </c:pt>
                <c:pt idx="3501">
                  <c:v>63.850995651178792</c:v>
                </c:pt>
                <c:pt idx="3502">
                  <c:v>63.872930495155288</c:v>
                </c:pt>
                <c:pt idx="3503">
                  <c:v>63.878461890592838</c:v>
                </c:pt>
                <c:pt idx="3504">
                  <c:v>63.916609445334586</c:v>
                </c:pt>
                <c:pt idx="3505">
                  <c:v>63.968490119783347</c:v>
                </c:pt>
                <c:pt idx="3506">
                  <c:v>63.957618066681945</c:v>
                </c:pt>
                <c:pt idx="3507">
                  <c:v>63.980506599526997</c:v>
                </c:pt>
                <c:pt idx="3508">
                  <c:v>63.997672999160784</c:v>
                </c:pt>
                <c:pt idx="3509">
                  <c:v>64.019226367589866</c:v>
                </c:pt>
                <c:pt idx="3510">
                  <c:v>64.022468909742912</c:v>
                </c:pt>
                <c:pt idx="3511">
                  <c:v>64.036011291676203</c:v>
                </c:pt>
                <c:pt idx="3512">
                  <c:v>64.04764629587244</c:v>
                </c:pt>
                <c:pt idx="3513">
                  <c:v>64.062142366674294</c:v>
                </c:pt>
                <c:pt idx="3514">
                  <c:v>64.06118867780576</c:v>
                </c:pt>
                <c:pt idx="3515">
                  <c:v>64.027046616311893</c:v>
                </c:pt>
                <c:pt idx="3516">
                  <c:v>64.037346456092166</c:v>
                </c:pt>
                <c:pt idx="3517">
                  <c:v>64.010452429999219</c:v>
                </c:pt>
                <c:pt idx="3518">
                  <c:v>64.001678492408644</c:v>
                </c:pt>
                <c:pt idx="3519">
                  <c:v>63.997482261387049</c:v>
                </c:pt>
                <c:pt idx="3520">
                  <c:v>64.006256198977653</c:v>
                </c:pt>
                <c:pt idx="3521">
                  <c:v>64.00492103456169</c:v>
                </c:pt>
                <c:pt idx="3522">
                  <c:v>64.00644693675136</c:v>
                </c:pt>
                <c:pt idx="3523">
                  <c:v>64.020180056458386</c:v>
                </c:pt>
                <c:pt idx="3524">
                  <c:v>64.003204394598299</c:v>
                </c:pt>
                <c:pt idx="3525">
                  <c:v>64.003585870145727</c:v>
                </c:pt>
                <c:pt idx="3526">
                  <c:v>64.000915541313802</c:v>
                </c:pt>
                <c:pt idx="3527">
                  <c:v>64.012932021057452</c:v>
                </c:pt>
                <c:pt idx="3528">
                  <c:v>63.768787670710324</c:v>
                </c:pt>
                <c:pt idx="3529">
                  <c:v>63.750667582207996</c:v>
                </c:pt>
                <c:pt idx="3530">
                  <c:v>63.730640115968583</c:v>
                </c:pt>
                <c:pt idx="3531">
                  <c:v>63.719958800640896</c:v>
                </c:pt>
                <c:pt idx="3532">
                  <c:v>63.681239032578013</c:v>
                </c:pt>
                <c:pt idx="3533">
                  <c:v>63.644045166704828</c:v>
                </c:pt>
                <c:pt idx="3534">
                  <c:v>63.626878767071048</c:v>
                </c:pt>
                <c:pt idx="3535">
                  <c:v>63.592355230029774</c:v>
                </c:pt>
                <c:pt idx="3536">
                  <c:v>63.558022430762207</c:v>
                </c:pt>
                <c:pt idx="3537">
                  <c:v>63.546196688792271</c:v>
                </c:pt>
                <c:pt idx="3538">
                  <c:v>63.77870603494317</c:v>
                </c:pt>
                <c:pt idx="3539">
                  <c:v>63.743419546807061</c:v>
                </c:pt>
                <c:pt idx="3540">
                  <c:v>63.516060120546285</c:v>
                </c:pt>
                <c:pt idx="3541">
                  <c:v>63.500801098649596</c:v>
                </c:pt>
                <c:pt idx="3542">
                  <c:v>63.477531090257138</c:v>
                </c:pt>
                <c:pt idx="3543">
                  <c:v>63.44300755321585</c:v>
                </c:pt>
                <c:pt idx="3544">
                  <c:v>63.421454184786754</c:v>
                </c:pt>
                <c:pt idx="3545">
                  <c:v>63.396276798657198</c:v>
                </c:pt>
                <c:pt idx="3546">
                  <c:v>63.370336461432807</c:v>
                </c:pt>
                <c:pt idx="3547">
                  <c:v>63.340581368734249</c:v>
                </c:pt>
                <c:pt idx="3548">
                  <c:v>63.263714045929646</c:v>
                </c:pt>
                <c:pt idx="3549">
                  <c:v>63.258373388265809</c:v>
                </c:pt>
                <c:pt idx="3550">
                  <c:v>63.466086823834601</c:v>
                </c:pt>
                <c:pt idx="3551">
                  <c:v>63.415159838254382</c:v>
                </c:pt>
                <c:pt idx="3552">
                  <c:v>63.401426718547349</c:v>
                </c:pt>
                <c:pt idx="3553">
                  <c:v>63.393224994277872</c:v>
                </c:pt>
                <c:pt idx="3554">
                  <c:v>63.360418097199975</c:v>
                </c:pt>
                <c:pt idx="3555">
                  <c:v>63.333142595559636</c:v>
                </c:pt>
                <c:pt idx="3556">
                  <c:v>63.307965209430094</c:v>
                </c:pt>
                <c:pt idx="3557">
                  <c:v>63.269626916914639</c:v>
                </c:pt>
                <c:pt idx="3558">
                  <c:v>63.287365529869547</c:v>
                </c:pt>
                <c:pt idx="3559">
                  <c:v>63.245593957427332</c:v>
                </c:pt>
                <c:pt idx="3560">
                  <c:v>63.12333104448004</c:v>
                </c:pt>
                <c:pt idx="3561">
                  <c:v>63.110551613641555</c:v>
                </c:pt>
                <c:pt idx="3562">
                  <c:v>63.093766689555196</c:v>
                </c:pt>
                <c:pt idx="3563">
                  <c:v>62.866979476615555</c:v>
                </c:pt>
                <c:pt idx="3564">
                  <c:v>62.846570534828722</c:v>
                </c:pt>
                <c:pt idx="3565">
                  <c:v>62.841992828259706</c:v>
                </c:pt>
                <c:pt idx="3566">
                  <c:v>62.858014801251237</c:v>
                </c:pt>
                <c:pt idx="3567">
                  <c:v>62.86278324559396</c:v>
                </c:pt>
                <c:pt idx="3568">
                  <c:v>62.860875867856876</c:v>
                </c:pt>
                <c:pt idx="3569">
                  <c:v>62.890821698329134</c:v>
                </c:pt>
                <c:pt idx="3570">
                  <c:v>62.835889219501041</c:v>
                </c:pt>
                <c:pt idx="3571">
                  <c:v>62.833981841763965</c:v>
                </c:pt>
                <c:pt idx="3572">
                  <c:v>62.827878233005286</c:v>
                </c:pt>
                <c:pt idx="3573">
                  <c:v>63.035400930800357</c:v>
                </c:pt>
                <c:pt idx="3574">
                  <c:v>63.063057907988124</c:v>
                </c:pt>
                <c:pt idx="3575">
                  <c:v>63.057907988097988</c:v>
                </c:pt>
                <c:pt idx="3576">
                  <c:v>63.042648966201284</c:v>
                </c:pt>
                <c:pt idx="3577">
                  <c:v>63.048752574959963</c:v>
                </c:pt>
                <c:pt idx="3578">
                  <c:v>63.042076752880163</c:v>
                </c:pt>
                <c:pt idx="3579">
                  <c:v>63.01194018463417</c:v>
                </c:pt>
                <c:pt idx="3580">
                  <c:v>63.134393835355162</c:v>
                </c:pt>
                <c:pt idx="3581">
                  <c:v>63.131151293202109</c:v>
                </c:pt>
                <c:pt idx="3582">
                  <c:v>63.130960555428409</c:v>
                </c:pt>
                <c:pt idx="3583">
                  <c:v>63.133249408712892</c:v>
                </c:pt>
                <c:pt idx="3584">
                  <c:v>63.120851453421821</c:v>
                </c:pt>
                <c:pt idx="3585">
                  <c:v>63.128290226596484</c:v>
                </c:pt>
                <c:pt idx="3586">
                  <c:v>63.11455710688945</c:v>
                </c:pt>
                <c:pt idx="3587">
                  <c:v>63.096055542839714</c:v>
                </c:pt>
                <c:pt idx="3588">
                  <c:v>63.099298084992753</c:v>
                </c:pt>
                <c:pt idx="3589">
                  <c:v>63.101396200503565</c:v>
                </c:pt>
                <c:pt idx="3590">
                  <c:v>63.10425726710919</c:v>
                </c:pt>
                <c:pt idx="3591">
                  <c:v>63.101014724956144</c:v>
                </c:pt>
                <c:pt idx="3592">
                  <c:v>63.088426031891366</c:v>
                </c:pt>
                <c:pt idx="3593">
                  <c:v>63.066872663462291</c:v>
                </c:pt>
                <c:pt idx="3594">
                  <c:v>63.076028076600309</c:v>
                </c:pt>
                <c:pt idx="3595">
                  <c:v>63.067254139009705</c:v>
                </c:pt>
                <c:pt idx="3596">
                  <c:v>63.058861676966536</c:v>
                </c:pt>
                <c:pt idx="3597">
                  <c:v>63.039597161821952</c:v>
                </c:pt>
                <c:pt idx="3598">
                  <c:v>63.012130922407891</c:v>
                </c:pt>
                <c:pt idx="3599">
                  <c:v>63.007934691386296</c:v>
                </c:pt>
                <c:pt idx="3600">
                  <c:v>62.998016327153437</c:v>
                </c:pt>
                <c:pt idx="3601">
                  <c:v>62.989242389562847</c:v>
                </c:pt>
                <c:pt idx="3602">
                  <c:v>62.981231403067071</c:v>
                </c:pt>
                <c:pt idx="3603">
                  <c:v>62.985236896314952</c:v>
                </c:pt>
                <c:pt idx="3604">
                  <c:v>62.943083848325315</c:v>
                </c:pt>
                <c:pt idx="3605">
                  <c:v>62.912184328984509</c:v>
                </c:pt>
                <c:pt idx="3606">
                  <c:v>62.905508506904695</c:v>
                </c:pt>
                <c:pt idx="3607">
                  <c:v>62.918669413290601</c:v>
                </c:pt>
                <c:pt idx="3608">
                  <c:v>62.910849164568546</c:v>
                </c:pt>
                <c:pt idx="3609">
                  <c:v>62.909323262378869</c:v>
                </c:pt>
                <c:pt idx="3610">
                  <c:v>62.883192187380793</c:v>
                </c:pt>
                <c:pt idx="3611">
                  <c:v>62.852483405813686</c:v>
                </c:pt>
                <c:pt idx="3612">
                  <c:v>62.843518730449375</c:v>
                </c:pt>
                <c:pt idx="3613">
                  <c:v>62.769512474250391</c:v>
                </c:pt>
                <c:pt idx="3614">
                  <c:v>62.750820172426941</c:v>
                </c:pt>
                <c:pt idx="3615">
                  <c:v>62.760738536659787</c:v>
                </c:pt>
                <c:pt idx="3616">
                  <c:v>62.737659266041057</c:v>
                </c:pt>
                <c:pt idx="3617">
                  <c:v>62.687495231555658</c:v>
                </c:pt>
                <c:pt idx="3618">
                  <c:v>62.656977187762251</c:v>
                </c:pt>
                <c:pt idx="3619">
                  <c:v>62.601853971160438</c:v>
                </c:pt>
                <c:pt idx="3620">
                  <c:v>62.578393224994272</c:v>
                </c:pt>
                <c:pt idx="3621">
                  <c:v>62.571526665140745</c:v>
                </c:pt>
                <c:pt idx="3622">
                  <c:v>62.612153810940711</c:v>
                </c:pt>
                <c:pt idx="3623">
                  <c:v>62.573243305104143</c:v>
                </c:pt>
                <c:pt idx="3624">
                  <c:v>62.546158541237503</c:v>
                </c:pt>
                <c:pt idx="3625">
                  <c:v>62.492751964599073</c:v>
                </c:pt>
                <c:pt idx="3626">
                  <c:v>62.474822613870458</c:v>
                </c:pt>
                <c:pt idx="3627">
                  <c:v>62.468528267338073</c:v>
                </c:pt>
                <c:pt idx="3628">
                  <c:v>62.447356374456412</c:v>
                </c:pt>
                <c:pt idx="3629">
                  <c:v>62.430571450370032</c:v>
                </c:pt>
                <c:pt idx="3630">
                  <c:v>62.403677424277113</c:v>
                </c:pt>
                <c:pt idx="3631">
                  <c:v>62.376211184863067</c:v>
                </c:pt>
                <c:pt idx="3632">
                  <c:v>62.318036163881899</c:v>
                </c:pt>
                <c:pt idx="3633">
                  <c:v>62.342450598916606</c:v>
                </c:pt>
                <c:pt idx="3634">
                  <c:v>62.323758297093164</c:v>
                </c:pt>
                <c:pt idx="3635">
                  <c:v>62.114709697108424</c:v>
                </c:pt>
                <c:pt idx="3636">
                  <c:v>62.087052719920663</c:v>
                </c:pt>
                <c:pt idx="3637">
                  <c:v>62.058632791638061</c:v>
                </c:pt>
                <c:pt idx="3638">
                  <c:v>62.030212863355473</c:v>
                </c:pt>
                <c:pt idx="3639">
                  <c:v>62.006752117189293</c:v>
                </c:pt>
                <c:pt idx="3640">
                  <c:v>61.98424505989167</c:v>
                </c:pt>
                <c:pt idx="3641">
                  <c:v>61.948386358434426</c:v>
                </c:pt>
                <c:pt idx="3642">
                  <c:v>61.878767071030758</c:v>
                </c:pt>
                <c:pt idx="3643">
                  <c:v>61.882200350957511</c:v>
                </c:pt>
                <c:pt idx="3644">
                  <c:v>61.870183871213861</c:v>
                </c:pt>
                <c:pt idx="3645">
                  <c:v>62.04108491645686</c:v>
                </c:pt>
                <c:pt idx="3646">
                  <c:v>62.034790569924461</c:v>
                </c:pt>
                <c:pt idx="3647">
                  <c:v>62.062829022659649</c:v>
                </c:pt>
                <c:pt idx="3648">
                  <c:v>62.066643778133823</c:v>
                </c:pt>
                <c:pt idx="3649">
                  <c:v>62.056725413900971</c:v>
                </c:pt>
                <c:pt idx="3650">
                  <c:v>62.060540169375145</c:v>
                </c:pt>
                <c:pt idx="3651">
                  <c:v>62.063591973754491</c:v>
                </c:pt>
                <c:pt idx="3652">
                  <c:v>62.046997787441832</c:v>
                </c:pt>
                <c:pt idx="3653">
                  <c:v>62.036125734340416</c:v>
                </c:pt>
                <c:pt idx="3654">
                  <c:v>62.069504844739456</c:v>
                </c:pt>
                <c:pt idx="3655">
                  <c:v>62.045090409704734</c:v>
                </c:pt>
                <c:pt idx="3656">
                  <c:v>62.037460898756379</c:v>
                </c:pt>
                <c:pt idx="3657">
                  <c:v>62.002937361715098</c:v>
                </c:pt>
                <c:pt idx="3658">
                  <c:v>61.99683375295642</c:v>
                </c:pt>
                <c:pt idx="3659">
                  <c:v>61.999313344014638</c:v>
                </c:pt>
                <c:pt idx="3660">
                  <c:v>61.998550392919789</c:v>
                </c:pt>
                <c:pt idx="3661">
                  <c:v>61.983291371023107</c:v>
                </c:pt>
                <c:pt idx="3662">
                  <c:v>61.976424811169593</c:v>
                </c:pt>
                <c:pt idx="3663">
                  <c:v>61.968032349126418</c:v>
                </c:pt>
                <c:pt idx="3664">
                  <c:v>61.915960936903943</c:v>
                </c:pt>
                <c:pt idx="3665">
                  <c:v>61.9522011139086</c:v>
                </c:pt>
                <c:pt idx="3666">
                  <c:v>61.930075532158391</c:v>
                </c:pt>
                <c:pt idx="3667">
                  <c:v>61.943617914091703</c:v>
                </c:pt>
                <c:pt idx="3668">
                  <c:v>61.952391851682322</c:v>
                </c:pt>
                <c:pt idx="3669">
                  <c:v>61.950484473945231</c:v>
                </c:pt>
                <c:pt idx="3670">
                  <c:v>61.935797665369662</c:v>
                </c:pt>
                <c:pt idx="3671">
                  <c:v>61.933699549858865</c:v>
                </c:pt>
                <c:pt idx="3672">
                  <c:v>61.954108491645684</c:v>
                </c:pt>
                <c:pt idx="3673">
                  <c:v>61.878576333257037</c:v>
                </c:pt>
                <c:pt idx="3674">
                  <c:v>61.857213702601655</c:v>
                </c:pt>
                <c:pt idx="3675">
                  <c:v>61.847676813916209</c:v>
                </c:pt>
                <c:pt idx="3676">
                  <c:v>61.859693293659873</c:v>
                </c:pt>
                <c:pt idx="3677">
                  <c:v>61.812390325780108</c:v>
                </c:pt>
                <c:pt idx="3678">
                  <c:v>61.793316548409223</c:v>
                </c:pt>
                <c:pt idx="3679">
                  <c:v>61.784351873044919</c:v>
                </c:pt>
                <c:pt idx="3680">
                  <c:v>61.784351873044933</c:v>
                </c:pt>
                <c:pt idx="3681">
                  <c:v>61.773861295490939</c:v>
                </c:pt>
                <c:pt idx="3682">
                  <c:v>61.753070878156677</c:v>
                </c:pt>
                <c:pt idx="3683">
                  <c:v>61.813916227969763</c:v>
                </c:pt>
                <c:pt idx="3684">
                  <c:v>61.824597543297457</c:v>
                </c:pt>
                <c:pt idx="3685">
                  <c:v>61.663614862287304</c:v>
                </c:pt>
                <c:pt idx="3686">
                  <c:v>61.630235751888293</c:v>
                </c:pt>
                <c:pt idx="3687">
                  <c:v>61.610399023422588</c:v>
                </c:pt>
                <c:pt idx="3688">
                  <c:v>61.599145494773779</c:v>
                </c:pt>
                <c:pt idx="3689">
                  <c:v>61.581216144045165</c:v>
                </c:pt>
                <c:pt idx="3690">
                  <c:v>61.548981460288381</c:v>
                </c:pt>
                <c:pt idx="3691">
                  <c:v>61.54116121156634</c:v>
                </c:pt>
                <c:pt idx="3692">
                  <c:v>61.527809567406749</c:v>
                </c:pt>
                <c:pt idx="3693">
                  <c:v>61.512169069962624</c:v>
                </c:pt>
                <c:pt idx="3694">
                  <c:v>61.546311131456477</c:v>
                </c:pt>
                <c:pt idx="3695">
                  <c:v>61.671625848783108</c:v>
                </c:pt>
                <c:pt idx="3696">
                  <c:v>61.659418631265751</c:v>
                </c:pt>
                <c:pt idx="3697">
                  <c:v>61.655031662470435</c:v>
                </c:pt>
                <c:pt idx="3698">
                  <c:v>61.626230258640433</c:v>
                </c:pt>
                <c:pt idx="3699">
                  <c:v>61.624132143129636</c:v>
                </c:pt>
                <c:pt idx="3700">
                  <c:v>61.609826810101495</c:v>
                </c:pt>
                <c:pt idx="3701">
                  <c:v>61.594186312657371</c:v>
                </c:pt>
                <c:pt idx="3702">
                  <c:v>61.459906919966443</c:v>
                </c:pt>
                <c:pt idx="3703">
                  <c:v>61.460479133287571</c:v>
                </c:pt>
                <c:pt idx="3704">
                  <c:v>61.385137712672623</c:v>
                </c:pt>
                <c:pt idx="3705">
                  <c:v>61.357671473258577</c:v>
                </c:pt>
                <c:pt idx="3706">
                  <c:v>61.345654993514927</c:v>
                </c:pt>
                <c:pt idx="3707">
                  <c:v>61.340886549172218</c:v>
                </c:pt>
                <c:pt idx="3708">
                  <c:v>61.344319829098957</c:v>
                </c:pt>
                <c:pt idx="3709">
                  <c:v>61.329251544975975</c:v>
                </c:pt>
                <c:pt idx="3710">
                  <c:v>61.3078889143206</c:v>
                </c:pt>
                <c:pt idx="3711">
                  <c:v>61.282139314869923</c:v>
                </c:pt>
                <c:pt idx="3712">
                  <c:v>61.375410086213478</c:v>
                </c:pt>
                <c:pt idx="3713">
                  <c:v>61.343175402456708</c:v>
                </c:pt>
                <c:pt idx="3714">
                  <c:v>61.358625162127126</c:v>
                </c:pt>
                <c:pt idx="3715">
                  <c:v>61.347943846799424</c:v>
                </c:pt>
                <c:pt idx="3716">
                  <c:v>61.339551384756248</c:v>
                </c:pt>
                <c:pt idx="3717">
                  <c:v>61.319333180743129</c:v>
                </c:pt>
                <c:pt idx="3718">
                  <c:v>61.30254825665677</c:v>
                </c:pt>
                <c:pt idx="3719">
                  <c:v>61.288052185854909</c:v>
                </c:pt>
                <c:pt idx="3720">
                  <c:v>61.280994888227681</c:v>
                </c:pt>
                <c:pt idx="3721">
                  <c:v>61.271267261768529</c:v>
                </c:pt>
                <c:pt idx="3722">
                  <c:v>61.281757839322509</c:v>
                </c:pt>
                <c:pt idx="3723">
                  <c:v>61.274319066147868</c:v>
                </c:pt>
                <c:pt idx="3724">
                  <c:v>61.249713893339447</c:v>
                </c:pt>
                <c:pt idx="3725">
                  <c:v>61.272602426184491</c:v>
                </c:pt>
                <c:pt idx="3726">
                  <c:v>61.274128328374161</c:v>
                </c:pt>
                <c:pt idx="3727">
                  <c:v>61.282139314869923</c:v>
                </c:pt>
                <c:pt idx="3728">
                  <c:v>61.290913252460527</c:v>
                </c:pt>
                <c:pt idx="3729">
                  <c:v>61.299305714503703</c:v>
                </c:pt>
                <c:pt idx="3730">
                  <c:v>61.309414816510262</c:v>
                </c:pt>
                <c:pt idx="3731">
                  <c:v>61.313992523079278</c:v>
                </c:pt>
                <c:pt idx="3732">
                  <c:v>61.313229571984458</c:v>
                </c:pt>
                <c:pt idx="3733">
                  <c:v>61.314755474174127</c:v>
                </c:pt>
                <c:pt idx="3734">
                  <c:v>61.310368505378825</c:v>
                </c:pt>
                <c:pt idx="3735">
                  <c:v>61.298352025635175</c:v>
                </c:pt>
                <c:pt idx="3736">
                  <c:v>61.282139314869937</c:v>
                </c:pt>
                <c:pt idx="3737">
                  <c:v>61.286717021438939</c:v>
                </c:pt>
                <c:pt idx="3738">
                  <c:v>61.263828488593902</c:v>
                </c:pt>
                <c:pt idx="3739">
                  <c:v>61.249904631113154</c:v>
                </c:pt>
                <c:pt idx="3740">
                  <c:v>61.258487830930036</c:v>
                </c:pt>
                <c:pt idx="3741">
                  <c:v>61.264782177462429</c:v>
                </c:pt>
                <c:pt idx="3742">
                  <c:v>61.2838559548333</c:v>
                </c:pt>
                <c:pt idx="3743">
                  <c:v>61.276035706111237</c:v>
                </c:pt>
                <c:pt idx="3744">
                  <c:v>61.286526283665225</c:v>
                </c:pt>
                <c:pt idx="3745">
                  <c:v>61.267833981841761</c:v>
                </c:pt>
                <c:pt idx="3746">
                  <c:v>61.283283741512165</c:v>
                </c:pt>
                <c:pt idx="3747">
                  <c:v>61.278324559395728</c:v>
                </c:pt>
                <c:pt idx="3748">
                  <c:v>61.293583581292431</c:v>
                </c:pt>
                <c:pt idx="3749">
                  <c:v>61.305790798809788</c:v>
                </c:pt>
                <c:pt idx="3750">
                  <c:v>61.302548256656749</c:v>
                </c:pt>
                <c:pt idx="3751">
                  <c:v>61.296253910124349</c:v>
                </c:pt>
                <c:pt idx="3752">
                  <c:v>61.281567101548788</c:v>
                </c:pt>
                <c:pt idx="3753">
                  <c:v>61.305981536583502</c:v>
                </c:pt>
                <c:pt idx="3754">
                  <c:v>61.296826123445477</c:v>
                </c:pt>
                <c:pt idx="3755">
                  <c:v>61.351186388952463</c:v>
                </c:pt>
                <c:pt idx="3756">
                  <c:v>61.354619668879231</c:v>
                </c:pt>
                <c:pt idx="3757">
                  <c:v>61.345845731288627</c:v>
                </c:pt>
                <c:pt idx="3758">
                  <c:v>61.329251544975968</c:v>
                </c:pt>
                <c:pt idx="3759">
                  <c:v>61.310749980926232</c:v>
                </c:pt>
                <c:pt idx="3760">
                  <c:v>61.297398336766626</c:v>
                </c:pt>
                <c:pt idx="3761">
                  <c:v>61.292057679102776</c:v>
                </c:pt>
                <c:pt idx="3762">
                  <c:v>61.296635385671799</c:v>
                </c:pt>
                <c:pt idx="3763">
                  <c:v>61.272220950637063</c:v>
                </c:pt>
                <c:pt idx="3764">
                  <c:v>61.261539635309383</c:v>
                </c:pt>
                <c:pt idx="3765">
                  <c:v>61.197833218890672</c:v>
                </c:pt>
                <c:pt idx="3766">
                  <c:v>61.184290836957359</c:v>
                </c:pt>
                <c:pt idx="3767">
                  <c:v>61.204127565423072</c:v>
                </c:pt>
                <c:pt idx="3768">
                  <c:v>61.205271992065335</c:v>
                </c:pt>
                <c:pt idx="3769">
                  <c:v>61.197833218890672</c:v>
                </c:pt>
                <c:pt idx="3770">
                  <c:v>61.19344625009537</c:v>
                </c:pt>
                <c:pt idx="3771">
                  <c:v>61.210994125276578</c:v>
                </c:pt>
                <c:pt idx="3772">
                  <c:v>61.207560845349825</c:v>
                </c:pt>
                <c:pt idx="3773">
                  <c:v>61.206797894254997</c:v>
                </c:pt>
                <c:pt idx="3774">
                  <c:v>61.246852826733821</c:v>
                </c:pt>
                <c:pt idx="3775">
                  <c:v>61.14023041123064</c:v>
                </c:pt>
                <c:pt idx="3776">
                  <c:v>61.135652704661631</c:v>
                </c:pt>
                <c:pt idx="3777">
                  <c:v>61.100175478751808</c:v>
                </c:pt>
                <c:pt idx="3778">
                  <c:v>61.079194323643868</c:v>
                </c:pt>
                <c:pt idx="3779">
                  <c:v>61.073281452658897</c:v>
                </c:pt>
                <c:pt idx="3780">
                  <c:v>61.068513008316167</c:v>
                </c:pt>
                <c:pt idx="3781">
                  <c:v>61.050011444266417</c:v>
                </c:pt>
                <c:pt idx="3782">
                  <c:v>61.051155870908666</c:v>
                </c:pt>
                <c:pt idx="3783">
                  <c:v>61.042763408865483</c:v>
                </c:pt>
                <c:pt idx="3784">
                  <c:v>60.992217898832692</c:v>
                </c:pt>
                <c:pt idx="3785">
                  <c:v>61.103990234225989</c:v>
                </c:pt>
                <c:pt idx="3786">
                  <c:v>61.102655069810034</c:v>
                </c:pt>
                <c:pt idx="3787">
                  <c:v>61.095597772182813</c:v>
                </c:pt>
                <c:pt idx="3788">
                  <c:v>61.107614251926464</c:v>
                </c:pt>
                <c:pt idx="3789">
                  <c:v>61.107995727473863</c:v>
                </c:pt>
                <c:pt idx="3790">
                  <c:v>61.110475318532096</c:v>
                </c:pt>
                <c:pt idx="3791">
                  <c:v>61.100747692072957</c:v>
                </c:pt>
                <c:pt idx="3792">
                  <c:v>61.071946288242941</c:v>
                </c:pt>
                <c:pt idx="3793">
                  <c:v>61.059166857404442</c:v>
                </c:pt>
                <c:pt idx="3794">
                  <c:v>61.062027924010081</c:v>
                </c:pt>
                <c:pt idx="3795">
                  <c:v>61.063935301747179</c:v>
                </c:pt>
                <c:pt idx="3796">
                  <c:v>61.06603341725797</c:v>
                </c:pt>
                <c:pt idx="3797">
                  <c:v>61.071946288242941</c:v>
                </c:pt>
                <c:pt idx="3798">
                  <c:v>61.07652399481195</c:v>
                </c:pt>
                <c:pt idx="3799">
                  <c:v>61.071183337148099</c:v>
                </c:pt>
                <c:pt idx="3800">
                  <c:v>61.127832455939576</c:v>
                </c:pt>
                <c:pt idx="3801">
                  <c:v>61.140802624551768</c:v>
                </c:pt>
                <c:pt idx="3802">
                  <c:v>61.140802624551782</c:v>
                </c:pt>
                <c:pt idx="3803">
                  <c:v>61.158159761959269</c:v>
                </c:pt>
                <c:pt idx="3804">
                  <c:v>61.162737468528277</c:v>
                </c:pt>
                <c:pt idx="3805">
                  <c:v>61.166933699549858</c:v>
                </c:pt>
                <c:pt idx="3806">
                  <c:v>61.17551689936677</c:v>
                </c:pt>
                <c:pt idx="3807">
                  <c:v>61.181620508125448</c:v>
                </c:pt>
                <c:pt idx="3808">
                  <c:v>61.13145647364005</c:v>
                </c:pt>
                <c:pt idx="3809">
                  <c:v>61.13641565575648</c:v>
                </c:pt>
                <c:pt idx="3810">
                  <c:v>61.043144884412925</c:v>
                </c:pt>
                <c:pt idx="3811">
                  <c:v>61.037422751201667</c:v>
                </c:pt>
                <c:pt idx="3812">
                  <c:v>61.042000457770676</c:v>
                </c:pt>
                <c:pt idx="3813">
                  <c:v>61.054970626382875</c:v>
                </c:pt>
                <c:pt idx="3814">
                  <c:v>61.062218661783803</c:v>
                </c:pt>
                <c:pt idx="3815">
                  <c:v>61.072518501564062</c:v>
                </c:pt>
                <c:pt idx="3816">
                  <c:v>61.062409399557495</c:v>
                </c:pt>
                <c:pt idx="3817">
                  <c:v>61.101701380941492</c:v>
                </c:pt>
                <c:pt idx="3818">
                  <c:v>61.165789272907624</c:v>
                </c:pt>
                <c:pt idx="3819">
                  <c:v>61.186961165789285</c:v>
                </c:pt>
                <c:pt idx="3820">
                  <c:v>61.248187991149777</c:v>
                </c:pt>
                <c:pt idx="3821">
                  <c:v>61.280994888227681</c:v>
                </c:pt>
                <c:pt idx="3822">
                  <c:v>61.296826123445513</c:v>
                </c:pt>
                <c:pt idx="3823">
                  <c:v>61.302357518883049</c:v>
                </c:pt>
                <c:pt idx="3824">
                  <c:v>61.340886549172204</c:v>
                </c:pt>
                <c:pt idx="3825">
                  <c:v>61.298161287861454</c:v>
                </c:pt>
                <c:pt idx="3826">
                  <c:v>61.317425803006039</c:v>
                </c:pt>
                <c:pt idx="3827">
                  <c:v>61.302548256656756</c:v>
                </c:pt>
                <c:pt idx="3828">
                  <c:v>61.31628137636379</c:v>
                </c:pt>
                <c:pt idx="3829">
                  <c:v>61.33459220263984</c:v>
                </c:pt>
                <c:pt idx="3830">
                  <c:v>61.34031433585109</c:v>
                </c:pt>
                <c:pt idx="3831">
                  <c:v>61.340695811398504</c:v>
                </c:pt>
                <c:pt idx="3832">
                  <c:v>61.364156557564684</c:v>
                </c:pt>
                <c:pt idx="3833">
                  <c:v>61.399252307927078</c:v>
                </c:pt>
                <c:pt idx="3834">
                  <c:v>61.376363775082027</c:v>
                </c:pt>
                <c:pt idx="3835">
                  <c:v>61.441405355916707</c:v>
                </c:pt>
                <c:pt idx="3836">
                  <c:v>61.442740520332656</c:v>
                </c:pt>
                <c:pt idx="3837">
                  <c:v>61.444457160296039</c:v>
                </c:pt>
                <c:pt idx="3838">
                  <c:v>61.460860608834992</c:v>
                </c:pt>
                <c:pt idx="3839">
                  <c:v>61.49767299916077</c:v>
                </c:pt>
                <c:pt idx="3840">
                  <c:v>61.511024643320376</c:v>
                </c:pt>
                <c:pt idx="3841">
                  <c:v>61.50854505226215</c:v>
                </c:pt>
                <c:pt idx="3842">
                  <c:v>61.517700465400182</c:v>
                </c:pt>
                <c:pt idx="3843">
                  <c:v>61.488326848249038</c:v>
                </c:pt>
                <c:pt idx="3844">
                  <c:v>61.492904554818061</c:v>
                </c:pt>
                <c:pt idx="3845">
                  <c:v>61.494239719234017</c:v>
                </c:pt>
                <c:pt idx="3846">
                  <c:v>61.504921034561711</c:v>
                </c:pt>
                <c:pt idx="3847">
                  <c:v>61.523422598611447</c:v>
                </c:pt>
                <c:pt idx="3848">
                  <c:v>61.522087434195484</c:v>
                </c:pt>
                <c:pt idx="3849">
                  <c:v>61.485465781643413</c:v>
                </c:pt>
                <c:pt idx="3850">
                  <c:v>61.468490119783326</c:v>
                </c:pt>
                <c:pt idx="3851">
                  <c:v>61.487182421606789</c:v>
                </c:pt>
                <c:pt idx="3852">
                  <c:v>61.472495613031221</c:v>
                </c:pt>
                <c:pt idx="3853">
                  <c:v>61.479552910658434</c:v>
                </c:pt>
                <c:pt idx="3854">
                  <c:v>61.47707331960023</c:v>
                </c:pt>
                <c:pt idx="3855">
                  <c:v>61.485847257190827</c:v>
                </c:pt>
                <c:pt idx="3856">
                  <c:v>61.504730296787976</c:v>
                </c:pt>
                <c:pt idx="3857">
                  <c:v>61.502059967956072</c:v>
                </c:pt>
                <c:pt idx="3858">
                  <c:v>61.498245212481891</c:v>
                </c:pt>
                <c:pt idx="3859">
                  <c:v>61.543831540398273</c:v>
                </c:pt>
                <c:pt idx="3860">
                  <c:v>61.542496375982317</c:v>
                </c:pt>
                <c:pt idx="3861">
                  <c:v>61.533722438391706</c:v>
                </c:pt>
                <c:pt idx="3862">
                  <c:v>61.542687113756017</c:v>
                </c:pt>
                <c:pt idx="3863">
                  <c:v>61.54592965590907</c:v>
                </c:pt>
                <c:pt idx="3864">
                  <c:v>61.559090562294969</c:v>
                </c:pt>
                <c:pt idx="3865">
                  <c:v>61.556610971236765</c:v>
                </c:pt>
                <c:pt idx="3866">
                  <c:v>61.54230563820861</c:v>
                </c:pt>
                <c:pt idx="3867">
                  <c:v>61.565766384374776</c:v>
                </c:pt>
                <c:pt idx="3868">
                  <c:v>61.581788357366314</c:v>
                </c:pt>
                <c:pt idx="3869">
                  <c:v>61.536011291676218</c:v>
                </c:pt>
                <c:pt idx="3870">
                  <c:v>61.556420233463044</c:v>
                </c:pt>
                <c:pt idx="3871">
                  <c:v>61.563477531090257</c:v>
                </c:pt>
                <c:pt idx="3872">
                  <c:v>61.56958113984895</c:v>
                </c:pt>
                <c:pt idx="3873">
                  <c:v>61.597619592584138</c:v>
                </c:pt>
                <c:pt idx="3874">
                  <c:v>61.639009689478925</c:v>
                </c:pt>
                <c:pt idx="3875">
                  <c:v>61.642633707179378</c:v>
                </c:pt>
                <c:pt idx="3876">
                  <c:v>61.650453955901433</c:v>
                </c:pt>
                <c:pt idx="3877">
                  <c:v>61.624132143129636</c:v>
                </c:pt>
                <c:pt idx="3878">
                  <c:v>61.623941405355914</c:v>
                </c:pt>
                <c:pt idx="3879">
                  <c:v>61.643015182726785</c:v>
                </c:pt>
                <c:pt idx="3880">
                  <c:v>61.658655680170895</c:v>
                </c:pt>
                <c:pt idx="3881">
                  <c:v>61.663233386739911</c:v>
                </c:pt>
                <c:pt idx="3882">
                  <c:v>61.748874647135111</c:v>
                </c:pt>
                <c:pt idx="3883">
                  <c:v>61.739909971770814</c:v>
                </c:pt>
                <c:pt idx="3884">
                  <c:v>61.748874647135118</c:v>
                </c:pt>
                <c:pt idx="3885">
                  <c:v>61.760891126878775</c:v>
                </c:pt>
                <c:pt idx="3886">
                  <c:v>61.762798504615851</c:v>
                </c:pt>
                <c:pt idx="3887">
                  <c:v>61.795605401693763</c:v>
                </c:pt>
                <c:pt idx="3888">
                  <c:v>61.811818112459001</c:v>
                </c:pt>
                <c:pt idx="3889">
                  <c:v>61.826504921034577</c:v>
                </c:pt>
                <c:pt idx="3890">
                  <c:v>61.836041809719994</c:v>
                </c:pt>
                <c:pt idx="3891">
                  <c:v>61.858167391470218</c:v>
                </c:pt>
                <c:pt idx="3892">
                  <c:v>61.824406805523765</c:v>
                </c:pt>
                <c:pt idx="3893">
                  <c:v>61.838712138551919</c:v>
                </c:pt>
                <c:pt idx="3894">
                  <c:v>61.819066147859914</c:v>
                </c:pt>
                <c:pt idx="3895">
                  <c:v>61.835851071946287</c:v>
                </c:pt>
                <c:pt idx="3896">
                  <c:v>61.868848706797891</c:v>
                </c:pt>
                <c:pt idx="3897">
                  <c:v>61.877813382162209</c:v>
                </c:pt>
                <c:pt idx="3898">
                  <c:v>61.895170519569703</c:v>
                </c:pt>
                <c:pt idx="3899">
                  <c:v>61.9039444571603</c:v>
                </c:pt>
                <c:pt idx="3900">
                  <c:v>61.975089646753645</c:v>
                </c:pt>
                <c:pt idx="3901">
                  <c:v>61.989776455329221</c:v>
                </c:pt>
                <c:pt idx="3902">
                  <c:v>61.975089646753659</c:v>
                </c:pt>
                <c:pt idx="3903">
                  <c:v>61.995307850766793</c:v>
                </c:pt>
                <c:pt idx="3904">
                  <c:v>62.012855725947986</c:v>
                </c:pt>
                <c:pt idx="3905">
                  <c:v>62.022201876859711</c:v>
                </c:pt>
                <c:pt idx="3906">
                  <c:v>62.035172045471896</c:v>
                </c:pt>
                <c:pt idx="3907">
                  <c:v>62.03250171663997</c:v>
                </c:pt>
                <c:pt idx="3908">
                  <c:v>62.05271992065309</c:v>
                </c:pt>
                <c:pt idx="3909">
                  <c:v>62.075799191271848</c:v>
                </c:pt>
                <c:pt idx="3910">
                  <c:v>62.026970321202406</c:v>
                </c:pt>
                <c:pt idx="3911">
                  <c:v>62.02582589456015</c:v>
                </c:pt>
                <c:pt idx="3912">
                  <c:v>62.037651636530086</c:v>
                </c:pt>
                <c:pt idx="3913">
                  <c:v>62.041084916456839</c:v>
                </c:pt>
                <c:pt idx="3914">
                  <c:v>62.048523689631473</c:v>
                </c:pt>
                <c:pt idx="3915">
                  <c:v>62.078088044556331</c:v>
                </c:pt>
                <c:pt idx="3916">
                  <c:v>62.091248950942237</c:v>
                </c:pt>
                <c:pt idx="3917">
                  <c:v>62.124437323567555</c:v>
                </c:pt>
                <c:pt idx="3918">
                  <c:v>62.127489127946902</c:v>
                </c:pt>
                <c:pt idx="3919">
                  <c:v>62.137216754406055</c:v>
                </c:pt>
                <c:pt idx="3920">
                  <c:v>62.146562905317765</c:v>
                </c:pt>
                <c:pt idx="3921">
                  <c:v>62.164873731593801</c:v>
                </c:pt>
                <c:pt idx="3922">
                  <c:v>62.164682993820101</c:v>
                </c:pt>
                <c:pt idx="3923">
                  <c:v>62.185091935606934</c:v>
                </c:pt>
                <c:pt idx="3924">
                  <c:v>62.20054169527733</c:v>
                </c:pt>
                <c:pt idx="3925">
                  <c:v>61.995498588540485</c:v>
                </c:pt>
                <c:pt idx="3926">
                  <c:v>61.990157930876649</c:v>
                </c:pt>
                <c:pt idx="3927">
                  <c:v>61.988822766460679</c:v>
                </c:pt>
                <c:pt idx="3928">
                  <c:v>61.989967193102927</c:v>
                </c:pt>
                <c:pt idx="3929">
                  <c:v>61.99416342412453</c:v>
                </c:pt>
                <c:pt idx="3930">
                  <c:v>62.003891050583675</c:v>
                </c:pt>
                <c:pt idx="3931">
                  <c:v>62.013046463721686</c:v>
                </c:pt>
                <c:pt idx="3932">
                  <c:v>62.022201876859711</c:v>
                </c:pt>
                <c:pt idx="3933">
                  <c:v>62.036316472114152</c:v>
                </c:pt>
                <c:pt idx="3934">
                  <c:v>62.044136720836192</c:v>
                </c:pt>
                <c:pt idx="3935">
                  <c:v>62.25528343633173</c:v>
                </c:pt>
                <c:pt idx="3936">
                  <c:v>62.276646066987112</c:v>
                </c:pt>
                <c:pt idx="3937">
                  <c:v>62.282558937972091</c:v>
                </c:pt>
                <c:pt idx="3938">
                  <c:v>62.293049515526057</c:v>
                </c:pt>
                <c:pt idx="3939">
                  <c:v>62.288281071183334</c:v>
                </c:pt>
                <c:pt idx="3940">
                  <c:v>62.298390173189908</c:v>
                </c:pt>
                <c:pt idx="3941">
                  <c:v>62.312123292896921</c:v>
                </c:pt>
                <c:pt idx="3942">
                  <c:v>62.323567559319443</c:v>
                </c:pt>
                <c:pt idx="3943">
                  <c:v>62.336346990157914</c:v>
                </c:pt>
                <c:pt idx="3944">
                  <c:v>62.347791256580443</c:v>
                </c:pt>
                <c:pt idx="3945">
                  <c:v>62.351987487602024</c:v>
                </c:pt>
                <c:pt idx="3946">
                  <c:v>62.3601892118715</c:v>
                </c:pt>
                <c:pt idx="3947">
                  <c:v>62.400434882124031</c:v>
                </c:pt>
                <c:pt idx="3948">
                  <c:v>62.405584802014161</c:v>
                </c:pt>
                <c:pt idx="3949">
                  <c:v>62.425612268253566</c:v>
                </c:pt>
                <c:pt idx="3950">
                  <c:v>62.440489814602849</c:v>
                </c:pt>
                <c:pt idx="3951">
                  <c:v>62.442206454566232</c:v>
                </c:pt>
                <c:pt idx="3952">
                  <c:v>62.478828107118304</c:v>
                </c:pt>
                <c:pt idx="3953">
                  <c:v>62.481498435950222</c:v>
                </c:pt>
                <c:pt idx="3954">
                  <c:v>62.507057297627185</c:v>
                </c:pt>
                <c:pt idx="3955">
                  <c:v>62.334439612420816</c:v>
                </c:pt>
                <c:pt idx="3956">
                  <c:v>62.343595025558841</c:v>
                </c:pt>
                <c:pt idx="3957">
                  <c:v>62.329098954756979</c:v>
                </c:pt>
                <c:pt idx="3958">
                  <c:v>62.343595025558855</c:v>
                </c:pt>
                <c:pt idx="3959">
                  <c:v>62.366292820630193</c:v>
                </c:pt>
                <c:pt idx="3960">
                  <c:v>62.380025940337212</c:v>
                </c:pt>
                <c:pt idx="3961">
                  <c:v>62.399671931029204</c:v>
                </c:pt>
                <c:pt idx="3962">
                  <c:v>62.396810864423585</c:v>
                </c:pt>
                <c:pt idx="3963">
                  <c:v>62.403486686503392</c:v>
                </c:pt>
                <c:pt idx="3964">
                  <c:v>62.421988250553149</c:v>
                </c:pt>
                <c:pt idx="3965">
                  <c:v>62.620164797436487</c:v>
                </c:pt>
                <c:pt idx="3966">
                  <c:v>62.64381628137636</c:v>
                </c:pt>
                <c:pt idx="3967">
                  <c:v>62.657740138857108</c:v>
                </c:pt>
                <c:pt idx="3968">
                  <c:v>62.672426947432676</c:v>
                </c:pt>
                <c:pt idx="3969">
                  <c:v>62.704470893415738</c:v>
                </c:pt>
                <c:pt idx="3970">
                  <c:v>62.716105897611968</c:v>
                </c:pt>
                <c:pt idx="3971">
                  <c:v>62.713244831006328</c:v>
                </c:pt>
                <c:pt idx="3972">
                  <c:v>62.733653772793161</c:v>
                </c:pt>
                <c:pt idx="3973">
                  <c:v>62.74109254596781</c:v>
                </c:pt>
                <c:pt idx="3974">
                  <c:v>62.730220492866408</c:v>
                </c:pt>
                <c:pt idx="3975">
                  <c:v>62.749103532463572</c:v>
                </c:pt>
                <c:pt idx="3976">
                  <c:v>62.736896314946215</c:v>
                </c:pt>
                <c:pt idx="3977">
                  <c:v>62.72774090180819</c:v>
                </c:pt>
                <c:pt idx="3978">
                  <c:v>62.745860990310533</c:v>
                </c:pt>
                <c:pt idx="3979">
                  <c:v>62.720874341954683</c:v>
                </c:pt>
                <c:pt idx="3980">
                  <c:v>62.727168688487062</c:v>
                </c:pt>
                <c:pt idx="3981">
                  <c:v>62.7674143587396</c:v>
                </c:pt>
                <c:pt idx="3982">
                  <c:v>62.788776989394968</c:v>
                </c:pt>
                <c:pt idx="3983">
                  <c:v>62.809758144502915</c:v>
                </c:pt>
                <c:pt idx="3984">
                  <c:v>62.819485770962068</c:v>
                </c:pt>
                <c:pt idx="3985">
                  <c:v>62.828259708552665</c:v>
                </c:pt>
                <c:pt idx="3986">
                  <c:v>62.8707942320897</c:v>
                </c:pt>
                <c:pt idx="3987">
                  <c:v>62.950141145952514</c:v>
                </c:pt>
                <c:pt idx="3988">
                  <c:v>62.957389181353449</c:v>
                </c:pt>
                <c:pt idx="3989">
                  <c:v>62.97684443427174</c:v>
                </c:pt>
                <c:pt idx="3990">
                  <c:v>62.981231403067035</c:v>
                </c:pt>
                <c:pt idx="3991">
                  <c:v>62.99019607843136</c:v>
                </c:pt>
                <c:pt idx="3992">
                  <c:v>62.991149767299895</c:v>
                </c:pt>
                <c:pt idx="3993">
                  <c:v>63.057335774776824</c:v>
                </c:pt>
                <c:pt idx="3994">
                  <c:v>63.073357747768355</c:v>
                </c:pt>
                <c:pt idx="3995">
                  <c:v>63.084039063096043</c:v>
                </c:pt>
                <c:pt idx="3996">
                  <c:v>63.082131685358966</c:v>
                </c:pt>
                <c:pt idx="3997">
                  <c:v>63.038261997405968</c:v>
                </c:pt>
                <c:pt idx="3998">
                  <c:v>63.040550850690451</c:v>
                </c:pt>
                <c:pt idx="3999">
                  <c:v>63.040932326237893</c:v>
                </c:pt>
                <c:pt idx="4000">
                  <c:v>63.052376592660416</c:v>
                </c:pt>
                <c:pt idx="4001">
                  <c:v>63.052567330434123</c:v>
                </c:pt>
                <c:pt idx="4002">
                  <c:v>62.955481803616387</c:v>
                </c:pt>
                <c:pt idx="4003">
                  <c:v>62.903028915846491</c:v>
                </c:pt>
                <c:pt idx="4004">
                  <c:v>62.896925307087812</c:v>
                </c:pt>
                <c:pt idx="4005">
                  <c:v>62.883764400701921</c:v>
                </c:pt>
                <c:pt idx="4006">
                  <c:v>62.898832684824903</c:v>
                </c:pt>
                <c:pt idx="4007">
                  <c:v>62.911802853437095</c:v>
                </c:pt>
                <c:pt idx="4008">
                  <c:v>62.908941786831477</c:v>
                </c:pt>
                <c:pt idx="4009">
                  <c:v>62.914854657816441</c:v>
                </c:pt>
                <c:pt idx="4010">
                  <c:v>62.975890745403241</c:v>
                </c:pt>
                <c:pt idx="4011">
                  <c:v>62.982757305256754</c:v>
                </c:pt>
                <c:pt idx="4012">
                  <c:v>63.080796520943032</c:v>
                </c:pt>
                <c:pt idx="4013">
                  <c:v>63.084229800869799</c:v>
                </c:pt>
                <c:pt idx="4014">
                  <c:v>63.098344396124233</c:v>
                </c:pt>
                <c:pt idx="4015">
                  <c:v>63.127718013275363</c:v>
                </c:pt>
                <c:pt idx="4016">
                  <c:v>63.10730907148853</c:v>
                </c:pt>
                <c:pt idx="4017">
                  <c:v>63.113794155794629</c:v>
                </c:pt>
                <c:pt idx="4018">
                  <c:v>63.129053177691318</c:v>
                </c:pt>
                <c:pt idx="4019">
                  <c:v>63.135347524223711</c:v>
                </c:pt>
                <c:pt idx="4020">
                  <c:v>63.138399328603029</c:v>
                </c:pt>
                <c:pt idx="4021">
                  <c:v>63.156137941557951</c:v>
                </c:pt>
                <c:pt idx="4022">
                  <c:v>63.218318455786992</c:v>
                </c:pt>
                <c:pt idx="4023">
                  <c:v>63.224803540093077</c:v>
                </c:pt>
                <c:pt idx="4024">
                  <c:v>63.256847486076126</c:v>
                </c:pt>
                <c:pt idx="4025">
                  <c:v>63.260471503776614</c:v>
                </c:pt>
                <c:pt idx="4026">
                  <c:v>63.285648889906156</c:v>
                </c:pt>
                <c:pt idx="4027">
                  <c:v>63.287174792095833</c:v>
                </c:pt>
                <c:pt idx="4028">
                  <c:v>63.290989547570007</c:v>
                </c:pt>
                <c:pt idx="4029">
                  <c:v>63.292515449759676</c:v>
                </c:pt>
                <c:pt idx="4030">
                  <c:v>63.23968108644236</c:v>
                </c:pt>
                <c:pt idx="4031">
                  <c:v>63.210116731517516</c:v>
                </c:pt>
                <c:pt idx="4032">
                  <c:v>63.163576714732571</c:v>
                </c:pt>
                <c:pt idx="4033">
                  <c:v>63.175593194476235</c:v>
                </c:pt>
                <c:pt idx="4034">
                  <c:v>63.155947203784237</c:v>
                </c:pt>
                <c:pt idx="4035">
                  <c:v>62.930113679713131</c:v>
                </c:pt>
                <c:pt idx="4036">
                  <c:v>62.935645075150696</c:v>
                </c:pt>
                <c:pt idx="4037">
                  <c:v>62.948615243762866</c:v>
                </c:pt>
                <c:pt idx="4038">
                  <c:v>62.705996795605401</c:v>
                </c:pt>
                <c:pt idx="4039">
                  <c:v>62.733463035019462</c:v>
                </c:pt>
                <c:pt idx="4040">
                  <c:v>62.745479514763119</c:v>
                </c:pt>
                <c:pt idx="4041">
                  <c:v>62.786488136110492</c:v>
                </c:pt>
                <c:pt idx="4042">
                  <c:v>62.780575265125513</c:v>
                </c:pt>
                <c:pt idx="4043">
                  <c:v>62.773327229724586</c:v>
                </c:pt>
                <c:pt idx="4044">
                  <c:v>62.786869611657906</c:v>
                </c:pt>
                <c:pt idx="4045">
                  <c:v>63.04894331273367</c:v>
                </c:pt>
                <c:pt idx="4046">
                  <c:v>63.046082246128023</c:v>
                </c:pt>
                <c:pt idx="4047">
                  <c:v>63.051613641565567</c:v>
                </c:pt>
                <c:pt idx="4048">
                  <c:v>63.303006027313629</c:v>
                </c:pt>
                <c:pt idx="4049">
                  <c:v>63.294804303044167</c:v>
                </c:pt>
                <c:pt idx="4050">
                  <c:v>63.302433813992501</c:v>
                </c:pt>
                <c:pt idx="4051">
                  <c:v>63.2845044632639</c:v>
                </c:pt>
                <c:pt idx="4052">
                  <c:v>63.309681849393428</c:v>
                </c:pt>
                <c:pt idx="4053">
                  <c:v>63.318265049210325</c:v>
                </c:pt>
                <c:pt idx="4054">
                  <c:v>63.315976195925828</c:v>
                </c:pt>
                <c:pt idx="4055">
                  <c:v>63.292133974212241</c:v>
                </c:pt>
                <c:pt idx="4056">
                  <c:v>63.308155947203787</c:v>
                </c:pt>
                <c:pt idx="4057">
                  <c:v>63.295948729686415</c:v>
                </c:pt>
                <c:pt idx="4058">
                  <c:v>63.242923628595392</c:v>
                </c:pt>
                <c:pt idx="4059">
                  <c:v>63.257228961623561</c:v>
                </c:pt>
                <c:pt idx="4060">
                  <c:v>63.258754863813238</c:v>
                </c:pt>
                <c:pt idx="4061">
                  <c:v>63.243877317463941</c:v>
                </c:pt>
                <c:pt idx="4062">
                  <c:v>63.231479362172891</c:v>
                </c:pt>
                <c:pt idx="4063">
                  <c:v>63.232623788815161</c:v>
                </c:pt>
                <c:pt idx="4064">
                  <c:v>63.236629282063028</c:v>
                </c:pt>
                <c:pt idx="4065">
                  <c:v>63.250362401770055</c:v>
                </c:pt>
                <c:pt idx="4066">
                  <c:v>63.2360570687419</c:v>
                </c:pt>
                <c:pt idx="4067">
                  <c:v>63.242160677500578</c:v>
                </c:pt>
                <c:pt idx="4068">
                  <c:v>63.294232089723053</c:v>
                </c:pt>
                <c:pt idx="4069">
                  <c:v>63.291943236438541</c:v>
                </c:pt>
                <c:pt idx="4070">
                  <c:v>63.302052338445094</c:v>
                </c:pt>
                <c:pt idx="4071">
                  <c:v>63.320172426947423</c:v>
                </c:pt>
                <c:pt idx="4072">
                  <c:v>63.334668497749284</c:v>
                </c:pt>
                <c:pt idx="4073">
                  <c:v>63.351834897383071</c:v>
                </c:pt>
                <c:pt idx="4074">
                  <c:v>63.357747768368043</c:v>
                </c:pt>
                <c:pt idx="4075">
                  <c:v>63.35011825741968</c:v>
                </c:pt>
                <c:pt idx="4076">
                  <c:v>63.357175555046922</c:v>
                </c:pt>
                <c:pt idx="4077">
                  <c:v>63.367856870374609</c:v>
                </c:pt>
                <c:pt idx="4078">
                  <c:v>63.382925154497606</c:v>
                </c:pt>
                <c:pt idx="4079">
                  <c:v>63.358319981689192</c:v>
                </c:pt>
                <c:pt idx="4080">
                  <c:v>63.356794079499515</c:v>
                </c:pt>
                <c:pt idx="4081">
                  <c:v>63.352216372930513</c:v>
                </c:pt>
                <c:pt idx="4082">
                  <c:v>63.180552376592665</c:v>
                </c:pt>
                <c:pt idx="4083">
                  <c:v>63.182078278782328</c:v>
                </c:pt>
                <c:pt idx="4084">
                  <c:v>63.179217212176695</c:v>
                </c:pt>
                <c:pt idx="4085">
                  <c:v>63.163767452506285</c:v>
                </c:pt>
                <c:pt idx="4086">
                  <c:v>63.152132448310056</c:v>
                </c:pt>
                <c:pt idx="4087">
                  <c:v>63.159571221484704</c:v>
                </c:pt>
                <c:pt idx="4088">
                  <c:v>63.168917372396436</c:v>
                </c:pt>
                <c:pt idx="4089">
                  <c:v>63.197146562905324</c:v>
                </c:pt>
                <c:pt idx="4090">
                  <c:v>63.200198367284656</c:v>
                </c:pt>
                <c:pt idx="4091">
                  <c:v>63.212405584802013</c:v>
                </c:pt>
                <c:pt idx="4092">
                  <c:v>63.380254825665681</c:v>
                </c:pt>
                <c:pt idx="4093">
                  <c:v>63.37472343022813</c:v>
                </c:pt>
                <c:pt idx="4094">
                  <c:v>63.374151216907002</c:v>
                </c:pt>
                <c:pt idx="4095">
                  <c:v>63.383115892271306</c:v>
                </c:pt>
                <c:pt idx="4096">
                  <c:v>63.401426718547341</c:v>
                </c:pt>
                <c:pt idx="4097">
                  <c:v>63.406767376211192</c:v>
                </c:pt>
                <c:pt idx="4098">
                  <c:v>63.401998931868455</c:v>
                </c:pt>
                <c:pt idx="4099">
                  <c:v>63.404478522926659</c:v>
                </c:pt>
                <c:pt idx="4100">
                  <c:v>63.232051575493998</c:v>
                </c:pt>
                <c:pt idx="4101">
                  <c:v>63.23376821545736</c:v>
                </c:pt>
                <c:pt idx="4102">
                  <c:v>63.230716411078028</c:v>
                </c:pt>
                <c:pt idx="4103">
                  <c:v>63.231670099946577</c:v>
                </c:pt>
                <c:pt idx="4104">
                  <c:v>63.244831006332468</c:v>
                </c:pt>
                <c:pt idx="4105">
                  <c:v>63.250934615091147</c:v>
                </c:pt>
                <c:pt idx="4106">
                  <c:v>63.243305104142806</c:v>
                </c:pt>
                <c:pt idx="4107">
                  <c:v>63.226901655603868</c:v>
                </c:pt>
                <c:pt idx="4108">
                  <c:v>63.224612802319349</c:v>
                </c:pt>
                <c:pt idx="4109">
                  <c:v>63.207255664911862</c:v>
                </c:pt>
                <c:pt idx="4110">
                  <c:v>63.372053101396183</c:v>
                </c:pt>
                <c:pt idx="4111">
                  <c:v>63.358892195010277</c:v>
                </c:pt>
                <c:pt idx="4112">
                  <c:v>63.359082932783998</c:v>
                </c:pt>
                <c:pt idx="4113">
                  <c:v>63.348592355230004</c:v>
                </c:pt>
                <c:pt idx="4114">
                  <c:v>63.330281528953982</c:v>
                </c:pt>
                <c:pt idx="4115">
                  <c:v>63.330281528953968</c:v>
                </c:pt>
                <c:pt idx="4116">
                  <c:v>63.336575875486368</c:v>
                </c:pt>
                <c:pt idx="4117">
                  <c:v>63.333714808880735</c:v>
                </c:pt>
                <c:pt idx="4118">
                  <c:v>63.335240711070412</c:v>
                </c:pt>
                <c:pt idx="4119">
                  <c:v>63.347066453040341</c:v>
                </c:pt>
                <c:pt idx="4120">
                  <c:v>63.343251697566167</c:v>
                </c:pt>
                <c:pt idx="4121">
                  <c:v>63.352597848477913</c:v>
                </c:pt>
                <c:pt idx="4122">
                  <c:v>63.343251697566174</c:v>
                </c:pt>
                <c:pt idx="4123">
                  <c:v>63.343251697566174</c:v>
                </c:pt>
                <c:pt idx="4124">
                  <c:v>63.334477759975584</c:v>
                </c:pt>
                <c:pt idx="4125">
                  <c:v>63.320172426947444</c:v>
                </c:pt>
                <c:pt idx="4126">
                  <c:v>63.304722667277034</c:v>
                </c:pt>
                <c:pt idx="4127">
                  <c:v>63.301861600671394</c:v>
                </c:pt>
                <c:pt idx="4128">
                  <c:v>63.294995040817881</c:v>
                </c:pt>
                <c:pt idx="4129">
                  <c:v>63.327992675669478</c:v>
                </c:pt>
                <c:pt idx="4130">
                  <c:v>63.277065690089238</c:v>
                </c:pt>
                <c:pt idx="4131">
                  <c:v>63.271725032425408</c:v>
                </c:pt>
                <c:pt idx="4132">
                  <c:v>63.274967574578454</c:v>
                </c:pt>
                <c:pt idx="4133">
                  <c:v>63.278782330052628</c:v>
                </c:pt>
                <c:pt idx="4134">
                  <c:v>63.306248569466675</c:v>
                </c:pt>
                <c:pt idx="4135">
                  <c:v>63.312733653772774</c:v>
                </c:pt>
                <c:pt idx="4136">
                  <c:v>63.327992675669464</c:v>
                </c:pt>
                <c:pt idx="4137">
                  <c:v>63.323796444647883</c:v>
                </c:pt>
                <c:pt idx="4138">
                  <c:v>63.317692835889204</c:v>
                </c:pt>
                <c:pt idx="4139">
                  <c:v>63.278973067826335</c:v>
                </c:pt>
                <c:pt idx="4140">
                  <c:v>63.335431448844119</c:v>
                </c:pt>
                <c:pt idx="4141">
                  <c:v>63.330090791180282</c:v>
                </c:pt>
                <c:pt idx="4142">
                  <c:v>63.372053101396183</c:v>
                </c:pt>
                <c:pt idx="4143">
                  <c:v>63.14831769283586</c:v>
                </c:pt>
                <c:pt idx="4144">
                  <c:v>63.127336537727913</c:v>
                </c:pt>
                <c:pt idx="4145">
                  <c:v>63.12180514229037</c:v>
                </c:pt>
                <c:pt idx="4146">
                  <c:v>63.11188677805751</c:v>
                </c:pt>
                <c:pt idx="4147">
                  <c:v>63.121042191195542</c:v>
                </c:pt>
                <c:pt idx="4148">
                  <c:v>63.122568093385212</c:v>
                </c:pt>
                <c:pt idx="4149">
                  <c:v>63.10673685816738</c:v>
                </c:pt>
                <c:pt idx="4150">
                  <c:v>63.065346761272586</c:v>
                </c:pt>
                <c:pt idx="4151">
                  <c:v>63.042458228427549</c:v>
                </c:pt>
                <c:pt idx="4152">
                  <c:v>63.006408789196598</c:v>
                </c:pt>
                <c:pt idx="4153">
                  <c:v>63.222514686808566</c:v>
                </c:pt>
                <c:pt idx="4154">
                  <c:v>63.22404058899825</c:v>
                </c:pt>
                <c:pt idx="4155">
                  <c:v>63.208781567101553</c:v>
                </c:pt>
                <c:pt idx="4156">
                  <c:v>63.190089265278083</c:v>
                </c:pt>
                <c:pt idx="4157">
                  <c:v>63.176165407797363</c:v>
                </c:pt>
                <c:pt idx="4158">
                  <c:v>63.172541390096896</c:v>
                </c:pt>
                <c:pt idx="4159">
                  <c:v>63.213168535896862</c:v>
                </c:pt>
                <c:pt idx="4160">
                  <c:v>63.185702296482816</c:v>
                </c:pt>
                <c:pt idx="4161">
                  <c:v>63.187228198672493</c:v>
                </c:pt>
                <c:pt idx="4162">
                  <c:v>63.173304341191752</c:v>
                </c:pt>
                <c:pt idx="4163">
                  <c:v>63.157282368200207</c:v>
                </c:pt>
                <c:pt idx="4164">
                  <c:v>63.135919737544839</c:v>
                </c:pt>
                <c:pt idx="4165">
                  <c:v>63.136682688639667</c:v>
                </c:pt>
                <c:pt idx="4166">
                  <c:v>63.135538261997418</c:v>
                </c:pt>
                <c:pt idx="4167">
                  <c:v>63.14145113298239</c:v>
                </c:pt>
                <c:pt idx="4168">
                  <c:v>63.119134813458459</c:v>
                </c:pt>
                <c:pt idx="4169">
                  <c:v>63.06115053025102</c:v>
                </c:pt>
                <c:pt idx="4170">
                  <c:v>63.109979400320455</c:v>
                </c:pt>
                <c:pt idx="4171">
                  <c:v>63.130769817654695</c:v>
                </c:pt>
                <c:pt idx="4172">
                  <c:v>63.134393835355148</c:v>
                </c:pt>
                <c:pt idx="4173">
                  <c:v>63.144884412909143</c:v>
                </c:pt>
                <c:pt idx="4174">
                  <c:v>63.14583810177767</c:v>
                </c:pt>
                <c:pt idx="4175">
                  <c:v>63.145265888456535</c:v>
                </c:pt>
                <c:pt idx="4176">
                  <c:v>63.136301213092224</c:v>
                </c:pt>
                <c:pt idx="4177">
                  <c:v>63.146028839551377</c:v>
                </c:pt>
                <c:pt idx="4178">
                  <c:v>63.156900892652764</c:v>
                </c:pt>
                <c:pt idx="4179">
                  <c:v>63.156900892652779</c:v>
                </c:pt>
                <c:pt idx="4180">
                  <c:v>63.140115968566406</c:v>
                </c:pt>
                <c:pt idx="4181">
                  <c:v>63.099488822766432</c:v>
                </c:pt>
                <c:pt idx="4182">
                  <c:v>63.077744716563643</c:v>
                </c:pt>
                <c:pt idx="4183">
                  <c:v>63.059624628061329</c:v>
                </c:pt>
                <c:pt idx="4184">
                  <c:v>63.043030441748684</c:v>
                </c:pt>
                <c:pt idx="4185">
                  <c:v>63.038071259632261</c:v>
                </c:pt>
                <c:pt idx="4186">
                  <c:v>63.031013962005048</c:v>
                </c:pt>
                <c:pt idx="4187">
                  <c:v>63.006790264744019</c:v>
                </c:pt>
                <c:pt idx="4188">
                  <c:v>62.989623865110232</c:v>
                </c:pt>
                <c:pt idx="4189">
                  <c:v>62.989814602883939</c:v>
                </c:pt>
                <c:pt idx="4190">
                  <c:v>63.006790264744026</c:v>
                </c:pt>
                <c:pt idx="4191">
                  <c:v>63.020332646677346</c:v>
                </c:pt>
                <c:pt idx="4192">
                  <c:v>63.018616006713977</c:v>
                </c:pt>
                <c:pt idx="4193">
                  <c:v>63.007934691386275</c:v>
                </c:pt>
                <c:pt idx="4194">
                  <c:v>63.07679102769513</c:v>
                </c:pt>
                <c:pt idx="4195">
                  <c:v>62.829594872968656</c:v>
                </c:pt>
                <c:pt idx="4196">
                  <c:v>62.840466926070043</c:v>
                </c:pt>
                <c:pt idx="4197">
                  <c:v>62.849431601434347</c:v>
                </c:pt>
                <c:pt idx="4198">
                  <c:v>62.839513237201501</c:v>
                </c:pt>
                <c:pt idx="4199">
                  <c:v>62.827306019684137</c:v>
                </c:pt>
                <c:pt idx="4200">
                  <c:v>62.801747158007174</c:v>
                </c:pt>
                <c:pt idx="4201">
                  <c:v>62.793354695963991</c:v>
                </c:pt>
                <c:pt idx="4202">
                  <c:v>62.78744182497902</c:v>
                </c:pt>
                <c:pt idx="4203">
                  <c:v>62.779240100709558</c:v>
                </c:pt>
                <c:pt idx="4204">
                  <c:v>62.701609826810113</c:v>
                </c:pt>
                <c:pt idx="4205">
                  <c:v>62.934500648508433</c:v>
                </c:pt>
                <c:pt idx="4206">
                  <c:v>62.91466392004272</c:v>
                </c:pt>
                <c:pt idx="4207">
                  <c:v>62.891775387197697</c:v>
                </c:pt>
                <c:pt idx="4208">
                  <c:v>62.894827191577029</c:v>
                </c:pt>
                <c:pt idx="4209">
                  <c:v>62.89158464942399</c:v>
                </c:pt>
                <c:pt idx="4210">
                  <c:v>62.878995956359212</c:v>
                </c:pt>
                <c:pt idx="4211">
                  <c:v>62.874418249790196</c:v>
                </c:pt>
                <c:pt idx="4212">
                  <c:v>62.866788738841855</c:v>
                </c:pt>
                <c:pt idx="4213">
                  <c:v>62.86259250782026</c:v>
                </c:pt>
                <c:pt idx="4214">
                  <c:v>62.84885938811324</c:v>
                </c:pt>
                <c:pt idx="4215">
                  <c:v>62.838750286106666</c:v>
                </c:pt>
                <c:pt idx="4216">
                  <c:v>62.842946517128254</c:v>
                </c:pt>
                <c:pt idx="4217">
                  <c:v>62.810139620050357</c:v>
                </c:pt>
                <c:pt idx="4218">
                  <c:v>62.806515602349876</c:v>
                </c:pt>
                <c:pt idx="4219">
                  <c:v>62.802891584649409</c:v>
                </c:pt>
                <c:pt idx="4220">
                  <c:v>62.801174944686032</c:v>
                </c:pt>
                <c:pt idx="4221">
                  <c:v>62.805180437933927</c:v>
                </c:pt>
                <c:pt idx="4222">
                  <c:v>62.800793469138611</c:v>
                </c:pt>
                <c:pt idx="4223">
                  <c:v>62.793545433737677</c:v>
                </c:pt>
                <c:pt idx="4224">
                  <c:v>62.827496757457837</c:v>
                </c:pt>
                <c:pt idx="4225">
                  <c:v>62.910086213473711</c:v>
                </c:pt>
                <c:pt idx="4226">
                  <c:v>62.878233005264363</c:v>
                </c:pt>
                <c:pt idx="4227">
                  <c:v>62.892538338292511</c:v>
                </c:pt>
                <c:pt idx="4228">
                  <c:v>62.887006942854967</c:v>
                </c:pt>
                <c:pt idx="4229">
                  <c:v>62.915045395590141</c:v>
                </c:pt>
                <c:pt idx="4230">
                  <c:v>62.915236133363841</c:v>
                </c:pt>
                <c:pt idx="4231">
                  <c:v>62.901312275883107</c:v>
                </c:pt>
                <c:pt idx="4232">
                  <c:v>62.89559014267185</c:v>
                </c:pt>
                <c:pt idx="4233">
                  <c:v>62.883764400701907</c:v>
                </c:pt>
                <c:pt idx="4234">
                  <c:v>62.840085450522622</c:v>
                </c:pt>
                <c:pt idx="4235">
                  <c:v>62.747577630273895</c:v>
                </c:pt>
                <c:pt idx="4236">
                  <c:v>62.762836652170598</c:v>
                </c:pt>
                <c:pt idx="4237">
                  <c:v>62.747959105821302</c:v>
                </c:pt>
                <c:pt idx="4238">
                  <c:v>62.730983443961236</c:v>
                </c:pt>
                <c:pt idx="4239">
                  <c:v>62.680819409475852</c:v>
                </c:pt>
                <c:pt idx="4240">
                  <c:v>62.664415960936914</c:v>
                </c:pt>
                <c:pt idx="4241">
                  <c:v>62.650492103456166</c:v>
                </c:pt>
                <c:pt idx="4242">
                  <c:v>62.475967040512714</c:v>
                </c:pt>
                <c:pt idx="4243">
                  <c:v>62.469672693980328</c:v>
                </c:pt>
                <c:pt idx="4244">
                  <c:v>62.458228427557799</c:v>
                </c:pt>
                <c:pt idx="4245">
                  <c:v>62.440871290150312</c:v>
                </c:pt>
                <c:pt idx="4246">
                  <c:v>62.444686045624486</c:v>
                </c:pt>
                <c:pt idx="4247">
                  <c:v>62.431715877012287</c:v>
                </c:pt>
                <c:pt idx="4248">
                  <c:v>62.423704890516525</c:v>
                </c:pt>
                <c:pt idx="4249">
                  <c:v>62.420462348363479</c:v>
                </c:pt>
                <c:pt idx="4250">
                  <c:v>62.426947432669564</c:v>
                </c:pt>
                <c:pt idx="4251">
                  <c:v>62.423132677195397</c:v>
                </c:pt>
                <c:pt idx="4252">
                  <c:v>62.581063553826198</c:v>
                </c:pt>
                <c:pt idx="4253">
                  <c:v>62.563515678645004</c:v>
                </c:pt>
                <c:pt idx="4254">
                  <c:v>62.574006256198984</c:v>
                </c:pt>
                <c:pt idx="4255">
                  <c:v>62.565613794155794</c:v>
                </c:pt>
                <c:pt idx="4256">
                  <c:v>62.524414435034714</c:v>
                </c:pt>
                <c:pt idx="4257">
                  <c:v>62.534332799267567</c:v>
                </c:pt>
                <c:pt idx="4258">
                  <c:v>62.520408941786833</c:v>
                </c:pt>
                <c:pt idx="4259">
                  <c:v>62.505340657663865</c:v>
                </c:pt>
                <c:pt idx="4260">
                  <c:v>62.476920729381263</c:v>
                </c:pt>
                <c:pt idx="4261">
                  <c:v>62.449454489967209</c:v>
                </c:pt>
                <c:pt idx="4262">
                  <c:v>62.433623254749364</c:v>
                </c:pt>
                <c:pt idx="4263">
                  <c:v>62.442969405661096</c:v>
                </c:pt>
                <c:pt idx="4264">
                  <c:v>62.418554970626374</c:v>
                </c:pt>
                <c:pt idx="4265">
                  <c:v>62.410734721904319</c:v>
                </c:pt>
                <c:pt idx="4266">
                  <c:v>62.416456855115584</c:v>
                </c:pt>
                <c:pt idx="4267">
                  <c:v>62.396810864423593</c:v>
                </c:pt>
                <c:pt idx="4268">
                  <c:v>62.386511024643333</c:v>
                </c:pt>
                <c:pt idx="4269">
                  <c:v>62.395475700007637</c:v>
                </c:pt>
                <c:pt idx="4270">
                  <c:v>62.406538490882738</c:v>
                </c:pt>
                <c:pt idx="4271">
                  <c:v>62.428091859311834</c:v>
                </c:pt>
                <c:pt idx="4272">
                  <c:v>62.427138170443286</c:v>
                </c:pt>
                <c:pt idx="4273">
                  <c:v>62.402723735408586</c:v>
                </c:pt>
                <c:pt idx="4274">
                  <c:v>62.399481193255518</c:v>
                </c:pt>
                <c:pt idx="4275">
                  <c:v>62.402723735408586</c:v>
                </c:pt>
                <c:pt idx="4276">
                  <c:v>62.404821850919383</c:v>
                </c:pt>
                <c:pt idx="4277">
                  <c:v>62.400625619897788</c:v>
                </c:pt>
                <c:pt idx="4278">
                  <c:v>62.398908979934411</c:v>
                </c:pt>
                <c:pt idx="4279">
                  <c:v>62.3723964293889</c:v>
                </c:pt>
                <c:pt idx="4280">
                  <c:v>62.344930189974846</c:v>
                </c:pt>
                <c:pt idx="4281">
                  <c:v>62.315365835050002</c:v>
                </c:pt>
                <c:pt idx="4282">
                  <c:v>62.345120927748567</c:v>
                </c:pt>
                <c:pt idx="4283">
                  <c:v>62.351224536507232</c:v>
                </c:pt>
                <c:pt idx="4284">
                  <c:v>62.343785763332583</c:v>
                </c:pt>
                <c:pt idx="4285">
                  <c:v>62.324521248187999</c:v>
                </c:pt>
                <c:pt idx="4286">
                  <c:v>62.311169604028393</c:v>
                </c:pt>
                <c:pt idx="4287">
                  <c:v>62.309452964065017</c:v>
                </c:pt>
                <c:pt idx="4288">
                  <c:v>62.300297550926999</c:v>
                </c:pt>
                <c:pt idx="4289">
                  <c:v>62.292477302204951</c:v>
                </c:pt>
                <c:pt idx="4290">
                  <c:v>62.296292057679111</c:v>
                </c:pt>
                <c:pt idx="4291">
                  <c:v>62.302204928664082</c:v>
                </c:pt>
                <c:pt idx="4292">
                  <c:v>62.257953765163663</c:v>
                </c:pt>
                <c:pt idx="4293">
                  <c:v>62.258144502937377</c:v>
                </c:pt>
                <c:pt idx="4294">
                  <c:v>62.28332188906694</c:v>
                </c:pt>
                <c:pt idx="4295">
                  <c:v>62.286182955672565</c:v>
                </c:pt>
                <c:pt idx="4296">
                  <c:v>62.275120164797457</c:v>
                </c:pt>
                <c:pt idx="4297">
                  <c:v>62.267490653849109</c:v>
                </c:pt>
                <c:pt idx="4298">
                  <c:v>62.19119554436562</c:v>
                </c:pt>
                <c:pt idx="4299">
                  <c:v>62.184328984512106</c:v>
                </c:pt>
                <c:pt idx="4300">
                  <c:v>62.177462424658572</c:v>
                </c:pt>
                <c:pt idx="4301">
                  <c:v>62.179942015716804</c:v>
                </c:pt>
                <c:pt idx="4302">
                  <c:v>62.17421988250554</c:v>
                </c:pt>
                <c:pt idx="4303">
                  <c:v>62.153429465171293</c:v>
                </c:pt>
                <c:pt idx="4304">
                  <c:v>62.12005035477226</c:v>
                </c:pt>
                <c:pt idx="4305">
                  <c:v>62.10593575951782</c:v>
                </c:pt>
                <c:pt idx="4306">
                  <c:v>62.088387884336626</c:v>
                </c:pt>
                <c:pt idx="4307">
                  <c:v>62.074273289082193</c:v>
                </c:pt>
                <c:pt idx="4308">
                  <c:v>62.144464789806989</c:v>
                </c:pt>
                <c:pt idx="4309">
                  <c:v>62.152285038529044</c:v>
                </c:pt>
                <c:pt idx="4310">
                  <c:v>62.132066834515925</c:v>
                </c:pt>
                <c:pt idx="4311">
                  <c:v>62.120241092545982</c:v>
                </c:pt>
                <c:pt idx="4312">
                  <c:v>62.114328221561003</c:v>
                </c:pt>
                <c:pt idx="4313">
                  <c:v>62.10440985732815</c:v>
                </c:pt>
                <c:pt idx="4314">
                  <c:v>62.083237964446482</c:v>
                </c:pt>
                <c:pt idx="4315">
                  <c:v>62.016670481422146</c:v>
                </c:pt>
                <c:pt idx="4316">
                  <c:v>62.023727779049366</c:v>
                </c:pt>
                <c:pt idx="4317">
                  <c:v>62.016098268101004</c:v>
                </c:pt>
                <c:pt idx="4318">
                  <c:v>62.007133592736693</c:v>
                </c:pt>
                <c:pt idx="4319">
                  <c:v>61.985961699855032</c:v>
                </c:pt>
                <c:pt idx="4320">
                  <c:v>61.982337682154572</c:v>
                </c:pt>
                <c:pt idx="4321">
                  <c:v>61.958113984893579</c:v>
                </c:pt>
                <c:pt idx="4322">
                  <c:v>61.94895857175554</c:v>
                </c:pt>
                <c:pt idx="4323">
                  <c:v>61.960402838178069</c:v>
                </c:pt>
                <c:pt idx="4324">
                  <c:v>61.952391851682307</c:v>
                </c:pt>
                <c:pt idx="4325">
                  <c:v>61.994926375219357</c:v>
                </c:pt>
                <c:pt idx="4326">
                  <c:v>61.976424811169615</c:v>
                </c:pt>
                <c:pt idx="4327">
                  <c:v>61.972037842374313</c:v>
                </c:pt>
                <c:pt idx="4328">
                  <c:v>61.968032349126432</c:v>
                </c:pt>
                <c:pt idx="4329">
                  <c:v>61.960784313725505</c:v>
                </c:pt>
                <c:pt idx="4330">
                  <c:v>61.959067673762128</c:v>
                </c:pt>
                <c:pt idx="4331">
                  <c:v>61.95010299839781</c:v>
                </c:pt>
                <c:pt idx="4332">
                  <c:v>61.948195620660712</c:v>
                </c:pt>
                <c:pt idx="4333">
                  <c:v>61.918249790188455</c:v>
                </c:pt>
                <c:pt idx="4334">
                  <c:v>61.913862821393153</c:v>
                </c:pt>
                <c:pt idx="4335">
                  <c:v>61.926451514457916</c:v>
                </c:pt>
                <c:pt idx="4336">
                  <c:v>61.941519798580906</c:v>
                </c:pt>
                <c:pt idx="4337">
                  <c:v>61.983291371023121</c:v>
                </c:pt>
                <c:pt idx="4338">
                  <c:v>62.036125734340416</c:v>
                </c:pt>
                <c:pt idx="4339">
                  <c:v>62.041657129777988</c:v>
                </c:pt>
                <c:pt idx="4340">
                  <c:v>62.045281147478455</c:v>
                </c:pt>
                <c:pt idx="4341">
                  <c:v>62.058823529411768</c:v>
                </c:pt>
                <c:pt idx="4342">
                  <c:v>61.948767833981847</c:v>
                </c:pt>
                <c:pt idx="4343">
                  <c:v>61.957732509346172</c:v>
                </c:pt>
                <c:pt idx="4344">
                  <c:v>61.976615548943343</c:v>
                </c:pt>
                <c:pt idx="4345">
                  <c:v>61.965171282520814</c:v>
                </c:pt>
                <c:pt idx="4346">
                  <c:v>61.935606927595948</c:v>
                </c:pt>
                <c:pt idx="4347">
                  <c:v>61.871709773403538</c:v>
                </c:pt>
                <c:pt idx="4348">
                  <c:v>61.804951552605495</c:v>
                </c:pt>
                <c:pt idx="4349">
                  <c:v>61.799420157167937</c:v>
                </c:pt>
                <c:pt idx="4350">
                  <c:v>61.715686274509814</c:v>
                </c:pt>
                <c:pt idx="4351">
                  <c:v>61.696040283817823</c:v>
                </c:pt>
                <c:pt idx="4352">
                  <c:v>61.791790646219589</c:v>
                </c:pt>
                <c:pt idx="4353">
                  <c:v>61.791409170672161</c:v>
                </c:pt>
                <c:pt idx="4354">
                  <c:v>61.776150148775478</c:v>
                </c:pt>
                <c:pt idx="4355">
                  <c:v>61.778057526512555</c:v>
                </c:pt>
                <c:pt idx="4356">
                  <c:v>61.787022201876866</c:v>
                </c:pt>
                <c:pt idx="4357">
                  <c:v>61.796749828335997</c:v>
                </c:pt>
                <c:pt idx="4358">
                  <c:v>61.796368352788591</c:v>
                </c:pt>
                <c:pt idx="4359">
                  <c:v>61.788929579613956</c:v>
                </c:pt>
                <c:pt idx="4360">
                  <c:v>61.863508049134069</c:v>
                </c:pt>
                <c:pt idx="4361">
                  <c:v>61.86083772030215</c:v>
                </c:pt>
                <c:pt idx="4362">
                  <c:v>61.859311818112488</c:v>
                </c:pt>
                <c:pt idx="4363">
                  <c:v>61.849393453879635</c:v>
                </c:pt>
                <c:pt idx="4364">
                  <c:v>61.854924849317186</c:v>
                </c:pt>
                <c:pt idx="4365">
                  <c:v>61.836804760814843</c:v>
                </c:pt>
                <c:pt idx="4366">
                  <c:v>61.821736476691854</c:v>
                </c:pt>
                <c:pt idx="4367">
                  <c:v>61.815823605706882</c:v>
                </c:pt>
                <c:pt idx="4368">
                  <c:v>61.80781261921112</c:v>
                </c:pt>
                <c:pt idx="4369">
                  <c:v>61.802090485999862</c:v>
                </c:pt>
                <c:pt idx="4370">
                  <c:v>61.793698023956665</c:v>
                </c:pt>
                <c:pt idx="4371">
                  <c:v>61.793125810635523</c:v>
                </c:pt>
                <c:pt idx="4372">
                  <c:v>61.785114824139761</c:v>
                </c:pt>
                <c:pt idx="4373">
                  <c:v>61.779201953154782</c:v>
                </c:pt>
                <c:pt idx="4374">
                  <c:v>61.757076371404573</c:v>
                </c:pt>
                <c:pt idx="4375">
                  <c:v>61.760128175783919</c:v>
                </c:pt>
                <c:pt idx="4376">
                  <c:v>61.75078202487218</c:v>
                </c:pt>
                <c:pt idx="4377">
                  <c:v>61.745441367208343</c:v>
                </c:pt>
                <c:pt idx="4378">
                  <c:v>61.741054398413041</c:v>
                </c:pt>
                <c:pt idx="4379">
                  <c:v>61.749256122682525</c:v>
                </c:pt>
                <c:pt idx="4380">
                  <c:v>61.755359731441196</c:v>
                </c:pt>
                <c:pt idx="4381">
                  <c:v>61.761463340199896</c:v>
                </c:pt>
                <c:pt idx="4382">
                  <c:v>61.734760051880684</c:v>
                </c:pt>
                <c:pt idx="4383">
                  <c:v>61.732471198596173</c:v>
                </c:pt>
                <c:pt idx="4384">
                  <c:v>61.739909971770807</c:v>
                </c:pt>
                <c:pt idx="4385">
                  <c:v>61.754215304798961</c:v>
                </c:pt>
                <c:pt idx="4386">
                  <c:v>61.783016708628978</c:v>
                </c:pt>
                <c:pt idx="4387">
                  <c:v>61.782253757534136</c:v>
                </c:pt>
                <c:pt idx="4388">
                  <c:v>61.794651712825214</c:v>
                </c:pt>
                <c:pt idx="4389">
                  <c:v>61.780537117570745</c:v>
                </c:pt>
                <c:pt idx="4390">
                  <c:v>61.773861295490953</c:v>
                </c:pt>
                <c:pt idx="4391">
                  <c:v>61.776150148775457</c:v>
                </c:pt>
                <c:pt idx="4392">
                  <c:v>61.800564583810171</c:v>
                </c:pt>
                <c:pt idx="4393">
                  <c:v>61.813344014648656</c:v>
                </c:pt>
                <c:pt idx="4394">
                  <c:v>61.808384832532241</c:v>
                </c:pt>
                <c:pt idx="4395">
                  <c:v>61.7635614557107</c:v>
                </c:pt>
                <c:pt idx="4396">
                  <c:v>61.745441367208379</c:v>
                </c:pt>
                <c:pt idx="4397">
                  <c:v>61.749828336003667</c:v>
                </c:pt>
                <c:pt idx="4398">
                  <c:v>61.73819333180743</c:v>
                </c:pt>
                <c:pt idx="4399">
                  <c:v>61.747348744945455</c:v>
                </c:pt>
                <c:pt idx="4400">
                  <c:v>61.748111696040283</c:v>
                </c:pt>
                <c:pt idx="4401">
                  <c:v>61.754978255893796</c:v>
                </c:pt>
                <c:pt idx="4402">
                  <c:v>61.754596780346375</c:v>
                </c:pt>
                <c:pt idx="4403">
                  <c:v>61.750019073777381</c:v>
                </c:pt>
                <c:pt idx="4404">
                  <c:v>61.748111696040283</c:v>
                </c:pt>
                <c:pt idx="4405">
                  <c:v>61.785687037460889</c:v>
                </c:pt>
                <c:pt idx="4406">
                  <c:v>61.802471961547269</c:v>
                </c:pt>
                <c:pt idx="4407">
                  <c:v>61.85053788052187</c:v>
                </c:pt>
                <c:pt idx="4408">
                  <c:v>61.837567711909671</c:v>
                </c:pt>
                <c:pt idx="4409">
                  <c:v>61.831464103150992</c:v>
                </c:pt>
                <c:pt idx="4410">
                  <c:v>61.836423285267415</c:v>
                </c:pt>
                <c:pt idx="4411">
                  <c:v>61.799229419394216</c:v>
                </c:pt>
                <c:pt idx="4412">
                  <c:v>61.892881666285199</c:v>
                </c:pt>
                <c:pt idx="4413">
                  <c:v>61.901464866102081</c:v>
                </c:pt>
                <c:pt idx="4414">
                  <c:v>61.955062180514233</c:v>
                </c:pt>
                <c:pt idx="4415">
                  <c:v>61.963454642557416</c:v>
                </c:pt>
                <c:pt idx="4416">
                  <c:v>61.954299229419391</c:v>
                </c:pt>
                <c:pt idx="4417">
                  <c:v>61.906996261539646</c:v>
                </c:pt>
                <c:pt idx="4418">
                  <c:v>61.927977416647593</c:v>
                </c:pt>
                <c:pt idx="4419">
                  <c:v>61.922827496757478</c:v>
                </c:pt>
                <c:pt idx="4420">
                  <c:v>61.920729381246666</c:v>
                </c:pt>
                <c:pt idx="4421">
                  <c:v>61.947623407339599</c:v>
                </c:pt>
                <c:pt idx="4422">
                  <c:v>61.870374608987561</c:v>
                </c:pt>
                <c:pt idx="4423">
                  <c:v>61.847676813916237</c:v>
                </c:pt>
                <c:pt idx="4424">
                  <c:v>61.791981383993274</c:v>
                </c:pt>
                <c:pt idx="4425">
                  <c:v>61.781490806439308</c:v>
                </c:pt>
                <c:pt idx="4426">
                  <c:v>61.780537117570773</c:v>
                </c:pt>
                <c:pt idx="4427">
                  <c:v>61.774814984359509</c:v>
                </c:pt>
                <c:pt idx="4428">
                  <c:v>61.774624246585802</c:v>
                </c:pt>
                <c:pt idx="4429">
                  <c:v>61.773289082169846</c:v>
                </c:pt>
                <c:pt idx="4430">
                  <c:v>61.769283588921965</c:v>
                </c:pt>
                <c:pt idx="4431">
                  <c:v>61.777485313191427</c:v>
                </c:pt>
                <c:pt idx="4432">
                  <c:v>61.778248264286262</c:v>
                </c:pt>
                <c:pt idx="4433">
                  <c:v>61.790455481803619</c:v>
                </c:pt>
                <c:pt idx="4434">
                  <c:v>61.79198138399331</c:v>
                </c:pt>
                <c:pt idx="4435">
                  <c:v>61.793125810635559</c:v>
                </c:pt>
                <c:pt idx="4436">
                  <c:v>61.800183108262765</c:v>
                </c:pt>
                <c:pt idx="4437">
                  <c:v>61.802853437094676</c:v>
                </c:pt>
                <c:pt idx="4438">
                  <c:v>61.785305561913482</c:v>
                </c:pt>
                <c:pt idx="4439">
                  <c:v>61.839284351873047</c:v>
                </c:pt>
                <c:pt idx="4440">
                  <c:v>61.828793774319067</c:v>
                </c:pt>
                <c:pt idx="4441">
                  <c:v>61.824025329976358</c:v>
                </c:pt>
                <c:pt idx="4442">
                  <c:v>61.900511177233547</c:v>
                </c:pt>
                <c:pt idx="4443">
                  <c:v>61.904135194934021</c:v>
                </c:pt>
                <c:pt idx="4444">
                  <c:v>61.913290608072018</c:v>
                </c:pt>
                <c:pt idx="4445">
                  <c:v>61.896124208438231</c:v>
                </c:pt>
                <c:pt idx="4446">
                  <c:v>61.877050431067367</c:v>
                </c:pt>
                <c:pt idx="4447">
                  <c:v>61.885061417563143</c:v>
                </c:pt>
                <c:pt idx="4448">
                  <c:v>61.896696421759373</c:v>
                </c:pt>
                <c:pt idx="4449">
                  <c:v>61.860265506981008</c:v>
                </c:pt>
                <c:pt idx="4450">
                  <c:v>61.865415426871152</c:v>
                </c:pt>
                <c:pt idx="4451">
                  <c:v>61.864843213550031</c:v>
                </c:pt>
                <c:pt idx="4452">
                  <c:v>61.785877775234624</c:v>
                </c:pt>
                <c:pt idx="4453">
                  <c:v>61.783207446402685</c:v>
                </c:pt>
                <c:pt idx="4454">
                  <c:v>61.783207446402685</c:v>
                </c:pt>
                <c:pt idx="4455">
                  <c:v>61.814488441290919</c:v>
                </c:pt>
                <c:pt idx="4456">
                  <c:v>61.835278858625166</c:v>
                </c:pt>
                <c:pt idx="4457">
                  <c:v>61.841573205157559</c:v>
                </c:pt>
                <c:pt idx="4458">
                  <c:v>61.84424353398947</c:v>
                </c:pt>
                <c:pt idx="4459">
                  <c:v>61.845387960631719</c:v>
                </c:pt>
                <c:pt idx="4460">
                  <c:v>61.862172884718078</c:v>
                </c:pt>
                <c:pt idx="4461">
                  <c:v>61.872854200045751</c:v>
                </c:pt>
                <c:pt idx="4462">
                  <c:v>61.87705043106736</c:v>
                </c:pt>
                <c:pt idx="4463">
                  <c:v>61.883535515373453</c:v>
                </c:pt>
                <c:pt idx="4464">
                  <c:v>61.881055924315241</c:v>
                </c:pt>
                <c:pt idx="4465">
                  <c:v>61.861028458075815</c:v>
                </c:pt>
                <c:pt idx="4466">
                  <c:v>61.844052796215735</c:v>
                </c:pt>
                <c:pt idx="4467">
                  <c:v>61.831273365377271</c:v>
                </c:pt>
                <c:pt idx="4468">
                  <c:v>61.843480582894642</c:v>
                </c:pt>
                <c:pt idx="4469">
                  <c:v>61.832799267566941</c:v>
                </c:pt>
                <c:pt idx="4470">
                  <c:v>61.829175249866481</c:v>
                </c:pt>
                <c:pt idx="4471">
                  <c:v>61.830701152056143</c:v>
                </c:pt>
                <c:pt idx="4472">
                  <c:v>61.823262378881509</c:v>
                </c:pt>
                <c:pt idx="4473">
                  <c:v>61.814679179064612</c:v>
                </c:pt>
                <c:pt idx="4474">
                  <c:v>61.865796902418538</c:v>
                </c:pt>
                <c:pt idx="4475">
                  <c:v>61.874380102235442</c:v>
                </c:pt>
                <c:pt idx="4476">
                  <c:v>61.8974593728542</c:v>
                </c:pt>
                <c:pt idx="4477">
                  <c:v>61.902227817196909</c:v>
                </c:pt>
                <c:pt idx="4478">
                  <c:v>61.897077897306779</c:v>
                </c:pt>
                <c:pt idx="4479">
                  <c:v>61.910429541466385</c:v>
                </c:pt>
                <c:pt idx="4480">
                  <c:v>61.910238803692678</c:v>
                </c:pt>
                <c:pt idx="4481">
                  <c:v>61.902037079423209</c:v>
                </c:pt>
                <c:pt idx="4482">
                  <c:v>61.901655603875803</c:v>
                </c:pt>
                <c:pt idx="4483">
                  <c:v>61.908712901503023</c:v>
                </c:pt>
                <c:pt idx="4484">
                  <c:v>61.884489204242001</c:v>
                </c:pt>
                <c:pt idx="4485">
                  <c:v>61.898603799496449</c:v>
                </c:pt>
                <c:pt idx="4486">
                  <c:v>61.902227817196909</c:v>
                </c:pt>
                <c:pt idx="4487">
                  <c:v>61.914244296940581</c:v>
                </c:pt>
                <c:pt idx="4488">
                  <c:v>61.904898146028849</c:v>
                </c:pt>
                <c:pt idx="4489">
                  <c:v>61.904325932707728</c:v>
                </c:pt>
                <c:pt idx="4490">
                  <c:v>61.914053559166859</c:v>
                </c:pt>
                <c:pt idx="4491">
                  <c:v>61.922255283436321</c:v>
                </c:pt>
                <c:pt idx="4492">
                  <c:v>61.939612420843808</c:v>
                </c:pt>
                <c:pt idx="4493">
                  <c:v>61.825741969939727</c:v>
                </c:pt>
                <c:pt idx="4494">
                  <c:v>61.836423285267415</c:v>
                </c:pt>
                <c:pt idx="4495">
                  <c:v>61.831845578698413</c:v>
                </c:pt>
                <c:pt idx="4496">
                  <c:v>61.833562218661804</c:v>
                </c:pt>
                <c:pt idx="4497">
                  <c:v>61.827458609903125</c:v>
                </c:pt>
                <c:pt idx="4498">
                  <c:v>61.859693293659895</c:v>
                </c:pt>
                <c:pt idx="4499">
                  <c:v>61.876096742198833</c:v>
                </c:pt>
                <c:pt idx="4500">
                  <c:v>61.874570840009163</c:v>
                </c:pt>
                <c:pt idx="4501">
                  <c:v>61.878957808804458</c:v>
                </c:pt>
                <c:pt idx="4502">
                  <c:v>61.873044937819486</c:v>
                </c:pt>
                <c:pt idx="4503">
                  <c:v>62.01056687266346</c:v>
                </c:pt>
                <c:pt idx="4504">
                  <c:v>62.043945983062486</c:v>
                </c:pt>
                <c:pt idx="4505">
                  <c:v>62.117380025940349</c:v>
                </c:pt>
                <c:pt idx="4506">
                  <c:v>62.108987563897166</c:v>
                </c:pt>
                <c:pt idx="4507">
                  <c:v>62.125009536888697</c:v>
                </c:pt>
                <c:pt idx="4508">
                  <c:v>62.123292896925307</c:v>
                </c:pt>
                <c:pt idx="4509">
                  <c:v>62.120050354772275</c:v>
                </c:pt>
                <c:pt idx="4510">
                  <c:v>62.122911421377907</c:v>
                </c:pt>
                <c:pt idx="4511">
                  <c:v>62.1225299458305</c:v>
                </c:pt>
                <c:pt idx="4512">
                  <c:v>62.121004043640824</c:v>
                </c:pt>
                <c:pt idx="4513">
                  <c:v>62.120050354772296</c:v>
                </c:pt>
                <c:pt idx="4514">
                  <c:v>62.071412222476567</c:v>
                </c:pt>
                <c:pt idx="4515">
                  <c:v>62.018577859159244</c:v>
                </c:pt>
                <c:pt idx="4516">
                  <c:v>62.025253681239043</c:v>
                </c:pt>
                <c:pt idx="4517">
                  <c:v>62.061112382696287</c:v>
                </c:pt>
                <c:pt idx="4518">
                  <c:v>62.071030746929146</c:v>
                </c:pt>
                <c:pt idx="4519">
                  <c:v>62.084000915541331</c:v>
                </c:pt>
                <c:pt idx="4520">
                  <c:v>62.09029526207371</c:v>
                </c:pt>
                <c:pt idx="4521">
                  <c:v>62.097924773022044</c:v>
                </c:pt>
                <c:pt idx="4522">
                  <c:v>62.117380025940335</c:v>
                </c:pt>
                <c:pt idx="4523">
                  <c:v>62.130540932326234</c:v>
                </c:pt>
                <c:pt idx="4524">
                  <c:v>62.14255741206987</c:v>
                </c:pt>
                <c:pt idx="4525">
                  <c:v>62.133211261158159</c:v>
                </c:pt>
                <c:pt idx="4526">
                  <c:v>62.159914549477364</c:v>
                </c:pt>
                <c:pt idx="4527">
                  <c:v>62.132448310063317</c:v>
                </c:pt>
                <c:pt idx="4528">
                  <c:v>62.135881589990085</c:v>
                </c:pt>
                <c:pt idx="4529">
                  <c:v>62.135118638895236</c:v>
                </c:pt>
                <c:pt idx="4530">
                  <c:v>62.144274052033253</c:v>
                </c:pt>
                <c:pt idx="4531">
                  <c:v>62.144846265354388</c:v>
                </c:pt>
                <c:pt idx="4532">
                  <c:v>62.135309376668957</c:v>
                </c:pt>
                <c:pt idx="4533">
                  <c:v>62.1231021591516</c:v>
                </c:pt>
                <c:pt idx="4534">
                  <c:v>62.133783474479273</c:v>
                </c:pt>
                <c:pt idx="4535">
                  <c:v>62.143320363164719</c:v>
                </c:pt>
                <c:pt idx="4536">
                  <c:v>62.15304798962385</c:v>
                </c:pt>
                <c:pt idx="4537">
                  <c:v>62.170023651483937</c:v>
                </c:pt>
                <c:pt idx="4538">
                  <c:v>62.158960860608829</c:v>
                </c:pt>
                <c:pt idx="4539">
                  <c:v>62.180132753490497</c:v>
                </c:pt>
                <c:pt idx="4540">
                  <c:v>62.225719081406872</c:v>
                </c:pt>
                <c:pt idx="4541">
                  <c:v>62.230106050202174</c:v>
                </c:pt>
                <c:pt idx="4542">
                  <c:v>62.048523689631509</c:v>
                </c:pt>
                <c:pt idx="4543">
                  <c:v>62.075799191271855</c:v>
                </c:pt>
                <c:pt idx="4544">
                  <c:v>62.125009536888705</c:v>
                </c:pt>
                <c:pt idx="4545">
                  <c:v>62.133974212253023</c:v>
                </c:pt>
                <c:pt idx="4546">
                  <c:v>62.119668879224854</c:v>
                </c:pt>
                <c:pt idx="4547">
                  <c:v>62.112802319371347</c:v>
                </c:pt>
                <c:pt idx="4548">
                  <c:v>62.1229114213779</c:v>
                </c:pt>
                <c:pt idx="4549">
                  <c:v>62.102502479591067</c:v>
                </c:pt>
                <c:pt idx="4550">
                  <c:v>62.068551155870921</c:v>
                </c:pt>
                <c:pt idx="4551">
                  <c:v>62.071602960250253</c:v>
                </c:pt>
                <c:pt idx="4552">
                  <c:v>62.266918440527981</c:v>
                </c:pt>
                <c:pt idx="4553">
                  <c:v>62.271114671549569</c:v>
                </c:pt>
                <c:pt idx="4554">
                  <c:v>62.228961623559925</c:v>
                </c:pt>
                <c:pt idx="4555">
                  <c:v>62.229724574654782</c:v>
                </c:pt>
                <c:pt idx="4556">
                  <c:v>62.247463187609675</c:v>
                </c:pt>
                <c:pt idx="4557">
                  <c:v>62.249179827573059</c:v>
                </c:pt>
                <c:pt idx="4558">
                  <c:v>62.261196307316709</c:v>
                </c:pt>
                <c:pt idx="4559">
                  <c:v>62.268062867170229</c:v>
                </c:pt>
                <c:pt idx="4560">
                  <c:v>62.273022049286645</c:v>
                </c:pt>
                <c:pt idx="4561">
                  <c:v>62.295338368810576</c:v>
                </c:pt>
                <c:pt idx="4562">
                  <c:v>62.306973373006812</c:v>
                </c:pt>
                <c:pt idx="4563">
                  <c:v>62.300869764248127</c:v>
                </c:pt>
                <c:pt idx="4564">
                  <c:v>62.287708857862221</c:v>
                </c:pt>
                <c:pt idx="4565">
                  <c:v>62.310025177386137</c:v>
                </c:pt>
                <c:pt idx="4566">
                  <c:v>62.310597390707279</c:v>
                </c:pt>
                <c:pt idx="4567">
                  <c:v>62.315365835049988</c:v>
                </c:pt>
                <c:pt idx="4568">
                  <c:v>62.349126420996434</c:v>
                </c:pt>
                <c:pt idx="4569">
                  <c:v>62.379644464789827</c:v>
                </c:pt>
                <c:pt idx="4570">
                  <c:v>62.372014953841472</c:v>
                </c:pt>
                <c:pt idx="4571">
                  <c:v>62.36514839398798</c:v>
                </c:pt>
                <c:pt idx="4572">
                  <c:v>62.367437247272484</c:v>
                </c:pt>
                <c:pt idx="4573">
                  <c:v>62.37373159380487</c:v>
                </c:pt>
                <c:pt idx="4574">
                  <c:v>62.39433127336541</c:v>
                </c:pt>
                <c:pt idx="4575">
                  <c:v>62.38937209124898</c:v>
                </c:pt>
                <c:pt idx="4576">
                  <c:v>62.404440375371948</c:v>
                </c:pt>
                <c:pt idx="4577">
                  <c:v>62.416075379568191</c:v>
                </c:pt>
                <c:pt idx="4578">
                  <c:v>62.386511024643347</c:v>
                </c:pt>
                <c:pt idx="4579">
                  <c:v>62.369726100556967</c:v>
                </c:pt>
                <c:pt idx="4580">
                  <c:v>62.409399557488385</c:v>
                </c:pt>
                <c:pt idx="4581">
                  <c:v>62.432097352559708</c:v>
                </c:pt>
                <c:pt idx="4582">
                  <c:v>62.433623254749364</c:v>
                </c:pt>
                <c:pt idx="4583">
                  <c:v>62.441252765697712</c:v>
                </c:pt>
                <c:pt idx="4584">
                  <c:v>62.485503929198124</c:v>
                </c:pt>
                <c:pt idx="4585">
                  <c:v>62.481879911497664</c:v>
                </c:pt>
                <c:pt idx="4586">
                  <c:v>62.482070649271385</c:v>
                </c:pt>
                <c:pt idx="4587">
                  <c:v>62.488364995803771</c:v>
                </c:pt>
                <c:pt idx="4588">
                  <c:v>62.506675822079806</c:v>
                </c:pt>
                <c:pt idx="4589">
                  <c:v>62.506294346532378</c:v>
                </c:pt>
                <c:pt idx="4590">
                  <c:v>62.491035324635689</c:v>
                </c:pt>
                <c:pt idx="4591">
                  <c:v>62.497138933394368</c:v>
                </c:pt>
                <c:pt idx="4592">
                  <c:v>62.517357137407487</c:v>
                </c:pt>
                <c:pt idx="4593">
                  <c:v>62.522316319523917</c:v>
                </c:pt>
                <c:pt idx="4594">
                  <c:v>62.516594186312659</c:v>
                </c:pt>
                <c:pt idx="4595">
                  <c:v>62.325856412603933</c:v>
                </c:pt>
                <c:pt idx="4596">
                  <c:v>62.302967879758896</c:v>
                </c:pt>
                <c:pt idx="4597">
                  <c:v>62.300488288700684</c:v>
                </c:pt>
                <c:pt idx="4598">
                  <c:v>62.300869764248112</c:v>
                </c:pt>
                <c:pt idx="4599">
                  <c:v>62.321278706034946</c:v>
                </c:pt>
                <c:pt idx="4600">
                  <c:v>62.325856412603954</c:v>
                </c:pt>
                <c:pt idx="4601">
                  <c:v>62.312123292896921</c:v>
                </c:pt>
                <c:pt idx="4602">
                  <c:v>62.315365835049967</c:v>
                </c:pt>
                <c:pt idx="4603">
                  <c:v>62.323567559319429</c:v>
                </c:pt>
                <c:pt idx="4604">
                  <c:v>62.298771648737308</c:v>
                </c:pt>
                <c:pt idx="4605">
                  <c:v>62.516212710765217</c:v>
                </c:pt>
                <c:pt idx="4606">
                  <c:v>62.551880674448725</c:v>
                </c:pt>
                <c:pt idx="4607">
                  <c:v>62.59517814908061</c:v>
                </c:pt>
                <c:pt idx="4608">
                  <c:v>62.593270771343512</c:v>
                </c:pt>
                <c:pt idx="4609">
                  <c:v>62.617494468604548</c:v>
                </c:pt>
                <c:pt idx="4610">
                  <c:v>62.622262912947257</c:v>
                </c:pt>
                <c:pt idx="4611">
                  <c:v>62.643816281376346</c:v>
                </c:pt>
                <c:pt idx="4612">
                  <c:v>62.65297169451437</c:v>
                </c:pt>
                <c:pt idx="4613">
                  <c:v>62.645723659113436</c:v>
                </c:pt>
                <c:pt idx="4614">
                  <c:v>62.64953841458761</c:v>
                </c:pt>
                <c:pt idx="4615">
                  <c:v>62.662699320973516</c:v>
                </c:pt>
                <c:pt idx="4616">
                  <c:v>62.647249561303113</c:v>
                </c:pt>
                <c:pt idx="4617">
                  <c:v>62.605477988860898</c:v>
                </c:pt>
                <c:pt idx="4618">
                  <c:v>62.605477988860898</c:v>
                </c:pt>
                <c:pt idx="4619">
                  <c:v>62.59479667353321</c:v>
                </c:pt>
                <c:pt idx="4620">
                  <c:v>62.607194628824288</c:v>
                </c:pt>
                <c:pt idx="4621">
                  <c:v>62.59479667353321</c:v>
                </c:pt>
                <c:pt idx="4622">
                  <c:v>62.598992904554791</c:v>
                </c:pt>
                <c:pt idx="4623">
                  <c:v>62.599565117875919</c:v>
                </c:pt>
                <c:pt idx="4624">
                  <c:v>62.622644388494692</c:v>
                </c:pt>
                <c:pt idx="4625">
                  <c:v>62.606813153276882</c:v>
                </c:pt>
                <c:pt idx="4626">
                  <c:v>62.633897917143507</c:v>
                </c:pt>
                <c:pt idx="4627">
                  <c:v>62.648393987945362</c:v>
                </c:pt>
                <c:pt idx="4628">
                  <c:v>62.662890058747237</c:v>
                </c:pt>
                <c:pt idx="4629">
                  <c:v>62.659647516594177</c:v>
                </c:pt>
                <c:pt idx="4630">
                  <c:v>62.500572213321121</c:v>
                </c:pt>
                <c:pt idx="4631">
                  <c:v>62.51201647974365</c:v>
                </c:pt>
                <c:pt idx="4632">
                  <c:v>62.517738612954908</c:v>
                </c:pt>
                <c:pt idx="4633">
                  <c:v>62.533188372625304</c:v>
                </c:pt>
                <c:pt idx="4634">
                  <c:v>62.529945830472265</c:v>
                </c:pt>
                <c:pt idx="4635">
                  <c:v>62.541771572442201</c:v>
                </c:pt>
                <c:pt idx="4636">
                  <c:v>62.538719768062869</c:v>
                </c:pt>
                <c:pt idx="4637">
                  <c:v>62.54119935912108</c:v>
                </c:pt>
                <c:pt idx="4638">
                  <c:v>62.534714274814995</c:v>
                </c:pt>
                <c:pt idx="4639">
                  <c:v>62.540817883573673</c:v>
                </c:pt>
                <c:pt idx="4640">
                  <c:v>62.797360189211886</c:v>
                </c:pt>
                <c:pt idx="4641">
                  <c:v>62.830357824063491</c:v>
                </c:pt>
                <c:pt idx="4642">
                  <c:v>62.84180209048602</c:v>
                </c:pt>
                <c:pt idx="4643">
                  <c:v>62.843327992675675</c:v>
                </c:pt>
                <c:pt idx="4644">
                  <c:v>62.844090943770503</c:v>
                </c:pt>
                <c:pt idx="4645">
                  <c:v>62.855725947966732</c:v>
                </c:pt>
                <c:pt idx="4646">
                  <c:v>62.874227512016475</c:v>
                </c:pt>
                <c:pt idx="4647">
                  <c:v>62.872510872053091</c:v>
                </c:pt>
                <c:pt idx="4648">
                  <c:v>62.882810711833372</c:v>
                </c:pt>
                <c:pt idx="4649">
                  <c:v>62.875562676432438</c:v>
                </c:pt>
                <c:pt idx="4650">
                  <c:v>62.582398718242167</c:v>
                </c:pt>
                <c:pt idx="4651">
                  <c:v>62.58049134050507</c:v>
                </c:pt>
                <c:pt idx="4652">
                  <c:v>62.59956511787594</c:v>
                </c:pt>
                <c:pt idx="4653">
                  <c:v>62.620737010757615</c:v>
                </c:pt>
                <c:pt idx="4654">
                  <c:v>62.632181277180145</c:v>
                </c:pt>
                <c:pt idx="4655">
                  <c:v>62.624170290684376</c:v>
                </c:pt>
                <c:pt idx="4656">
                  <c:v>62.608720531013979</c:v>
                </c:pt>
                <c:pt idx="4657">
                  <c:v>62.62779430838485</c:v>
                </c:pt>
                <c:pt idx="4658">
                  <c:v>62.632181277180152</c:v>
                </c:pt>
                <c:pt idx="4659">
                  <c:v>62.697413595788532</c:v>
                </c:pt>
                <c:pt idx="4660">
                  <c:v>62.966163118944088</c:v>
                </c:pt>
                <c:pt idx="4661">
                  <c:v>62.956435492484957</c:v>
                </c:pt>
                <c:pt idx="4662">
                  <c:v>62.931067368581679</c:v>
                </c:pt>
                <c:pt idx="4663">
                  <c:v>62.925535973144136</c:v>
                </c:pt>
                <c:pt idx="4664">
                  <c:v>62.968451972228578</c:v>
                </c:pt>
                <c:pt idx="4665">
                  <c:v>62.970931563286811</c:v>
                </c:pt>
                <c:pt idx="4666">
                  <c:v>62.984855420767531</c:v>
                </c:pt>
                <c:pt idx="4667">
                  <c:v>62.991149767299916</c:v>
                </c:pt>
                <c:pt idx="4668">
                  <c:v>62.999542229343106</c:v>
                </c:pt>
                <c:pt idx="4669">
                  <c:v>62.957007705806049</c:v>
                </c:pt>
                <c:pt idx="4670">
                  <c:v>62.905127031357289</c:v>
                </c:pt>
                <c:pt idx="4671">
                  <c:v>62.907797360189207</c:v>
                </c:pt>
                <c:pt idx="4672">
                  <c:v>62.90913252460517</c:v>
                </c:pt>
                <c:pt idx="4673">
                  <c:v>62.905317769130988</c:v>
                </c:pt>
                <c:pt idx="4674">
                  <c:v>62.86850537880521</c:v>
                </c:pt>
                <c:pt idx="4675">
                  <c:v>62.876134889753551</c:v>
                </c:pt>
                <c:pt idx="4676">
                  <c:v>62.874990463111317</c:v>
                </c:pt>
                <c:pt idx="4677">
                  <c:v>62.865644312199585</c:v>
                </c:pt>
                <c:pt idx="4678">
                  <c:v>62.872510872053091</c:v>
                </c:pt>
                <c:pt idx="4679">
                  <c:v>62.866598001068134</c:v>
                </c:pt>
                <c:pt idx="4680">
                  <c:v>62.862020294499118</c:v>
                </c:pt>
                <c:pt idx="4681">
                  <c:v>62.875181200885024</c:v>
                </c:pt>
                <c:pt idx="4682">
                  <c:v>62.880903334096288</c:v>
                </c:pt>
                <c:pt idx="4683">
                  <c:v>62.882047760738544</c:v>
                </c:pt>
                <c:pt idx="4684">
                  <c:v>62.860685130083176</c:v>
                </c:pt>
                <c:pt idx="4685">
                  <c:v>62.859731441214613</c:v>
                </c:pt>
                <c:pt idx="4686">
                  <c:v>62.860875867856862</c:v>
                </c:pt>
                <c:pt idx="4687">
                  <c:v>62.86831464103151</c:v>
                </c:pt>
                <c:pt idx="4688">
                  <c:v>62.858014801251237</c:v>
                </c:pt>
                <c:pt idx="4689">
                  <c:v>62.865453574425871</c:v>
                </c:pt>
                <c:pt idx="4690">
                  <c:v>62.859922178988334</c:v>
                </c:pt>
                <c:pt idx="4691">
                  <c:v>62.843518730449375</c:v>
                </c:pt>
                <c:pt idx="4692">
                  <c:v>62.841992828259706</c:v>
                </c:pt>
                <c:pt idx="4693">
                  <c:v>62.843900205996796</c:v>
                </c:pt>
                <c:pt idx="4694">
                  <c:v>62.876325627527272</c:v>
                </c:pt>
                <c:pt idx="4695">
                  <c:v>62.880521858548875</c:v>
                </c:pt>
                <c:pt idx="4696">
                  <c:v>62.877660791943242</c:v>
                </c:pt>
                <c:pt idx="4697">
                  <c:v>62.889486533913178</c:v>
                </c:pt>
                <c:pt idx="4698">
                  <c:v>62.900549324788287</c:v>
                </c:pt>
                <c:pt idx="4699">
                  <c:v>62.902075226977956</c:v>
                </c:pt>
                <c:pt idx="4700">
                  <c:v>62.907606622415507</c:v>
                </c:pt>
                <c:pt idx="4701">
                  <c:v>62.905889982452116</c:v>
                </c:pt>
                <c:pt idx="4702">
                  <c:v>62.899404898146031</c:v>
                </c:pt>
                <c:pt idx="4703">
                  <c:v>62.911993591210809</c:v>
                </c:pt>
                <c:pt idx="4704">
                  <c:v>62.890630960555427</c:v>
                </c:pt>
                <c:pt idx="4705">
                  <c:v>62.876134889753551</c:v>
                </c:pt>
                <c:pt idx="4706">
                  <c:v>62.862401770046532</c:v>
                </c:pt>
                <c:pt idx="4707">
                  <c:v>62.845616845960151</c:v>
                </c:pt>
                <c:pt idx="4708">
                  <c:v>62.836652170595848</c:v>
                </c:pt>
                <c:pt idx="4709">
                  <c:v>62.819295033188347</c:v>
                </c:pt>
                <c:pt idx="4710">
                  <c:v>62.70466163118941</c:v>
                </c:pt>
                <c:pt idx="4711">
                  <c:v>62.692645151445788</c:v>
                </c:pt>
                <c:pt idx="4712">
                  <c:v>62.694743266956586</c:v>
                </c:pt>
                <c:pt idx="4713">
                  <c:v>62.666704814221397</c:v>
                </c:pt>
                <c:pt idx="4714">
                  <c:v>62.664797436484307</c:v>
                </c:pt>
                <c:pt idx="4715">
                  <c:v>62.683871213855198</c:v>
                </c:pt>
                <c:pt idx="4716">
                  <c:v>62.698939497978174</c:v>
                </c:pt>
                <c:pt idx="4717">
                  <c:v>62.70351720454719</c:v>
                </c:pt>
                <c:pt idx="4718">
                  <c:v>62.696269169146262</c:v>
                </c:pt>
                <c:pt idx="4719">
                  <c:v>62.709048599984747</c:v>
                </c:pt>
                <c:pt idx="4720">
                  <c:v>62.660219729915319</c:v>
                </c:pt>
                <c:pt idx="4721">
                  <c:v>62.675478751812008</c:v>
                </c:pt>
                <c:pt idx="4722">
                  <c:v>62.635614557106884</c:v>
                </c:pt>
                <c:pt idx="4723">
                  <c:v>62.648012512397955</c:v>
                </c:pt>
                <c:pt idx="4724">
                  <c:v>62.64438849469748</c:v>
                </c:pt>
                <c:pt idx="4725">
                  <c:v>62.630464637216733</c:v>
                </c:pt>
                <c:pt idx="4726">
                  <c:v>62.624170290684354</c:v>
                </c:pt>
                <c:pt idx="4727">
                  <c:v>62.624170290684354</c:v>
                </c:pt>
                <c:pt idx="4728">
                  <c:v>62.625123979552896</c:v>
                </c:pt>
                <c:pt idx="4729">
                  <c:v>62.616159304188578</c:v>
                </c:pt>
                <c:pt idx="4730">
                  <c:v>62.769130998702963</c:v>
                </c:pt>
                <c:pt idx="4731">
                  <c:v>62.759021896696403</c:v>
                </c:pt>
                <c:pt idx="4732">
                  <c:v>62.801365682459746</c:v>
                </c:pt>
                <c:pt idx="4733">
                  <c:v>62.807087815671011</c:v>
                </c:pt>
                <c:pt idx="4734">
                  <c:v>62.810902571145199</c:v>
                </c:pt>
                <c:pt idx="4735">
                  <c:v>62.808613717860695</c:v>
                </c:pt>
                <c:pt idx="4736">
                  <c:v>62.811856260013734</c:v>
                </c:pt>
                <c:pt idx="4737">
                  <c:v>62.813191424429704</c:v>
                </c:pt>
                <c:pt idx="4738">
                  <c:v>62.817769130998713</c:v>
                </c:pt>
                <c:pt idx="4739">
                  <c:v>62.816052491035329</c:v>
                </c:pt>
                <c:pt idx="4740">
                  <c:v>62.830167086289769</c:v>
                </c:pt>
                <c:pt idx="4741">
                  <c:v>62.83703364614329</c:v>
                </c:pt>
                <c:pt idx="4742">
                  <c:v>62.833028152895395</c:v>
                </c:pt>
                <c:pt idx="4743">
                  <c:v>62.817006179903856</c:v>
                </c:pt>
                <c:pt idx="4744">
                  <c:v>62.813000686655968</c:v>
                </c:pt>
                <c:pt idx="4745">
                  <c:v>62.849813076981754</c:v>
                </c:pt>
                <c:pt idx="4746">
                  <c:v>62.855916685740432</c:v>
                </c:pt>
                <c:pt idx="4747">
                  <c:v>62.847142748149828</c:v>
                </c:pt>
                <c:pt idx="4748">
                  <c:v>62.84771496147097</c:v>
                </c:pt>
                <c:pt idx="4749">
                  <c:v>62.854581521324477</c:v>
                </c:pt>
                <c:pt idx="4750">
                  <c:v>62.83817807278551</c:v>
                </c:pt>
                <c:pt idx="4751">
                  <c:v>62.824635690852212</c:v>
                </c:pt>
                <c:pt idx="4752">
                  <c:v>62.822156099793993</c:v>
                </c:pt>
                <c:pt idx="4753">
                  <c:v>62.820439459830617</c:v>
                </c:pt>
                <c:pt idx="4754">
                  <c:v>62.825780117494467</c:v>
                </c:pt>
                <c:pt idx="4755">
                  <c:v>62.79659723811703</c:v>
                </c:pt>
                <c:pt idx="4756">
                  <c:v>62.790493629358352</c:v>
                </c:pt>
                <c:pt idx="4757">
                  <c:v>62.791256580453208</c:v>
                </c:pt>
                <c:pt idx="4758">
                  <c:v>62.790493629358366</c:v>
                </c:pt>
                <c:pt idx="4759">
                  <c:v>62.617303730830869</c:v>
                </c:pt>
                <c:pt idx="4760">
                  <c:v>62.68654154268711</c:v>
                </c:pt>
                <c:pt idx="4761">
                  <c:v>62.703707942320897</c:v>
                </c:pt>
                <c:pt idx="4762">
                  <c:v>62.710574502174403</c:v>
                </c:pt>
                <c:pt idx="4763">
                  <c:v>62.716487373159381</c:v>
                </c:pt>
                <c:pt idx="4764">
                  <c:v>62.711909666590373</c:v>
                </c:pt>
                <c:pt idx="4765">
                  <c:v>62.74109254596781</c:v>
                </c:pt>
                <c:pt idx="4766">
                  <c:v>62.743381399252328</c:v>
                </c:pt>
                <c:pt idx="4767">
                  <c:v>62.75654230563822</c:v>
                </c:pt>
                <c:pt idx="4768">
                  <c:v>62.752155336842932</c:v>
                </c:pt>
                <c:pt idx="4769">
                  <c:v>62.918478675516916</c:v>
                </c:pt>
                <c:pt idx="4770">
                  <c:v>62.850766765850324</c:v>
                </c:pt>
                <c:pt idx="4771">
                  <c:v>62.847905699244698</c:v>
                </c:pt>
                <c:pt idx="4772">
                  <c:v>62.85400930800337</c:v>
                </c:pt>
                <c:pt idx="4773">
                  <c:v>62.859349965667221</c:v>
                </c:pt>
                <c:pt idx="4774">
                  <c:v>62.859922178988334</c:v>
                </c:pt>
                <c:pt idx="4775">
                  <c:v>62.814145113298231</c:v>
                </c:pt>
                <c:pt idx="4776">
                  <c:v>62.795452811474789</c:v>
                </c:pt>
                <c:pt idx="4777">
                  <c:v>62.782482642862604</c:v>
                </c:pt>
                <c:pt idx="4778">
                  <c:v>62.77885862516213</c:v>
                </c:pt>
                <c:pt idx="4779">
                  <c:v>62.77885862516213</c:v>
                </c:pt>
                <c:pt idx="4780">
                  <c:v>62.787060349431592</c:v>
                </c:pt>
                <c:pt idx="4781">
                  <c:v>62.792401007095428</c:v>
                </c:pt>
                <c:pt idx="4782">
                  <c:v>62.841420614938578</c:v>
                </c:pt>
                <c:pt idx="4783">
                  <c:v>62.834554055085064</c:v>
                </c:pt>
                <c:pt idx="4784">
                  <c:v>62.883001449607093</c:v>
                </c:pt>
                <c:pt idx="4785">
                  <c:v>62.92725261310752</c:v>
                </c:pt>
                <c:pt idx="4786">
                  <c:v>62.935263599603289</c:v>
                </c:pt>
                <c:pt idx="4787">
                  <c:v>62.933928435187319</c:v>
                </c:pt>
                <c:pt idx="4788">
                  <c:v>62.931448844129115</c:v>
                </c:pt>
                <c:pt idx="4789">
                  <c:v>62.919813839932885</c:v>
                </c:pt>
                <c:pt idx="4790">
                  <c:v>62.911230640115988</c:v>
                </c:pt>
                <c:pt idx="4791">
                  <c:v>62.896925307087848</c:v>
                </c:pt>
                <c:pt idx="4792">
                  <c:v>62.835698481727356</c:v>
                </c:pt>
                <c:pt idx="4793">
                  <c:v>62.837987335011846</c:v>
                </c:pt>
                <c:pt idx="4794">
                  <c:v>62.788967727168711</c:v>
                </c:pt>
                <c:pt idx="4795">
                  <c:v>62.747577630273931</c:v>
                </c:pt>
                <c:pt idx="4796">
                  <c:v>62.736896314946236</c:v>
                </c:pt>
                <c:pt idx="4797">
                  <c:v>62.707904173342499</c:v>
                </c:pt>
                <c:pt idx="4798">
                  <c:v>62.70332646677349</c:v>
                </c:pt>
                <c:pt idx="4799">
                  <c:v>62.709620813305868</c:v>
                </c:pt>
                <c:pt idx="4800">
                  <c:v>62.709620813305875</c:v>
                </c:pt>
                <c:pt idx="4801">
                  <c:v>62.745670252536812</c:v>
                </c:pt>
                <c:pt idx="4802">
                  <c:v>62.740901808194089</c:v>
                </c:pt>
                <c:pt idx="4803">
                  <c:v>62.735751888303959</c:v>
                </c:pt>
                <c:pt idx="4804">
                  <c:v>62.717822537575344</c:v>
                </c:pt>
                <c:pt idx="4805">
                  <c:v>62.719348439765007</c:v>
                </c:pt>
                <c:pt idx="4806">
                  <c:v>62.71381704432747</c:v>
                </c:pt>
                <c:pt idx="4807">
                  <c:v>62.744525825894563</c:v>
                </c:pt>
                <c:pt idx="4808">
                  <c:v>62.762645914396884</c:v>
                </c:pt>
                <c:pt idx="4809">
                  <c:v>62.827496757457844</c:v>
                </c:pt>
                <c:pt idx="4810">
                  <c:v>62.830930037384611</c:v>
                </c:pt>
                <c:pt idx="4811">
                  <c:v>62.78934920271611</c:v>
                </c:pt>
                <c:pt idx="4812">
                  <c:v>62.789730678263538</c:v>
                </c:pt>
                <c:pt idx="4813">
                  <c:v>62.78496223392083</c:v>
                </c:pt>
                <c:pt idx="4814">
                  <c:v>62.786106660563064</c:v>
                </c:pt>
                <c:pt idx="4815">
                  <c:v>62.774662394140549</c:v>
                </c:pt>
                <c:pt idx="4816">
                  <c:v>62.765125505455103</c:v>
                </c:pt>
                <c:pt idx="4817">
                  <c:v>62.75520714122225</c:v>
                </c:pt>
                <c:pt idx="4818">
                  <c:v>62.734035248340589</c:v>
                </c:pt>
                <c:pt idx="4819">
                  <c:v>62.697985809109639</c:v>
                </c:pt>
                <c:pt idx="4820">
                  <c:v>62.493896391241336</c:v>
                </c:pt>
                <c:pt idx="4821">
                  <c:v>62.471580071717405</c:v>
                </c:pt>
                <c:pt idx="4822">
                  <c:v>62.468337529564359</c:v>
                </c:pt>
                <c:pt idx="4823">
                  <c:v>62.460708018616018</c:v>
                </c:pt>
                <c:pt idx="4824">
                  <c:v>62.465476462958726</c:v>
                </c:pt>
                <c:pt idx="4825">
                  <c:v>62.467383840695824</c:v>
                </c:pt>
                <c:pt idx="4826">
                  <c:v>62.483978027008483</c:v>
                </c:pt>
                <c:pt idx="4827">
                  <c:v>62.482070649271392</c:v>
                </c:pt>
                <c:pt idx="4828">
                  <c:v>62.48931868467232</c:v>
                </c:pt>
                <c:pt idx="4829">
                  <c:v>62.443541618982238</c:v>
                </c:pt>
                <c:pt idx="4830">
                  <c:v>62.620546272983901</c:v>
                </c:pt>
                <c:pt idx="4831">
                  <c:v>62.668039978637367</c:v>
                </c:pt>
                <c:pt idx="4832">
                  <c:v>62.639047837033637</c:v>
                </c:pt>
                <c:pt idx="4833">
                  <c:v>62.641336690318134</c:v>
                </c:pt>
                <c:pt idx="4834">
                  <c:v>62.638284885938802</c:v>
                </c:pt>
                <c:pt idx="4835">
                  <c:v>62.505912870984957</c:v>
                </c:pt>
                <c:pt idx="4836">
                  <c:v>62.504196231021581</c:v>
                </c:pt>
                <c:pt idx="4837">
                  <c:v>62.540245670252531</c:v>
                </c:pt>
                <c:pt idx="4838">
                  <c:v>62.527656977187746</c:v>
                </c:pt>
                <c:pt idx="4839">
                  <c:v>62.527275501640339</c:v>
                </c:pt>
                <c:pt idx="4840">
                  <c:v>62.53280689707789</c:v>
                </c:pt>
                <c:pt idx="4841">
                  <c:v>62.516212710765231</c:v>
                </c:pt>
                <c:pt idx="4842">
                  <c:v>62.526894026092918</c:v>
                </c:pt>
                <c:pt idx="4843">
                  <c:v>62.521362630655368</c:v>
                </c:pt>
                <c:pt idx="4844">
                  <c:v>62.520981155107947</c:v>
                </c:pt>
                <c:pt idx="4845">
                  <c:v>62.640573739223306</c:v>
                </c:pt>
                <c:pt idx="4846">
                  <c:v>62.619211108567946</c:v>
                </c:pt>
                <c:pt idx="4847">
                  <c:v>62.573434042877849</c:v>
                </c:pt>
                <c:pt idx="4848">
                  <c:v>62.566376745250636</c:v>
                </c:pt>
                <c:pt idx="4849">
                  <c:v>62.594987411306946</c:v>
                </c:pt>
                <c:pt idx="4850">
                  <c:v>62.632372014953845</c:v>
                </c:pt>
                <c:pt idx="4851">
                  <c:v>62.595368886854352</c:v>
                </c:pt>
                <c:pt idx="4852">
                  <c:v>62.59098191805905</c:v>
                </c:pt>
                <c:pt idx="4853">
                  <c:v>62.600518806744489</c:v>
                </c:pt>
                <c:pt idx="4854">
                  <c:v>62.587167162584876</c:v>
                </c:pt>
                <c:pt idx="4855">
                  <c:v>62.579537651636521</c:v>
                </c:pt>
                <c:pt idx="4856">
                  <c:v>62.577439536125723</c:v>
                </c:pt>
                <c:pt idx="4857">
                  <c:v>62.491989013504238</c:v>
                </c:pt>
                <c:pt idx="4858">
                  <c:v>62.490463111314554</c:v>
                </c:pt>
                <c:pt idx="4859">
                  <c:v>62.453078507667648</c:v>
                </c:pt>
                <c:pt idx="4860">
                  <c:v>62.407301441977552</c:v>
                </c:pt>
                <c:pt idx="4861">
                  <c:v>62.423514152742804</c:v>
                </c:pt>
                <c:pt idx="4862">
                  <c:v>62.427901121538092</c:v>
                </c:pt>
                <c:pt idx="4863">
                  <c:v>62.414168001831072</c:v>
                </c:pt>
                <c:pt idx="4864">
                  <c:v>62.403868162050784</c:v>
                </c:pt>
                <c:pt idx="4865">
                  <c:v>62.374303807125941</c:v>
                </c:pt>
                <c:pt idx="4866">
                  <c:v>62.365529869535337</c:v>
                </c:pt>
                <c:pt idx="4867">
                  <c:v>62.432288090333408</c:v>
                </c:pt>
                <c:pt idx="4868">
                  <c:v>62.430762188143731</c:v>
                </c:pt>
                <c:pt idx="4869">
                  <c:v>62.430189974822611</c:v>
                </c:pt>
                <c:pt idx="4870">
                  <c:v>62.418554970626381</c:v>
                </c:pt>
                <c:pt idx="4871">
                  <c:v>62.400053406576646</c:v>
                </c:pt>
                <c:pt idx="4872">
                  <c:v>62.410734721904326</c:v>
                </c:pt>
                <c:pt idx="4873">
                  <c:v>62.38479438467995</c:v>
                </c:pt>
                <c:pt idx="4874">
                  <c:v>62.386511024643333</c:v>
                </c:pt>
                <c:pt idx="4875">
                  <c:v>62.407110704203866</c:v>
                </c:pt>
                <c:pt idx="4876">
                  <c:v>62.407301441977573</c:v>
                </c:pt>
                <c:pt idx="4877">
                  <c:v>62.412642099641424</c:v>
                </c:pt>
                <c:pt idx="4878">
                  <c:v>62.394903486686509</c:v>
                </c:pt>
                <c:pt idx="4879">
                  <c:v>62.456130312046994</c:v>
                </c:pt>
                <c:pt idx="4880">
                  <c:v>62.391470206759742</c:v>
                </c:pt>
                <c:pt idx="4881">
                  <c:v>62.393186846723111</c:v>
                </c:pt>
                <c:pt idx="4882">
                  <c:v>62.358091096360724</c:v>
                </c:pt>
                <c:pt idx="4883">
                  <c:v>62.375066758220783</c:v>
                </c:pt>
                <c:pt idx="4884">
                  <c:v>62.373922331578534</c:v>
                </c:pt>
                <c:pt idx="4885">
                  <c:v>62.373922331578534</c:v>
                </c:pt>
                <c:pt idx="4886">
                  <c:v>62.373540856031113</c:v>
                </c:pt>
                <c:pt idx="4887">
                  <c:v>62.37010757610436</c:v>
                </c:pt>
                <c:pt idx="4888">
                  <c:v>62.380216678110934</c:v>
                </c:pt>
                <c:pt idx="4889">
                  <c:v>62.306782635233091</c:v>
                </c:pt>
                <c:pt idx="4890">
                  <c:v>62.370298313878081</c:v>
                </c:pt>
                <c:pt idx="4891">
                  <c:v>62.370107576104374</c:v>
                </c:pt>
                <c:pt idx="4892">
                  <c:v>62.374494544899662</c:v>
                </c:pt>
                <c:pt idx="4893">
                  <c:v>62.343595025558862</c:v>
                </c:pt>
                <c:pt idx="4894">
                  <c:v>62.341496910048058</c:v>
                </c:pt>
                <c:pt idx="4895">
                  <c:v>62.357900358587017</c:v>
                </c:pt>
                <c:pt idx="4896">
                  <c:v>62.369153887235825</c:v>
                </c:pt>
                <c:pt idx="4897">
                  <c:v>62.35637445639734</c:v>
                </c:pt>
                <c:pt idx="4898">
                  <c:v>62.343976501106269</c:v>
                </c:pt>
                <c:pt idx="4899">
                  <c:v>62.347219043259329</c:v>
                </c:pt>
                <c:pt idx="4900">
                  <c:v>62.332341496910047</c:v>
                </c:pt>
                <c:pt idx="4901">
                  <c:v>62.323376821545743</c:v>
                </c:pt>
                <c:pt idx="4902">
                  <c:v>62.261005569543002</c:v>
                </c:pt>
                <c:pt idx="4903">
                  <c:v>62.33901731898986</c:v>
                </c:pt>
                <c:pt idx="4904">
                  <c:v>62.343022812237756</c:v>
                </c:pt>
                <c:pt idx="4905">
                  <c:v>62.304875257496022</c:v>
                </c:pt>
                <c:pt idx="4906">
                  <c:v>62.284275577935475</c:v>
                </c:pt>
                <c:pt idx="4907">
                  <c:v>62.280651560235</c:v>
                </c:pt>
                <c:pt idx="4908">
                  <c:v>62.272449835965531</c:v>
                </c:pt>
                <c:pt idx="4909">
                  <c:v>62.262340733958965</c:v>
                </c:pt>
                <c:pt idx="4910">
                  <c:v>62.146372167544087</c:v>
                </c:pt>
                <c:pt idx="4911">
                  <c:v>62.131113145647376</c:v>
                </c:pt>
                <c:pt idx="4912">
                  <c:v>62.181277180132767</c:v>
                </c:pt>
                <c:pt idx="4913">
                  <c:v>62.121576256961951</c:v>
                </c:pt>
                <c:pt idx="4914">
                  <c:v>62.150568398565653</c:v>
                </c:pt>
                <c:pt idx="4915">
                  <c:v>62.162966353856724</c:v>
                </c:pt>
                <c:pt idx="4916">
                  <c:v>62.165445944914936</c:v>
                </c:pt>
                <c:pt idx="4917">
                  <c:v>62.167162584878305</c:v>
                </c:pt>
                <c:pt idx="4918">
                  <c:v>62.172503242542156</c:v>
                </c:pt>
                <c:pt idx="4919">
                  <c:v>62.171740291447314</c:v>
                </c:pt>
                <c:pt idx="4920">
                  <c:v>62.285229266804002</c:v>
                </c:pt>
                <c:pt idx="4921">
                  <c:v>62.284275577935468</c:v>
                </c:pt>
                <c:pt idx="4922">
                  <c:v>62.354848554207685</c:v>
                </c:pt>
                <c:pt idx="4923">
                  <c:v>62.351224536507196</c:v>
                </c:pt>
                <c:pt idx="4924">
                  <c:v>62.308308537422739</c:v>
                </c:pt>
                <c:pt idx="4925">
                  <c:v>62.294003204394599</c:v>
                </c:pt>
                <c:pt idx="4926">
                  <c:v>62.30811779964904</c:v>
                </c:pt>
                <c:pt idx="4927">
                  <c:v>62.30144197756924</c:v>
                </c:pt>
                <c:pt idx="4928">
                  <c:v>62.300869764248112</c:v>
                </c:pt>
                <c:pt idx="4929">
                  <c:v>62.335965514610521</c:v>
                </c:pt>
                <c:pt idx="4930">
                  <c:v>62.262149996185244</c:v>
                </c:pt>
                <c:pt idx="4931">
                  <c:v>62.27092393377584</c:v>
                </c:pt>
                <c:pt idx="4932">
                  <c:v>62.201876859693279</c:v>
                </c:pt>
                <c:pt idx="4933">
                  <c:v>62.198825055313947</c:v>
                </c:pt>
                <c:pt idx="4934">
                  <c:v>62.232013427939265</c:v>
                </c:pt>
                <c:pt idx="4935">
                  <c:v>62.241168841077297</c:v>
                </c:pt>
                <c:pt idx="4936">
                  <c:v>62.203784237430398</c:v>
                </c:pt>
                <c:pt idx="4937">
                  <c:v>62.209124895094234</c:v>
                </c:pt>
                <c:pt idx="4938">
                  <c:v>62.19501029983978</c:v>
                </c:pt>
                <c:pt idx="4939">
                  <c:v>62.146944380865207</c:v>
                </c:pt>
                <c:pt idx="4940">
                  <c:v>62.217326619363703</c:v>
                </c:pt>
                <c:pt idx="4941">
                  <c:v>62.211223010605025</c:v>
                </c:pt>
                <c:pt idx="4942">
                  <c:v>62.170214389257659</c:v>
                </c:pt>
                <c:pt idx="4943">
                  <c:v>62.163729304951573</c:v>
                </c:pt>
                <c:pt idx="4944">
                  <c:v>62.116426337071815</c:v>
                </c:pt>
                <c:pt idx="4945">
                  <c:v>62.115281910429566</c:v>
                </c:pt>
                <c:pt idx="4946">
                  <c:v>62.131303883421097</c:v>
                </c:pt>
                <c:pt idx="4947">
                  <c:v>62.128633554589172</c:v>
                </c:pt>
                <c:pt idx="4948">
                  <c:v>62.128061341268037</c:v>
                </c:pt>
                <c:pt idx="4949">
                  <c:v>62.133211261158181</c:v>
                </c:pt>
                <c:pt idx="4950">
                  <c:v>62.130922407873676</c:v>
                </c:pt>
                <c:pt idx="4951">
                  <c:v>62.118524452582598</c:v>
                </c:pt>
                <c:pt idx="4952">
                  <c:v>62.154955367360955</c:v>
                </c:pt>
                <c:pt idx="4953">
                  <c:v>62.154573891813541</c:v>
                </c:pt>
                <c:pt idx="4954">
                  <c:v>62.146181429770351</c:v>
                </c:pt>
                <c:pt idx="4955">
                  <c:v>62.130922407873655</c:v>
                </c:pt>
                <c:pt idx="4956">
                  <c:v>62.12176699473563</c:v>
                </c:pt>
                <c:pt idx="4957">
                  <c:v>62.112230106050198</c:v>
                </c:pt>
                <c:pt idx="4958">
                  <c:v>62.100022888532841</c:v>
                </c:pt>
                <c:pt idx="4959">
                  <c:v>62.125581750209804</c:v>
                </c:pt>
                <c:pt idx="4960">
                  <c:v>62.023918516823073</c:v>
                </c:pt>
                <c:pt idx="4961">
                  <c:v>62.011711299305716</c:v>
                </c:pt>
                <c:pt idx="4962">
                  <c:v>61.999694819562066</c:v>
                </c:pt>
                <c:pt idx="4963">
                  <c:v>61.999694819562066</c:v>
                </c:pt>
                <c:pt idx="4964">
                  <c:v>62.00484473945221</c:v>
                </c:pt>
                <c:pt idx="4965">
                  <c:v>62.018196383611823</c:v>
                </c:pt>
                <c:pt idx="4966">
                  <c:v>62.018196383611823</c:v>
                </c:pt>
                <c:pt idx="4967">
                  <c:v>62.023537041275652</c:v>
                </c:pt>
                <c:pt idx="4968">
                  <c:v>62.047379262989253</c:v>
                </c:pt>
                <c:pt idx="4969">
                  <c:v>62.012283512626844</c:v>
                </c:pt>
                <c:pt idx="4970">
                  <c:v>62.101548790722532</c:v>
                </c:pt>
                <c:pt idx="4971">
                  <c:v>62.116807812619207</c:v>
                </c:pt>
                <c:pt idx="4972">
                  <c:v>62.139696345464259</c:v>
                </c:pt>
                <c:pt idx="4973">
                  <c:v>62.12005035477226</c:v>
                </c:pt>
                <c:pt idx="4974">
                  <c:v>62.111657892729077</c:v>
                </c:pt>
                <c:pt idx="4975">
                  <c:v>62.103265430685909</c:v>
                </c:pt>
                <c:pt idx="4976">
                  <c:v>62.101739528496239</c:v>
                </c:pt>
                <c:pt idx="4977">
                  <c:v>62.098878461890607</c:v>
                </c:pt>
                <c:pt idx="4978">
                  <c:v>62.094872968642719</c:v>
                </c:pt>
                <c:pt idx="4979">
                  <c:v>62.107843137254918</c:v>
                </c:pt>
                <c:pt idx="4980">
                  <c:v>62.12806134126803</c:v>
                </c:pt>
                <c:pt idx="4981">
                  <c:v>62.111276417181671</c:v>
                </c:pt>
                <c:pt idx="4982">
                  <c:v>62.104982070649271</c:v>
                </c:pt>
                <c:pt idx="4983">
                  <c:v>62.122339208056772</c:v>
                </c:pt>
                <c:pt idx="4984">
                  <c:v>62.139124132143138</c:v>
                </c:pt>
                <c:pt idx="4985">
                  <c:v>62.145227740901795</c:v>
                </c:pt>
                <c:pt idx="4986">
                  <c:v>62.121385519188209</c:v>
                </c:pt>
                <c:pt idx="4987">
                  <c:v>62.117570763714035</c:v>
                </c:pt>
                <c:pt idx="4988">
                  <c:v>62.099450675211713</c:v>
                </c:pt>
                <c:pt idx="4989">
                  <c:v>62.085717555504687</c:v>
                </c:pt>
                <c:pt idx="4990">
                  <c:v>62.06702525368123</c:v>
                </c:pt>
                <c:pt idx="4991">
                  <c:v>62.059395742732875</c:v>
                </c:pt>
                <c:pt idx="4992">
                  <c:v>61.981765468833444</c:v>
                </c:pt>
                <c:pt idx="4993">
                  <c:v>61.932745860990316</c:v>
                </c:pt>
                <c:pt idx="4994">
                  <c:v>61.908903639276716</c:v>
                </c:pt>
                <c:pt idx="4995">
                  <c:v>61.901083390554675</c:v>
                </c:pt>
                <c:pt idx="4996">
                  <c:v>61.914244296940566</c:v>
                </c:pt>
                <c:pt idx="4997">
                  <c:v>61.911001754787513</c:v>
                </c:pt>
                <c:pt idx="4998">
                  <c:v>61.913862821393153</c:v>
                </c:pt>
                <c:pt idx="4999">
                  <c:v>61.904325932707728</c:v>
                </c:pt>
                <c:pt idx="5000">
                  <c:v>61.910429541466399</c:v>
                </c:pt>
                <c:pt idx="5001">
                  <c:v>61.947432669565885</c:v>
                </c:pt>
                <c:pt idx="5002">
                  <c:v>62.06969558251317</c:v>
                </c:pt>
                <c:pt idx="5003">
                  <c:v>62.110131990539415</c:v>
                </c:pt>
                <c:pt idx="5004">
                  <c:v>62.120241092545982</c:v>
                </c:pt>
                <c:pt idx="5005">
                  <c:v>62.127679865720623</c:v>
                </c:pt>
                <c:pt idx="5006">
                  <c:v>62.12634470130466</c:v>
                </c:pt>
                <c:pt idx="5007">
                  <c:v>62.108796826123466</c:v>
                </c:pt>
                <c:pt idx="5008">
                  <c:v>62.095254444190154</c:v>
                </c:pt>
                <c:pt idx="5009">
                  <c:v>62.098687724116907</c:v>
                </c:pt>
                <c:pt idx="5010">
                  <c:v>62.091821164263386</c:v>
                </c:pt>
                <c:pt idx="5011">
                  <c:v>62.079041733424901</c:v>
                </c:pt>
                <c:pt idx="5012">
                  <c:v>62.103456168459616</c:v>
                </c:pt>
                <c:pt idx="5013">
                  <c:v>62.101930266269939</c:v>
                </c:pt>
                <c:pt idx="5014">
                  <c:v>62.097161821927216</c:v>
                </c:pt>
                <c:pt idx="5015">
                  <c:v>62.08247501335164</c:v>
                </c:pt>
                <c:pt idx="5016">
                  <c:v>62.08361943999391</c:v>
                </c:pt>
                <c:pt idx="5017">
                  <c:v>62.094872968642719</c:v>
                </c:pt>
                <c:pt idx="5018">
                  <c:v>62.103837644007022</c:v>
                </c:pt>
                <c:pt idx="5019">
                  <c:v>62.157244220645438</c:v>
                </c:pt>
                <c:pt idx="5020">
                  <c:v>62.128252079041729</c:v>
                </c:pt>
                <c:pt idx="5021">
                  <c:v>62.116235599298079</c:v>
                </c:pt>
                <c:pt idx="5022">
                  <c:v>62.029449912260624</c:v>
                </c:pt>
                <c:pt idx="5023">
                  <c:v>62.017242694743274</c:v>
                </c:pt>
                <c:pt idx="5024">
                  <c:v>62.064736400396747</c:v>
                </c:pt>
                <c:pt idx="5025">
                  <c:v>62.06683451590753</c:v>
                </c:pt>
                <c:pt idx="5026">
                  <c:v>62.075226977950706</c:v>
                </c:pt>
                <c:pt idx="5027">
                  <c:v>62.124437323567555</c:v>
                </c:pt>
                <c:pt idx="5028">
                  <c:v>62.125963225757232</c:v>
                </c:pt>
                <c:pt idx="5029">
                  <c:v>62.108224612802324</c:v>
                </c:pt>
                <c:pt idx="5030">
                  <c:v>62.141985198748763</c:v>
                </c:pt>
                <c:pt idx="5031">
                  <c:v>62.147898069733742</c:v>
                </c:pt>
                <c:pt idx="5032">
                  <c:v>62.14599069199663</c:v>
                </c:pt>
                <c:pt idx="5033">
                  <c:v>62.154955367360934</c:v>
                </c:pt>
                <c:pt idx="5034">
                  <c:v>62.112230106050198</c:v>
                </c:pt>
                <c:pt idx="5035">
                  <c:v>62.116617074845479</c:v>
                </c:pt>
                <c:pt idx="5036">
                  <c:v>62.103837644007015</c:v>
                </c:pt>
                <c:pt idx="5037">
                  <c:v>62.051766231784526</c:v>
                </c:pt>
                <c:pt idx="5038">
                  <c:v>62.057106889448391</c:v>
                </c:pt>
                <c:pt idx="5039">
                  <c:v>62.019340810254064</c:v>
                </c:pt>
                <c:pt idx="5040">
                  <c:v>62.01915007248035</c:v>
                </c:pt>
                <c:pt idx="5041">
                  <c:v>62.008659494926384</c:v>
                </c:pt>
                <c:pt idx="5042">
                  <c:v>61.997787441824997</c:v>
                </c:pt>
                <c:pt idx="5043">
                  <c:v>61.991302357518897</c:v>
                </c:pt>
                <c:pt idx="5044">
                  <c:v>61.99797817959869</c:v>
                </c:pt>
                <c:pt idx="5045">
                  <c:v>61.995117112993071</c:v>
                </c:pt>
                <c:pt idx="5046">
                  <c:v>61.997596704051276</c:v>
                </c:pt>
                <c:pt idx="5047">
                  <c:v>62.004463263904789</c:v>
                </c:pt>
                <c:pt idx="5048">
                  <c:v>62.004272526131082</c:v>
                </c:pt>
                <c:pt idx="5049">
                  <c:v>62.01686121919586</c:v>
                </c:pt>
                <c:pt idx="5050">
                  <c:v>62.020103761348913</c:v>
                </c:pt>
                <c:pt idx="5051">
                  <c:v>62.012474250400558</c:v>
                </c:pt>
                <c:pt idx="5052">
                  <c:v>62.02048523689632</c:v>
                </c:pt>
                <c:pt idx="5053">
                  <c:v>62.040131227588311</c:v>
                </c:pt>
                <c:pt idx="5054">
                  <c:v>62.02410925459678</c:v>
                </c:pt>
                <c:pt idx="5055">
                  <c:v>62.030212863355459</c:v>
                </c:pt>
                <c:pt idx="5056">
                  <c:v>62.057869840543219</c:v>
                </c:pt>
                <c:pt idx="5057">
                  <c:v>62.065308613717853</c:v>
                </c:pt>
                <c:pt idx="5058">
                  <c:v>62.059395742732889</c:v>
                </c:pt>
                <c:pt idx="5059">
                  <c:v>62.050431067368585</c:v>
                </c:pt>
                <c:pt idx="5060">
                  <c:v>61.973945220111389</c:v>
                </c:pt>
                <c:pt idx="5061">
                  <c:v>61.982719157701993</c:v>
                </c:pt>
                <c:pt idx="5062">
                  <c:v>61.964217593652258</c:v>
                </c:pt>
                <c:pt idx="5063">
                  <c:v>61.955634393835361</c:v>
                </c:pt>
                <c:pt idx="5064">
                  <c:v>61.957541771572451</c:v>
                </c:pt>
                <c:pt idx="5065">
                  <c:v>61.954871442740533</c:v>
                </c:pt>
                <c:pt idx="5066">
                  <c:v>61.938467994201574</c:v>
                </c:pt>
                <c:pt idx="5067">
                  <c:v>61.94495307850768</c:v>
                </c:pt>
                <c:pt idx="5068">
                  <c:v>61.954871442740533</c:v>
                </c:pt>
                <c:pt idx="5069">
                  <c:v>61.958495460440986</c:v>
                </c:pt>
                <c:pt idx="5070">
                  <c:v>62.030212863355459</c:v>
                </c:pt>
                <c:pt idx="5071">
                  <c:v>62.055580987258715</c:v>
                </c:pt>
                <c:pt idx="5072">
                  <c:v>62.141222247653921</c:v>
                </c:pt>
                <c:pt idx="5073">
                  <c:v>62.136263065537513</c:v>
                </c:pt>
                <c:pt idx="5074">
                  <c:v>62.145418478675502</c:v>
                </c:pt>
                <c:pt idx="5075">
                  <c:v>62.13740749217974</c:v>
                </c:pt>
                <c:pt idx="5076">
                  <c:v>62.141985198748742</c:v>
                </c:pt>
                <c:pt idx="5077">
                  <c:v>62.136453803311191</c:v>
                </c:pt>
                <c:pt idx="5078">
                  <c:v>62.131685358968483</c:v>
                </c:pt>
                <c:pt idx="5079">
                  <c:v>62.124055848020134</c:v>
                </c:pt>
                <c:pt idx="5080">
                  <c:v>61.995880064087885</c:v>
                </c:pt>
                <c:pt idx="5081">
                  <c:v>61.989776455329221</c:v>
                </c:pt>
                <c:pt idx="5082">
                  <c:v>61.932364385442895</c:v>
                </c:pt>
                <c:pt idx="5083">
                  <c:v>61.939612420843822</c:v>
                </c:pt>
                <c:pt idx="5084">
                  <c:v>61.949721522850396</c:v>
                </c:pt>
                <c:pt idx="5085">
                  <c:v>61.955634393835361</c:v>
                </c:pt>
                <c:pt idx="5086">
                  <c:v>61.93579766536967</c:v>
                </c:pt>
                <c:pt idx="5087">
                  <c:v>61.935797665369662</c:v>
                </c:pt>
                <c:pt idx="5088">
                  <c:v>61.946860456244771</c:v>
                </c:pt>
                <c:pt idx="5089">
                  <c:v>61.956588082703924</c:v>
                </c:pt>
                <c:pt idx="5090">
                  <c:v>62.093537804226763</c:v>
                </c:pt>
                <c:pt idx="5091">
                  <c:v>62.075608453498148</c:v>
                </c:pt>
                <c:pt idx="5092">
                  <c:v>62.035172045471896</c:v>
                </c:pt>
                <c:pt idx="5093">
                  <c:v>62.031357289997722</c:v>
                </c:pt>
                <c:pt idx="5094">
                  <c:v>62.072938124666209</c:v>
                </c:pt>
                <c:pt idx="5095">
                  <c:v>62.036507209887851</c:v>
                </c:pt>
                <c:pt idx="5096">
                  <c:v>62.063973449301898</c:v>
                </c:pt>
                <c:pt idx="5097">
                  <c:v>62.057869840543219</c:v>
                </c:pt>
                <c:pt idx="5098">
                  <c:v>62.062256809338521</c:v>
                </c:pt>
                <c:pt idx="5099">
                  <c:v>62.0685511558709</c:v>
                </c:pt>
                <c:pt idx="5100">
                  <c:v>62.076752880140383</c:v>
                </c:pt>
                <c:pt idx="5101">
                  <c:v>62.093537804226742</c:v>
                </c:pt>
                <c:pt idx="5102">
                  <c:v>62.141603723201321</c:v>
                </c:pt>
                <c:pt idx="5103">
                  <c:v>62.144274052033253</c:v>
                </c:pt>
                <c:pt idx="5104">
                  <c:v>62.09086747539483</c:v>
                </c:pt>
                <c:pt idx="5105">
                  <c:v>62.136263065537506</c:v>
                </c:pt>
                <c:pt idx="5106">
                  <c:v>62.156672007324332</c:v>
                </c:pt>
                <c:pt idx="5107">
                  <c:v>62.082665751125354</c:v>
                </c:pt>
                <c:pt idx="5108">
                  <c:v>62.080758373388257</c:v>
                </c:pt>
                <c:pt idx="5109">
                  <c:v>62.092202639810786</c:v>
                </c:pt>
                <c:pt idx="5110">
                  <c:v>62.091821164263365</c:v>
                </c:pt>
                <c:pt idx="5111">
                  <c:v>62.072747386892502</c:v>
                </c:pt>
                <c:pt idx="5112">
                  <c:v>62.071221484702832</c:v>
                </c:pt>
                <c:pt idx="5113">
                  <c:v>62.081139848935685</c:v>
                </c:pt>
                <c:pt idx="5114">
                  <c:v>62.085717555504672</c:v>
                </c:pt>
                <c:pt idx="5115">
                  <c:v>62.103074692912173</c:v>
                </c:pt>
                <c:pt idx="5116">
                  <c:v>62.060540169375145</c:v>
                </c:pt>
                <c:pt idx="5117">
                  <c:v>62.149805447470804</c:v>
                </c:pt>
                <c:pt idx="5118">
                  <c:v>62.156290531776918</c:v>
                </c:pt>
                <c:pt idx="5119">
                  <c:v>62.145037003128095</c:v>
                </c:pt>
                <c:pt idx="5120">
                  <c:v>62.144083314259547</c:v>
                </c:pt>
                <c:pt idx="5121">
                  <c:v>62.168879224841689</c:v>
                </c:pt>
                <c:pt idx="5122">
                  <c:v>62.161631189440769</c:v>
                </c:pt>
                <c:pt idx="5123">
                  <c:v>62.177843900206007</c:v>
                </c:pt>
                <c:pt idx="5124">
                  <c:v>62.193865873197538</c:v>
                </c:pt>
                <c:pt idx="5125">
                  <c:v>62.172312504768435</c:v>
                </c:pt>
                <c:pt idx="5126">
                  <c:v>62.204737926298932</c:v>
                </c:pt>
                <c:pt idx="5127">
                  <c:v>62.203784237430376</c:v>
                </c:pt>
                <c:pt idx="5128">
                  <c:v>62.199397268635082</c:v>
                </c:pt>
                <c:pt idx="5129">
                  <c:v>62.205882352941174</c:v>
                </c:pt>
                <c:pt idx="5130">
                  <c:v>62.036125734340416</c:v>
                </c:pt>
                <c:pt idx="5131">
                  <c:v>62.028686961165782</c:v>
                </c:pt>
                <c:pt idx="5132">
                  <c:v>62.043564507515065</c:v>
                </c:pt>
                <c:pt idx="5133">
                  <c:v>62.028686961165796</c:v>
                </c:pt>
                <c:pt idx="5134">
                  <c:v>62.020675974670027</c:v>
                </c:pt>
                <c:pt idx="5135">
                  <c:v>62.040894178683139</c:v>
                </c:pt>
                <c:pt idx="5136">
                  <c:v>62.047951476310367</c:v>
                </c:pt>
                <c:pt idx="5137">
                  <c:v>61.997024490730141</c:v>
                </c:pt>
                <c:pt idx="5138">
                  <c:v>61.997215228503855</c:v>
                </c:pt>
                <c:pt idx="5139">
                  <c:v>62.004272526131082</c:v>
                </c:pt>
                <c:pt idx="5140">
                  <c:v>62.189097428854822</c:v>
                </c:pt>
                <c:pt idx="5141">
                  <c:v>62.194438086518666</c:v>
                </c:pt>
                <c:pt idx="5142">
                  <c:v>62.187571526665145</c:v>
                </c:pt>
                <c:pt idx="5143">
                  <c:v>62.204547188525211</c:v>
                </c:pt>
                <c:pt idx="5144">
                  <c:v>62.228580148012519</c:v>
                </c:pt>
                <c:pt idx="5145">
                  <c:v>62.228580148012519</c:v>
                </c:pt>
                <c:pt idx="5146">
                  <c:v>62.205882352941181</c:v>
                </c:pt>
                <c:pt idx="5147">
                  <c:v>62.258907454032204</c:v>
                </c:pt>
                <c:pt idx="5148">
                  <c:v>62.27225909819181</c:v>
                </c:pt>
                <c:pt idx="5149">
                  <c:v>62.288471808957055</c:v>
                </c:pt>
                <c:pt idx="5150">
                  <c:v>62.244029907682929</c:v>
                </c:pt>
                <c:pt idx="5151">
                  <c:v>62.255664911879151</c:v>
                </c:pt>
                <c:pt idx="5152">
                  <c:v>62.293812466620878</c:v>
                </c:pt>
                <c:pt idx="5153">
                  <c:v>62.281033035782421</c:v>
                </c:pt>
                <c:pt idx="5154">
                  <c:v>62.2871366445411</c:v>
                </c:pt>
                <c:pt idx="5155">
                  <c:v>62.280651560235</c:v>
                </c:pt>
                <c:pt idx="5156">
                  <c:v>62.290760662241574</c:v>
                </c:pt>
                <c:pt idx="5157">
                  <c:v>62.285038529030295</c:v>
                </c:pt>
                <c:pt idx="5158">
                  <c:v>62.274357213702601</c:v>
                </c:pt>
                <c:pt idx="5159">
                  <c:v>62.262722209506386</c:v>
                </c:pt>
                <c:pt idx="5160">
                  <c:v>62.293240253299771</c:v>
                </c:pt>
                <c:pt idx="5161">
                  <c:v>62.2873273823148</c:v>
                </c:pt>
                <c:pt idx="5162">
                  <c:v>62.247272449835975</c:v>
                </c:pt>
                <c:pt idx="5163">
                  <c:v>62.253376058594654</c:v>
                </c:pt>
                <c:pt idx="5164">
                  <c:v>62.24097810330359</c:v>
                </c:pt>
                <c:pt idx="5165">
                  <c:v>62.260433356221867</c:v>
                </c:pt>
                <c:pt idx="5166">
                  <c:v>62.281605249103528</c:v>
                </c:pt>
                <c:pt idx="5167">
                  <c:v>62.286945906767379</c:v>
                </c:pt>
                <c:pt idx="5168">
                  <c:v>62.287708857862206</c:v>
                </c:pt>
                <c:pt idx="5169">
                  <c:v>62.288281071183349</c:v>
                </c:pt>
                <c:pt idx="5170">
                  <c:v>62.29800869764248</c:v>
                </c:pt>
                <c:pt idx="5171">
                  <c:v>62.306019684138256</c:v>
                </c:pt>
                <c:pt idx="5172">
                  <c:v>62.320897230487539</c:v>
                </c:pt>
                <c:pt idx="5173">
                  <c:v>62.328145265888466</c:v>
                </c:pt>
                <c:pt idx="5174">
                  <c:v>62.317082475013365</c:v>
                </c:pt>
                <c:pt idx="5175">
                  <c:v>62.305256733043407</c:v>
                </c:pt>
                <c:pt idx="5176">
                  <c:v>62.276264591439677</c:v>
                </c:pt>
                <c:pt idx="5177">
                  <c:v>62.293049515526057</c:v>
                </c:pt>
                <c:pt idx="5178">
                  <c:v>62.298390173189901</c:v>
                </c:pt>
                <c:pt idx="5179">
                  <c:v>62.318989852750441</c:v>
                </c:pt>
                <c:pt idx="5180">
                  <c:v>62.330624856946677</c:v>
                </c:pt>
                <c:pt idx="5181">
                  <c:v>62.339208056763574</c:v>
                </c:pt>
                <c:pt idx="5182">
                  <c:v>62.348554207675306</c:v>
                </c:pt>
                <c:pt idx="5183">
                  <c:v>62.353513389791736</c:v>
                </c:pt>
                <c:pt idx="5184">
                  <c:v>62.354085603112878</c:v>
                </c:pt>
                <c:pt idx="5185">
                  <c:v>62.291714351110123</c:v>
                </c:pt>
                <c:pt idx="5186">
                  <c:v>62.325093461509141</c:v>
                </c:pt>
                <c:pt idx="5187">
                  <c:v>62.322041657129809</c:v>
                </c:pt>
                <c:pt idx="5188">
                  <c:v>62.31975280384529</c:v>
                </c:pt>
                <c:pt idx="5189">
                  <c:v>62.318417639429335</c:v>
                </c:pt>
                <c:pt idx="5190">
                  <c:v>62.325093461509141</c:v>
                </c:pt>
                <c:pt idx="5191">
                  <c:v>62.339398794537281</c:v>
                </c:pt>
                <c:pt idx="5192">
                  <c:v>62.348554207675292</c:v>
                </c:pt>
                <c:pt idx="5193">
                  <c:v>62.353131914244308</c:v>
                </c:pt>
                <c:pt idx="5194">
                  <c:v>62.372968642710021</c:v>
                </c:pt>
                <c:pt idx="5195">
                  <c:v>62.443160143434817</c:v>
                </c:pt>
                <c:pt idx="5196">
                  <c:v>62.431143663691181</c:v>
                </c:pt>
                <c:pt idx="5197">
                  <c:v>62.400625619897781</c:v>
                </c:pt>
                <c:pt idx="5198">
                  <c:v>62.418173495078975</c:v>
                </c:pt>
                <c:pt idx="5199">
                  <c:v>62.421034561684607</c:v>
                </c:pt>
                <c:pt idx="5200">
                  <c:v>62.421225299458321</c:v>
                </c:pt>
                <c:pt idx="5201">
                  <c:v>62.417982757305275</c:v>
                </c:pt>
                <c:pt idx="5202">
                  <c:v>62.409208819714671</c:v>
                </c:pt>
                <c:pt idx="5203">
                  <c:v>62.408255130846122</c:v>
                </c:pt>
                <c:pt idx="5204">
                  <c:v>62.426947432669579</c:v>
                </c:pt>
                <c:pt idx="5205">
                  <c:v>62.427519645990699</c:v>
                </c:pt>
                <c:pt idx="5206">
                  <c:v>62.42446784161136</c:v>
                </c:pt>
                <c:pt idx="5207">
                  <c:v>62.466811627374682</c:v>
                </c:pt>
                <c:pt idx="5208">
                  <c:v>62.4517433432517</c:v>
                </c:pt>
                <c:pt idx="5209">
                  <c:v>62.442778667887396</c:v>
                </c:pt>
                <c:pt idx="5210">
                  <c:v>62.436675059128717</c:v>
                </c:pt>
                <c:pt idx="5211">
                  <c:v>62.421225299458321</c:v>
                </c:pt>
                <c:pt idx="5212">
                  <c:v>62.432478828107129</c:v>
                </c:pt>
                <c:pt idx="5213">
                  <c:v>62.461470969710867</c:v>
                </c:pt>
                <c:pt idx="5214">
                  <c:v>62.43915465018695</c:v>
                </c:pt>
                <c:pt idx="5215">
                  <c:v>62.452124818799135</c:v>
                </c:pt>
                <c:pt idx="5216">
                  <c:v>62.475394827191586</c:v>
                </c:pt>
                <c:pt idx="5217">
                  <c:v>62.473105973907096</c:v>
                </c:pt>
                <c:pt idx="5218">
                  <c:v>62.503433279926767</c:v>
                </c:pt>
                <c:pt idx="5219">
                  <c:v>62.508201724269476</c:v>
                </c:pt>
                <c:pt idx="5220">
                  <c:v>62.527466239414046</c:v>
                </c:pt>
                <c:pt idx="5221">
                  <c:v>62.540054932478824</c:v>
                </c:pt>
                <c:pt idx="5222">
                  <c:v>62.545777065690096</c:v>
                </c:pt>
                <c:pt idx="5223">
                  <c:v>62.511062790875108</c:v>
                </c:pt>
                <c:pt idx="5224">
                  <c:v>62.51945525291827</c:v>
                </c:pt>
                <c:pt idx="5225">
                  <c:v>62.52651255054549</c:v>
                </c:pt>
                <c:pt idx="5226">
                  <c:v>62.523079270618737</c:v>
                </c:pt>
                <c:pt idx="5227">
                  <c:v>62.557602807660018</c:v>
                </c:pt>
                <c:pt idx="5228">
                  <c:v>62.540817883573652</c:v>
                </c:pt>
                <c:pt idx="5229">
                  <c:v>62.559128709849688</c:v>
                </c:pt>
                <c:pt idx="5230">
                  <c:v>62.570382238498482</c:v>
                </c:pt>
                <c:pt idx="5231">
                  <c:v>62.572098878461873</c:v>
                </c:pt>
                <c:pt idx="5232">
                  <c:v>62.570763714045917</c:v>
                </c:pt>
                <c:pt idx="5233">
                  <c:v>62.596513313496587</c:v>
                </c:pt>
                <c:pt idx="5234">
                  <c:v>62.593842984664683</c:v>
                </c:pt>
                <c:pt idx="5235">
                  <c:v>62.580872816052498</c:v>
                </c:pt>
                <c:pt idx="5236">
                  <c:v>62.560463874265658</c:v>
                </c:pt>
                <c:pt idx="5237">
                  <c:v>62.545777065690082</c:v>
                </c:pt>
                <c:pt idx="5238">
                  <c:v>62.570191500724818</c:v>
                </c:pt>
                <c:pt idx="5239">
                  <c:v>62.564087891966132</c:v>
                </c:pt>
                <c:pt idx="5240">
                  <c:v>62.557984283207453</c:v>
                </c:pt>
                <c:pt idx="5241">
                  <c:v>62.572289616235594</c:v>
                </c:pt>
                <c:pt idx="5242">
                  <c:v>62.587167162584876</c:v>
                </c:pt>
                <c:pt idx="5243">
                  <c:v>62.58068207827877</c:v>
                </c:pt>
                <c:pt idx="5244">
                  <c:v>62.590791180285336</c:v>
                </c:pt>
                <c:pt idx="5245">
                  <c:v>62.599946593423361</c:v>
                </c:pt>
                <c:pt idx="5246">
                  <c:v>62.618829633020518</c:v>
                </c:pt>
                <c:pt idx="5247">
                  <c:v>62.617112993057127</c:v>
                </c:pt>
                <c:pt idx="5248">
                  <c:v>62.531662470435641</c:v>
                </c:pt>
                <c:pt idx="5249">
                  <c:v>62.521362630655368</c:v>
                </c:pt>
                <c:pt idx="5250">
                  <c:v>62.572671091783022</c:v>
                </c:pt>
                <c:pt idx="5251">
                  <c:v>62.564278629739839</c:v>
                </c:pt>
                <c:pt idx="5252">
                  <c:v>62.562371252002755</c:v>
                </c:pt>
                <c:pt idx="5253">
                  <c:v>62.544823376821554</c:v>
                </c:pt>
                <c:pt idx="5254">
                  <c:v>62.552262149996196</c:v>
                </c:pt>
                <c:pt idx="5255">
                  <c:v>62.550926985580233</c:v>
                </c:pt>
                <c:pt idx="5256">
                  <c:v>62.541962310215908</c:v>
                </c:pt>
                <c:pt idx="5257">
                  <c:v>62.533188372625318</c:v>
                </c:pt>
                <c:pt idx="5258">
                  <c:v>62.618638895246832</c:v>
                </c:pt>
                <c:pt idx="5259">
                  <c:v>62.618829633020525</c:v>
                </c:pt>
                <c:pt idx="5260">
                  <c:v>62.575532158388647</c:v>
                </c:pt>
                <c:pt idx="5261">
                  <c:v>62.564278629739839</c:v>
                </c:pt>
                <c:pt idx="5262">
                  <c:v>62.551499198901354</c:v>
                </c:pt>
                <c:pt idx="5263">
                  <c:v>62.579728389410242</c:v>
                </c:pt>
                <c:pt idx="5264">
                  <c:v>62.579346913862842</c:v>
                </c:pt>
                <c:pt idx="5265">
                  <c:v>62.591363393606493</c:v>
                </c:pt>
                <c:pt idx="5266">
                  <c:v>62.5915541313802</c:v>
                </c:pt>
                <c:pt idx="5267">
                  <c:v>62.604142824444963</c:v>
                </c:pt>
                <c:pt idx="5268">
                  <c:v>62.59346150911729</c:v>
                </c:pt>
                <c:pt idx="5269">
                  <c:v>62.618829633020539</c:v>
                </c:pt>
                <c:pt idx="5270">
                  <c:v>62.609864957656235</c:v>
                </c:pt>
                <c:pt idx="5271">
                  <c:v>62.63714045929656</c:v>
                </c:pt>
                <c:pt idx="5272">
                  <c:v>62.649156939040225</c:v>
                </c:pt>
                <c:pt idx="5273">
                  <c:v>62.636758983749154</c:v>
                </c:pt>
                <c:pt idx="5274">
                  <c:v>62.622835126268399</c:v>
                </c:pt>
                <c:pt idx="5275">
                  <c:v>62.574196993972691</c:v>
                </c:pt>
                <c:pt idx="5276">
                  <c:v>62.596894789044029</c:v>
                </c:pt>
                <c:pt idx="5277">
                  <c:v>62.597657740138871</c:v>
                </c:pt>
                <c:pt idx="5278">
                  <c:v>62.599565117875954</c:v>
                </c:pt>
                <c:pt idx="5279">
                  <c:v>62.591935606927606</c:v>
                </c:pt>
                <c:pt idx="5280">
                  <c:v>62.595178149080667</c:v>
                </c:pt>
                <c:pt idx="5281">
                  <c:v>62.589646753643102</c:v>
                </c:pt>
                <c:pt idx="5282">
                  <c:v>62.58716716258489</c:v>
                </c:pt>
                <c:pt idx="5283">
                  <c:v>62.585641260395221</c:v>
                </c:pt>
                <c:pt idx="5284">
                  <c:v>62.613870450904116</c:v>
                </c:pt>
                <c:pt idx="5285">
                  <c:v>62.664415960936914</c:v>
                </c:pt>
                <c:pt idx="5286">
                  <c:v>62.671854734111548</c:v>
                </c:pt>
                <c:pt idx="5287">
                  <c:v>62.677958342870227</c:v>
                </c:pt>
                <c:pt idx="5288">
                  <c:v>62.689021133745328</c:v>
                </c:pt>
                <c:pt idx="5289">
                  <c:v>62.705615320057994</c:v>
                </c:pt>
                <c:pt idx="5290">
                  <c:v>62.708476386663605</c:v>
                </c:pt>
                <c:pt idx="5291">
                  <c:v>62.721065079728383</c:v>
                </c:pt>
                <c:pt idx="5292">
                  <c:v>62.515831235217831</c:v>
                </c:pt>
                <c:pt idx="5293">
                  <c:v>62.524795910582142</c:v>
                </c:pt>
                <c:pt idx="5294">
                  <c:v>62.505149919890144</c:v>
                </c:pt>
                <c:pt idx="5295">
                  <c:v>62.500953688868549</c:v>
                </c:pt>
                <c:pt idx="5296">
                  <c:v>62.485503929198138</c:v>
                </c:pt>
                <c:pt idx="5297">
                  <c:v>62.471580071717405</c:v>
                </c:pt>
                <c:pt idx="5298">
                  <c:v>62.489318684672313</c:v>
                </c:pt>
                <c:pt idx="5299">
                  <c:v>62.468146791790637</c:v>
                </c:pt>
                <c:pt idx="5300">
                  <c:v>62.471007858396277</c:v>
                </c:pt>
                <c:pt idx="5301">
                  <c:v>62.457084000915543</c:v>
                </c:pt>
                <c:pt idx="5302">
                  <c:v>62.659075303273063</c:v>
                </c:pt>
                <c:pt idx="5303">
                  <c:v>62.642862592507825</c:v>
                </c:pt>
                <c:pt idx="5304">
                  <c:v>62.651064316777294</c:v>
                </c:pt>
                <c:pt idx="5305">
                  <c:v>62.621118486305036</c:v>
                </c:pt>
                <c:pt idx="5306">
                  <c:v>62.621881437399864</c:v>
                </c:pt>
                <c:pt idx="5307">
                  <c:v>62.621881437399864</c:v>
                </c:pt>
                <c:pt idx="5308">
                  <c:v>62.609674219882514</c:v>
                </c:pt>
                <c:pt idx="5309">
                  <c:v>62.609674219882528</c:v>
                </c:pt>
                <c:pt idx="5310">
                  <c:v>62.605477988860926</c:v>
                </c:pt>
                <c:pt idx="5311">
                  <c:v>62.603189135576415</c:v>
                </c:pt>
                <c:pt idx="5312">
                  <c:v>62.584306095979251</c:v>
                </c:pt>
                <c:pt idx="5313">
                  <c:v>62.609292744335093</c:v>
                </c:pt>
                <c:pt idx="5314">
                  <c:v>62.60109102006561</c:v>
                </c:pt>
                <c:pt idx="5315">
                  <c:v>62.638857099259937</c:v>
                </c:pt>
                <c:pt idx="5316">
                  <c:v>62.632562752727551</c:v>
                </c:pt>
                <c:pt idx="5317">
                  <c:v>62.644769970244909</c:v>
                </c:pt>
                <c:pt idx="5318">
                  <c:v>62.636377508201726</c:v>
                </c:pt>
                <c:pt idx="5319">
                  <c:v>62.639238574807351</c:v>
                </c:pt>
                <c:pt idx="5320">
                  <c:v>62.644960708018608</c:v>
                </c:pt>
                <c:pt idx="5321">
                  <c:v>62.640383001449607</c:v>
                </c:pt>
                <c:pt idx="5322">
                  <c:v>62.674334325169752</c:v>
                </c:pt>
                <c:pt idx="5323">
                  <c:v>62.676432440680557</c:v>
                </c:pt>
                <c:pt idx="5324">
                  <c:v>62.691500724803539</c:v>
                </c:pt>
                <c:pt idx="5325">
                  <c:v>62.689593347066456</c:v>
                </c:pt>
                <c:pt idx="5326">
                  <c:v>62.707522697795071</c:v>
                </c:pt>
                <c:pt idx="5327">
                  <c:v>62.710574502174417</c:v>
                </c:pt>
                <c:pt idx="5328">
                  <c:v>62.71744106202793</c:v>
                </c:pt>
                <c:pt idx="5329">
                  <c:v>62.717631799801644</c:v>
                </c:pt>
                <c:pt idx="5330">
                  <c:v>62.719348439765021</c:v>
                </c:pt>
                <c:pt idx="5331">
                  <c:v>62.741474021515252</c:v>
                </c:pt>
                <c:pt idx="5332">
                  <c:v>62.742427710383801</c:v>
                </c:pt>
                <c:pt idx="5333">
                  <c:v>62.747577630273916</c:v>
                </c:pt>
                <c:pt idx="5334">
                  <c:v>62.763027389944327</c:v>
                </c:pt>
                <c:pt idx="5335">
                  <c:v>62.767223620965908</c:v>
                </c:pt>
                <c:pt idx="5336">
                  <c:v>62.770275425345247</c:v>
                </c:pt>
                <c:pt idx="5337">
                  <c:v>62.766460669871073</c:v>
                </c:pt>
                <c:pt idx="5338">
                  <c:v>62.767986572060735</c:v>
                </c:pt>
                <c:pt idx="5339">
                  <c:v>62.770084687571533</c:v>
                </c:pt>
                <c:pt idx="5340">
                  <c:v>62.762073701075757</c:v>
                </c:pt>
                <c:pt idx="5341">
                  <c:v>62.747386892500174</c:v>
                </c:pt>
                <c:pt idx="5342">
                  <c:v>62.749294270237257</c:v>
                </c:pt>
                <c:pt idx="5343">
                  <c:v>62.745288776989391</c:v>
                </c:pt>
                <c:pt idx="5344">
                  <c:v>62.726214999618513</c:v>
                </c:pt>
                <c:pt idx="5345">
                  <c:v>62.713626306553749</c:v>
                </c:pt>
                <c:pt idx="5346">
                  <c:v>62.708857862211019</c:v>
                </c:pt>
                <c:pt idx="5347">
                  <c:v>62.557030594338883</c:v>
                </c:pt>
                <c:pt idx="5348">
                  <c:v>62.552452887769867</c:v>
                </c:pt>
                <c:pt idx="5349">
                  <c:v>62.545586327916361</c:v>
                </c:pt>
                <c:pt idx="5350">
                  <c:v>62.534714274814959</c:v>
                </c:pt>
                <c:pt idx="5351">
                  <c:v>62.545014114595247</c:v>
                </c:pt>
                <c:pt idx="5352">
                  <c:v>62.534714274814988</c:v>
                </c:pt>
                <c:pt idx="5353">
                  <c:v>62.523079270618744</c:v>
                </c:pt>
                <c:pt idx="5354">
                  <c:v>62.524795910582121</c:v>
                </c:pt>
                <c:pt idx="5355">
                  <c:v>62.602807660028986</c:v>
                </c:pt>
                <c:pt idx="5356">
                  <c:v>62.597657740138843</c:v>
                </c:pt>
                <c:pt idx="5357">
                  <c:v>62.747577630273881</c:v>
                </c:pt>
                <c:pt idx="5358">
                  <c:v>62.73994811932554</c:v>
                </c:pt>
                <c:pt idx="5359">
                  <c:v>62.751583123521769</c:v>
                </c:pt>
                <c:pt idx="5360">
                  <c:v>62.77046616311894</c:v>
                </c:pt>
                <c:pt idx="5361">
                  <c:v>62.765888456549931</c:v>
                </c:pt>
                <c:pt idx="5362">
                  <c:v>62.777714198519867</c:v>
                </c:pt>
                <c:pt idx="5363">
                  <c:v>62.78248264286259</c:v>
                </c:pt>
                <c:pt idx="5364">
                  <c:v>62.778286411841009</c:v>
                </c:pt>
                <c:pt idx="5365">
                  <c:v>62.698748760204467</c:v>
                </c:pt>
                <c:pt idx="5366">
                  <c:v>62.688830395971614</c:v>
                </c:pt>
                <c:pt idx="5367">
                  <c:v>62.686923018234538</c:v>
                </c:pt>
                <c:pt idx="5368">
                  <c:v>62.709430075532154</c:v>
                </c:pt>
                <c:pt idx="5369">
                  <c:v>62.721637293049525</c:v>
                </c:pt>
                <c:pt idx="5370">
                  <c:v>62.714770733196005</c:v>
                </c:pt>
                <c:pt idx="5371">
                  <c:v>62.706187533379101</c:v>
                </c:pt>
                <c:pt idx="5372">
                  <c:v>62.696841382467369</c:v>
                </c:pt>
                <c:pt idx="5373">
                  <c:v>62.682345311665514</c:v>
                </c:pt>
                <c:pt idx="5374">
                  <c:v>62.684252689402605</c:v>
                </c:pt>
                <c:pt idx="5375">
                  <c:v>62.693789578088023</c:v>
                </c:pt>
                <c:pt idx="5376">
                  <c:v>62.695887693598834</c:v>
                </c:pt>
                <c:pt idx="5377">
                  <c:v>62.691119249256111</c:v>
                </c:pt>
                <c:pt idx="5378">
                  <c:v>62.674143587396046</c:v>
                </c:pt>
                <c:pt idx="5379">
                  <c:v>62.659647516594177</c:v>
                </c:pt>
                <c:pt idx="5380">
                  <c:v>62.660601205462726</c:v>
                </c:pt>
                <c:pt idx="5381">
                  <c:v>62.669184405279623</c:v>
                </c:pt>
                <c:pt idx="5382">
                  <c:v>62.658503089951935</c:v>
                </c:pt>
                <c:pt idx="5383">
                  <c:v>62.682726787212935</c:v>
                </c:pt>
                <c:pt idx="5384">
                  <c:v>62.672426947432676</c:v>
                </c:pt>
                <c:pt idx="5385">
                  <c:v>62.673571374074939</c:v>
                </c:pt>
                <c:pt idx="5386">
                  <c:v>62.67757686732282</c:v>
                </c:pt>
                <c:pt idx="5387">
                  <c:v>62.673189898527518</c:v>
                </c:pt>
                <c:pt idx="5388">
                  <c:v>62.6705195696956</c:v>
                </c:pt>
                <c:pt idx="5389">
                  <c:v>62.664797436484335</c:v>
                </c:pt>
                <c:pt idx="5390">
                  <c:v>62.661745632104996</c:v>
                </c:pt>
                <c:pt idx="5391">
                  <c:v>62.658693827725664</c:v>
                </c:pt>
                <c:pt idx="5392">
                  <c:v>62.664988174258056</c:v>
                </c:pt>
                <c:pt idx="5393">
                  <c:v>62.653543907835527</c:v>
                </c:pt>
                <c:pt idx="5394">
                  <c:v>62.668421454184809</c:v>
                </c:pt>
                <c:pt idx="5395">
                  <c:v>62.664034485389507</c:v>
                </c:pt>
                <c:pt idx="5396">
                  <c:v>62.677767605096541</c:v>
                </c:pt>
                <c:pt idx="5397">
                  <c:v>62.682154573891843</c:v>
                </c:pt>
                <c:pt idx="5398">
                  <c:v>62.685206378271189</c:v>
                </c:pt>
                <c:pt idx="5399">
                  <c:v>62.686350804913424</c:v>
                </c:pt>
                <c:pt idx="5400">
                  <c:v>62.681773098344422</c:v>
                </c:pt>
                <c:pt idx="5401">
                  <c:v>62.681582360570715</c:v>
                </c:pt>
                <c:pt idx="5402">
                  <c:v>62.680056458381046</c:v>
                </c:pt>
                <c:pt idx="5403">
                  <c:v>62.667849240863688</c:v>
                </c:pt>
                <c:pt idx="5404">
                  <c:v>62.658312352178243</c:v>
                </c:pt>
                <c:pt idx="5405">
                  <c:v>62.645151445792337</c:v>
                </c:pt>
                <c:pt idx="5406">
                  <c:v>62.631036850537882</c:v>
                </c:pt>
                <c:pt idx="5407">
                  <c:v>62.62798504615855</c:v>
                </c:pt>
                <c:pt idx="5408">
                  <c:v>62.623598077363248</c:v>
                </c:pt>
                <c:pt idx="5409">
                  <c:v>62.629129472800798</c:v>
                </c:pt>
                <c:pt idx="5410">
                  <c:v>62.626077668421452</c:v>
                </c:pt>
                <c:pt idx="5411">
                  <c:v>62.638857099259937</c:v>
                </c:pt>
                <c:pt idx="5412">
                  <c:v>62.634851606012056</c:v>
                </c:pt>
                <c:pt idx="5413">
                  <c:v>62.660219729915312</c:v>
                </c:pt>
                <c:pt idx="5414">
                  <c:v>62.665751125352848</c:v>
                </c:pt>
                <c:pt idx="5415">
                  <c:v>62.690737773708705</c:v>
                </c:pt>
                <c:pt idx="5416">
                  <c:v>62.710765239948117</c:v>
                </c:pt>
                <c:pt idx="5417">
                  <c:v>62.708667124437319</c:v>
                </c:pt>
                <c:pt idx="5418">
                  <c:v>62.718013275349037</c:v>
                </c:pt>
                <c:pt idx="5419">
                  <c:v>62.725642786297385</c:v>
                </c:pt>
                <c:pt idx="5420">
                  <c:v>62.736705577172486</c:v>
                </c:pt>
                <c:pt idx="5421">
                  <c:v>62.753681239032559</c:v>
                </c:pt>
                <c:pt idx="5422">
                  <c:v>62.752918287937746</c:v>
                </c:pt>
                <c:pt idx="5423">
                  <c:v>62.741664759288916</c:v>
                </c:pt>
                <c:pt idx="5424">
                  <c:v>62.774471656366813</c:v>
                </c:pt>
                <c:pt idx="5425">
                  <c:v>62.738040741588449</c:v>
                </c:pt>
                <c:pt idx="5426">
                  <c:v>62.705615320057973</c:v>
                </c:pt>
                <c:pt idx="5427">
                  <c:v>62.709430075532154</c:v>
                </c:pt>
                <c:pt idx="5428">
                  <c:v>62.70065613794155</c:v>
                </c:pt>
                <c:pt idx="5429">
                  <c:v>62.678339818417633</c:v>
                </c:pt>
                <c:pt idx="5430">
                  <c:v>62.67490653849088</c:v>
                </c:pt>
                <c:pt idx="5431">
                  <c:v>62.623788815136933</c:v>
                </c:pt>
                <c:pt idx="5432">
                  <c:v>62.626077668421445</c:v>
                </c:pt>
                <c:pt idx="5433">
                  <c:v>62.619783321889052</c:v>
                </c:pt>
                <c:pt idx="5434">
                  <c:v>62.618066681925676</c:v>
                </c:pt>
                <c:pt idx="5435">
                  <c:v>62.618066681925676</c:v>
                </c:pt>
                <c:pt idx="5436">
                  <c:v>62.609483482108786</c:v>
                </c:pt>
                <c:pt idx="5437">
                  <c:v>62.602044708934137</c:v>
                </c:pt>
                <c:pt idx="5438">
                  <c:v>62.595941100175466</c:v>
                </c:pt>
                <c:pt idx="5439">
                  <c:v>62.603379873350107</c:v>
                </c:pt>
                <c:pt idx="5440">
                  <c:v>62.596513313496587</c:v>
                </c:pt>
                <c:pt idx="5441">
                  <c:v>62.609102006561365</c:v>
                </c:pt>
                <c:pt idx="5442">
                  <c:v>62.59460593575951</c:v>
                </c:pt>
                <c:pt idx="5443">
                  <c:v>62.515068284122982</c:v>
                </c:pt>
                <c:pt idx="5444">
                  <c:v>62.489890897993426</c:v>
                </c:pt>
                <c:pt idx="5445">
                  <c:v>62.505912870984957</c:v>
                </c:pt>
                <c:pt idx="5446">
                  <c:v>62.522888532845023</c:v>
                </c:pt>
                <c:pt idx="5447">
                  <c:v>62.513542381933306</c:v>
                </c:pt>
                <c:pt idx="5448">
                  <c:v>62.517357137407473</c:v>
                </c:pt>
                <c:pt idx="5449">
                  <c:v>62.516975661860059</c:v>
                </c:pt>
                <c:pt idx="5450">
                  <c:v>62.52079041733424</c:v>
                </c:pt>
                <c:pt idx="5451">
                  <c:v>62.528229190508874</c:v>
                </c:pt>
                <c:pt idx="5452">
                  <c:v>62.543869687952999</c:v>
                </c:pt>
                <c:pt idx="5453">
                  <c:v>62.628366521705949</c:v>
                </c:pt>
                <c:pt idx="5454">
                  <c:v>62.60471503776607</c:v>
                </c:pt>
                <c:pt idx="5455">
                  <c:v>62.544632639047826</c:v>
                </c:pt>
                <c:pt idx="5456">
                  <c:v>62.553788052185851</c:v>
                </c:pt>
                <c:pt idx="5457">
                  <c:v>62.564660105287246</c:v>
                </c:pt>
                <c:pt idx="5458">
                  <c:v>62.560845349813079</c:v>
                </c:pt>
                <c:pt idx="5459">
                  <c:v>62.569047074082548</c:v>
                </c:pt>
                <c:pt idx="5460">
                  <c:v>62.561036087586785</c:v>
                </c:pt>
                <c:pt idx="5461">
                  <c:v>62.550164034485377</c:v>
                </c:pt>
                <c:pt idx="5462">
                  <c:v>62.543678950179277</c:v>
                </c:pt>
                <c:pt idx="5463">
                  <c:v>62.527847714961453</c:v>
                </c:pt>
                <c:pt idx="5464">
                  <c:v>62.543488212405592</c:v>
                </c:pt>
                <c:pt idx="5465">
                  <c:v>62.601472495613031</c:v>
                </c:pt>
                <c:pt idx="5466">
                  <c:v>62.598611429007406</c:v>
                </c:pt>
                <c:pt idx="5467">
                  <c:v>62.606431677729447</c:v>
                </c:pt>
                <c:pt idx="5468">
                  <c:v>62.61100938429847</c:v>
                </c:pt>
                <c:pt idx="5469">
                  <c:v>62.592889295796134</c:v>
                </c:pt>
                <c:pt idx="5470">
                  <c:v>62.592889295796148</c:v>
                </c:pt>
                <c:pt idx="5471">
                  <c:v>62.59040970473793</c:v>
                </c:pt>
                <c:pt idx="5472">
                  <c:v>62.583352407110716</c:v>
                </c:pt>
                <c:pt idx="5473">
                  <c:v>62.562752727550176</c:v>
                </c:pt>
                <c:pt idx="5474">
                  <c:v>62.554932478828107</c:v>
                </c:pt>
                <c:pt idx="5475">
                  <c:v>62.57038223849851</c:v>
                </c:pt>
                <c:pt idx="5476">
                  <c:v>62.563897154192418</c:v>
                </c:pt>
                <c:pt idx="5477">
                  <c:v>62.555504692149213</c:v>
                </c:pt>
                <c:pt idx="5478">
                  <c:v>62.530518043793371</c:v>
                </c:pt>
                <c:pt idx="5479">
                  <c:v>62.545586327916361</c:v>
                </c:pt>
                <c:pt idx="5480">
                  <c:v>62.565232318608366</c:v>
                </c:pt>
                <c:pt idx="5481">
                  <c:v>62.565423056382073</c:v>
                </c:pt>
                <c:pt idx="5482">
                  <c:v>62.561417563134206</c:v>
                </c:pt>
                <c:pt idx="5483">
                  <c:v>62.581445029373626</c:v>
                </c:pt>
                <c:pt idx="5484">
                  <c:v>62.608911268787665</c:v>
                </c:pt>
                <c:pt idx="5485">
                  <c:v>62.579537651636528</c:v>
                </c:pt>
                <c:pt idx="5486">
                  <c:v>62.555886167696656</c:v>
                </c:pt>
                <c:pt idx="5487">
                  <c:v>62.555504692149235</c:v>
                </c:pt>
                <c:pt idx="5488">
                  <c:v>62.566948958571757</c:v>
                </c:pt>
                <c:pt idx="5489">
                  <c:v>62.551499198901354</c:v>
                </c:pt>
                <c:pt idx="5490">
                  <c:v>62.529373617151144</c:v>
                </c:pt>
                <c:pt idx="5491">
                  <c:v>62.524605172808421</c:v>
                </c:pt>
                <c:pt idx="5492">
                  <c:v>62.534905012588681</c:v>
                </c:pt>
                <c:pt idx="5493">
                  <c:v>62.530899519340778</c:v>
                </c:pt>
                <c:pt idx="5494">
                  <c:v>62.498283360036609</c:v>
                </c:pt>
                <c:pt idx="5495">
                  <c:v>62.278553444724182</c:v>
                </c:pt>
                <c:pt idx="5496">
                  <c:v>62.276646066987098</c:v>
                </c:pt>
                <c:pt idx="5497">
                  <c:v>62.239452201113906</c:v>
                </c:pt>
                <c:pt idx="5498">
                  <c:v>62.245174334325156</c:v>
                </c:pt>
                <c:pt idx="5499">
                  <c:v>62.236972610055702</c:v>
                </c:pt>
                <c:pt idx="5500">
                  <c:v>62.22781719691767</c:v>
                </c:pt>
                <c:pt idx="5501">
                  <c:v>62.235065232318604</c:v>
                </c:pt>
                <c:pt idx="5502">
                  <c:v>62.230678263523316</c:v>
                </c:pt>
                <c:pt idx="5503">
                  <c:v>62.248035400930803</c:v>
                </c:pt>
                <c:pt idx="5504">
                  <c:v>62.257381551842528</c:v>
                </c:pt>
                <c:pt idx="5505">
                  <c:v>62.488746471351192</c:v>
                </c:pt>
                <c:pt idx="5506">
                  <c:v>62.500572213321128</c:v>
                </c:pt>
                <c:pt idx="5507">
                  <c:v>62.501144426642256</c:v>
                </c:pt>
                <c:pt idx="5508">
                  <c:v>62.496185244525826</c:v>
                </c:pt>
                <c:pt idx="5509">
                  <c:v>62.512588693064778</c:v>
                </c:pt>
                <c:pt idx="5510">
                  <c:v>62.516212710765238</c:v>
                </c:pt>
                <c:pt idx="5511">
                  <c:v>62.485503929198146</c:v>
                </c:pt>
                <c:pt idx="5512">
                  <c:v>62.475585564965272</c:v>
                </c:pt>
                <c:pt idx="5513">
                  <c:v>62.444495307850772</c:v>
                </c:pt>
                <c:pt idx="5514">
                  <c:v>62.432182124903569</c:v>
                </c:pt>
                <c:pt idx="5515">
                  <c:v>62.415360112916758</c:v>
                </c:pt>
                <c:pt idx="5516">
                  <c:v>62.410353246356912</c:v>
                </c:pt>
                <c:pt idx="5517">
                  <c:v>62.443096564176919</c:v>
                </c:pt>
                <c:pt idx="5518">
                  <c:v>62.425993743801044</c:v>
                </c:pt>
                <c:pt idx="5519">
                  <c:v>62.399385824368679</c:v>
                </c:pt>
                <c:pt idx="5520">
                  <c:v>62.36457618066683</c:v>
                </c:pt>
                <c:pt idx="5521">
                  <c:v>62.413214312962552</c:v>
                </c:pt>
                <c:pt idx="5522">
                  <c:v>62.374113069352298</c:v>
                </c:pt>
              </c:numCache>
            </c:numRef>
          </c:val>
          <c:smooth val="0"/>
        </c:ser>
        <c:dLbls>
          <c:showLegendKey val="0"/>
          <c:showVal val="0"/>
          <c:showCatName val="0"/>
          <c:showSerName val="0"/>
          <c:showPercent val="0"/>
          <c:showBubbleSize val="0"/>
        </c:dLbls>
        <c:marker val="1"/>
        <c:smooth val="0"/>
        <c:axId val="165355904"/>
        <c:axId val="165357440"/>
      </c:lineChart>
      <c:catAx>
        <c:axId val="165355904"/>
        <c:scaling>
          <c:orientation val="minMax"/>
        </c:scaling>
        <c:delete val="1"/>
        <c:axPos val="b"/>
        <c:majorTickMark val="out"/>
        <c:minorTickMark val="none"/>
        <c:tickLblPos val="nextTo"/>
        <c:crossAx val="165357440"/>
        <c:crosses val="autoZero"/>
        <c:auto val="1"/>
        <c:lblAlgn val="ctr"/>
        <c:lblOffset val="100"/>
        <c:noMultiLvlLbl val="0"/>
      </c:catAx>
      <c:valAx>
        <c:axId val="165357440"/>
        <c:scaling>
          <c:orientation val="minMax"/>
          <c:max val="85"/>
          <c:min val="40"/>
        </c:scaling>
        <c:delete val="0"/>
        <c:axPos val="l"/>
        <c:majorGridlines>
          <c:spPr>
            <a:ln>
              <a:solidFill>
                <a:schemeClr val="tx1">
                  <a:lumMod val="75000"/>
                  <a:lumOff val="25000"/>
                </a:schemeClr>
              </a:solidFill>
            </a:ln>
          </c:spPr>
        </c:majorGridlines>
        <c:numFmt formatCode="General" sourceLinked="1"/>
        <c:majorTickMark val="out"/>
        <c:minorTickMark val="none"/>
        <c:tickLblPos val="nextTo"/>
        <c:txPr>
          <a:bodyPr/>
          <a:lstStyle/>
          <a:p>
            <a:pPr>
              <a:defRPr sz="1400">
                <a:solidFill>
                  <a:schemeClr val="bg1">
                    <a:lumMod val="85000"/>
                  </a:schemeClr>
                </a:solidFill>
              </a:defRPr>
            </a:pPr>
            <a:endParaRPr lang="en-US"/>
          </a:p>
        </c:txPr>
        <c:crossAx val="165355904"/>
        <c:crosses val="autoZero"/>
        <c:crossBetween val="between"/>
        <c:majorUnit val="10"/>
      </c:valAx>
    </c:plotArea>
    <c:legend>
      <c:legendPos val="r"/>
      <c:legendEntry>
        <c:idx val="0"/>
        <c:txPr>
          <a:bodyPr/>
          <a:lstStyle/>
          <a:p>
            <a:pPr>
              <a:defRPr sz="1400">
                <a:solidFill>
                  <a:schemeClr val="bg1">
                    <a:lumMod val="85000"/>
                  </a:schemeClr>
                </a:solidFill>
                <a:latin typeface="Segoe Condensed" pitchFamily="34" charset="0"/>
              </a:defRPr>
            </a:pPr>
            <a:endParaRPr lang="en-US"/>
          </a:p>
        </c:txPr>
      </c:legendEntry>
      <c:layout>
        <c:manualLayout>
          <c:xMode val="edge"/>
          <c:yMode val="edge"/>
          <c:x val="0.24369171463767639"/>
          <c:y val="0.85452368934652401"/>
          <c:w val="0.18121612950064872"/>
          <c:h val="8.16336900195168E-2"/>
        </c:manualLayout>
      </c:layout>
      <c:overlay val="1"/>
      <c:spPr>
        <a:noFill/>
        <a:ln>
          <a:solidFill>
            <a:schemeClr val="tx1">
              <a:lumMod val="50000"/>
              <a:lumOff val="50000"/>
            </a:schemeClr>
          </a:solidFill>
        </a:ln>
      </c:spPr>
    </c:legend>
    <c:plotVisOnly val="1"/>
    <c:dispBlanksAs val="gap"/>
    <c:showDLblsOverMax val="0"/>
  </c:chart>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v>Open Events</c:v>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c:spPr>
          <c:invertIfNegative val="0"/>
          <c:dLbls>
            <c:numFmt formatCode="0%" sourceLinked="0"/>
            <c:txPr>
              <a:bodyPr rot="-5400000" vert="horz"/>
              <a:lstStyle/>
              <a:p>
                <a:pPr>
                  <a:defRPr sz="1800">
                    <a:solidFill>
                      <a:schemeClr val="bg1"/>
                    </a:solidFill>
                  </a:defRPr>
                </a:pPr>
                <a:endParaRPr lang="en-US"/>
              </a:p>
            </c:txPr>
            <c:dLblPos val="inEnd"/>
            <c:showLegendKey val="0"/>
            <c:showVal val="1"/>
            <c:showCatName val="0"/>
            <c:showSerName val="0"/>
            <c:showPercent val="0"/>
            <c:showBubbleSize val="0"/>
            <c:showLeaderLines val="0"/>
          </c:dLbls>
          <c:cat>
            <c:strRef>
              <c:f>Sheet3!$A$3:$A$8</c:f>
              <c:strCache>
                <c:ptCount val="6"/>
                <c:pt idx="0">
                  <c:v>Sinks</c:v>
                </c:pt>
                <c:pt idx="1">
                  <c:v>Toilets</c:v>
                </c:pt>
                <c:pt idx="2">
                  <c:v>Showers</c:v>
                </c:pt>
                <c:pt idx="3">
                  <c:v>Bathtubs</c:v>
                </c:pt>
                <c:pt idx="4">
                  <c:v>Clothes Washer</c:v>
                </c:pt>
                <c:pt idx="5">
                  <c:v>Dishwasher</c:v>
                </c:pt>
              </c:strCache>
            </c:strRef>
          </c:cat>
          <c:val>
            <c:numRef>
              <c:f>Sheet3!$B$3:$B$8</c:f>
              <c:numCache>
                <c:formatCode>0.00%</c:formatCode>
                <c:ptCount val="6"/>
                <c:pt idx="0">
                  <c:v>0.98099999999999998</c:v>
                </c:pt>
                <c:pt idx="1">
                  <c:v>0.98699999999999999</c:v>
                </c:pt>
                <c:pt idx="2">
                  <c:v>0.95500000000000063</c:v>
                </c:pt>
                <c:pt idx="3">
                  <c:v>1</c:v>
                </c:pt>
                <c:pt idx="4">
                  <c:v>1</c:v>
                </c:pt>
                <c:pt idx="5">
                  <c:v>1</c:v>
                </c:pt>
              </c:numCache>
            </c:numRef>
          </c:val>
        </c:ser>
        <c:ser>
          <c:idx val="1"/>
          <c:order val="1"/>
          <c:tx>
            <c:v>Close Events</c:v>
          </c:tx>
          <c:spPr>
            <a:gradFill rotWithShape="1">
              <a:gsLst>
                <a:gs pos="0">
                  <a:schemeClr val="accent3">
                    <a:lumMod val="75000"/>
                  </a:schemeClr>
                </a:gs>
                <a:gs pos="100000">
                  <a:schemeClr val="accent3">
                    <a:lumMod val="95000"/>
                    <a:lumOff val="5000"/>
                  </a:schemeClr>
                </a:gs>
              </a:gsLst>
              <a:lin ang="16200000" scaled="0"/>
            </a:gradFill>
            <a:ln w="9525" cap="flat" cmpd="sng" algn="ctr">
              <a:noFill/>
              <a:prstDash val="solid"/>
            </a:ln>
            <a:effectLst>
              <a:outerShdw blurRad="40000" dist="23000" dir="5400000" rotWithShape="0">
                <a:srgbClr val="000000">
                  <a:alpha val="35000"/>
                </a:srgbClr>
              </a:outerShdw>
            </a:effectLst>
          </c:spPr>
          <c:invertIfNegative val="0"/>
          <c:dLbls>
            <c:numFmt formatCode="0%" sourceLinked="0"/>
            <c:txPr>
              <a:bodyPr rot="-5400000" vert="horz"/>
              <a:lstStyle/>
              <a:p>
                <a:pPr>
                  <a:defRPr sz="1800">
                    <a:solidFill>
                      <a:schemeClr val="bg1"/>
                    </a:solidFill>
                  </a:defRPr>
                </a:pPr>
                <a:endParaRPr lang="en-US"/>
              </a:p>
            </c:txPr>
            <c:dLblPos val="inEnd"/>
            <c:showLegendKey val="0"/>
            <c:showVal val="1"/>
            <c:showCatName val="0"/>
            <c:showSerName val="0"/>
            <c:showPercent val="0"/>
            <c:showBubbleSize val="0"/>
            <c:showLeaderLines val="0"/>
          </c:dLbls>
          <c:cat>
            <c:strRef>
              <c:f>Sheet3!$A$3:$A$8</c:f>
              <c:strCache>
                <c:ptCount val="6"/>
                <c:pt idx="0">
                  <c:v>Sinks</c:v>
                </c:pt>
                <c:pt idx="1">
                  <c:v>Toilets</c:v>
                </c:pt>
                <c:pt idx="2">
                  <c:v>Showers</c:v>
                </c:pt>
                <c:pt idx="3">
                  <c:v>Bathtubs</c:v>
                </c:pt>
                <c:pt idx="4">
                  <c:v>Clothes Washer</c:v>
                </c:pt>
                <c:pt idx="5">
                  <c:v>Dishwasher</c:v>
                </c:pt>
              </c:strCache>
            </c:strRef>
          </c:cat>
          <c:val>
            <c:numRef>
              <c:f>Sheet3!$C$3:$C$7</c:f>
              <c:numCache>
                <c:formatCode>0.00%</c:formatCode>
                <c:ptCount val="5"/>
                <c:pt idx="0">
                  <c:v>0.95100000000000062</c:v>
                </c:pt>
                <c:pt idx="1">
                  <c:v>0.97500000000000064</c:v>
                </c:pt>
                <c:pt idx="2">
                  <c:v>0.89400000000000002</c:v>
                </c:pt>
                <c:pt idx="3">
                  <c:v>1</c:v>
                </c:pt>
                <c:pt idx="4">
                  <c:v>1</c:v>
                </c:pt>
              </c:numCache>
            </c:numRef>
          </c:val>
        </c:ser>
        <c:dLbls>
          <c:showLegendKey val="0"/>
          <c:showVal val="1"/>
          <c:showCatName val="0"/>
          <c:showSerName val="0"/>
          <c:showPercent val="0"/>
          <c:showBubbleSize val="0"/>
        </c:dLbls>
        <c:gapWidth val="74"/>
        <c:overlap val="-1"/>
        <c:axId val="165662080"/>
        <c:axId val="165672064"/>
      </c:barChart>
      <c:catAx>
        <c:axId val="165662080"/>
        <c:scaling>
          <c:orientation val="minMax"/>
        </c:scaling>
        <c:delete val="0"/>
        <c:axPos val="b"/>
        <c:numFmt formatCode="General" sourceLinked="1"/>
        <c:majorTickMark val="out"/>
        <c:minorTickMark val="none"/>
        <c:tickLblPos val="nextTo"/>
        <c:txPr>
          <a:bodyPr rot="0" vert="horz"/>
          <a:lstStyle/>
          <a:p>
            <a:pPr>
              <a:defRPr sz="1800" b="1">
                <a:solidFill>
                  <a:schemeClr val="bg1">
                    <a:lumMod val="75000"/>
                  </a:schemeClr>
                </a:solidFill>
                <a:latin typeface="Segoe Condensed" pitchFamily="34" charset="0"/>
              </a:defRPr>
            </a:pPr>
            <a:endParaRPr lang="en-US"/>
          </a:p>
        </c:txPr>
        <c:crossAx val="165672064"/>
        <c:crosses val="autoZero"/>
        <c:auto val="1"/>
        <c:lblAlgn val="ctr"/>
        <c:lblOffset val="100"/>
        <c:noMultiLvlLbl val="0"/>
      </c:catAx>
      <c:valAx>
        <c:axId val="165672064"/>
        <c:scaling>
          <c:orientation val="minMax"/>
          <c:max val="1"/>
          <c:min val="0"/>
        </c:scaling>
        <c:delete val="0"/>
        <c:axPos val="l"/>
        <c:majorGridlines>
          <c:spPr>
            <a:ln>
              <a:solidFill>
                <a:schemeClr val="bg1">
                  <a:lumMod val="85000"/>
                </a:schemeClr>
              </a:solidFill>
            </a:ln>
          </c:spPr>
        </c:majorGridlines>
        <c:numFmt formatCode="0%" sourceLinked="0"/>
        <c:majorTickMark val="out"/>
        <c:minorTickMark val="none"/>
        <c:tickLblPos val="nextTo"/>
        <c:txPr>
          <a:bodyPr/>
          <a:lstStyle/>
          <a:p>
            <a:pPr>
              <a:defRPr sz="1800" b="0">
                <a:solidFill>
                  <a:schemeClr val="bg1">
                    <a:lumMod val="75000"/>
                  </a:schemeClr>
                </a:solidFill>
                <a:latin typeface="Segoe Condensed" pitchFamily="34" charset="0"/>
              </a:defRPr>
            </a:pPr>
            <a:endParaRPr lang="en-US"/>
          </a:p>
        </c:txPr>
        <c:crossAx val="165662080"/>
        <c:crosses val="autoZero"/>
        <c:crossBetween val="between"/>
        <c:majorUnit val="0.2"/>
      </c:valAx>
    </c:plotArea>
    <c:legend>
      <c:legendPos val="t"/>
      <c:layout/>
      <c:overlay val="0"/>
      <c:txPr>
        <a:bodyPr/>
        <a:lstStyle/>
        <a:p>
          <a:pPr>
            <a:defRPr sz="2000">
              <a:solidFill>
                <a:schemeClr val="bg1">
                  <a:lumMod val="75000"/>
                </a:schemeClr>
              </a:solidFill>
              <a:latin typeface="Segoe Condensed" pitchFamily="34" charset="0"/>
            </a:defRPr>
          </a:pPr>
          <a:endParaRPr lang="en-US"/>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330391080630749E-2"/>
          <c:y val="2.85639415895368E-2"/>
          <c:w val="0.96366960891936926"/>
          <c:h val="0.94287211682092642"/>
        </c:manualLayout>
      </c:layout>
      <c:lineChart>
        <c:grouping val="standard"/>
        <c:varyColors val="0"/>
        <c:ser>
          <c:idx val="0"/>
          <c:order val="0"/>
          <c:tx>
            <c:strRef>
              <c:f>'Isolated Bathroom Sink'!$D$1</c:f>
              <c:strCache>
                <c:ptCount val="1"/>
                <c:pt idx="0">
                  <c:v>Cold Line Pressure
(Hose Spigot)</c:v>
                </c:pt>
              </c:strCache>
            </c:strRef>
          </c:tx>
          <c:spPr>
            <a:ln w="25400">
              <a:solidFill>
                <a:srgbClr val="00B0F0"/>
              </a:solidFill>
            </a:ln>
          </c:spPr>
          <c:marker>
            <c:symbol val="none"/>
          </c:marker>
          <c:val>
            <c:numRef>
              <c:f>'Isolated Bathroom Sink'!$D$2:$D$5525</c:f>
              <c:numCache>
                <c:formatCode>General</c:formatCode>
                <c:ptCount val="5524"/>
                <c:pt idx="0">
                  <c:v>62.232585641260414</c:v>
                </c:pt>
                <c:pt idx="1">
                  <c:v>62.240978103303611</c:v>
                </c:pt>
                <c:pt idx="2">
                  <c:v>62.244220645456643</c:v>
                </c:pt>
                <c:pt idx="3">
                  <c:v>62.244220645456643</c:v>
                </c:pt>
                <c:pt idx="4">
                  <c:v>62.232013427939286</c:v>
                </c:pt>
                <c:pt idx="5">
                  <c:v>62.214465552758078</c:v>
                </c:pt>
                <c:pt idx="6">
                  <c:v>62.159723811703678</c:v>
                </c:pt>
                <c:pt idx="7">
                  <c:v>62.166590371557184</c:v>
                </c:pt>
                <c:pt idx="8">
                  <c:v>62.173456931410705</c:v>
                </c:pt>
                <c:pt idx="9">
                  <c:v>62.16430151827268</c:v>
                </c:pt>
                <c:pt idx="10">
                  <c:v>62.179179064621962</c:v>
                </c:pt>
                <c:pt idx="11">
                  <c:v>62.180514229037918</c:v>
                </c:pt>
                <c:pt idx="12">
                  <c:v>62.188525215533673</c:v>
                </c:pt>
                <c:pt idx="13">
                  <c:v>62.179560540169383</c:v>
                </c:pt>
                <c:pt idx="14">
                  <c:v>62.19710841535057</c:v>
                </c:pt>
                <c:pt idx="15">
                  <c:v>62.194247348744966</c:v>
                </c:pt>
                <c:pt idx="16">
                  <c:v>62.207980468451979</c:v>
                </c:pt>
                <c:pt idx="17">
                  <c:v>62.201304646372158</c:v>
                </c:pt>
                <c:pt idx="18">
                  <c:v>62.209315632867948</c:v>
                </c:pt>
                <c:pt idx="19">
                  <c:v>62.214656290531785</c:v>
                </c:pt>
                <c:pt idx="20">
                  <c:v>62.206645304036009</c:v>
                </c:pt>
                <c:pt idx="21">
                  <c:v>62.183756771190964</c:v>
                </c:pt>
                <c:pt idx="22">
                  <c:v>62.182993820096115</c:v>
                </c:pt>
                <c:pt idx="23">
                  <c:v>62.180704966811604</c:v>
                </c:pt>
                <c:pt idx="24">
                  <c:v>62.159914549477364</c:v>
                </c:pt>
                <c:pt idx="25">
                  <c:v>62.153810940718678</c:v>
                </c:pt>
                <c:pt idx="26">
                  <c:v>62.144274052033246</c:v>
                </c:pt>
                <c:pt idx="27">
                  <c:v>62.135690852216349</c:v>
                </c:pt>
                <c:pt idx="28">
                  <c:v>61.998741130693489</c:v>
                </c:pt>
                <c:pt idx="29">
                  <c:v>61.99053940642402</c:v>
                </c:pt>
                <c:pt idx="30">
                  <c:v>62.004081788357347</c:v>
                </c:pt>
                <c:pt idx="31">
                  <c:v>62.015907530327297</c:v>
                </c:pt>
                <c:pt idx="32">
                  <c:v>62.015526054779876</c:v>
                </c:pt>
                <c:pt idx="33">
                  <c:v>62.060540169375145</c:v>
                </c:pt>
                <c:pt idx="34">
                  <c:v>62.082856488899061</c:v>
                </c:pt>
                <c:pt idx="35">
                  <c:v>62.084573128862452</c:v>
                </c:pt>
                <c:pt idx="36">
                  <c:v>62.088387884336612</c:v>
                </c:pt>
                <c:pt idx="37">
                  <c:v>62.096208133058667</c:v>
                </c:pt>
                <c:pt idx="38">
                  <c:v>62.224383916990931</c:v>
                </c:pt>
                <c:pt idx="39">
                  <c:v>62.228961623559925</c:v>
                </c:pt>
                <c:pt idx="40">
                  <c:v>62.211223010605025</c:v>
                </c:pt>
                <c:pt idx="41">
                  <c:v>62.208743419546806</c:v>
                </c:pt>
                <c:pt idx="42">
                  <c:v>62.198634317540247</c:v>
                </c:pt>
                <c:pt idx="43">
                  <c:v>62.150568398565653</c:v>
                </c:pt>
                <c:pt idx="44">
                  <c:v>62.145990691996644</c:v>
                </c:pt>
                <c:pt idx="45">
                  <c:v>62.204356450751504</c:v>
                </c:pt>
                <c:pt idx="46">
                  <c:v>62.092202639810793</c:v>
                </c:pt>
                <c:pt idx="47">
                  <c:v>62.077134355687804</c:v>
                </c:pt>
                <c:pt idx="48">
                  <c:v>62.093919279774184</c:v>
                </c:pt>
                <c:pt idx="49">
                  <c:v>62.09582665751126</c:v>
                </c:pt>
                <c:pt idx="50">
                  <c:v>62.137026016632355</c:v>
                </c:pt>
                <c:pt idx="51">
                  <c:v>62.143129625391019</c:v>
                </c:pt>
                <c:pt idx="52">
                  <c:v>62.156672007324332</c:v>
                </c:pt>
                <c:pt idx="53">
                  <c:v>62.174410620279232</c:v>
                </c:pt>
                <c:pt idx="54">
                  <c:v>62.165445944914929</c:v>
                </c:pt>
                <c:pt idx="55">
                  <c:v>62.130350194552534</c:v>
                </c:pt>
                <c:pt idx="56">
                  <c:v>62.241741054398403</c:v>
                </c:pt>
                <c:pt idx="57">
                  <c:v>62.256618600747686</c:v>
                </c:pt>
                <c:pt idx="58">
                  <c:v>62.215419241626606</c:v>
                </c:pt>
                <c:pt idx="59">
                  <c:v>62.0683604180972</c:v>
                </c:pt>
                <c:pt idx="60">
                  <c:v>62.036316472114152</c:v>
                </c:pt>
                <c:pt idx="61">
                  <c:v>62.044327458609914</c:v>
                </c:pt>
                <c:pt idx="62">
                  <c:v>62.027542534523562</c:v>
                </c:pt>
                <c:pt idx="63">
                  <c:v>62.014953841458784</c:v>
                </c:pt>
                <c:pt idx="64">
                  <c:v>62.024109254596809</c:v>
                </c:pt>
                <c:pt idx="65">
                  <c:v>62.008278019378984</c:v>
                </c:pt>
                <c:pt idx="66">
                  <c:v>62.005798428320773</c:v>
                </c:pt>
                <c:pt idx="67">
                  <c:v>61.992446784161167</c:v>
                </c:pt>
                <c:pt idx="68">
                  <c:v>62.016098268101018</c:v>
                </c:pt>
                <c:pt idx="69">
                  <c:v>62.16563668268865</c:v>
                </c:pt>
                <c:pt idx="70">
                  <c:v>62.165827420462371</c:v>
                </c:pt>
                <c:pt idx="71">
                  <c:v>62.16544594491495</c:v>
                </c:pt>
                <c:pt idx="72">
                  <c:v>62.156862745098046</c:v>
                </c:pt>
                <c:pt idx="73">
                  <c:v>62.162775616083024</c:v>
                </c:pt>
                <c:pt idx="74">
                  <c:v>62.169451438162824</c:v>
                </c:pt>
                <c:pt idx="75">
                  <c:v>62.21751735713741</c:v>
                </c:pt>
                <c:pt idx="76">
                  <c:v>62.223048752574961</c:v>
                </c:pt>
                <c:pt idx="77">
                  <c:v>62.224956130312044</c:v>
                </c:pt>
                <c:pt idx="78">
                  <c:v>62.229915312428474</c:v>
                </c:pt>
                <c:pt idx="79">
                  <c:v>62.235255970092318</c:v>
                </c:pt>
                <c:pt idx="80">
                  <c:v>62.225909819180593</c:v>
                </c:pt>
                <c:pt idx="81">
                  <c:v>62.208361943999385</c:v>
                </c:pt>
                <c:pt idx="82">
                  <c:v>62.22953383688106</c:v>
                </c:pt>
                <c:pt idx="83">
                  <c:v>62.225719081406865</c:v>
                </c:pt>
                <c:pt idx="84">
                  <c:v>62.237354085603087</c:v>
                </c:pt>
                <c:pt idx="85">
                  <c:v>62.178416113527099</c:v>
                </c:pt>
                <c:pt idx="86">
                  <c:v>62.17860685130082</c:v>
                </c:pt>
                <c:pt idx="87">
                  <c:v>62.19195849546044</c:v>
                </c:pt>
                <c:pt idx="88">
                  <c:v>62.189860379949629</c:v>
                </c:pt>
                <c:pt idx="89">
                  <c:v>62.193865873197524</c:v>
                </c:pt>
                <c:pt idx="90">
                  <c:v>62.207026779583416</c:v>
                </c:pt>
                <c:pt idx="91">
                  <c:v>62.205691615167453</c:v>
                </c:pt>
                <c:pt idx="92">
                  <c:v>62.197299153124291</c:v>
                </c:pt>
                <c:pt idx="93">
                  <c:v>62.19176775768674</c:v>
                </c:pt>
                <c:pt idx="94">
                  <c:v>62.177843900206007</c:v>
                </c:pt>
                <c:pt idx="95">
                  <c:v>62.182421606775016</c:v>
                </c:pt>
                <c:pt idx="96">
                  <c:v>62.188525215533694</c:v>
                </c:pt>
                <c:pt idx="97">
                  <c:v>62.161058976119634</c:v>
                </c:pt>
                <c:pt idx="98">
                  <c:v>62.162966353856724</c:v>
                </c:pt>
                <c:pt idx="99">
                  <c:v>62.136835278858634</c:v>
                </c:pt>
                <c:pt idx="100">
                  <c:v>62.13702601663234</c:v>
                </c:pt>
                <c:pt idx="101">
                  <c:v>62.141412985427635</c:v>
                </c:pt>
                <c:pt idx="102">
                  <c:v>62.150759136339374</c:v>
                </c:pt>
                <c:pt idx="103">
                  <c:v>62.205310139620067</c:v>
                </c:pt>
                <c:pt idx="104">
                  <c:v>62.19672693980317</c:v>
                </c:pt>
                <c:pt idx="105">
                  <c:v>62.207408255130858</c:v>
                </c:pt>
                <c:pt idx="106">
                  <c:v>62.098878461890592</c:v>
                </c:pt>
                <c:pt idx="107">
                  <c:v>62.111276417181656</c:v>
                </c:pt>
                <c:pt idx="108">
                  <c:v>62.101739528496225</c:v>
                </c:pt>
                <c:pt idx="109">
                  <c:v>62.106889448386369</c:v>
                </c:pt>
                <c:pt idx="110">
                  <c:v>62.100595101853983</c:v>
                </c:pt>
                <c:pt idx="111">
                  <c:v>62.107652399481211</c:v>
                </c:pt>
                <c:pt idx="112">
                  <c:v>62.108796826123445</c:v>
                </c:pt>
                <c:pt idx="113">
                  <c:v>62.065690089265289</c:v>
                </c:pt>
                <c:pt idx="114">
                  <c:v>62.115663385976973</c:v>
                </c:pt>
                <c:pt idx="115">
                  <c:v>62.120241092545974</c:v>
                </c:pt>
                <c:pt idx="116">
                  <c:v>62.217898832684831</c:v>
                </c:pt>
                <c:pt idx="117">
                  <c:v>62.222285801480133</c:v>
                </c:pt>
                <c:pt idx="118">
                  <c:v>62.231250476844444</c:v>
                </c:pt>
                <c:pt idx="119">
                  <c:v>62.22762645914397</c:v>
                </c:pt>
                <c:pt idx="120">
                  <c:v>62.325474937056548</c:v>
                </c:pt>
                <c:pt idx="121">
                  <c:v>62.319371328297862</c:v>
                </c:pt>
                <c:pt idx="122">
                  <c:v>62.320897230487539</c:v>
                </c:pt>
                <c:pt idx="123">
                  <c:v>62.322613870450915</c:v>
                </c:pt>
                <c:pt idx="124">
                  <c:v>62.29419394216832</c:v>
                </c:pt>
                <c:pt idx="125">
                  <c:v>62.279507133592745</c:v>
                </c:pt>
                <c:pt idx="126">
                  <c:v>62.286945906767379</c:v>
                </c:pt>
                <c:pt idx="127">
                  <c:v>62.276264591439691</c:v>
                </c:pt>
                <c:pt idx="128">
                  <c:v>62.269398031586171</c:v>
                </c:pt>
                <c:pt idx="129">
                  <c:v>62.262531471732665</c:v>
                </c:pt>
                <c:pt idx="130">
                  <c:v>62.172693980315863</c:v>
                </c:pt>
                <c:pt idx="131">
                  <c:v>62.18471046005952</c:v>
                </c:pt>
                <c:pt idx="132">
                  <c:v>62.18146791790646</c:v>
                </c:pt>
                <c:pt idx="133">
                  <c:v>62.223620965896089</c:v>
                </c:pt>
                <c:pt idx="134">
                  <c:v>62.196536202029463</c:v>
                </c:pt>
                <c:pt idx="135">
                  <c:v>62.212748912794702</c:v>
                </c:pt>
                <c:pt idx="136">
                  <c:v>62.208552681773106</c:v>
                </c:pt>
                <c:pt idx="137">
                  <c:v>62.213130388342123</c:v>
                </c:pt>
                <c:pt idx="138">
                  <c:v>62.211413748378746</c:v>
                </c:pt>
                <c:pt idx="139">
                  <c:v>62.222858014801261</c:v>
                </c:pt>
                <c:pt idx="140">
                  <c:v>62.219424734874494</c:v>
                </c:pt>
                <c:pt idx="141">
                  <c:v>62.188906691081101</c:v>
                </c:pt>
                <c:pt idx="142">
                  <c:v>62.17975127794309</c:v>
                </c:pt>
                <c:pt idx="143">
                  <c:v>62.125963225757232</c:v>
                </c:pt>
                <c:pt idx="144">
                  <c:v>62.131876096742204</c:v>
                </c:pt>
                <c:pt idx="145">
                  <c:v>62.122911421377886</c:v>
                </c:pt>
                <c:pt idx="146">
                  <c:v>62.122911421377879</c:v>
                </c:pt>
                <c:pt idx="147">
                  <c:v>62.124437323567562</c:v>
                </c:pt>
                <c:pt idx="148">
                  <c:v>62.155527580682076</c:v>
                </c:pt>
                <c:pt idx="149">
                  <c:v>62.149423971923397</c:v>
                </c:pt>
                <c:pt idx="150">
                  <c:v>62.152094300755323</c:v>
                </c:pt>
                <c:pt idx="151">
                  <c:v>62.172503242542156</c:v>
                </c:pt>
                <c:pt idx="152">
                  <c:v>62.171549553673607</c:v>
                </c:pt>
                <c:pt idx="153">
                  <c:v>62.16945143816281</c:v>
                </c:pt>
                <c:pt idx="154">
                  <c:v>62.166590371557184</c:v>
                </c:pt>
                <c:pt idx="155">
                  <c:v>62.1473258564126</c:v>
                </c:pt>
                <c:pt idx="156">
                  <c:v>62.147325856412614</c:v>
                </c:pt>
                <c:pt idx="157">
                  <c:v>62.156672007324325</c:v>
                </c:pt>
                <c:pt idx="158">
                  <c:v>62.138361181048296</c:v>
                </c:pt>
                <c:pt idx="159">
                  <c:v>62.154573891813541</c:v>
                </c:pt>
                <c:pt idx="160">
                  <c:v>62.132066834515925</c:v>
                </c:pt>
                <c:pt idx="161">
                  <c:v>62.136263065537513</c:v>
                </c:pt>
                <c:pt idx="162">
                  <c:v>62.134927901121557</c:v>
                </c:pt>
                <c:pt idx="163">
                  <c:v>62.144274052033268</c:v>
                </c:pt>
                <c:pt idx="164">
                  <c:v>62.153810940718699</c:v>
                </c:pt>
                <c:pt idx="165">
                  <c:v>62.175364309147788</c:v>
                </c:pt>
                <c:pt idx="166">
                  <c:v>62.166018158236056</c:v>
                </c:pt>
                <c:pt idx="167">
                  <c:v>62.187953002212566</c:v>
                </c:pt>
                <c:pt idx="168">
                  <c:v>62.185091935606934</c:v>
                </c:pt>
                <c:pt idx="169">
                  <c:v>62.184138246738392</c:v>
                </c:pt>
                <c:pt idx="170">
                  <c:v>62.196917677576877</c:v>
                </c:pt>
                <c:pt idx="171">
                  <c:v>62.185473411154348</c:v>
                </c:pt>
                <c:pt idx="172">
                  <c:v>62.17994201571679</c:v>
                </c:pt>
                <c:pt idx="173">
                  <c:v>62.180514229037932</c:v>
                </c:pt>
                <c:pt idx="174">
                  <c:v>62.189860379949664</c:v>
                </c:pt>
                <c:pt idx="175">
                  <c:v>62.220187685969336</c:v>
                </c:pt>
                <c:pt idx="176">
                  <c:v>62.143892576485861</c:v>
                </c:pt>
                <c:pt idx="177">
                  <c:v>62.11795223926147</c:v>
                </c:pt>
                <c:pt idx="178">
                  <c:v>62.137598229953461</c:v>
                </c:pt>
                <c:pt idx="179">
                  <c:v>62.145037003128095</c:v>
                </c:pt>
                <c:pt idx="180">
                  <c:v>62.129205767910285</c:v>
                </c:pt>
                <c:pt idx="181">
                  <c:v>62.146372167544065</c:v>
                </c:pt>
                <c:pt idx="182">
                  <c:v>62.160868238345941</c:v>
                </c:pt>
                <c:pt idx="183">
                  <c:v>62.142557412069891</c:v>
                </c:pt>
                <c:pt idx="184">
                  <c:v>62.121766994735637</c:v>
                </c:pt>
                <c:pt idx="185">
                  <c:v>62.137979705500882</c:v>
                </c:pt>
                <c:pt idx="186">
                  <c:v>62.223239490348668</c:v>
                </c:pt>
                <c:pt idx="187">
                  <c:v>62.207217517357137</c:v>
                </c:pt>
                <c:pt idx="188">
                  <c:v>62.18471046005952</c:v>
                </c:pt>
                <c:pt idx="189">
                  <c:v>62.1774624246586</c:v>
                </c:pt>
                <c:pt idx="190">
                  <c:v>62.194247348744952</c:v>
                </c:pt>
                <c:pt idx="191">
                  <c:v>62.176508735790037</c:v>
                </c:pt>
                <c:pt idx="192">
                  <c:v>62.154573891813548</c:v>
                </c:pt>
                <c:pt idx="193">
                  <c:v>61.95010299839781</c:v>
                </c:pt>
                <c:pt idx="194">
                  <c:v>61.962882429236302</c:v>
                </c:pt>
                <c:pt idx="195">
                  <c:v>61.903753719386586</c:v>
                </c:pt>
                <c:pt idx="196">
                  <c:v>61.903562981612879</c:v>
                </c:pt>
                <c:pt idx="197">
                  <c:v>61.934081025406286</c:v>
                </c:pt>
                <c:pt idx="198">
                  <c:v>61.944380865186552</c:v>
                </c:pt>
                <c:pt idx="199">
                  <c:v>61.942664225223169</c:v>
                </c:pt>
                <c:pt idx="200">
                  <c:v>61.957923247119879</c:v>
                </c:pt>
                <c:pt idx="201">
                  <c:v>61.974708171206238</c:v>
                </c:pt>
                <c:pt idx="202">
                  <c:v>62.004272526131068</c:v>
                </c:pt>
                <c:pt idx="203">
                  <c:v>62.218661783779666</c:v>
                </c:pt>
                <c:pt idx="204">
                  <c:v>62.209697108415355</c:v>
                </c:pt>
                <c:pt idx="205">
                  <c:v>62.219996948195636</c:v>
                </c:pt>
                <c:pt idx="206">
                  <c:v>62.22247653925384</c:v>
                </c:pt>
                <c:pt idx="207">
                  <c:v>62.193484397650117</c:v>
                </c:pt>
                <c:pt idx="208">
                  <c:v>62.167162584878312</c:v>
                </c:pt>
                <c:pt idx="209">
                  <c:v>62.163538567177838</c:v>
                </c:pt>
                <c:pt idx="210">
                  <c:v>62.19710841535057</c:v>
                </c:pt>
                <c:pt idx="211">
                  <c:v>62.196536202029435</c:v>
                </c:pt>
                <c:pt idx="212">
                  <c:v>62.186999313344003</c:v>
                </c:pt>
                <c:pt idx="213">
                  <c:v>62.199015793087653</c:v>
                </c:pt>
                <c:pt idx="214">
                  <c:v>62.200541695277323</c:v>
                </c:pt>
                <c:pt idx="215">
                  <c:v>62.182803082322415</c:v>
                </c:pt>
                <c:pt idx="216">
                  <c:v>62.182993820096137</c:v>
                </c:pt>
                <c:pt idx="217">
                  <c:v>62.203593499656662</c:v>
                </c:pt>
                <c:pt idx="218">
                  <c:v>62.213511863889515</c:v>
                </c:pt>
                <c:pt idx="219">
                  <c:v>62.222285801480119</c:v>
                </c:pt>
                <c:pt idx="220">
                  <c:v>62.187190051117703</c:v>
                </c:pt>
                <c:pt idx="221">
                  <c:v>62.17517357137406</c:v>
                </c:pt>
                <c:pt idx="222">
                  <c:v>62.183375295643529</c:v>
                </c:pt>
                <c:pt idx="223">
                  <c:v>62.174219882505518</c:v>
                </c:pt>
                <c:pt idx="224">
                  <c:v>62.178034637979692</c:v>
                </c:pt>
                <c:pt idx="225">
                  <c:v>62.188143739986252</c:v>
                </c:pt>
                <c:pt idx="226">
                  <c:v>62.184138246738357</c:v>
                </c:pt>
                <c:pt idx="227">
                  <c:v>62.190051117723343</c:v>
                </c:pt>
                <c:pt idx="228">
                  <c:v>62.203784237430355</c:v>
                </c:pt>
                <c:pt idx="229">
                  <c:v>62.150568398565632</c:v>
                </c:pt>
                <c:pt idx="230">
                  <c:v>62.155527580682062</c:v>
                </c:pt>
                <c:pt idx="231">
                  <c:v>62.158197909513987</c:v>
                </c:pt>
                <c:pt idx="232">
                  <c:v>62.155336842908369</c:v>
                </c:pt>
                <c:pt idx="233">
                  <c:v>62.145799954222909</c:v>
                </c:pt>
                <c:pt idx="234">
                  <c:v>62.148088807507428</c:v>
                </c:pt>
                <c:pt idx="235">
                  <c:v>62.190432593270771</c:v>
                </c:pt>
                <c:pt idx="236">
                  <c:v>62.143320363164698</c:v>
                </c:pt>
                <c:pt idx="237">
                  <c:v>62.113756008239861</c:v>
                </c:pt>
                <c:pt idx="238">
                  <c:v>62.116998550392921</c:v>
                </c:pt>
                <c:pt idx="239">
                  <c:v>62.153810940718699</c:v>
                </c:pt>
                <c:pt idx="240">
                  <c:v>62.128252079041737</c:v>
                </c:pt>
                <c:pt idx="241">
                  <c:v>62.133020523384445</c:v>
                </c:pt>
                <c:pt idx="242">
                  <c:v>62.131303883421069</c:v>
                </c:pt>
                <c:pt idx="243">
                  <c:v>62.094682230868997</c:v>
                </c:pt>
                <c:pt idx="244">
                  <c:v>62.08266575112534</c:v>
                </c:pt>
                <c:pt idx="245">
                  <c:v>62.052338445105669</c:v>
                </c:pt>
                <c:pt idx="246">
                  <c:v>62.084000915541324</c:v>
                </c:pt>
                <c:pt idx="247">
                  <c:v>62.11470969710841</c:v>
                </c:pt>
                <c:pt idx="248">
                  <c:v>62.092584115358207</c:v>
                </c:pt>
                <c:pt idx="249">
                  <c:v>62.101930266269925</c:v>
                </c:pt>
                <c:pt idx="250">
                  <c:v>62.09945067521172</c:v>
                </c:pt>
                <c:pt idx="251">
                  <c:v>62.096780346379795</c:v>
                </c:pt>
                <c:pt idx="252">
                  <c:v>62.12005035477226</c:v>
                </c:pt>
                <c:pt idx="253">
                  <c:v>62.170214389257659</c:v>
                </c:pt>
                <c:pt idx="254">
                  <c:v>62.184328984512106</c:v>
                </c:pt>
                <c:pt idx="255">
                  <c:v>62.166399633783485</c:v>
                </c:pt>
                <c:pt idx="256">
                  <c:v>62.174601358052961</c:v>
                </c:pt>
                <c:pt idx="257">
                  <c:v>62.165064469367508</c:v>
                </c:pt>
                <c:pt idx="258">
                  <c:v>62.162394140535582</c:v>
                </c:pt>
                <c:pt idx="259">
                  <c:v>62.160105287251099</c:v>
                </c:pt>
                <c:pt idx="260">
                  <c:v>62.209887846189076</c:v>
                </c:pt>
                <c:pt idx="261">
                  <c:v>62.212748912794702</c:v>
                </c:pt>
                <c:pt idx="262">
                  <c:v>62.182612344548701</c:v>
                </c:pt>
                <c:pt idx="263">
                  <c:v>62.17517357137406</c:v>
                </c:pt>
                <c:pt idx="264">
                  <c:v>62.174029144731819</c:v>
                </c:pt>
                <c:pt idx="265">
                  <c:v>62.174410620279254</c:v>
                </c:pt>
                <c:pt idx="266">
                  <c:v>62.176127260242616</c:v>
                </c:pt>
                <c:pt idx="267">
                  <c:v>62.160105287251085</c:v>
                </c:pt>
                <c:pt idx="268">
                  <c:v>62.18127718013276</c:v>
                </c:pt>
                <c:pt idx="269">
                  <c:v>62.199015793087668</c:v>
                </c:pt>
                <c:pt idx="270">
                  <c:v>62.16792553597314</c:v>
                </c:pt>
                <c:pt idx="271">
                  <c:v>62.155718318455783</c:v>
                </c:pt>
                <c:pt idx="272">
                  <c:v>62.148279545281142</c:v>
                </c:pt>
                <c:pt idx="273">
                  <c:v>62.152857251850151</c:v>
                </c:pt>
                <c:pt idx="274">
                  <c:v>62.152094300755337</c:v>
                </c:pt>
                <c:pt idx="275">
                  <c:v>62.15915159838255</c:v>
                </c:pt>
                <c:pt idx="276">
                  <c:v>62.160486762798506</c:v>
                </c:pt>
                <c:pt idx="277">
                  <c:v>62.175364309147788</c:v>
                </c:pt>
                <c:pt idx="278">
                  <c:v>62.163729304951573</c:v>
                </c:pt>
                <c:pt idx="279">
                  <c:v>62.150186923018239</c:v>
                </c:pt>
                <c:pt idx="280">
                  <c:v>62.19138628213932</c:v>
                </c:pt>
                <c:pt idx="281">
                  <c:v>62.208552681773106</c:v>
                </c:pt>
                <c:pt idx="282">
                  <c:v>62.214465552758085</c:v>
                </c:pt>
                <c:pt idx="283">
                  <c:v>62.21198596169986</c:v>
                </c:pt>
                <c:pt idx="284">
                  <c:v>62.209887846189062</c:v>
                </c:pt>
                <c:pt idx="285">
                  <c:v>62.216945143816289</c:v>
                </c:pt>
                <c:pt idx="286">
                  <c:v>62.213702601663236</c:v>
                </c:pt>
                <c:pt idx="287">
                  <c:v>62.21065079728389</c:v>
                </c:pt>
                <c:pt idx="288">
                  <c:v>62.199015793087668</c:v>
                </c:pt>
                <c:pt idx="289">
                  <c:v>62.189860379949643</c:v>
                </c:pt>
                <c:pt idx="290">
                  <c:v>62.131876096742204</c:v>
                </c:pt>
                <c:pt idx="291">
                  <c:v>62.124628061341255</c:v>
                </c:pt>
                <c:pt idx="292">
                  <c:v>62.130159456778813</c:v>
                </c:pt>
                <c:pt idx="293">
                  <c:v>62.024109254596773</c:v>
                </c:pt>
                <c:pt idx="294">
                  <c:v>62.03078507667658</c:v>
                </c:pt>
                <c:pt idx="295">
                  <c:v>62.019722285801471</c:v>
                </c:pt>
                <c:pt idx="296">
                  <c:v>62.026207370107578</c:v>
                </c:pt>
                <c:pt idx="297">
                  <c:v>62.009422446021219</c:v>
                </c:pt>
                <c:pt idx="298">
                  <c:v>62.016098268101018</c:v>
                </c:pt>
                <c:pt idx="299">
                  <c:v>62.025062943465322</c:v>
                </c:pt>
                <c:pt idx="300">
                  <c:v>62.022011139085976</c:v>
                </c:pt>
                <c:pt idx="301">
                  <c:v>62.024299992370494</c:v>
                </c:pt>
                <c:pt idx="302">
                  <c:v>62.03192950331885</c:v>
                </c:pt>
                <c:pt idx="303">
                  <c:v>62.187762264438859</c:v>
                </c:pt>
                <c:pt idx="304">
                  <c:v>62.179369802395662</c:v>
                </c:pt>
                <c:pt idx="305">
                  <c:v>62.182040131227573</c:v>
                </c:pt>
                <c:pt idx="306">
                  <c:v>62.181277180132746</c:v>
                </c:pt>
                <c:pt idx="307">
                  <c:v>62.184901197833213</c:v>
                </c:pt>
                <c:pt idx="308">
                  <c:v>62.204547188525211</c:v>
                </c:pt>
                <c:pt idx="309">
                  <c:v>62.209697108415341</c:v>
                </c:pt>
                <c:pt idx="310">
                  <c:v>62.220187685969321</c:v>
                </c:pt>
                <c:pt idx="311">
                  <c:v>62.219424734874487</c:v>
                </c:pt>
                <c:pt idx="312">
                  <c:v>62.226863508049135</c:v>
                </c:pt>
                <c:pt idx="313">
                  <c:v>62.171740291447314</c:v>
                </c:pt>
                <c:pt idx="314">
                  <c:v>62.180132753490497</c:v>
                </c:pt>
                <c:pt idx="315">
                  <c:v>62.180895704585339</c:v>
                </c:pt>
                <c:pt idx="316">
                  <c:v>62.186236362249204</c:v>
                </c:pt>
                <c:pt idx="317">
                  <c:v>62.228580148012519</c:v>
                </c:pt>
                <c:pt idx="318">
                  <c:v>62.033264667734805</c:v>
                </c:pt>
                <c:pt idx="319">
                  <c:v>62.029831387808045</c:v>
                </c:pt>
                <c:pt idx="320">
                  <c:v>62.03974975204089</c:v>
                </c:pt>
                <c:pt idx="321">
                  <c:v>62.044518196383606</c:v>
                </c:pt>
                <c:pt idx="322">
                  <c:v>61.991874570840004</c:v>
                </c:pt>
                <c:pt idx="323">
                  <c:v>61.962310215915146</c:v>
                </c:pt>
                <c:pt idx="324">
                  <c:v>61.893644617380026</c:v>
                </c:pt>
                <c:pt idx="325">
                  <c:v>61.776913099870299</c:v>
                </c:pt>
                <c:pt idx="326">
                  <c:v>61.531052109559781</c:v>
                </c:pt>
                <c:pt idx="327">
                  <c:v>61.172083619439988</c:v>
                </c:pt>
                <c:pt idx="328">
                  <c:v>60.909437705043104</c:v>
                </c:pt>
                <c:pt idx="329">
                  <c:v>60.333409628442823</c:v>
                </c:pt>
                <c:pt idx="330">
                  <c:v>59.61223010605022</c:v>
                </c:pt>
                <c:pt idx="331">
                  <c:v>58.756580453192967</c:v>
                </c:pt>
                <c:pt idx="332">
                  <c:v>57.827496757457858</c:v>
                </c:pt>
                <c:pt idx="333">
                  <c:v>56.792553597314431</c:v>
                </c:pt>
                <c:pt idx="334">
                  <c:v>55.677882047760747</c:v>
                </c:pt>
                <c:pt idx="335">
                  <c:v>54.511902037079437</c:v>
                </c:pt>
                <c:pt idx="336">
                  <c:v>53.397039749752047</c:v>
                </c:pt>
                <c:pt idx="337">
                  <c:v>52.27855344472421</c:v>
                </c:pt>
                <c:pt idx="338">
                  <c:v>51.212138551918812</c:v>
                </c:pt>
                <c:pt idx="339">
                  <c:v>50.193217364766923</c:v>
                </c:pt>
                <c:pt idx="340">
                  <c:v>49.253452353704134</c:v>
                </c:pt>
                <c:pt idx="341">
                  <c:v>48.396658274204626</c:v>
                </c:pt>
                <c:pt idx="342">
                  <c:v>47.624361028458075</c:v>
                </c:pt>
                <c:pt idx="343">
                  <c:v>46.893644617380026</c:v>
                </c:pt>
                <c:pt idx="344">
                  <c:v>46.226634622720688</c:v>
                </c:pt>
                <c:pt idx="345">
                  <c:v>45.623712520027475</c:v>
                </c:pt>
                <c:pt idx="346">
                  <c:v>45.065041580834688</c:v>
                </c:pt>
                <c:pt idx="347">
                  <c:v>44.597352559700951</c:v>
                </c:pt>
                <c:pt idx="348">
                  <c:v>44.147020675974701</c:v>
                </c:pt>
                <c:pt idx="349">
                  <c:v>43.743419546807083</c:v>
                </c:pt>
                <c:pt idx="350">
                  <c:v>43.404669260700423</c:v>
                </c:pt>
                <c:pt idx="351">
                  <c:v>43.109407186999341</c:v>
                </c:pt>
                <c:pt idx="352">
                  <c:v>42.875181200885052</c:v>
                </c:pt>
                <c:pt idx="353">
                  <c:v>42.683680476081506</c:v>
                </c:pt>
                <c:pt idx="354">
                  <c:v>42.574578469520134</c:v>
                </c:pt>
                <c:pt idx="355">
                  <c:v>42.602044708934173</c:v>
                </c:pt>
                <c:pt idx="356">
                  <c:v>42.661173418783875</c:v>
                </c:pt>
                <c:pt idx="357">
                  <c:v>42.735179674982838</c:v>
                </c:pt>
                <c:pt idx="358">
                  <c:v>42.714007782101184</c:v>
                </c:pt>
                <c:pt idx="359">
                  <c:v>43.001068131532776</c:v>
                </c:pt>
                <c:pt idx="360">
                  <c:v>43.322079804684527</c:v>
                </c:pt>
                <c:pt idx="361">
                  <c:v>43.724917982757319</c:v>
                </c:pt>
                <c:pt idx="362">
                  <c:v>44.175822079804703</c:v>
                </c:pt>
                <c:pt idx="363">
                  <c:v>44.699397268635096</c:v>
                </c:pt>
                <c:pt idx="364">
                  <c:v>45.264171816586568</c:v>
                </c:pt>
                <c:pt idx="365">
                  <c:v>45.815976195925842</c:v>
                </c:pt>
                <c:pt idx="366">
                  <c:v>46.246089875638972</c:v>
                </c:pt>
                <c:pt idx="367">
                  <c:v>46.956778820477616</c:v>
                </c:pt>
                <c:pt idx="368">
                  <c:v>47.906843671320665</c:v>
                </c:pt>
                <c:pt idx="369">
                  <c:v>48.678377965972381</c:v>
                </c:pt>
                <c:pt idx="370">
                  <c:v>49.534027618829626</c:v>
                </c:pt>
                <c:pt idx="371">
                  <c:v>50.412947280079337</c:v>
                </c:pt>
                <c:pt idx="372">
                  <c:v>51.33745326924543</c:v>
                </c:pt>
                <c:pt idx="373">
                  <c:v>52.305828946364535</c:v>
                </c:pt>
                <c:pt idx="374">
                  <c:v>53.30510414282444</c:v>
                </c:pt>
                <c:pt idx="375">
                  <c:v>54.338902876325619</c:v>
                </c:pt>
                <c:pt idx="376">
                  <c:v>55.592431525139247</c:v>
                </c:pt>
                <c:pt idx="377">
                  <c:v>56.65598535133897</c:v>
                </c:pt>
                <c:pt idx="378">
                  <c:v>57.762836652170577</c:v>
                </c:pt>
                <c:pt idx="379">
                  <c:v>58.841649500267032</c:v>
                </c:pt>
                <c:pt idx="380">
                  <c:v>59.901388570992609</c:v>
                </c:pt>
                <c:pt idx="381">
                  <c:v>60.952162966353853</c:v>
                </c:pt>
                <c:pt idx="382">
                  <c:v>61.986152437628746</c:v>
                </c:pt>
                <c:pt idx="383">
                  <c:v>63.00202182040131</c:v>
                </c:pt>
                <c:pt idx="384">
                  <c:v>63.961432822156098</c:v>
                </c:pt>
                <c:pt idx="385">
                  <c:v>64.901007095445181</c:v>
                </c:pt>
                <c:pt idx="386">
                  <c:v>65.76199740596627</c:v>
                </c:pt>
                <c:pt idx="387">
                  <c:v>66.562905317769122</c:v>
                </c:pt>
                <c:pt idx="388">
                  <c:v>67.257953765163649</c:v>
                </c:pt>
                <c:pt idx="389">
                  <c:v>67.907797360189207</c:v>
                </c:pt>
                <c:pt idx="390">
                  <c:v>68.459792477302202</c:v>
                </c:pt>
                <c:pt idx="391">
                  <c:v>68.926146334019975</c:v>
                </c:pt>
                <c:pt idx="392">
                  <c:v>69.287212939650558</c:v>
                </c:pt>
                <c:pt idx="393">
                  <c:v>69.571793698023953</c:v>
                </c:pt>
                <c:pt idx="394">
                  <c:v>69.735255970092311</c:v>
                </c:pt>
                <c:pt idx="395">
                  <c:v>69.770542458228405</c:v>
                </c:pt>
                <c:pt idx="396">
                  <c:v>69.712939650568387</c:v>
                </c:pt>
                <c:pt idx="397">
                  <c:v>69.576943617914097</c:v>
                </c:pt>
                <c:pt idx="398">
                  <c:v>69.333752956435518</c:v>
                </c:pt>
                <c:pt idx="399">
                  <c:v>69.005302510109118</c:v>
                </c:pt>
                <c:pt idx="400">
                  <c:v>68.598840314335845</c:v>
                </c:pt>
                <c:pt idx="401">
                  <c:v>68.11570153353172</c:v>
                </c:pt>
                <c:pt idx="402">
                  <c:v>67.566186007476929</c:v>
                </c:pt>
                <c:pt idx="403">
                  <c:v>66.925307087815682</c:v>
                </c:pt>
                <c:pt idx="404">
                  <c:v>66.264591439688715</c:v>
                </c:pt>
                <c:pt idx="405">
                  <c:v>65.553139543755236</c:v>
                </c:pt>
                <c:pt idx="406">
                  <c:v>64.830243381399256</c:v>
                </c:pt>
                <c:pt idx="407">
                  <c:v>64.057373922331578</c:v>
                </c:pt>
                <c:pt idx="408">
                  <c:v>63.258754863813216</c:v>
                </c:pt>
                <c:pt idx="409">
                  <c:v>62.454413672083589</c:v>
                </c:pt>
                <c:pt idx="410">
                  <c:v>61.633478294041332</c:v>
                </c:pt>
                <c:pt idx="411">
                  <c:v>60.747692072938094</c:v>
                </c:pt>
                <c:pt idx="412">
                  <c:v>59.888418402380388</c:v>
                </c:pt>
                <c:pt idx="413">
                  <c:v>59.040779736018905</c:v>
                </c:pt>
                <c:pt idx="414">
                  <c:v>58.200198367284656</c:v>
                </c:pt>
                <c:pt idx="415">
                  <c:v>57.392423895628284</c:v>
                </c:pt>
                <c:pt idx="416">
                  <c:v>56.60715648126952</c:v>
                </c:pt>
                <c:pt idx="417">
                  <c:v>55.798428320744634</c:v>
                </c:pt>
                <c:pt idx="418">
                  <c:v>55.035667963683522</c:v>
                </c:pt>
                <c:pt idx="419">
                  <c:v>54.28091859311818</c:v>
                </c:pt>
                <c:pt idx="420">
                  <c:v>53.559357595178156</c:v>
                </c:pt>
                <c:pt idx="421">
                  <c:v>52.908560311284042</c:v>
                </c:pt>
                <c:pt idx="422">
                  <c:v>52.245174334325171</c:v>
                </c:pt>
                <c:pt idx="423">
                  <c:v>51.610589761196294</c:v>
                </c:pt>
                <c:pt idx="424">
                  <c:v>51.005378805218577</c:v>
                </c:pt>
                <c:pt idx="425">
                  <c:v>50.414282444495299</c:v>
                </c:pt>
                <c:pt idx="426">
                  <c:v>49.861715114061177</c:v>
                </c:pt>
                <c:pt idx="427">
                  <c:v>49.36655985351338</c:v>
                </c:pt>
                <c:pt idx="428">
                  <c:v>48.898298619058508</c:v>
                </c:pt>
                <c:pt idx="429">
                  <c:v>48.472762645914393</c:v>
                </c:pt>
                <c:pt idx="430">
                  <c:v>48.098153658350498</c:v>
                </c:pt>
                <c:pt idx="431">
                  <c:v>47.762455176623178</c:v>
                </c:pt>
                <c:pt idx="432">
                  <c:v>47.482261387045085</c:v>
                </c:pt>
                <c:pt idx="433">
                  <c:v>47.093728542000449</c:v>
                </c:pt>
                <c:pt idx="434">
                  <c:v>46.894598306248568</c:v>
                </c:pt>
                <c:pt idx="435">
                  <c:v>46.77729457541772</c:v>
                </c:pt>
                <c:pt idx="436">
                  <c:v>46.634241245136181</c:v>
                </c:pt>
                <c:pt idx="437">
                  <c:v>46.528381780727855</c:v>
                </c:pt>
                <c:pt idx="438">
                  <c:v>46.475165941863125</c:v>
                </c:pt>
                <c:pt idx="439">
                  <c:v>46.442359044785221</c:v>
                </c:pt>
                <c:pt idx="440">
                  <c:v>46.441023880369258</c:v>
                </c:pt>
                <c:pt idx="441">
                  <c:v>46.501297016861209</c:v>
                </c:pt>
                <c:pt idx="442">
                  <c:v>46.548409246967253</c:v>
                </c:pt>
                <c:pt idx="443">
                  <c:v>46.807812619211099</c:v>
                </c:pt>
                <c:pt idx="444">
                  <c:v>46.917486839093598</c:v>
                </c:pt>
                <c:pt idx="445">
                  <c:v>47.0313572899977</c:v>
                </c:pt>
                <c:pt idx="446">
                  <c:v>47.235255970092304</c:v>
                </c:pt>
                <c:pt idx="447">
                  <c:v>47.480926222629122</c:v>
                </c:pt>
                <c:pt idx="448">
                  <c:v>47.733081559472033</c:v>
                </c:pt>
                <c:pt idx="449">
                  <c:v>48.008697642481117</c:v>
                </c:pt>
                <c:pt idx="450">
                  <c:v>48.315022507057293</c:v>
                </c:pt>
                <c:pt idx="451">
                  <c:v>48.624780651560229</c:v>
                </c:pt>
                <c:pt idx="452">
                  <c:v>48.978980697337299</c:v>
                </c:pt>
                <c:pt idx="453">
                  <c:v>49.329556725413894</c:v>
                </c:pt>
                <c:pt idx="454">
                  <c:v>49.731250476844437</c:v>
                </c:pt>
                <c:pt idx="455">
                  <c:v>50.14209964141299</c:v>
                </c:pt>
                <c:pt idx="456">
                  <c:v>50.48790722514687</c:v>
                </c:pt>
                <c:pt idx="457">
                  <c:v>50.906004425116357</c:v>
                </c:pt>
                <c:pt idx="458">
                  <c:v>51.256389715419246</c:v>
                </c:pt>
                <c:pt idx="459">
                  <c:v>51.703479056992443</c:v>
                </c:pt>
                <c:pt idx="460">
                  <c:v>52.135500114442664</c:v>
                </c:pt>
                <c:pt idx="461">
                  <c:v>52.583352407110702</c:v>
                </c:pt>
                <c:pt idx="462">
                  <c:v>53.047035934996565</c:v>
                </c:pt>
                <c:pt idx="463">
                  <c:v>53.504234378576328</c:v>
                </c:pt>
                <c:pt idx="464">
                  <c:v>53.96086060883497</c:v>
                </c:pt>
                <c:pt idx="465">
                  <c:v>54.394407568474847</c:v>
                </c:pt>
                <c:pt idx="466">
                  <c:v>54.875257495994504</c:v>
                </c:pt>
                <c:pt idx="467">
                  <c:v>55.288586251621268</c:v>
                </c:pt>
                <c:pt idx="468">
                  <c:v>55.757419699397282</c:v>
                </c:pt>
                <c:pt idx="469">
                  <c:v>56.144045166704828</c:v>
                </c:pt>
                <c:pt idx="470">
                  <c:v>56.522659647516605</c:v>
                </c:pt>
                <c:pt idx="471">
                  <c:v>56.859311818112459</c:v>
                </c:pt>
                <c:pt idx="472">
                  <c:v>57.166971847104591</c:v>
                </c:pt>
                <c:pt idx="473">
                  <c:v>57.439536125734335</c:v>
                </c:pt>
                <c:pt idx="474">
                  <c:v>57.690165560387584</c:v>
                </c:pt>
                <c:pt idx="475">
                  <c:v>57.928206301976047</c:v>
                </c:pt>
                <c:pt idx="476">
                  <c:v>58.129625391012439</c:v>
                </c:pt>
                <c:pt idx="477">
                  <c:v>58.311207751583126</c:v>
                </c:pt>
                <c:pt idx="478">
                  <c:v>58.473907072556663</c:v>
                </c:pt>
                <c:pt idx="479">
                  <c:v>58.570801861600685</c:v>
                </c:pt>
                <c:pt idx="480">
                  <c:v>58.622491798275746</c:v>
                </c:pt>
                <c:pt idx="481">
                  <c:v>58.652819104295432</c:v>
                </c:pt>
                <c:pt idx="482">
                  <c:v>58.635271229114231</c:v>
                </c:pt>
                <c:pt idx="483">
                  <c:v>58.600938429846664</c:v>
                </c:pt>
                <c:pt idx="484">
                  <c:v>58.533226520180072</c:v>
                </c:pt>
                <c:pt idx="485">
                  <c:v>58.430609597924771</c:v>
                </c:pt>
                <c:pt idx="486">
                  <c:v>58.316166933699549</c:v>
                </c:pt>
                <c:pt idx="487">
                  <c:v>58.163004501411457</c:v>
                </c:pt>
                <c:pt idx="488">
                  <c:v>57.96807049668115</c:v>
                </c:pt>
                <c:pt idx="489">
                  <c:v>57.769130998702977</c:v>
                </c:pt>
                <c:pt idx="490">
                  <c:v>57.539291981383982</c:v>
                </c:pt>
                <c:pt idx="491">
                  <c:v>57.23144121461813</c:v>
                </c:pt>
                <c:pt idx="492">
                  <c:v>56.992828259708553</c:v>
                </c:pt>
                <c:pt idx="493">
                  <c:v>56.718928816662846</c:v>
                </c:pt>
                <c:pt idx="494">
                  <c:v>56.429198138399315</c:v>
                </c:pt>
                <c:pt idx="495">
                  <c:v>56.11810482948043</c:v>
                </c:pt>
                <c:pt idx="496">
                  <c:v>55.802433813992522</c:v>
                </c:pt>
                <c:pt idx="497">
                  <c:v>55.469405661097142</c:v>
                </c:pt>
                <c:pt idx="498">
                  <c:v>55.150110627908759</c:v>
                </c:pt>
                <c:pt idx="499">
                  <c:v>54.82852674143588</c:v>
                </c:pt>
                <c:pt idx="500">
                  <c:v>54.504463263904789</c:v>
                </c:pt>
                <c:pt idx="501">
                  <c:v>54.165331502250709</c:v>
                </c:pt>
                <c:pt idx="502">
                  <c:v>53.817235065232317</c:v>
                </c:pt>
                <c:pt idx="503">
                  <c:v>53.492217898832692</c:v>
                </c:pt>
                <c:pt idx="504">
                  <c:v>53.154612039368281</c:v>
                </c:pt>
                <c:pt idx="505">
                  <c:v>52.829594872968627</c:v>
                </c:pt>
                <c:pt idx="506">
                  <c:v>52.51564049744411</c:v>
                </c:pt>
                <c:pt idx="507">
                  <c:v>52.203784237430376</c:v>
                </c:pt>
                <c:pt idx="508">
                  <c:v>51.892881666285177</c:v>
                </c:pt>
                <c:pt idx="509">
                  <c:v>51.583314259555962</c:v>
                </c:pt>
                <c:pt idx="510">
                  <c:v>51.30884260318912</c:v>
                </c:pt>
                <c:pt idx="511">
                  <c:v>51.124208438239101</c:v>
                </c:pt>
                <c:pt idx="512">
                  <c:v>50.911345082780187</c:v>
                </c:pt>
                <c:pt idx="513">
                  <c:v>50.680933852140065</c:v>
                </c:pt>
                <c:pt idx="514">
                  <c:v>50.473411154344994</c:v>
                </c:pt>
                <c:pt idx="515">
                  <c:v>50.293545433737691</c:v>
                </c:pt>
                <c:pt idx="516">
                  <c:v>50.105287251087191</c:v>
                </c:pt>
                <c:pt idx="517">
                  <c:v>49.951171129930557</c:v>
                </c:pt>
                <c:pt idx="518">
                  <c:v>49.807736324101619</c:v>
                </c:pt>
                <c:pt idx="519">
                  <c:v>49.693484397650103</c:v>
                </c:pt>
                <c:pt idx="520">
                  <c:v>49.63740749217974</c:v>
                </c:pt>
                <c:pt idx="521">
                  <c:v>49.55119401846342</c:v>
                </c:pt>
                <c:pt idx="522">
                  <c:v>49.443808651865417</c:v>
                </c:pt>
                <c:pt idx="523">
                  <c:v>49.38563363088425</c:v>
                </c:pt>
                <c:pt idx="524">
                  <c:v>49.362745098039213</c:v>
                </c:pt>
                <c:pt idx="525">
                  <c:v>49.333943694209196</c:v>
                </c:pt>
                <c:pt idx="526">
                  <c:v>49.331082627603571</c:v>
                </c:pt>
                <c:pt idx="527">
                  <c:v>49.328793774319067</c:v>
                </c:pt>
                <c:pt idx="528">
                  <c:v>49.303425650415811</c:v>
                </c:pt>
                <c:pt idx="529">
                  <c:v>49.353589684901195</c:v>
                </c:pt>
                <c:pt idx="530">
                  <c:v>49.365987640192273</c:v>
                </c:pt>
                <c:pt idx="531">
                  <c:v>49.449530785076675</c:v>
                </c:pt>
                <c:pt idx="532">
                  <c:v>49.561684596017393</c:v>
                </c:pt>
                <c:pt idx="533">
                  <c:v>49.683375295643543</c:v>
                </c:pt>
                <c:pt idx="534">
                  <c:v>49.805638208590835</c:v>
                </c:pt>
                <c:pt idx="535">
                  <c:v>49.935721370260168</c:v>
                </c:pt>
                <c:pt idx="536">
                  <c:v>50.08888380254826</c:v>
                </c:pt>
                <c:pt idx="537">
                  <c:v>50.270275425345233</c:v>
                </c:pt>
                <c:pt idx="538">
                  <c:v>50.31834134431984</c:v>
                </c:pt>
                <c:pt idx="539">
                  <c:v>50.520904859998481</c:v>
                </c:pt>
                <c:pt idx="540">
                  <c:v>50.73453116655223</c:v>
                </c:pt>
                <c:pt idx="541">
                  <c:v>50.940337224383924</c:v>
                </c:pt>
                <c:pt idx="542">
                  <c:v>51.159876401922638</c:v>
                </c:pt>
                <c:pt idx="543">
                  <c:v>51.380941481651028</c:v>
                </c:pt>
                <c:pt idx="544">
                  <c:v>51.609636072327774</c:v>
                </c:pt>
                <c:pt idx="545">
                  <c:v>51.858548867017625</c:v>
                </c:pt>
                <c:pt idx="546">
                  <c:v>52.099069199664299</c:v>
                </c:pt>
                <c:pt idx="547">
                  <c:v>52.326619363698796</c:v>
                </c:pt>
                <c:pt idx="548">
                  <c:v>52.751964599069211</c:v>
                </c:pt>
                <c:pt idx="549">
                  <c:v>52.977988860914003</c:v>
                </c:pt>
                <c:pt idx="550">
                  <c:v>53.19218738078888</c:v>
                </c:pt>
                <c:pt idx="551">
                  <c:v>53.420119020370791</c:v>
                </c:pt>
                <c:pt idx="552">
                  <c:v>53.634699015793103</c:v>
                </c:pt>
                <c:pt idx="553">
                  <c:v>53.844701304646378</c:v>
                </c:pt>
                <c:pt idx="554">
                  <c:v>54.044022278171973</c:v>
                </c:pt>
                <c:pt idx="555">
                  <c:v>54.241435873960484</c:v>
                </c:pt>
                <c:pt idx="556">
                  <c:v>54.431982909895488</c:v>
                </c:pt>
                <c:pt idx="557">
                  <c:v>54.639505607690559</c:v>
                </c:pt>
                <c:pt idx="558">
                  <c:v>54.813649195086597</c:v>
                </c:pt>
                <c:pt idx="559">
                  <c:v>54.953078507667669</c:v>
                </c:pt>
                <c:pt idx="560">
                  <c:v>55.118829633020525</c:v>
                </c:pt>
                <c:pt idx="561">
                  <c:v>55.23823147936217</c:v>
                </c:pt>
                <c:pt idx="562">
                  <c:v>55.357251850156402</c:v>
                </c:pt>
                <c:pt idx="563">
                  <c:v>55.464446478980697</c:v>
                </c:pt>
                <c:pt idx="564">
                  <c:v>55.546082246128023</c:v>
                </c:pt>
                <c:pt idx="565">
                  <c:v>55.58728160524911</c:v>
                </c:pt>
                <c:pt idx="566">
                  <c:v>55.636301213092246</c:v>
                </c:pt>
                <c:pt idx="567">
                  <c:v>55.646219577325098</c:v>
                </c:pt>
                <c:pt idx="568">
                  <c:v>55.670252536812391</c:v>
                </c:pt>
                <c:pt idx="569">
                  <c:v>55.689135576409555</c:v>
                </c:pt>
                <c:pt idx="570">
                  <c:v>55.664148928053713</c:v>
                </c:pt>
                <c:pt idx="571">
                  <c:v>55.656328679331658</c:v>
                </c:pt>
                <c:pt idx="572">
                  <c:v>55.61799038681621</c:v>
                </c:pt>
                <c:pt idx="573">
                  <c:v>55.572022583352407</c:v>
                </c:pt>
                <c:pt idx="574">
                  <c:v>55.510795757991922</c:v>
                </c:pt>
                <c:pt idx="575">
                  <c:v>55.476272220950634</c:v>
                </c:pt>
                <c:pt idx="576">
                  <c:v>55.364499885557336</c:v>
                </c:pt>
                <c:pt idx="577">
                  <c:v>55.297550926985579</c:v>
                </c:pt>
                <c:pt idx="578">
                  <c:v>55.19321736476693</c:v>
                </c:pt>
                <c:pt idx="579">
                  <c:v>55.0854505226215</c:v>
                </c:pt>
                <c:pt idx="580">
                  <c:v>54.958419165331499</c:v>
                </c:pt>
                <c:pt idx="581">
                  <c:v>54.828145265888438</c:v>
                </c:pt>
                <c:pt idx="582">
                  <c:v>54.68871595330738</c:v>
                </c:pt>
                <c:pt idx="583">
                  <c:v>54.541847867551681</c:v>
                </c:pt>
                <c:pt idx="584">
                  <c:v>54.402990768291751</c:v>
                </c:pt>
                <c:pt idx="585">
                  <c:v>54.232089723048759</c:v>
                </c:pt>
                <c:pt idx="586">
                  <c:v>54.110589761196294</c:v>
                </c:pt>
                <c:pt idx="587">
                  <c:v>53.932631418326082</c:v>
                </c:pt>
                <c:pt idx="588">
                  <c:v>53.791866941329054</c:v>
                </c:pt>
                <c:pt idx="589">
                  <c:v>53.624780651560229</c:v>
                </c:pt>
                <c:pt idx="590">
                  <c:v>53.483634699015795</c:v>
                </c:pt>
                <c:pt idx="591">
                  <c:v>53.328183413443206</c:v>
                </c:pt>
                <c:pt idx="592">
                  <c:v>53.200579842832077</c:v>
                </c:pt>
                <c:pt idx="593">
                  <c:v>53.060959792477306</c:v>
                </c:pt>
                <c:pt idx="594">
                  <c:v>52.942320897230481</c:v>
                </c:pt>
                <c:pt idx="595">
                  <c:v>52.874799725337596</c:v>
                </c:pt>
                <c:pt idx="596">
                  <c:v>52.724689097428858</c:v>
                </c:pt>
                <c:pt idx="597">
                  <c:v>52.646105134660857</c:v>
                </c:pt>
                <c:pt idx="598">
                  <c:v>52.536240177004643</c:v>
                </c:pt>
                <c:pt idx="599">
                  <c:v>52.456321049820701</c:v>
                </c:pt>
                <c:pt idx="600">
                  <c:v>52.378690775921271</c:v>
                </c:pt>
                <c:pt idx="601">
                  <c:v>52.314030670634011</c:v>
                </c:pt>
                <c:pt idx="602">
                  <c:v>52.241550316624696</c:v>
                </c:pt>
                <c:pt idx="603">
                  <c:v>52.19501029983978</c:v>
                </c:pt>
                <c:pt idx="604">
                  <c:v>52.133592736705587</c:v>
                </c:pt>
                <c:pt idx="605">
                  <c:v>52.05634393835355</c:v>
                </c:pt>
                <c:pt idx="606">
                  <c:v>51.864271000228882</c:v>
                </c:pt>
                <c:pt idx="607">
                  <c:v>51.815251392385747</c:v>
                </c:pt>
                <c:pt idx="608">
                  <c:v>51.809147783627076</c:v>
                </c:pt>
                <c:pt idx="609">
                  <c:v>51.807621881437399</c:v>
                </c:pt>
                <c:pt idx="610">
                  <c:v>51.800183108262765</c:v>
                </c:pt>
                <c:pt idx="611">
                  <c:v>51.813153276874949</c:v>
                </c:pt>
                <c:pt idx="612">
                  <c:v>51.847486076142523</c:v>
                </c:pt>
                <c:pt idx="613">
                  <c:v>51.873617151140614</c:v>
                </c:pt>
                <c:pt idx="614">
                  <c:v>51.910429541466385</c:v>
                </c:pt>
                <c:pt idx="615">
                  <c:v>51.938658731975281</c:v>
                </c:pt>
                <c:pt idx="616">
                  <c:v>52.190241855497071</c:v>
                </c:pt>
                <c:pt idx="617">
                  <c:v>52.26672770275426</c:v>
                </c:pt>
                <c:pt idx="618">
                  <c:v>52.309452964065009</c:v>
                </c:pt>
                <c:pt idx="619">
                  <c:v>52.368772411688404</c:v>
                </c:pt>
                <c:pt idx="620">
                  <c:v>52.518120088502315</c:v>
                </c:pt>
                <c:pt idx="621">
                  <c:v>52.599946593423354</c:v>
                </c:pt>
                <c:pt idx="622">
                  <c:v>52.668612191958495</c:v>
                </c:pt>
                <c:pt idx="623">
                  <c:v>52.747768368047595</c:v>
                </c:pt>
                <c:pt idx="624">
                  <c:v>52.846761272602421</c:v>
                </c:pt>
                <c:pt idx="625">
                  <c:v>52.948233768215445</c:v>
                </c:pt>
                <c:pt idx="626">
                  <c:v>53.057526512550524</c:v>
                </c:pt>
                <c:pt idx="627">
                  <c:v>53.182459754329741</c:v>
                </c:pt>
                <c:pt idx="628">
                  <c:v>53.345731288624393</c:v>
                </c:pt>
                <c:pt idx="629">
                  <c:v>53.488593881132203</c:v>
                </c:pt>
                <c:pt idx="630">
                  <c:v>53.564888990615692</c:v>
                </c:pt>
                <c:pt idx="631">
                  <c:v>53.695353627832461</c:v>
                </c:pt>
                <c:pt idx="632">
                  <c:v>53.84775310902571</c:v>
                </c:pt>
                <c:pt idx="633">
                  <c:v>53.995765621423672</c:v>
                </c:pt>
                <c:pt idx="634">
                  <c:v>54.129854276340893</c:v>
                </c:pt>
                <c:pt idx="635">
                  <c:v>54.283970397497534</c:v>
                </c:pt>
                <c:pt idx="636">
                  <c:v>54.313725490196092</c:v>
                </c:pt>
                <c:pt idx="637">
                  <c:v>54.410811017013813</c:v>
                </c:pt>
                <c:pt idx="638">
                  <c:v>54.499313344014659</c:v>
                </c:pt>
                <c:pt idx="639">
                  <c:v>54.599069199664328</c:v>
                </c:pt>
                <c:pt idx="640">
                  <c:v>54.694628824292387</c:v>
                </c:pt>
                <c:pt idx="641">
                  <c:v>54.790951400015274</c:v>
                </c:pt>
                <c:pt idx="642">
                  <c:v>54.855420767528813</c:v>
                </c:pt>
                <c:pt idx="643">
                  <c:v>54.934004730296792</c:v>
                </c:pt>
                <c:pt idx="644">
                  <c:v>55.010299839780274</c:v>
                </c:pt>
                <c:pt idx="645">
                  <c:v>55.07400625619897</c:v>
                </c:pt>
                <c:pt idx="646">
                  <c:v>55.224307621881429</c:v>
                </c:pt>
                <c:pt idx="647">
                  <c:v>55.287823300526419</c:v>
                </c:pt>
                <c:pt idx="648">
                  <c:v>55.345616845960151</c:v>
                </c:pt>
                <c:pt idx="649">
                  <c:v>55.396162355992956</c:v>
                </c:pt>
                <c:pt idx="650">
                  <c:v>55.431258106355344</c:v>
                </c:pt>
                <c:pt idx="651">
                  <c:v>55.457579919127149</c:v>
                </c:pt>
                <c:pt idx="652">
                  <c:v>55.5046921492332</c:v>
                </c:pt>
                <c:pt idx="653">
                  <c:v>55.519951171129904</c:v>
                </c:pt>
                <c:pt idx="654">
                  <c:v>55.525101091020041</c:v>
                </c:pt>
                <c:pt idx="655">
                  <c:v>55.518806744487662</c:v>
                </c:pt>
                <c:pt idx="656">
                  <c:v>55.519951171129911</c:v>
                </c:pt>
                <c:pt idx="657">
                  <c:v>55.49382009613182</c:v>
                </c:pt>
                <c:pt idx="658">
                  <c:v>55.461966887922472</c:v>
                </c:pt>
                <c:pt idx="659">
                  <c:v>55.432974746318756</c:v>
                </c:pt>
                <c:pt idx="660">
                  <c:v>55.415045395590127</c:v>
                </c:pt>
                <c:pt idx="661">
                  <c:v>55.381475547417395</c:v>
                </c:pt>
                <c:pt idx="662">
                  <c:v>55.312809948882261</c:v>
                </c:pt>
                <c:pt idx="663">
                  <c:v>55.271610589761181</c:v>
                </c:pt>
                <c:pt idx="664">
                  <c:v>55.244716563668248</c:v>
                </c:pt>
                <c:pt idx="665">
                  <c:v>55.19436179140915</c:v>
                </c:pt>
                <c:pt idx="666">
                  <c:v>55.144769970244894</c:v>
                </c:pt>
                <c:pt idx="667">
                  <c:v>55.080872816052491</c:v>
                </c:pt>
                <c:pt idx="668">
                  <c:v>54.876401922636759</c:v>
                </c:pt>
                <c:pt idx="669">
                  <c:v>54.812123292896935</c:v>
                </c:pt>
                <c:pt idx="670">
                  <c:v>54.731250476844444</c:v>
                </c:pt>
                <c:pt idx="671">
                  <c:v>54.667162584878326</c:v>
                </c:pt>
                <c:pt idx="672">
                  <c:v>54.621957732509358</c:v>
                </c:pt>
                <c:pt idx="673">
                  <c:v>54.548714427405216</c:v>
                </c:pt>
                <c:pt idx="674">
                  <c:v>54.455443656061654</c:v>
                </c:pt>
                <c:pt idx="675">
                  <c:v>54.432364385442909</c:v>
                </c:pt>
                <c:pt idx="676">
                  <c:v>54.35187304493784</c:v>
                </c:pt>
                <c:pt idx="677">
                  <c:v>54.308575570305962</c:v>
                </c:pt>
                <c:pt idx="678">
                  <c:v>54.375143053330305</c:v>
                </c:pt>
                <c:pt idx="679">
                  <c:v>54.312581063553843</c:v>
                </c:pt>
                <c:pt idx="680">
                  <c:v>54.241245136186784</c:v>
                </c:pt>
                <c:pt idx="681">
                  <c:v>54.188601510643181</c:v>
                </c:pt>
                <c:pt idx="682">
                  <c:v>54.122415503166259</c:v>
                </c:pt>
                <c:pt idx="683">
                  <c:v>54.075875486381321</c:v>
                </c:pt>
                <c:pt idx="684">
                  <c:v>54.043068589303424</c:v>
                </c:pt>
                <c:pt idx="685">
                  <c:v>53.990806439307242</c:v>
                </c:pt>
                <c:pt idx="686">
                  <c:v>53.957236591134503</c:v>
                </c:pt>
                <c:pt idx="687">
                  <c:v>53.912031738765549</c:v>
                </c:pt>
                <c:pt idx="688">
                  <c:v>53.900396734569313</c:v>
                </c:pt>
                <c:pt idx="689">
                  <c:v>53.889906157015332</c:v>
                </c:pt>
                <c:pt idx="690">
                  <c:v>53.895628290226604</c:v>
                </c:pt>
                <c:pt idx="691">
                  <c:v>53.880560006103607</c:v>
                </c:pt>
                <c:pt idx="692">
                  <c:v>53.898107881284815</c:v>
                </c:pt>
                <c:pt idx="693">
                  <c:v>53.946364538033116</c:v>
                </c:pt>
                <c:pt idx="694">
                  <c:v>53.951132982375839</c:v>
                </c:pt>
                <c:pt idx="695">
                  <c:v>53.943121995880063</c:v>
                </c:pt>
                <c:pt idx="696">
                  <c:v>53.978027008468771</c:v>
                </c:pt>
                <c:pt idx="697">
                  <c:v>54.028381780727855</c:v>
                </c:pt>
                <c:pt idx="698">
                  <c:v>54.065194171053633</c:v>
                </c:pt>
                <c:pt idx="699">
                  <c:v>54.088464179446092</c:v>
                </c:pt>
                <c:pt idx="700">
                  <c:v>54.130617227435707</c:v>
                </c:pt>
                <c:pt idx="701">
                  <c:v>54.164950026703274</c:v>
                </c:pt>
                <c:pt idx="702">
                  <c:v>54.200999465934203</c:v>
                </c:pt>
                <c:pt idx="703">
                  <c:v>54.208438239108851</c:v>
                </c:pt>
                <c:pt idx="704">
                  <c:v>54.274624246585766</c:v>
                </c:pt>
                <c:pt idx="705">
                  <c:v>54.136530098420664</c:v>
                </c:pt>
                <c:pt idx="706">
                  <c:v>54.179255359731414</c:v>
                </c:pt>
                <c:pt idx="707">
                  <c:v>54.241626611734169</c:v>
                </c:pt>
                <c:pt idx="708">
                  <c:v>54.333180743114347</c:v>
                </c:pt>
                <c:pt idx="709">
                  <c:v>54.397840848401607</c:v>
                </c:pt>
                <c:pt idx="710">
                  <c:v>54.444762340733952</c:v>
                </c:pt>
                <c:pt idx="711">
                  <c:v>54.5376516365301</c:v>
                </c:pt>
                <c:pt idx="712">
                  <c:v>54.615472648203237</c:v>
                </c:pt>
                <c:pt idx="713">
                  <c:v>54.683947508964664</c:v>
                </c:pt>
                <c:pt idx="714">
                  <c:v>54.751468680857542</c:v>
                </c:pt>
                <c:pt idx="715">
                  <c:v>55.007057297627213</c:v>
                </c:pt>
                <c:pt idx="716">
                  <c:v>55.098420691233684</c:v>
                </c:pt>
                <c:pt idx="717">
                  <c:v>55.160601205462719</c:v>
                </c:pt>
                <c:pt idx="718">
                  <c:v>55.007820248722055</c:v>
                </c:pt>
                <c:pt idx="719">
                  <c:v>55.063324940871283</c:v>
                </c:pt>
                <c:pt idx="720">
                  <c:v>55.142862592507797</c:v>
                </c:pt>
                <c:pt idx="721">
                  <c:v>55.213244831006321</c:v>
                </c:pt>
                <c:pt idx="722">
                  <c:v>55.249675745784693</c:v>
                </c:pt>
                <c:pt idx="723">
                  <c:v>55.302891584649423</c:v>
                </c:pt>
                <c:pt idx="724">
                  <c:v>55.339894712748922</c:v>
                </c:pt>
                <c:pt idx="725">
                  <c:v>55.383001449607079</c:v>
                </c:pt>
                <c:pt idx="726">
                  <c:v>55.408751049057756</c:v>
                </c:pt>
                <c:pt idx="727">
                  <c:v>55.42668039978637</c:v>
                </c:pt>
                <c:pt idx="728">
                  <c:v>55.6506065461204</c:v>
                </c:pt>
                <c:pt idx="729">
                  <c:v>55.693141069657429</c:v>
                </c:pt>
                <c:pt idx="730">
                  <c:v>55.750553139543754</c:v>
                </c:pt>
                <c:pt idx="731">
                  <c:v>55.743495841916513</c:v>
                </c:pt>
                <c:pt idx="732">
                  <c:v>55.757038223849818</c:v>
                </c:pt>
                <c:pt idx="733">
                  <c:v>55.763523308155925</c:v>
                </c:pt>
                <c:pt idx="734">
                  <c:v>55.781834134431961</c:v>
                </c:pt>
                <c:pt idx="735">
                  <c:v>55.785839627679856</c:v>
                </c:pt>
                <c:pt idx="736">
                  <c:v>55.796902418554964</c:v>
                </c:pt>
                <c:pt idx="737">
                  <c:v>55.817502098115497</c:v>
                </c:pt>
                <c:pt idx="738">
                  <c:v>55.794995040817867</c:v>
                </c:pt>
                <c:pt idx="739">
                  <c:v>55.780689707789726</c:v>
                </c:pt>
                <c:pt idx="740">
                  <c:v>55.737773708705255</c:v>
                </c:pt>
                <c:pt idx="741">
                  <c:v>55.718890669108099</c:v>
                </c:pt>
                <c:pt idx="742">
                  <c:v>55.701915007248033</c:v>
                </c:pt>
                <c:pt idx="743">
                  <c:v>55.695429922941948</c:v>
                </c:pt>
                <c:pt idx="744">
                  <c:v>55.670252536812384</c:v>
                </c:pt>
                <c:pt idx="745">
                  <c:v>55.649843595025558</c:v>
                </c:pt>
                <c:pt idx="746">
                  <c:v>55.625238422217137</c:v>
                </c:pt>
                <c:pt idx="747">
                  <c:v>55.575837338826567</c:v>
                </c:pt>
                <c:pt idx="748">
                  <c:v>55.572404058899828</c:v>
                </c:pt>
                <c:pt idx="749">
                  <c:v>55.540932326237872</c:v>
                </c:pt>
                <c:pt idx="750">
                  <c:v>55.505264362554342</c:v>
                </c:pt>
                <c:pt idx="751">
                  <c:v>55.494392309452948</c:v>
                </c:pt>
                <c:pt idx="752">
                  <c:v>55.481612878614477</c:v>
                </c:pt>
                <c:pt idx="753">
                  <c:v>55.377470054169521</c:v>
                </c:pt>
                <c:pt idx="754">
                  <c:v>55.362020294499118</c:v>
                </c:pt>
                <c:pt idx="755">
                  <c:v>55.32387273975737</c:v>
                </c:pt>
                <c:pt idx="756">
                  <c:v>55.288586251621268</c:v>
                </c:pt>
                <c:pt idx="757">
                  <c:v>55.281528953994041</c:v>
                </c:pt>
                <c:pt idx="758">
                  <c:v>55.237468528267335</c:v>
                </c:pt>
                <c:pt idx="759">
                  <c:v>55.203135728999754</c:v>
                </c:pt>
                <c:pt idx="760">
                  <c:v>55.189593347066456</c:v>
                </c:pt>
                <c:pt idx="761">
                  <c:v>55.15297169451437</c:v>
                </c:pt>
                <c:pt idx="762">
                  <c:v>55.12188143739985</c:v>
                </c:pt>
                <c:pt idx="763">
                  <c:v>55.158503089951907</c:v>
                </c:pt>
                <c:pt idx="764">
                  <c:v>55.11520561532005</c:v>
                </c:pt>
                <c:pt idx="765">
                  <c:v>55.089837491416802</c:v>
                </c:pt>
                <c:pt idx="766">
                  <c:v>55.099565117875954</c:v>
                </c:pt>
                <c:pt idx="767">
                  <c:v>55.056649118791498</c:v>
                </c:pt>
                <c:pt idx="768">
                  <c:v>55.035667963683537</c:v>
                </c:pt>
                <c:pt idx="769">
                  <c:v>55.041008621347387</c:v>
                </c:pt>
                <c:pt idx="770">
                  <c:v>55.022888532845045</c:v>
                </c:pt>
                <c:pt idx="771">
                  <c:v>55.01697566186008</c:v>
                </c:pt>
                <c:pt idx="772">
                  <c:v>55.007057297627213</c:v>
                </c:pt>
                <c:pt idx="773">
                  <c:v>55.036240177004643</c:v>
                </c:pt>
                <c:pt idx="774">
                  <c:v>55.03624017700465</c:v>
                </c:pt>
                <c:pt idx="775">
                  <c:v>55.04634927901121</c:v>
                </c:pt>
                <c:pt idx="776">
                  <c:v>55.023079270618759</c:v>
                </c:pt>
                <c:pt idx="777">
                  <c:v>55.03910124361029</c:v>
                </c:pt>
                <c:pt idx="778">
                  <c:v>54.887846189059289</c:v>
                </c:pt>
                <c:pt idx="779">
                  <c:v>54.891851682307177</c:v>
                </c:pt>
                <c:pt idx="780">
                  <c:v>54.883077744716573</c:v>
                </c:pt>
                <c:pt idx="781">
                  <c:v>54.889181353475237</c:v>
                </c:pt>
                <c:pt idx="782">
                  <c:v>54.925040054932481</c:v>
                </c:pt>
                <c:pt idx="783">
                  <c:v>54.920462348363472</c:v>
                </c:pt>
                <c:pt idx="784">
                  <c:v>54.932860303654536</c:v>
                </c:pt>
                <c:pt idx="785">
                  <c:v>54.951171129930557</c:v>
                </c:pt>
                <c:pt idx="786">
                  <c:v>55.014114595254441</c:v>
                </c:pt>
                <c:pt idx="787">
                  <c:v>55.095178149080631</c:v>
                </c:pt>
                <c:pt idx="788">
                  <c:v>55.292401007095428</c:v>
                </c:pt>
                <c:pt idx="789">
                  <c:v>55.323491264209949</c:v>
                </c:pt>
                <c:pt idx="790">
                  <c:v>55.369649805447452</c:v>
                </c:pt>
                <c:pt idx="791">
                  <c:v>55.403982604715033</c:v>
                </c:pt>
                <c:pt idx="792">
                  <c:v>55.419241626611736</c:v>
                </c:pt>
                <c:pt idx="793">
                  <c:v>55.449950408178822</c:v>
                </c:pt>
                <c:pt idx="794">
                  <c:v>55.514419775692389</c:v>
                </c:pt>
                <c:pt idx="795">
                  <c:v>55.547989623865121</c:v>
                </c:pt>
                <c:pt idx="796">
                  <c:v>55.473029678797602</c:v>
                </c:pt>
                <c:pt idx="797">
                  <c:v>55.43945983062487</c:v>
                </c:pt>
                <c:pt idx="798">
                  <c:v>55.46368352788587</c:v>
                </c:pt>
                <c:pt idx="799">
                  <c:v>55.4863813229572</c:v>
                </c:pt>
                <c:pt idx="800">
                  <c:v>55.521667811093302</c:v>
                </c:pt>
                <c:pt idx="801">
                  <c:v>55.543030441748684</c:v>
                </c:pt>
                <c:pt idx="802">
                  <c:v>55.566872663462256</c:v>
                </c:pt>
                <c:pt idx="803">
                  <c:v>55.587281605249089</c:v>
                </c:pt>
                <c:pt idx="804">
                  <c:v>55.5964370183871</c:v>
                </c:pt>
                <c:pt idx="805">
                  <c:v>55.623903257801146</c:v>
                </c:pt>
                <c:pt idx="806">
                  <c:v>55.710879682612315</c:v>
                </c:pt>
                <c:pt idx="807">
                  <c:v>55.745021744106182</c:v>
                </c:pt>
                <c:pt idx="808">
                  <c:v>55.766765850308971</c:v>
                </c:pt>
                <c:pt idx="809">
                  <c:v>55.807965209430066</c:v>
                </c:pt>
                <c:pt idx="810">
                  <c:v>55.828374151216892</c:v>
                </c:pt>
                <c:pt idx="811">
                  <c:v>55.850308995193402</c:v>
                </c:pt>
                <c:pt idx="812">
                  <c:v>55.86461432822157</c:v>
                </c:pt>
                <c:pt idx="813">
                  <c:v>55.881780727855357</c:v>
                </c:pt>
                <c:pt idx="814">
                  <c:v>55.899710078583972</c:v>
                </c:pt>
                <c:pt idx="815">
                  <c:v>55.918402380407414</c:v>
                </c:pt>
                <c:pt idx="816">
                  <c:v>55.698672465094987</c:v>
                </c:pt>
                <c:pt idx="817">
                  <c:v>55.694476234073399</c:v>
                </c:pt>
                <c:pt idx="818">
                  <c:v>55.744449530785083</c:v>
                </c:pt>
                <c:pt idx="819">
                  <c:v>55.724231326771964</c:v>
                </c:pt>
                <c:pt idx="820">
                  <c:v>55.708590829327832</c:v>
                </c:pt>
                <c:pt idx="821">
                  <c:v>55.70401312275883</c:v>
                </c:pt>
                <c:pt idx="822">
                  <c:v>55.717746242465864</c:v>
                </c:pt>
                <c:pt idx="823">
                  <c:v>55.702677958342882</c:v>
                </c:pt>
                <c:pt idx="824">
                  <c:v>55.683794918745718</c:v>
                </c:pt>
                <c:pt idx="825">
                  <c:v>55.659761959258425</c:v>
                </c:pt>
                <c:pt idx="826">
                  <c:v>55.875677119096665</c:v>
                </c:pt>
                <c:pt idx="827">
                  <c:v>55.880827038986794</c:v>
                </c:pt>
                <c:pt idx="828">
                  <c:v>55.822842755779355</c:v>
                </c:pt>
                <c:pt idx="829">
                  <c:v>55.824177920195304</c:v>
                </c:pt>
                <c:pt idx="830">
                  <c:v>55.905813687342643</c:v>
                </c:pt>
                <c:pt idx="831">
                  <c:v>55.777637903410394</c:v>
                </c:pt>
                <c:pt idx="832">
                  <c:v>55.74177920195315</c:v>
                </c:pt>
                <c:pt idx="833">
                  <c:v>55.74177920195315</c:v>
                </c:pt>
                <c:pt idx="834">
                  <c:v>55.731670099946584</c:v>
                </c:pt>
                <c:pt idx="835">
                  <c:v>55.728999771114658</c:v>
                </c:pt>
                <c:pt idx="836">
                  <c:v>55.71278706034942</c:v>
                </c:pt>
                <c:pt idx="837">
                  <c:v>55.697528038452731</c:v>
                </c:pt>
                <c:pt idx="838">
                  <c:v>55.682269016556027</c:v>
                </c:pt>
                <c:pt idx="839">
                  <c:v>55.641832608529796</c:v>
                </c:pt>
                <c:pt idx="840">
                  <c:v>55.54283970397497</c:v>
                </c:pt>
                <c:pt idx="841">
                  <c:v>55.63229571984435</c:v>
                </c:pt>
                <c:pt idx="842">
                  <c:v>55.639162279697857</c:v>
                </c:pt>
                <c:pt idx="843">
                  <c:v>55.64393072404058</c:v>
                </c:pt>
                <c:pt idx="844">
                  <c:v>55.622949568932619</c:v>
                </c:pt>
                <c:pt idx="845">
                  <c:v>55.625619897764544</c:v>
                </c:pt>
                <c:pt idx="846">
                  <c:v>55.600061036087581</c:v>
                </c:pt>
                <c:pt idx="847">
                  <c:v>55.590333409628442</c:v>
                </c:pt>
                <c:pt idx="848">
                  <c:v>55.58556496528572</c:v>
                </c:pt>
                <c:pt idx="849">
                  <c:v>55.575074387731739</c:v>
                </c:pt>
                <c:pt idx="850">
                  <c:v>55.540169375143044</c:v>
                </c:pt>
                <c:pt idx="851">
                  <c:v>55.55199511711298</c:v>
                </c:pt>
                <c:pt idx="852">
                  <c:v>55.520904859998474</c:v>
                </c:pt>
                <c:pt idx="853">
                  <c:v>55.485618371862358</c:v>
                </c:pt>
                <c:pt idx="854">
                  <c:v>55.490386816205067</c:v>
                </c:pt>
                <c:pt idx="855">
                  <c:v>55.457770656900891</c:v>
                </c:pt>
                <c:pt idx="856">
                  <c:v>55.454528114747838</c:v>
                </c:pt>
                <c:pt idx="857">
                  <c:v>55.4318303196765</c:v>
                </c:pt>
                <c:pt idx="858">
                  <c:v>55.413138017853065</c:v>
                </c:pt>
                <c:pt idx="859">
                  <c:v>55.423819333180759</c:v>
                </c:pt>
                <c:pt idx="860">
                  <c:v>55.435454337376981</c:v>
                </c:pt>
                <c:pt idx="861">
                  <c:v>55.426871137560092</c:v>
                </c:pt>
                <c:pt idx="862">
                  <c:v>55.430685893034273</c:v>
                </c:pt>
                <c:pt idx="863">
                  <c:v>55.448233768215481</c:v>
                </c:pt>
                <c:pt idx="864">
                  <c:v>55.452239261463355</c:v>
                </c:pt>
                <c:pt idx="865">
                  <c:v>55.513847562371268</c:v>
                </c:pt>
                <c:pt idx="866">
                  <c:v>55.513847562371254</c:v>
                </c:pt>
                <c:pt idx="867">
                  <c:v>55.540932326237886</c:v>
                </c:pt>
                <c:pt idx="868">
                  <c:v>55.561341268024719</c:v>
                </c:pt>
                <c:pt idx="869">
                  <c:v>55.577172503242551</c:v>
                </c:pt>
                <c:pt idx="870">
                  <c:v>55.594148165102617</c:v>
                </c:pt>
                <c:pt idx="871">
                  <c:v>55.373273823147926</c:v>
                </c:pt>
                <c:pt idx="872">
                  <c:v>55.40608072022583</c:v>
                </c:pt>
                <c:pt idx="873">
                  <c:v>55.423628595407024</c:v>
                </c:pt>
                <c:pt idx="874">
                  <c:v>55.446326390478362</c:v>
                </c:pt>
                <c:pt idx="875">
                  <c:v>55.397116044861512</c:v>
                </c:pt>
                <c:pt idx="876">
                  <c:v>55.434691386282125</c:v>
                </c:pt>
                <c:pt idx="877">
                  <c:v>55.422865644312182</c:v>
                </c:pt>
                <c:pt idx="878">
                  <c:v>55.468642710002278</c:v>
                </c:pt>
                <c:pt idx="879">
                  <c:v>55.496108949416325</c:v>
                </c:pt>
                <c:pt idx="880">
                  <c:v>55.526245517662304</c:v>
                </c:pt>
                <c:pt idx="881">
                  <c:v>55.790989547569986</c:v>
                </c:pt>
                <c:pt idx="882">
                  <c:v>55.800526436255424</c:v>
                </c:pt>
                <c:pt idx="883">
                  <c:v>55.806630045014096</c:v>
                </c:pt>
                <c:pt idx="884">
                  <c:v>55.817311360341797</c:v>
                </c:pt>
                <c:pt idx="885">
                  <c:v>55.937666895551992</c:v>
                </c:pt>
                <c:pt idx="886">
                  <c:v>55.952735179674981</c:v>
                </c:pt>
                <c:pt idx="887">
                  <c:v>55.988975356679632</c:v>
                </c:pt>
                <c:pt idx="888">
                  <c:v>55.982871747920953</c:v>
                </c:pt>
                <c:pt idx="889">
                  <c:v>55.992599374380106</c:v>
                </c:pt>
                <c:pt idx="890">
                  <c:v>55.998512245365077</c:v>
                </c:pt>
                <c:pt idx="891">
                  <c:v>56.004615854123756</c:v>
                </c:pt>
                <c:pt idx="892">
                  <c:v>56.000228885328468</c:v>
                </c:pt>
                <c:pt idx="893">
                  <c:v>55.79575799191273</c:v>
                </c:pt>
                <c:pt idx="894">
                  <c:v>55.796330205233843</c:v>
                </c:pt>
                <c:pt idx="895">
                  <c:v>55.693713282978557</c:v>
                </c:pt>
                <c:pt idx="896">
                  <c:v>55.703822384985116</c:v>
                </c:pt>
                <c:pt idx="897">
                  <c:v>55.699053940642401</c:v>
                </c:pt>
                <c:pt idx="898">
                  <c:v>55.703059433890282</c:v>
                </c:pt>
                <c:pt idx="899">
                  <c:v>55.675402456702521</c:v>
                </c:pt>
                <c:pt idx="900">
                  <c:v>55.662050812542908</c:v>
                </c:pt>
                <c:pt idx="901">
                  <c:v>55.634775310902555</c:v>
                </c:pt>
                <c:pt idx="902">
                  <c:v>55.638590066376729</c:v>
                </c:pt>
                <c:pt idx="903">
                  <c:v>55.84153505760279</c:v>
                </c:pt>
                <c:pt idx="904">
                  <c:v>55.839436942091993</c:v>
                </c:pt>
                <c:pt idx="905">
                  <c:v>55.835049973296691</c:v>
                </c:pt>
                <c:pt idx="906">
                  <c:v>55.811207751583119</c:v>
                </c:pt>
                <c:pt idx="907">
                  <c:v>55.794613565270446</c:v>
                </c:pt>
                <c:pt idx="908">
                  <c:v>55.774013885709905</c:v>
                </c:pt>
                <c:pt idx="909">
                  <c:v>55.799000534065748</c:v>
                </c:pt>
                <c:pt idx="910">
                  <c:v>55.837911039902323</c:v>
                </c:pt>
                <c:pt idx="911">
                  <c:v>55.846875715266641</c:v>
                </c:pt>
                <c:pt idx="912">
                  <c:v>55.841725795376512</c:v>
                </c:pt>
                <c:pt idx="913">
                  <c:v>55.841725795376497</c:v>
                </c:pt>
                <c:pt idx="914">
                  <c:v>55.832761120012186</c:v>
                </c:pt>
                <c:pt idx="915">
                  <c:v>55.831235217822531</c:v>
                </c:pt>
                <c:pt idx="916">
                  <c:v>55.841725795376512</c:v>
                </c:pt>
                <c:pt idx="917">
                  <c:v>55.83733882658121</c:v>
                </c:pt>
                <c:pt idx="918">
                  <c:v>55.83733882658121</c:v>
                </c:pt>
                <c:pt idx="919">
                  <c:v>55.814450293736158</c:v>
                </c:pt>
                <c:pt idx="920">
                  <c:v>55.77248798352025</c:v>
                </c:pt>
                <c:pt idx="921">
                  <c:v>55.749027237354071</c:v>
                </c:pt>
                <c:pt idx="922">
                  <c:v>55.754940108339042</c:v>
                </c:pt>
                <c:pt idx="923">
                  <c:v>55.745021744106189</c:v>
                </c:pt>
                <c:pt idx="924">
                  <c:v>55.7362478065156</c:v>
                </c:pt>
                <c:pt idx="925">
                  <c:v>55.744258793011362</c:v>
                </c:pt>
                <c:pt idx="926">
                  <c:v>55.724994277866777</c:v>
                </c:pt>
                <c:pt idx="927">
                  <c:v>55.711261158159743</c:v>
                </c:pt>
                <c:pt idx="928">
                  <c:v>55.703250171663981</c:v>
                </c:pt>
                <c:pt idx="929">
                  <c:v>55.698481727321258</c:v>
                </c:pt>
                <c:pt idx="930">
                  <c:v>55.680170901045223</c:v>
                </c:pt>
                <c:pt idx="931">
                  <c:v>55.691424429694031</c:v>
                </c:pt>
                <c:pt idx="932">
                  <c:v>55.69581139848934</c:v>
                </c:pt>
                <c:pt idx="933">
                  <c:v>55.682078278782321</c:v>
                </c:pt>
                <c:pt idx="934">
                  <c:v>55.669489585717528</c:v>
                </c:pt>
                <c:pt idx="935">
                  <c:v>55.647745479514739</c:v>
                </c:pt>
                <c:pt idx="936">
                  <c:v>55.656900892652779</c:v>
                </c:pt>
                <c:pt idx="937">
                  <c:v>55.660715648126953</c:v>
                </c:pt>
                <c:pt idx="938">
                  <c:v>55.642214084077217</c:v>
                </c:pt>
                <c:pt idx="939">
                  <c:v>55.630769817654688</c:v>
                </c:pt>
                <c:pt idx="940">
                  <c:v>55.634775310902583</c:v>
                </c:pt>
                <c:pt idx="941">
                  <c:v>55.638971541924171</c:v>
                </c:pt>
                <c:pt idx="942">
                  <c:v>55.594720378423759</c:v>
                </c:pt>
                <c:pt idx="943">
                  <c:v>55.595483329518586</c:v>
                </c:pt>
                <c:pt idx="944">
                  <c:v>55.589379720759908</c:v>
                </c:pt>
                <c:pt idx="945">
                  <c:v>55.600061036087581</c:v>
                </c:pt>
                <c:pt idx="946">
                  <c:v>55.588807507438773</c:v>
                </c:pt>
                <c:pt idx="947">
                  <c:v>55.606927595941102</c:v>
                </c:pt>
                <c:pt idx="948">
                  <c:v>55.617608911268782</c:v>
                </c:pt>
                <c:pt idx="949">
                  <c:v>55.628671702143876</c:v>
                </c:pt>
                <c:pt idx="950">
                  <c:v>55.675020981155093</c:v>
                </c:pt>
                <c:pt idx="951">
                  <c:v>55.607499809262208</c:v>
                </c:pt>
                <c:pt idx="952">
                  <c:v>55.650415808346665</c:v>
                </c:pt>
                <c:pt idx="953">
                  <c:v>55.720798046845189</c:v>
                </c:pt>
                <c:pt idx="954">
                  <c:v>55.726901655603868</c:v>
                </c:pt>
                <c:pt idx="955">
                  <c:v>55.739108873121232</c:v>
                </c:pt>
                <c:pt idx="956">
                  <c:v>55.747882810711836</c:v>
                </c:pt>
                <c:pt idx="957">
                  <c:v>55.759899290455472</c:v>
                </c:pt>
                <c:pt idx="958">
                  <c:v>55.767910276951241</c:v>
                </c:pt>
                <c:pt idx="959">
                  <c:v>55.762188143739976</c:v>
                </c:pt>
                <c:pt idx="960">
                  <c:v>55.757801174944674</c:v>
                </c:pt>
                <c:pt idx="961">
                  <c:v>55.788319218738067</c:v>
                </c:pt>
                <c:pt idx="962">
                  <c:v>55.76237888151369</c:v>
                </c:pt>
                <c:pt idx="963">
                  <c:v>55.703059433890267</c:v>
                </c:pt>
                <c:pt idx="964">
                  <c:v>55.724422064545649</c:v>
                </c:pt>
                <c:pt idx="965">
                  <c:v>55.518425268940256</c:v>
                </c:pt>
                <c:pt idx="966">
                  <c:v>55.579461356527041</c:v>
                </c:pt>
                <c:pt idx="967">
                  <c:v>55.564202334630352</c:v>
                </c:pt>
                <c:pt idx="968">
                  <c:v>55.558861676966501</c:v>
                </c:pt>
                <c:pt idx="969">
                  <c:v>55.583466849774922</c:v>
                </c:pt>
                <c:pt idx="970">
                  <c:v>55.561150530251005</c:v>
                </c:pt>
                <c:pt idx="971">
                  <c:v>55.610170138094155</c:v>
                </c:pt>
                <c:pt idx="972">
                  <c:v>55.628480964370191</c:v>
                </c:pt>
                <c:pt idx="973">
                  <c:v>55.639925230792713</c:v>
                </c:pt>
                <c:pt idx="974">
                  <c:v>55.636682688639652</c:v>
                </c:pt>
                <c:pt idx="975">
                  <c:v>55.854505226215011</c:v>
                </c:pt>
                <c:pt idx="976">
                  <c:v>55.822461280231927</c:v>
                </c:pt>
                <c:pt idx="977">
                  <c:v>55.825131609063853</c:v>
                </c:pt>
                <c:pt idx="978">
                  <c:v>55.845540550850686</c:v>
                </c:pt>
                <c:pt idx="979">
                  <c:v>55.83581292439154</c:v>
                </c:pt>
                <c:pt idx="980">
                  <c:v>55.838101777676044</c:v>
                </c:pt>
                <c:pt idx="981">
                  <c:v>55.842488746471346</c:v>
                </c:pt>
                <c:pt idx="982">
                  <c:v>55.83562218661784</c:v>
                </c:pt>
                <c:pt idx="983">
                  <c:v>55.829900053406575</c:v>
                </c:pt>
                <c:pt idx="984">
                  <c:v>55.796330205233858</c:v>
                </c:pt>
                <c:pt idx="985">
                  <c:v>55.795185778591602</c:v>
                </c:pt>
                <c:pt idx="986">
                  <c:v>55.763332570382246</c:v>
                </c:pt>
                <c:pt idx="987">
                  <c:v>55.754558632791642</c:v>
                </c:pt>
                <c:pt idx="988">
                  <c:v>55.74101625085833</c:v>
                </c:pt>
                <c:pt idx="989">
                  <c:v>55.727473868925017</c:v>
                </c:pt>
                <c:pt idx="990">
                  <c:v>55.719844357976662</c:v>
                </c:pt>
                <c:pt idx="991">
                  <c:v>55.700770580605784</c:v>
                </c:pt>
                <c:pt idx="992">
                  <c:v>55.700579842832077</c:v>
                </c:pt>
                <c:pt idx="993">
                  <c:v>55.685511558709081</c:v>
                </c:pt>
                <c:pt idx="994">
                  <c:v>55.711451895933465</c:v>
                </c:pt>
                <c:pt idx="995">
                  <c:v>55.699626153963528</c:v>
                </c:pt>
                <c:pt idx="996">
                  <c:v>55.691805905241459</c:v>
                </c:pt>
                <c:pt idx="997">
                  <c:v>55.688754100862113</c:v>
                </c:pt>
                <c:pt idx="998">
                  <c:v>55.690089265278083</c:v>
                </c:pt>
                <c:pt idx="999">
                  <c:v>55.696383611810475</c:v>
                </c:pt>
                <c:pt idx="1000">
                  <c:v>55.685130083161674</c:v>
                </c:pt>
                <c:pt idx="1001">
                  <c:v>55.679789425497823</c:v>
                </c:pt>
                <c:pt idx="1002">
                  <c:v>55.648317692835882</c:v>
                </c:pt>
                <c:pt idx="1003">
                  <c:v>55.660334172579532</c:v>
                </c:pt>
                <c:pt idx="1004">
                  <c:v>55.658808270389862</c:v>
                </c:pt>
                <c:pt idx="1005">
                  <c:v>55.647745479514754</c:v>
                </c:pt>
                <c:pt idx="1006">
                  <c:v>55.661860074769194</c:v>
                </c:pt>
                <c:pt idx="1007">
                  <c:v>55.658808270389862</c:v>
                </c:pt>
                <c:pt idx="1008">
                  <c:v>55.643549248493159</c:v>
                </c:pt>
                <c:pt idx="1009">
                  <c:v>55.654802777141981</c:v>
                </c:pt>
                <c:pt idx="1010">
                  <c:v>55.647936217288461</c:v>
                </c:pt>
                <c:pt idx="1011">
                  <c:v>55.652895399404898</c:v>
                </c:pt>
                <c:pt idx="1012">
                  <c:v>55.674639505607686</c:v>
                </c:pt>
                <c:pt idx="1013">
                  <c:v>55.656519417105343</c:v>
                </c:pt>
                <c:pt idx="1014">
                  <c:v>55.636873426413352</c:v>
                </c:pt>
                <c:pt idx="1015">
                  <c:v>55.644312199587986</c:v>
                </c:pt>
                <c:pt idx="1016">
                  <c:v>55.628862439917576</c:v>
                </c:pt>
                <c:pt idx="1017">
                  <c:v>55.642404821850903</c:v>
                </c:pt>
                <c:pt idx="1018">
                  <c:v>55.667009994659324</c:v>
                </c:pt>
                <c:pt idx="1019">
                  <c:v>55.642023346303482</c:v>
                </c:pt>
                <c:pt idx="1020">
                  <c:v>55.647936217288454</c:v>
                </c:pt>
                <c:pt idx="1021">
                  <c:v>55.646219577325077</c:v>
                </c:pt>
                <c:pt idx="1022">
                  <c:v>55.643549248493159</c:v>
                </c:pt>
                <c:pt idx="1023">
                  <c:v>55.658617532616141</c:v>
                </c:pt>
                <c:pt idx="1024">
                  <c:v>55.670824750133498</c:v>
                </c:pt>
                <c:pt idx="1025">
                  <c:v>55.680933852140058</c:v>
                </c:pt>
                <c:pt idx="1026">
                  <c:v>55.588998245212473</c:v>
                </c:pt>
                <c:pt idx="1027">
                  <c:v>55.601014724956109</c:v>
                </c:pt>
                <c:pt idx="1028">
                  <c:v>55.584611276417164</c:v>
                </c:pt>
                <c:pt idx="1029">
                  <c:v>55.607881284809629</c:v>
                </c:pt>
                <c:pt idx="1030">
                  <c:v>55.652895399404898</c:v>
                </c:pt>
                <c:pt idx="1031">
                  <c:v>55.694094758525964</c:v>
                </c:pt>
                <c:pt idx="1032">
                  <c:v>55.69218738078888</c:v>
                </c:pt>
                <c:pt idx="1033">
                  <c:v>55.68532082093536</c:v>
                </c:pt>
                <c:pt idx="1034">
                  <c:v>55.691233691920331</c:v>
                </c:pt>
                <c:pt idx="1035">
                  <c:v>55.684367132066839</c:v>
                </c:pt>
                <c:pt idx="1036">
                  <c:v>55.787556267643239</c:v>
                </c:pt>
                <c:pt idx="1037">
                  <c:v>55.776684214541845</c:v>
                </c:pt>
                <c:pt idx="1038">
                  <c:v>55.772678721293957</c:v>
                </c:pt>
                <c:pt idx="1039">
                  <c:v>55.769436179140904</c:v>
                </c:pt>
                <c:pt idx="1040">
                  <c:v>55.736247806515586</c:v>
                </c:pt>
                <c:pt idx="1041">
                  <c:v>55.693331807431129</c:v>
                </c:pt>
                <c:pt idx="1042">
                  <c:v>55.720225833524054</c:v>
                </c:pt>
                <c:pt idx="1043">
                  <c:v>55.737964446478962</c:v>
                </c:pt>
                <c:pt idx="1044">
                  <c:v>55.744640268558783</c:v>
                </c:pt>
                <c:pt idx="1045">
                  <c:v>55.735675593194472</c:v>
                </c:pt>
                <c:pt idx="1046">
                  <c:v>55.724040588998243</c:v>
                </c:pt>
                <c:pt idx="1047">
                  <c:v>55.717555504692157</c:v>
                </c:pt>
                <c:pt idx="1048">
                  <c:v>55.723277637903415</c:v>
                </c:pt>
                <c:pt idx="1049">
                  <c:v>55.71908140688182</c:v>
                </c:pt>
                <c:pt idx="1050">
                  <c:v>55.705729762722214</c:v>
                </c:pt>
                <c:pt idx="1051">
                  <c:v>55.722133211261166</c:v>
                </c:pt>
                <c:pt idx="1052">
                  <c:v>55.695429922941948</c:v>
                </c:pt>
                <c:pt idx="1053">
                  <c:v>55.684939345387953</c:v>
                </c:pt>
                <c:pt idx="1054">
                  <c:v>55.665865568017082</c:v>
                </c:pt>
                <c:pt idx="1055">
                  <c:v>55.665865568017082</c:v>
                </c:pt>
                <c:pt idx="1056">
                  <c:v>55.687418936446171</c:v>
                </c:pt>
                <c:pt idx="1057">
                  <c:v>55.684748607614246</c:v>
                </c:pt>
                <c:pt idx="1058">
                  <c:v>55.682459754329727</c:v>
                </c:pt>
                <c:pt idx="1059">
                  <c:v>55.684176394293118</c:v>
                </c:pt>
                <c:pt idx="1060">
                  <c:v>55.701152056153191</c:v>
                </c:pt>
                <c:pt idx="1061">
                  <c:v>55.690089265278097</c:v>
                </c:pt>
                <c:pt idx="1062">
                  <c:v>55.716792553597315</c:v>
                </c:pt>
                <c:pt idx="1063">
                  <c:v>55.727283131151282</c:v>
                </c:pt>
                <c:pt idx="1064">
                  <c:v>55.748264286259243</c:v>
                </c:pt>
                <c:pt idx="1065">
                  <c:v>55.753604943923087</c:v>
                </c:pt>
                <c:pt idx="1066">
                  <c:v>55.743114366369113</c:v>
                </c:pt>
                <c:pt idx="1067">
                  <c:v>55.766002899214165</c:v>
                </c:pt>
                <c:pt idx="1068">
                  <c:v>55.760852979324035</c:v>
                </c:pt>
                <c:pt idx="1069">
                  <c:v>55.743305104142827</c:v>
                </c:pt>
                <c:pt idx="1070">
                  <c:v>55.726329442282747</c:v>
                </c:pt>
                <c:pt idx="1071">
                  <c:v>55.721560997940024</c:v>
                </c:pt>
                <c:pt idx="1072">
                  <c:v>55.691805905241459</c:v>
                </c:pt>
                <c:pt idx="1073">
                  <c:v>55.674067292286551</c:v>
                </c:pt>
                <c:pt idx="1074">
                  <c:v>55.661287861448066</c:v>
                </c:pt>
                <c:pt idx="1075">
                  <c:v>55.666628519111917</c:v>
                </c:pt>
                <c:pt idx="1076">
                  <c:v>55.664911879148541</c:v>
                </c:pt>
                <c:pt idx="1077">
                  <c:v>55.643167772945752</c:v>
                </c:pt>
                <c:pt idx="1078">
                  <c:v>55.646410315098784</c:v>
                </c:pt>
                <c:pt idx="1079">
                  <c:v>55.661669336995487</c:v>
                </c:pt>
                <c:pt idx="1080">
                  <c:v>55.669298847943836</c:v>
                </c:pt>
                <c:pt idx="1081">
                  <c:v>55.662623025864022</c:v>
                </c:pt>
                <c:pt idx="1082">
                  <c:v>55.667963683527873</c:v>
                </c:pt>
                <c:pt idx="1083">
                  <c:v>55.66777294575418</c:v>
                </c:pt>
                <c:pt idx="1084">
                  <c:v>55.667009994659324</c:v>
                </c:pt>
                <c:pt idx="1085">
                  <c:v>55.658808270389862</c:v>
                </c:pt>
                <c:pt idx="1086">
                  <c:v>55.65308613717859</c:v>
                </c:pt>
                <c:pt idx="1087">
                  <c:v>55.640497444113819</c:v>
                </c:pt>
                <c:pt idx="1088">
                  <c:v>55.650797283894086</c:v>
                </c:pt>
                <c:pt idx="1089">
                  <c:v>55.643549248493152</c:v>
                </c:pt>
                <c:pt idx="1090">
                  <c:v>55.6509880216678</c:v>
                </c:pt>
                <c:pt idx="1091">
                  <c:v>55.675593194476221</c:v>
                </c:pt>
                <c:pt idx="1092">
                  <c:v>55.665484092469669</c:v>
                </c:pt>
                <c:pt idx="1093">
                  <c:v>55.666056305790789</c:v>
                </c:pt>
                <c:pt idx="1094">
                  <c:v>55.658808270389862</c:v>
                </c:pt>
                <c:pt idx="1095">
                  <c:v>55.663195239185157</c:v>
                </c:pt>
                <c:pt idx="1096">
                  <c:v>55.611505302510089</c:v>
                </c:pt>
                <c:pt idx="1097">
                  <c:v>55.606927595941087</c:v>
                </c:pt>
                <c:pt idx="1098">
                  <c:v>55.586327916380547</c:v>
                </c:pt>
                <c:pt idx="1099">
                  <c:v>55.58079652094299</c:v>
                </c:pt>
                <c:pt idx="1100">
                  <c:v>55.56916151674676</c:v>
                </c:pt>
                <c:pt idx="1101">
                  <c:v>55.562485694666954</c:v>
                </c:pt>
                <c:pt idx="1102">
                  <c:v>55.603112840466892</c:v>
                </c:pt>
                <c:pt idx="1103">
                  <c:v>55.612649729152324</c:v>
                </c:pt>
                <c:pt idx="1104">
                  <c:v>55.646028839551363</c:v>
                </c:pt>
                <c:pt idx="1105">
                  <c:v>55.647364003967333</c:v>
                </c:pt>
                <c:pt idx="1106">
                  <c:v>55.708400091554118</c:v>
                </c:pt>
                <c:pt idx="1107">
                  <c:v>55.733958953231095</c:v>
                </c:pt>
                <c:pt idx="1108">
                  <c:v>55.741588464179451</c:v>
                </c:pt>
                <c:pt idx="1109">
                  <c:v>55.756275272755012</c:v>
                </c:pt>
                <c:pt idx="1110">
                  <c:v>55.759708552681772</c:v>
                </c:pt>
                <c:pt idx="1111">
                  <c:v>55.755703059433891</c:v>
                </c:pt>
                <c:pt idx="1112">
                  <c:v>55.75169756618601</c:v>
                </c:pt>
                <c:pt idx="1113">
                  <c:v>55.749599450675213</c:v>
                </c:pt>
                <c:pt idx="1114">
                  <c:v>55.733768215457381</c:v>
                </c:pt>
                <c:pt idx="1115">
                  <c:v>55.773632410162506</c:v>
                </c:pt>
                <c:pt idx="1116">
                  <c:v>55.764667734798209</c:v>
                </c:pt>
                <c:pt idx="1117">
                  <c:v>55.748264286259257</c:v>
                </c:pt>
                <c:pt idx="1118">
                  <c:v>55.757801174944689</c:v>
                </c:pt>
                <c:pt idx="1119">
                  <c:v>55.742732890821699</c:v>
                </c:pt>
                <c:pt idx="1120">
                  <c:v>55.731479362172877</c:v>
                </c:pt>
                <c:pt idx="1121">
                  <c:v>55.71927214465552</c:v>
                </c:pt>
                <c:pt idx="1122">
                  <c:v>55.679598687724102</c:v>
                </c:pt>
                <c:pt idx="1123">
                  <c:v>55.657282368200185</c:v>
                </c:pt>
                <c:pt idx="1124">
                  <c:v>55.642786297398331</c:v>
                </c:pt>
                <c:pt idx="1125">
                  <c:v>55.586900129701668</c:v>
                </c:pt>
                <c:pt idx="1126">
                  <c:v>55.590714885175842</c:v>
                </c:pt>
                <c:pt idx="1127">
                  <c:v>55.606164644846238</c:v>
                </c:pt>
                <c:pt idx="1128">
                  <c:v>55.599107347219011</c:v>
                </c:pt>
                <c:pt idx="1129">
                  <c:v>55.615320057984249</c:v>
                </c:pt>
                <c:pt idx="1130">
                  <c:v>55.629243915464983</c:v>
                </c:pt>
                <c:pt idx="1131">
                  <c:v>55.630579079880953</c:v>
                </c:pt>
                <c:pt idx="1132">
                  <c:v>55.655184252689381</c:v>
                </c:pt>
                <c:pt idx="1133">
                  <c:v>55.665484092469647</c:v>
                </c:pt>
                <c:pt idx="1134">
                  <c:v>55.654802777141967</c:v>
                </c:pt>
                <c:pt idx="1135">
                  <c:v>55.668345159075294</c:v>
                </c:pt>
                <c:pt idx="1136">
                  <c:v>55.662050812542894</c:v>
                </c:pt>
                <c:pt idx="1137">
                  <c:v>55.6445029373617</c:v>
                </c:pt>
                <c:pt idx="1138">
                  <c:v>55.644693675135407</c:v>
                </c:pt>
                <c:pt idx="1139">
                  <c:v>55.637254901960759</c:v>
                </c:pt>
                <c:pt idx="1140">
                  <c:v>55.63763637750818</c:v>
                </c:pt>
                <c:pt idx="1141">
                  <c:v>55.648889906157009</c:v>
                </c:pt>
                <c:pt idx="1142">
                  <c:v>55.638017853055615</c:v>
                </c:pt>
                <c:pt idx="1143">
                  <c:v>55.636110475318517</c:v>
                </c:pt>
                <c:pt idx="1144">
                  <c:v>55.644312199587986</c:v>
                </c:pt>
                <c:pt idx="1145">
                  <c:v>55.641451132982354</c:v>
                </c:pt>
                <c:pt idx="1146">
                  <c:v>55.654421301594553</c:v>
                </c:pt>
                <c:pt idx="1147">
                  <c:v>55.665865568017082</c:v>
                </c:pt>
                <c:pt idx="1148">
                  <c:v>55.658045319295027</c:v>
                </c:pt>
                <c:pt idx="1149">
                  <c:v>55.658236057068734</c:v>
                </c:pt>
                <c:pt idx="1150">
                  <c:v>55.643549248493173</c:v>
                </c:pt>
                <c:pt idx="1151">
                  <c:v>55.633249408712892</c:v>
                </c:pt>
                <c:pt idx="1152">
                  <c:v>55.626382848859386</c:v>
                </c:pt>
                <c:pt idx="1153">
                  <c:v>55.634966048676276</c:v>
                </c:pt>
                <c:pt idx="1154">
                  <c:v>55.646791790646219</c:v>
                </c:pt>
                <c:pt idx="1155">
                  <c:v>55.622758831158919</c:v>
                </c:pt>
                <c:pt idx="1156">
                  <c:v>55.598344396124233</c:v>
                </c:pt>
                <c:pt idx="1157">
                  <c:v>55.588044556343959</c:v>
                </c:pt>
                <c:pt idx="1158">
                  <c:v>55.599298084992768</c:v>
                </c:pt>
                <c:pt idx="1159">
                  <c:v>55.611123826962704</c:v>
                </c:pt>
                <c:pt idx="1160">
                  <c:v>55.611314564736404</c:v>
                </c:pt>
                <c:pt idx="1161">
                  <c:v>55.608834973678178</c:v>
                </c:pt>
                <c:pt idx="1162">
                  <c:v>55.614938582436857</c:v>
                </c:pt>
                <c:pt idx="1163">
                  <c:v>55.507934691386275</c:v>
                </c:pt>
                <c:pt idx="1164">
                  <c:v>55.503166247043566</c:v>
                </c:pt>
                <c:pt idx="1165">
                  <c:v>55.534828717479193</c:v>
                </c:pt>
                <c:pt idx="1166">
                  <c:v>55.552376592660401</c:v>
                </c:pt>
                <c:pt idx="1167">
                  <c:v>55.546082246128016</c:v>
                </c:pt>
                <c:pt idx="1168">
                  <c:v>55.541504539559</c:v>
                </c:pt>
                <c:pt idx="1169">
                  <c:v>55.534065766384366</c:v>
                </c:pt>
                <c:pt idx="1170">
                  <c:v>55.543221179522376</c:v>
                </c:pt>
                <c:pt idx="1171">
                  <c:v>55.549324788281055</c:v>
                </c:pt>
                <c:pt idx="1172">
                  <c:v>55.542458228427563</c:v>
                </c:pt>
                <c:pt idx="1173">
                  <c:v>55.643549248493159</c:v>
                </c:pt>
                <c:pt idx="1174">
                  <c:v>55.646601052872505</c:v>
                </c:pt>
                <c:pt idx="1175">
                  <c:v>55.630006866559839</c:v>
                </c:pt>
                <c:pt idx="1176">
                  <c:v>55.402647440299077</c:v>
                </c:pt>
                <c:pt idx="1177">
                  <c:v>55.41981383993285</c:v>
                </c:pt>
                <c:pt idx="1178">
                  <c:v>55.294689860379933</c:v>
                </c:pt>
                <c:pt idx="1179">
                  <c:v>55.287060349431592</c:v>
                </c:pt>
                <c:pt idx="1180">
                  <c:v>55.275425345235348</c:v>
                </c:pt>
                <c:pt idx="1181">
                  <c:v>55.26073853665978</c:v>
                </c:pt>
                <c:pt idx="1182">
                  <c:v>55.263408865491705</c:v>
                </c:pt>
                <c:pt idx="1183">
                  <c:v>55.255397878995936</c:v>
                </c:pt>
                <c:pt idx="1184">
                  <c:v>55.247005416952753</c:v>
                </c:pt>
                <c:pt idx="1185">
                  <c:v>55.256160830090778</c:v>
                </c:pt>
                <c:pt idx="1186">
                  <c:v>55.480277714198508</c:v>
                </c:pt>
                <c:pt idx="1187">
                  <c:v>55.48332951857784</c:v>
                </c:pt>
                <c:pt idx="1188">
                  <c:v>55.605020218204004</c:v>
                </c:pt>
                <c:pt idx="1189">
                  <c:v>55.613603418020887</c:v>
                </c:pt>
                <c:pt idx="1190">
                  <c:v>55.624475471122288</c:v>
                </c:pt>
                <c:pt idx="1191">
                  <c:v>55.642595559624624</c:v>
                </c:pt>
                <c:pt idx="1192">
                  <c:v>55.634775310902555</c:v>
                </c:pt>
                <c:pt idx="1193">
                  <c:v>55.641832608529782</c:v>
                </c:pt>
                <c:pt idx="1194">
                  <c:v>55.647364003967333</c:v>
                </c:pt>
                <c:pt idx="1195">
                  <c:v>55.660524910353239</c:v>
                </c:pt>
                <c:pt idx="1196">
                  <c:v>55.656328679331651</c:v>
                </c:pt>
                <c:pt idx="1197">
                  <c:v>55.651941710536349</c:v>
                </c:pt>
                <c:pt idx="1198">
                  <c:v>55.656137941557937</c:v>
                </c:pt>
                <c:pt idx="1199">
                  <c:v>55.647554741741054</c:v>
                </c:pt>
                <c:pt idx="1200">
                  <c:v>55.651178759441507</c:v>
                </c:pt>
                <c:pt idx="1201">
                  <c:v>55.649271381704423</c:v>
                </c:pt>
                <c:pt idx="1202">
                  <c:v>55.661287861448066</c:v>
                </c:pt>
                <c:pt idx="1203">
                  <c:v>55.667963683527873</c:v>
                </c:pt>
                <c:pt idx="1204">
                  <c:v>55.673113603418003</c:v>
                </c:pt>
                <c:pt idx="1205">
                  <c:v>55.684939345387953</c:v>
                </c:pt>
                <c:pt idx="1206">
                  <c:v>55.700579842832077</c:v>
                </c:pt>
                <c:pt idx="1207">
                  <c:v>55.725375753414198</c:v>
                </c:pt>
                <c:pt idx="1208">
                  <c:v>55.720035095750347</c:v>
                </c:pt>
                <c:pt idx="1209">
                  <c:v>55.712405584801999</c:v>
                </c:pt>
                <c:pt idx="1210">
                  <c:v>55.728236820019831</c:v>
                </c:pt>
                <c:pt idx="1211">
                  <c:v>55.738155184252683</c:v>
                </c:pt>
                <c:pt idx="1212">
                  <c:v>55.731288624399177</c:v>
                </c:pt>
                <c:pt idx="1213">
                  <c:v>55.724612802319371</c:v>
                </c:pt>
                <c:pt idx="1214">
                  <c:v>55.734531166552223</c:v>
                </c:pt>
                <c:pt idx="1215">
                  <c:v>55.720416571297775</c:v>
                </c:pt>
                <c:pt idx="1216">
                  <c:v>55.710498207064916</c:v>
                </c:pt>
                <c:pt idx="1217">
                  <c:v>55.678454261081853</c:v>
                </c:pt>
                <c:pt idx="1218">
                  <c:v>55.480086976424808</c:v>
                </c:pt>
                <c:pt idx="1219">
                  <c:v>55.496681162737467</c:v>
                </c:pt>
                <c:pt idx="1220">
                  <c:v>55.488670176241705</c:v>
                </c:pt>
                <c:pt idx="1221">
                  <c:v>55.477225909819182</c:v>
                </c:pt>
                <c:pt idx="1222">
                  <c:v>55.490005340657675</c:v>
                </c:pt>
                <c:pt idx="1223">
                  <c:v>55.491149767299909</c:v>
                </c:pt>
                <c:pt idx="1224">
                  <c:v>55.457198443579763</c:v>
                </c:pt>
                <c:pt idx="1225">
                  <c:v>55.426489662012671</c:v>
                </c:pt>
                <c:pt idx="1226">
                  <c:v>55.424582284275587</c:v>
                </c:pt>
                <c:pt idx="1227">
                  <c:v>55.413710231174193</c:v>
                </c:pt>
                <c:pt idx="1228">
                  <c:v>55.612077515831231</c:v>
                </c:pt>
                <c:pt idx="1229">
                  <c:v>55.620660715648128</c:v>
                </c:pt>
                <c:pt idx="1230">
                  <c:v>55.622377355611512</c:v>
                </c:pt>
                <c:pt idx="1231">
                  <c:v>55.630960555428395</c:v>
                </c:pt>
                <c:pt idx="1232">
                  <c:v>55.613603418020908</c:v>
                </c:pt>
                <c:pt idx="1233">
                  <c:v>55.611123826962697</c:v>
                </c:pt>
                <c:pt idx="1234">
                  <c:v>55.635919737544825</c:v>
                </c:pt>
                <c:pt idx="1235">
                  <c:v>55.63744563973448</c:v>
                </c:pt>
                <c:pt idx="1236">
                  <c:v>55.625429159990837</c:v>
                </c:pt>
                <c:pt idx="1237">
                  <c:v>55.652323186083756</c:v>
                </c:pt>
                <c:pt idx="1238">
                  <c:v>55.627908751049048</c:v>
                </c:pt>
                <c:pt idx="1239">
                  <c:v>55.613221942473487</c:v>
                </c:pt>
                <c:pt idx="1240">
                  <c:v>55.627908751049063</c:v>
                </c:pt>
                <c:pt idx="1241">
                  <c:v>55.620851453421835</c:v>
                </c:pt>
                <c:pt idx="1242">
                  <c:v>55.623521782253761</c:v>
                </c:pt>
                <c:pt idx="1243">
                  <c:v>55.627336537727921</c:v>
                </c:pt>
                <c:pt idx="1244">
                  <c:v>55.615320057984277</c:v>
                </c:pt>
                <c:pt idx="1245">
                  <c:v>55.630388342107267</c:v>
                </c:pt>
                <c:pt idx="1246">
                  <c:v>55.638208590829322</c:v>
                </c:pt>
                <c:pt idx="1247">
                  <c:v>55.612458991378652</c:v>
                </c:pt>
                <c:pt idx="1248">
                  <c:v>55.641260395208654</c:v>
                </c:pt>
                <c:pt idx="1249">
                  <c:v>55.650225070572958</c:v>
                </c:pt>
                <c:pt idx="1250">
                  <c:v>55.620088502326986</c:v>
                </c:pt>
                <c:pt idx="1251">
                  <c:v>55.617799649042489</c:v>
                </c:pt>
                <c:pt idx="1252">
                  <c:v>55.670061799038663</c:v>
                </c:pt>
                <c:pt idx="1253">
                  <c:v>55.66529335469594</c:v>
                </c:pt>
                <c:pt idx="1254">
                  <c:v>55.693522545204836</c:v>
                </c:pt>
                <c:pt idx="1255">
                  <c:v>55.711833371480871</c:v>
                </c:pt>
                <c:pt idx="1256">
                  <c:v>55.724040588998228</c:v>
                </c:pt>
                <c:pt idx="1257">
                  <c:v>55.730334935530607</c:v>
                </c:pt>
                <c:pt idx="1258">
                  <c:v>55.733577477683653</c:v>
                </c:pt>
                <c:pt idx="1259">
                  <c:v>55.718890669108092</c:v>
                </c:pt>
                <c:pt idx="1260">
                  <c:v>55.718890669108092</c:v>
                </c:pt>
                <c:pt idx="1261">
                  <c:v>55.726138704509012</c:v>
                </c:pt>
                <c:pt idx="1262">
                  <c:v>55.739108873121225</c:v>
                </c:pt>
                <c:pt idx="1263">
                  <c:v>55.711451895933465</c:v>
                </c:pt>
                <c:pt idx="1264">
                  <c:v>55.681315327687479</c:v>
                </c:pt>
                <c:pt idx="1265">
                  <c:v>55.659189745937269</c:v>
                </c:pt>
                <c:pt idx="1266">
                  <c:v>55.427443350881198</c:v>
                </c:pt>
                <c:pt idx="1267">
                  <c:v>55.444228274967564</c:v>
                </c:pt>
                <c:pt idx="1268">
                  <c:v>55.452620737010747</c:v>
                </c:pt>
                <c:pt idx="1269">
                  <c:v>55.468070496681165</c:v>
                </c:pt>
                <c:pt idx="1270">
                  <c:v>55.472648203250174</c:v>
                </c:pt>
                <c:pt idx="1271">
                  <c:v>55.473411154345015</c:v>
                </c:pt>
                <c:pt idx="1272">
                  <c:v>55.410086213473718</c:v>
                </c:pt>
                <c:pt idx="1273">
                  <c:v>55.431448844129079</c:v>
                </c:pt>
                <c:pt idx="1274">
                  <c:v>55.451476310368491</c:v>
                </c:pt>
                <c:pt idx="1275">
                  <c:v>55.452239261463319</c:v>
                </c:pt>
                <c:pt idx="1276">
                  <c:v>55.681124589913772</c:v>
                </c:pt>
                <c:pt idx="1277">
                  <c:v>55.682650492103434</c:v>
                </c:pt>
                <c:pt idx="1278">
                  <c:v>55.68341344319829</c:v>
                </c:pt>
                <c:pt idx="1279">
                  <c:v>55.683604180971983</c:v>
                </c:pt>
                <c:pt idx="1280">
                  <c:v>55.695239185168205</c:v>
                </c:pt>
                <c:pt idx="1281">
                  <c:v>55.698672465094965</c:v>
                </c:pt>
                <c:pt idx="1282">
                  <c:v>55.716220340276166</c:v>
                </c:pt>
                <c:pt idx="1283">
                  <c:v>55.738345922026369</c:v>
                </c:pt>
                <c:pt idx="1284">
                  <c:v>55.734149691004788</c:v>
                </c:pt>
                <c:pt idx="1285">
                  <c:v>55.773060196841378</c:v>
                </c:pt>
                <c:pt idx="1286">
                  <c:v>55.776302738994424</c:v>
                </c:pt>
                <c:pt idx="1287">
                  <c:v>55.761806668192563</c:v>
                </c:pt>
                <c:pt idx="1288">
                  <c:v>55.756847486076126</c:v>
                </c:pt>
                <c:pt idx="1289">
                  <c:v>55.762951094834804</c:v>
                </c:pt>
                <c:pt idx="1290">
                  <c:v>55.749980926222612</c:v>
                </c:pt>
                <c:pt idx="1291">
                  <c:v>55.748455024032957</c:v>
                </c:pt>
                <c:pt idx="1292">
                  <c:v>55.755321583886463</c:v>
                </c:pt>
                <c:pt idx="1293">
                  <c:v>55.743686579690234</c:v>
                </c:pt>
                <c:pt idx="1294">
                  <c:v>55.750934615091147</c:v>
                </c:pt>
                <c:pt idx="1295">
                  <c:v>55.733386739909953</c:v>
                </c:pt>
                <c:pt idx="1296">
                  <c:v>55.734149691004781</c:v>
                </c:pt>
                <c:pt idx="1297">
                  <c:v>55.731670099946577</c:v>
                </c:pt>
                <c:pt idx="1298">
                  <c:v>55.591668574044391</c:v>
                </c:pt>
                <c:pt idx="1299">
                  <c:v>55.592431525139226</c:v>
                </c:pt>
                <c:pt idx="1300">
                  <c:v>55.601396200503544</c:v>
                </c:pt>
                <c:pt idx="1301">
                  <c:v>55.600442511634995</c:v>
                </c:pt>
                <c:pt idx="1302">
                  <c:v>55.5897611963073</c:v>
                </c:pt>
                <c:pt idx="1303">
                  <c:v>55.595864805065993</c:v>
                </c:pt>
                <c:pt idx="1304">
                  <c:v>55.590524147402128</c:v>
                </c:pt>
                <c:pt idx="1305">
                  <c:v>55.580605783169275</c:v>
                </c:pt>
                <c:pt idx="1306">
                  <c:v>55.577553978789943</c:v>
                </c:pt>
                <c:pt idx="1307">
                  <c:v>55.600442511634995</c:v>
                </c:pt>
                <c:pt idx="1308">
                  <c:v>55.739108873121225</c:v>
                </c:pt>
                <c:pt idx="1309">
                  <c:v>55.739299610894932</c:v>
                </c:pt>
                <c:pt idx="1310">
                  <c:v>55.800526436255439</c:v>
                </c:pt>
                <c:pt idx="1311">
                  <c:v>55.779736018921184</c:v>
                </c:pt>
                <c:pt idx="1312">
                  <c:v>55.803387502861064</c:v>
                </c:pt>
                <c:pt idx="1313">
                  <c:v>55.802243076218815</c:v>
                </c:pt>
                <c:pt idx="1314">
                  <c:v>55.806057831692989</c:v>
                </c:pt>
                <c:pt idx="1315">
                  <c:v>55.742732890821699</c:v>
                </c:pt>
                <c:pt idx="1316">
                  <c:v>55.7297627222095</c:v>
                </c:pt>
                <c:pt idx="1317">
                  <c:v>55.74654764629588</c:v>
                </c:pt>
                <c:pt idx="1318">
                  <c:v>55.736247806515607</c:v>
                </c:pt>
                <c:pt idx="1319">
                  <c:v>55.7360570687419</c:v>
                </c:pt>
                <c:pt idx="1320">
                  <c:v>55.648508430609603</c:v>
                </c:pt>
                <c:pt idx="1321">
                  <c:v>55.66090638590066</c:v>
                </c:pt>
                <c:pt idx="1322">
                  <c:v>55.62867170214389</c:v>
                </c:pt>
                <c:pt idx="1323">
                  <c:v>55.631151293202095</c:v>
                </c:pt>
                <c:pt idx="1324">
                  <c:v>55.639734493018992</c:v>
                </c:pt>
                <c:pt idx="1325">
                  <c:v>55.680170901045223</c:v>
                </c:pt>
                <c:pt idx="1326">
                  <c:v>55.696383611810461</c:v>
                </c:pt>
                <c:pt idx="1327">
                  <c:v>55.664339665827399</c:v>
                </c:pt>
                <c:pt idx="1328">
                  <c:v>55.669108110170122</c:v>
                </c:pt>
                <c:pt idx="1329">
                  <c:v>55.657854581521306</c:v>
                </c:pt>
                <c:pt idx="1330">
                  <c:v>55.676165407797349</c:v>
                </c:pt>
                <c:pt idx="1331">
                  <c:v>55.669680323491249</c:v>
                </c:pt>
                <c:pt idx="1332">
                  <c:v>55.679407949950395</c:v>
                </c:pt>
                <c:pt idx="1333">
                  <c:v>55.672350652323168</c:v>
                </c:pt>
                <c:pt idx="1334">
                  <c:v>55.658426794842434</c:v>
                </c:pt>
                <c:pt idx="1335">
                  <c:v>55.690661478599203</c:v>
                </c:pt>
                <c:pt idx="1336">
                  <c:v>55.694285496299678</c:v>
                </c:pt>
                <c:pt idx="1337">
                  <c:v>55.706492713817035</c:v>
                </c:pt>
                <c:pt idx="1338">
                  <c:v>55.704585336079937</c:v>
                </c:pt>
                <c:pt idx="1339">
                  <c:v>55.715648126955045</c:v>
                </c:pt>
                <c:pt idx="1340">
                  <c:v>55.722133211261145</c:v>
                </c:pt>
                <c:pt idx="1341">
                  <c:v>55.513656824597525</c:v>
                </c:pt>
                <c:pt idx="1342">
                  <c:v>55.495918211642618</c:v>
                </c:pt>
                <c:pt idx="1343">
                  <c:v>55.516517891203158</c:v>
                </c:pt>
                <c:pt idx="1344">
                  <c:v>55.523956664377792</c:v>
                </c:pt>
                <c:pt idx="1345">
                  <c:v>55.514419775692353</c:v>
                </c:pt>
                <c:pt idx="1346">
                  <c:v>55.506790264744005</c:v>
                </c:pt>
                <c:pt idx="1347">
                  <c:v>55.500305180437906</c:v>
                </c:pt>
                <c:pt idx="1348">
                  <c:v>55.510414282444472</c:v>
                </c:pt>
                <c:pt idx="1349">
                  <c:v>55.516899366750565</c:v>
                </c:pt>
                <c:pt idx="1350">
                  <c:v>55.531013962005019</c:v>
                </c:pt>
                <c:pt idx="1351">
                  <c:v>55.73853665980009</c:v>
                </c:pt>
                <c:pt idx="1352">
                  <c:v>55.760852979324014</c:v>
                </c:pt>
                <c:pt idx="1353">
                  <c:v>55.749790188448912</c:v>
                </c:pt>
                <c:pt idx="1354">
                  <c:v>55.76237888151369</c:v>
                </c:pt>
                <c:pt idx="1355">
                  <c:v>55.769436179140918</c:v>
                </c:pt>
                <c:pt idx="1356">
                  <c:v>55.778782330052636</c:v>
                </c:pt>
                <c:pt idx="1357">
                  <c:v>55.778782330052636</c:v>
                </c:pt>
                <c:pt idx="1358">
                  <c:v>55.787747005416954</c:v>
                </c:pt>
                <c:pt idx="1359">
                  <c:v>55.769245441367204</c:v>
                </c:pt>
                <c:pt idx="1360">
                  <c:v>55.751697566185989</c:v>
                </c:pt>
                <c:pt idx="1361">
                  <c:v>55.766384374761557</c:v>
                </c:pt>
                <c:pt idx="1362">
                  <c:v>55.754558632791614</c:v>
                </c:pt>
                <c:pt idx="1363">
                  <c:v>55.750171663996319</c:v>
                </c:pt>
                <c:pt idx="1364">
                  <c:v>55.722514686808566</c:v>
                </c:pt>
                <c:pt idx="1365">
                  <c:v>55.71812771801325</c:v>
                </c:pt>
                <c:pt idx="1366">
                  <c:v>55.703250171663981</c:v>
                </c:pt>
                <c:pt idx="1367">
                  <c:v>55.693522545204836</c:v>
                </c:pt>
                <c:pt idx="1368">
                  <c:v>55.6816968032349</c:v>
                </c:pt>
                <c:pt idx="1369">
                  <c:v>55.684367132066825</c:v>
                </c:pt>
                <c:pt idx="1370">
                  <c:v>55.677309834439598</c:v>
                </c:pt>
                <c:pt idx="1371">
                  <c:v>55.684557869840525</c:v>
                </c:pt>
                <c:pt idx="1372">
                  <c:v>55.676928358892191</c:v>
                </c:pt>
                <c:pt idx="1373">
                  <c:v>55.676165407797349</c:v>
                </c:pt>
                <c:pt idx="1374">
                  <c:v>55.667772945754166</c:v>
                </c:pt>
                <c:pt idx="1375">
                  <c:v>55.675211718928793</c:v>
                </c:pt>
                <c:pt idx="1376">
                  <c:v>55.686655985351322</c:v>
                </c:pt>
                <c:pt idx="1377">
                  <c:v>55.698863202868679</c:v>
                </c:pt>
                <c:pt idx="1378">
                  <c:v>55.707637140459269</c:v>
                </c:pt>
                <c:pt idx="1379">
                  <c:v>55.705157549401065</c:v>
                </c:pt>
                <c:pt idx="1380">
                  <c:v>55.714122224765376</c:v>
                </c:pt>
                <c:pt idx="1381">
                  <c:v>55.697909514000138</c:v>
                </c:pt>
                <c:pt idx="1382">
                  <c:v>55.700198367284642</c:v>
                </c:pt>
                <c:pt idx="1383">
                  <c:v>55.68951705195694</c:v>
                </c:pt>
                <c:pt idx="1384">
                  <c:v>55.702105745021733</c:v>
                </c:pt>
                <c:pt idx="1385">
                  <c:v>55.689898527504376</c:v>
                </c:pt>
                <c:pt idx="1386">
                  <c:v>55.678835736629267</c:v>
                </c:pt>
                <c:pt idx="1387">
                  <c:v>55.670824750133498</c:v>
                </c:pt>
                <c:pt idx="1388">
                  <c:v>55.667582207980459</c:v>
                </c:pt>
                <c:pt idx="1389">
                  <c:v>55.653658350499725</c:v>
                </c:pt>
                <c:pt idx="1390">
                  <c:v>55.64259555962461</c:v>
                </c:pt>
                <c:pt idx="1391">
                  <c:v>55.631151293202095</c:v>
                </c:pt>
                <c:pt idx="1392">
                  <c:v>55.637827115281901</c:v>
                </c:pt>
                <c:pt idx="1393">
                  <c:v>55.647745479514768</c:v>
                </c:pt>
                <c:pt idx="1394">
                  <c:v>55.654612039368274</c:v>
                </c:pt>
                <c:pt idx="1395">
                  <c:v>55.648317692835882</c:v>
                </c:pt>
                <c:pt idx="1396">
                  <c:v>55.641832608529782</c:v>
                </c:pt>
                <c:pt idx="1397">
                  <c:v>55.631723506523223</c:v>
                </c:pt>
                <c:pt idx="1398">
                  <c:v>55.634393835355141</c:v>
                </c:pt>
                <c:pt idx="1399">
                  <c:v>55.634393835355141</c:v>
                </c:pt>
                <c:pt idx="1400">
                  <c:v>55.649080643930709</c:v>
                </c:pt>
                <c:pt idx="1401">
                  <c:v>55.668535896848994</c:v>
                </c:pt>
                <c:pt idx="1402">
                  <c:v>55.668917372396415</c:v>
                </c:pt>
                <c:pt idx="1403">
                  <c:v>55.694094758525978</c:v>
                </c:pt>
                <c:pt idx="1404">
                  <c:v>55.680933852140072</c:v>
                </c:pt>
                <c:pt idx="1405">
                  <c:v>55.69352254520485</c:v>
                </c:pt>
                <c:pt idx="1406">
                  <c:v>55.703822384985116</c:v>
                </c:pt>
                <c:pt idx="1407">
                  <c:v>55.713931486991683</c:v>
                </c:pt>
                <c:pt idx="1408">
                  <c:v>55.718318455786985</c:v>
                </c:pt>
                <c:pt idx="1409">
                  <c:v>55.741397726405737</c:v>
                </c:pt>
                <c:pt idx="1410">
                  <c:v>55.742542153047985</c:v>
                </c:pt>
                <c:pt idx="1411">
                  <c:v>55.777828641184115</c:v>
                </c:pt>
                <c:pt idx="1412">
                  <c:v>55.776302738994424</c:v>
                </c:pt>
                <c:pt idx="1413">
                  <c:v>55.657282368200185</c:v>
                </c:pt>
                <c:pt idx="1414">
                  <c:v>55.6572823682002</c:v>
                </c:pt>
                <c:pt idx="1415">
                  <c:v>55.654039826047139</c:v>
                </c:pt>
                <c:pt idx="1416">
                  <c:v>55.650606546120379</c:v>
                </c:pt>
                <c:pt idx="1417">
                  <c:v>55.658045319295013</c:v>
                </c:pt>
                <c:pt idx="1418">
                  <c:v>55.653467612726011</c:v>
                </c:pt>
                <c:pt idx="1419">
                  <c:v>55.653276874952304</c:v>
                </c:pt>
                <c:pt idx="1420">
                  <c:v>55.662813763637736</c:v>
                </c:pt>
                <c:pt idx="1421">
                  <c:v>55.54360265506979</c:v>
                </c:pt>
                <c:pt idx="1422">
                  <c:v>55.557526512550524</c:v>
                </c:pt>
                <c:pt idx="1423">
                  <c:v>55.667582207980459</c:v>
                </c:pt>
                <c:pt idx="1424">
                  <c:v>55.671969176775761</c:v>
                </c:pt>
                <c:pt idx="1425">
                  <c:v>55.689326314183248</c:v>
                </c:pt>
                <c:pt idx="1426">
                  <c:v>55.702868696116568</c:v>
                </c:pt>
                <c:pt idx="1427">
                  <c:v>55.697909514000152</c:v>
                </c:pt>
                <c:pt idx="1428">
                  <c:v>55.700961318379498</c:v>
                </c:pt>
                <c:pt idx="1429">
                  <c:v>55.69199664301518</c:v>
                </c:pt>
                <c:pt idx="1430">
                  <c:v>55.679217212176695</c:v>
                </c:pt>
                <c:pt idx="1431">
                  <c:v>55.766384374761586</c:v>
                </c:pt>
                <c:pt idx="1432">
                  <c:v>55.761615930418863</c:v>
                </c:pt>
                <c:pt idx="1433">
                  <c:v>55.763332570382239</c:v>
                </c:pt>
                <c:pt idx="1434">
                  <c:v>55.776302738994424</c:v>
                </c:pt>
                <c:pt idx="1435">
                  <c:v>55.764858472571902</c:v>
                </c:pt>
                <c:pt idx="1436">
                  <c:v>55.774967574578469</c:v>
                </c:pt>
                <c:pt idx="1437">
                  <c:v>55.787365529869518</c:v>
                </c:pt>
                <c:pt idx="1438">
                  <c:v>55.790417334248858</c:v>
                </c:pt>
                <c:pt idx="1439">
                  <c:v>55.800335698481703</c:v>
                </c:pt>
                <c:pt idx="1440">
                  <c:v>55.815594720378407</c:v>
                </c:pt>
                <c:pt idx="1441">
                  <c:v>55.81387808041503</c:v>
                </c:pt>
                <c:pt idx="1442">
                  <c:v>55.821316853589664</c:v>
                </c:pt>
                <c:pt idx="1443">
                  <c:v>55.824750133516417</c:v>
                </c:pt>
                <c:pt idx="1444">
                  <c:v>55.829709315632854</c:v>
                </c:pt>
                <c:pt idx="1445">
                  <c:v>55.83733882658121</c:v>
                </c:pt>
                <c:pt idx="1446">
                  <c:v>55.833524071107036</c:v>
                </c:pt>
                <c:pt idx="1447">
                  <c:v>55.827611200122078</c:v>
                </c:pt>
                <c:pt idx="1448">
                  <c:v>55.810826276035698</c:v>
                </c:pt>
                <c:pt idx="1449">
                  <c:v>55.816166933699549</c:v>
                </c:pt>
                <c:pt idx="1450">
                  <c:v>55.806630045014117</c:v>
                </c:pt>
                <c:pt idx="1451">
                  <c:v>55.811207751583126</c:v>
                </c:pt>
                <c:pt idx="1452">
                  <c:v>55.805104142824447</c:v>
                </c:pt>
                <c:pt idx="1453">
                  <c:v>55.793469138628211</c:v>
                </c:pt>
                <c:pt idx="1454">
                  <c:v>55.796330205233836</c:v>
                </c:pt>
                <c:pt idx="1455">
                  <c:v>55.810635538261991</c:v>
                </c:pt>
                <c:pt idx="1456">
                  <c:v>55.650415808346693</c:v>
                </c:pt>
                <c:pt idx="1457">
                  <c:v>55.646028839551391</c:v>
                </c:pt>
                <c:pt idx="1458">
                  <c:v>55.649843595025558</c:v>
                </c:pt>
                <c:pt idx="1459">
                  <c:v>55.640497444113841</c:v>
                </c:pt>
                <c:pt idx="1460">
                  <c:v>55.645456626230256</c:v>
                </c:pt>
                <c:pt idx="1461">
                  <c:v>55.647554741741054</c:v>
                </c:pt>
                <c:pt idx="1462">
                  <c:v>55.695048447394512</c:v>
                </c:pt>
                <c:pt idx="1463">
                  <c:v>55.697337300679024</c:v>
                </c:pt>
                <c:pt idx="1464">
                  <c:v>55.675974670023649</c:v>
                </c:pt>
                <c:pt idx="1465">
                  <c:v>55.63744563973448</c:v>
                </c:pt>
                <c:pt idx="1466">
                  <c:v>55.727473868924974</c:v>
                </c:pt>
                <c:pt idx="1467">
                  <c:v>55.728999771114651</c:v>
                </c:pt>
                <c:pt idx="1468">
                  <c:v>55.734721904325923</c:v>
                </c:pt>
                <c:pt idx="1469">
                  <c:v>55.738345922026383</c:v>
                </c:pt>
                <c:pt idx="1470">
                  <c:v>55.735294117647051</c:v>
                </c:pt>
                <c:pt idx="1471">
                  <c:v>55.728236820019823</c:v>
                </c:pt>
                <c:pt idx="1472">
                  <c:v>55.684748607614232</c:v>
                </c:pt>
                <c:pt idx="1473">
                  <c:v>55.652132448310041</c:v>
                </c:pt>
                <c:pt idx="1474">
                  <c:v>55.675211718928814</c:v>
                </c:pt>
                <c:pt idx="1475">
                  <c:v>55.687418936446171</c:v>
                </c:pt>
                <c:pt idx="1476">
                  <c:v>55.744258793011376</c:v>
                </c:pt>
                <c:pt idx="1477">
                  <c:v>55.736438544289321</c:v>
                </c:pt>
                <c:pt idx="1478">
                  <c:v>55.71927214465552</c:v>
                </c:pt>
                <c:pt idx="1479">
                  <c:v>55.719653620202941</c:v>
                </c:pt>
                <c:pt idx="1480">
                  <c:v>55.721179522392603</c:v>
                </c:pt>
                <c:pt idx="1481">
                  <c:v>55.734340428778502</c:v>
                </c:pt>
                <c:pt idx="1482">
                  <c:v>55.7299534599832</c:v>
                </c:pt>
                <c:pt idx="1483">
                  <c:v>55.749027237354071</c:v>
                </c:pt>
                <c:pt idx="1484">
                  <c:v>55.730525673304314</c:v>
                </c:pt>
                <c:pt idx="1485">
                  <c:v>55.736057068741864</c:v>
                </c:pt>
                <c:pt idx="1486">
                  <c:v>55.743877317463934</c:v>
                </c:pt>
                <c:pt idx="1487">
                  <c:v>55.766956588082692</c:v>
                </c:pt>
                <c:pt idx="1488">
                  <c:v>55.780689707789726</c:v>
                </c:pt>
                <c:pt idx="1489">
                  <c:v>55.768673228046076</c:v>
                </c:pt>
                <c:pt idx="1490">
                  <c:v>55.772297245746529</c:v>
                </c:pt>
                <c:pt idx="1491">
                  <c:v>55.701533531700605</c:v>
                </c:pt>
                <c:pt idx="1492">
                  <c:v>55.69733730067901</c:v>
                </c:pt>
                <c:pt idx="1493">
                  <c:v>55.470740825513076</c:v>
                </c:pt>
                <c:pt idx="1494">
                  <c:v>55.4625391012436</c:v>
                </c:pt>
                <c:pt idx="1495">
                  <c:v>55.477798123140303</c:v>
                </c:pt>
                <c:pt idx="1496">
                  <c:v>55.477988860913989</c:v>
                </c:pt>
                <c:pt idx="1497">
                  <c:v>55.457961394674591</c:v>
                </c:pt>
                <c:pt idx="1498">
                  <c:v>55.467879758907443</c:v>
                </c:pt>
                <c:pt idx="1499">
                  <c:v>55.481803616388177</c:v>
                </c:pt>
                <c:pt idx="1500">
                  <c:v>55.482948043030433</c:v>
                </c:pt>
                <c:pt idx="1501">
                  <c:v>55.539406424048209</c:v>
                </c:pt>
                <c:pt idx="1502">
                  <c:v>55.588235294117645</c:v>
                </c:pt>
                <c:pt idx="1503">
                  <c:v>55.822461280231927</c:v>
                </c:pt>
                <c:pt idx="1504">
                  <c:v>55.838864728770872</c:v>
                </c:pt>
                <c:pt idx="1505">
                  <c:v>55.8089188982986</c:v>
                </c:pt>
                <c:pt idx="1506">
                  <c:v>55.800717174029124</c:v>
                </c:pt>
                <c:pt idx="1507">
                  <c:v>55.803959716182177</c:v>
                </c:pt>
                <c:pt idx="1508">
                  <c:v>55.807965209430073</c:v>
                </c:pt>
                <c:pt idx="1509">
                  <c:v>55.790608072022586</c:v>
                </c:pt>
                <c:pt idx="1510">
                  <c:v>55.772297245746543</c:v>
                </c:pt>
                <c:pt idx="1511">
                  <c:v>55.57545586327916</c:v>
                </c:pt>
                <c:pt idx="1512">
                  <c:v>55.528534370946815</c:v>
                </c:pt>
                <c:pt idx="1513">
                  <c:v>55.527771419851987</c:v>
                </c:pt>
                <c:pt idx="1514">
                  <c:v>55.530823224231327</c:v>
                </c:pt>
                <c:pt idx="1515">
                  <c:v>55.547798886091414</c:v>
                </c:pt>
                <c:pt idx="1516">
                  <c:v>55.551804379339295</c:v>
                </c:pt>
                <c:pt idx="1517">
                  <c:v>55.571068894483872</c:v>
                </c:pt>
                <c:pt idx="1518">
                  <c:v>55.565728236820021</c:v>
                </c:pt>
                <c:pt idx="1519">
                  <c:v>55.572594796673535</c:v>
                </c:pt>
                <c:pt idx="1520">
                  <c:v>55.590714885175863</c:v>
                </c:pt>
                <c:pt idx="1521">
                  <c:v>55.802433813992522</c:v>
                </c:pt>
                <c:pt idx="1522">
                  <c:v>55.804531929503312</c:v>
                </c:pt>
                <c:pt idx="1523">
                  <c:v>55.806057831692975</c:v>
                </c:pt>
                <c:pt idx="1524">
                  <c:v>55.790989547569986</c:v>
                </c:pt>
                <c:pt idx="1525">
                  <c:v>55.784885938811307</c:v>
                </c:pt>
                <c:pt idx="1526">
                  <c:v>55.783741512169058</c:v>
                </c:pt>
                <c:pt idx="1527">
                  <c:v>55.804341191729598</c:v>
                </c:pt>
                <c:pt idx="1528">
                  <c:v>55.808155947203772</c:v>
                </c:pt>
                <c:pt idx="1529">
                  <c:v>55.81883726253146</c:v>
                </c:pt>
                <c:pt idx="1530">
                  <c:v>55.782215609979403</c:v>
                </c:pt>
                <c:pt idx="1531">
                  <c:v>55.770580605783174</c:v>
                </c:pt>
                <c:pt idx="1532">
                  <c:v>55.789463645380337</c:v>
                </c:pt>
                <c:pt idx="1533">
                  <c:v>55.786411841001005</c:v>
                </c:pt>
                <c:pt idx="1534">
                  <c:v>55.796902418554986</c:v>
                </c:pt>
                <c:pt idx="1535">
                  <c:v>55.797665369649806</c:v>
                </c:pt>
                <c:pt idx="1536">
                  <c:v>55.807583733882652</c:v>
                </c:pt>
                <c:pt idx="1537">
                  <c:v>55.793469138628225</c:v>
                </c:pt>
                <c:pt idx="1538">
                  <c:v>55.703250171664003</c:v>
                </c:pt>
                <c:pt idx="1539">
                  <c:v>55.710116731517516</c:v>
                </c:pt>
                <c:pt idx="1540">
                  <c:v>55.743877317463955</c:v>
                </c:pt>
                <c:pt idx="1541">
                  <c:v>55.74483100633249</c:v>
                </c:pt>
                <c:pt idx="1542">
                  <c:v>55.718890669108099</c:v>
                </c:pt>
                <c:pt idx="1543">
                  <c:v>55.719653620202926</c:v>
                </c:pt>
                <c:pt idx="1544">
                  <c:v>55.710879682612322</c:v>
                </c:pt>
                <c:pt idx="1545">
                  <c:v>55.70916304264896</c:v>
                </c:pt>
                <c:pt idx="1546">
                  <c:v>55.690852216372932</c:v>
                </c:pt>
                <c:pt idx="1547">
                  <c:v>55.668535896849015</c:v>
                </c:pt>
                <c:pt idx="1548">
                  <c:v>55.753032730601966</c:v>
                </c:pt>
                <c:pt idx="1549">
                  <c:v>55.746166170748452</c:v>
                </c:pt>
                <c:pt idx="1550">
                  <c:v>55.738918135347532</c:v>
                </c:pt>
                <c:pt idx="1551">
                  <c:v>55.678263523308161</c:v>
                </c:pt>
                <c:pt idx="1552">
                  <c:v>55.691233691920345</c:v>
                </c:pt>
                <c:pt idx="1553">
                  <c:v>55.69199664301518</c:v>
                </c:pt>
                <c:pt idx="1554">
                  <c:v>55.697909514000152</c:v>
                </c:pt>
                <c:pt idx="1555">
                  <c:v>55.691615167467759</c:v>
                </c:pt>
                <c:pt idx="1556">
                  <c:v>55.707827878233005</c:v>
                </c:pt>
                <c:pt idx="1557">
                  <c:v>55.694476234073399</c:v>
                </c:pt>
                <c:pt idx="1558">
                  <c:v>55.689135576409555</c:v>
                </c:pt>
                <c:pt idx="1559">
                  <c:v>55.662432288090329</c:v>
                </c:pt>
                <c:pt idx="1560">
                  <c:v>55.656710154879065</c:v>
                </c:pt>
                <c:pt idx="1561">
                  <c:v>55.708781567101539</c:v>
                </c:pt>
                <c:pt idx="1562">
                  <c:v>55.697337300679024</c:v>
                </c:pt>
                <c:pt idx="1563">
                  <c:v>55.698100251773852</c:v>
                </c:pt>
                <c:pt idx="1564">
                  <c:v>55.703440909437688</c:v>
                </c:pt>
                <c:pt idx="1565">
                  <c:v>55.722705424582273</c:v>
                </c:pt>
                <c:pt idx="1566">
                  <c:v>55.71793698023955</c:v>
                </c:pt>
                <c:pt idx="1567">
                  <c:v>55.721560997940017</c:v>
                </c:pt>
                <c:pt idx="1568">
                  <c:v>55.724803540093056</c:v>
                </c:pt>
                <c:pt idx="1569">
                  <c:v>55.752460517280817</c:v>
                </c:pt>
                <c:pt idx="1570">
                  <c:v>55.742351415274264</c:v>
                </c:pt>
                <c:pt idx="1571">
                  <c:v>55.739108873121197</c:v>
                </c:pt>
                <c:pt idx="1572">
                  <c:v>55.733768215457374</c:v>
                </c:pt>
                <c:pt idx="1573">
                  <c:v>55.726901655603854</c:v>
                </c:pt>
                <c:pt idx="1574">
                  <c:v>55.726520180056447</c:v>
                </c:pt>
                <c:pt idx="1575">
                  <c:v>55.719462882429227</c:v>
                </c:pt>
                <c:pt idx="1576">
                  <c:v>55.722705424582273</c:v>
                </c:pt>
                <c:pt idx="1577">
                  <c:v>55.730334935530621</c:v>
                </c:pt>
                <c:pt idx="1578">
                  <c:v>55.724231326771942</c:v>
                </c:pt>
                <c:pt idx="1579">
                  <c:v>55.708400091554118</c:v>
                </c:pt>
                <c:pt idx="1580">
                  <c:v>55.724994277866777</c:v>
                </c:pt>
                <c:pt idx="1581">
                  <c:v>55.739299610894932</c:v>
                </c:pt>
                <c:pt idx="1582">
                  <c:v>55.746166170748438</c:v>
                </c:pt>
                <c:pt idx="1583">
                  <c:v>55.761043717097721</c:v>
                </c:pt>
                <c:pt idx="1584">
                  <c:v>55.7604715037766</c:v>
                </c:pt>
                <c:pt idx="1585">
                  <c:v>55.756847486076126</c:v>
                </c:pt>
                <c:pt idx="1586">
                  <c:v>55.750171663996333</c:v>
                </c:pt>
                <c:pt idx="1587">
                  <c:v>55.74692912184328</c:v>
                </c:pt>
                <c:pt idx="1588">
                  <c:v>55.755321583886463</c:v>
                </c:pt>
                <c:pt idx="1589">
                  <c:v>55.764858472571881</c:v>
                </c:pt>
                <c:pt idx="1590">
                  <c:v>55.771534294651687</c:v>
                </c:pt>
                <c:pt idx="1591">
                  <c:v>55.792515449759662</c:v>
                </c:pt>
                <c:pt idx="1592">
                  <c:v>55.790989547569986</c:v>
                </c:pt>
                <c:pt idx="1593">
                  <c:v>55.803578240634764</c:v>
                </c:pt>
                <c:pt idx="1594">
                  <c:v>55.809681849393442</c:v>
                </c:pt>
                <c:pt idx="1595">
                  <c:v>55.820553902494837</c:v>
                </c:pt>
                <c:pt idx="1596">
                  <c:v>55.821126115815972</c:v>
                </c:pt>
                <c:pt idx="1597">
                  <c:v>55.823033493553069</c:v>
                </c:pt>
                <c:pt idx="1598">
                  <c:v>55.822461280231948</c:v>
                </c:pt>
                <c:pt idx="1599">
                  <c:v>55.83695735103381</c:v>
                </c:pt>
                <c:pt idx="1600">
                  <c:v>55.821316853589693</c:v>
                </c:pt>
                <c:pt idx="1601">
                  <c:v>55.807392996108959</c:v>
                </c:pt>
                <c:pt idx="1602">
                  <c:v>55.809681849393471</c:v>
                </c:pt>
                <c:pt idx="1603">
                  <c:v>55.81273365377281</c:v>
                </c:pt>
                <c:pt idx="1604">
                  <c:v>55.801098649576581</c:v>
                </c:pt>
                <c:pt idx="1605">
                  <c:v>55.793659876401946</c:v>
                </c:pt>
                <c:pt idx="1606">
                  <c:v>55.811398489356847</c:v>
                </c:pt>
                <c:pt idx="1607">
                  <c:v>55.816739147020698</c:v>
                </c:pt>
                <c:pt idx="1608">
                  <c:v>55.821126115815993</c:v>
                </c:pt>
                <c:pt idx="1609">
                  <c:v>55.806630045014117</c:v>
                </c:pt>
                <c:pt idx="1610">
                  <c:v>55.809681849393463</c:v>
                </c:pt>
                <c:pt idx="1611">
                  <c:v>55.814068818188765</c:v>
                </c:pt>
                <c:pt idx="1612">
                  <c:v>55.809681849393463</c:v>
                </c:pt>
                <c:pt idx="1613">
                  <c:v>55.788319218738081</c:v>
                </c:pt>
                <c:pt idx="1614">
                  <c:v>55.801480125123973</c:v>
                </c:pt>
                <c:pt idx="1615">
                  <c:v>55.801098649576559</c:v>
                </c:pt>
                <c:pt idx="1616">
                  <c:v>55.794804303044167</c:v>
                </c:pt>
                <c:pt idx="1617">
                  <c:v>55.797093156328685</c:v>
                </c:pt>
                <c:pt idx="1618">
                  <c:v>55.787556267643232</c:v>
                </c:pt>
                <c:pt idx="1619">
                  <c:v>55.786793316548405</c:v>
                </c:pt>
                <c:pt idx="1620">
                  <c:v>55.803578240634771</c:v>
                </c:pt>
                <c:pt idx="1621">
                  <c:v>55.779926756694898</c:v>
                </c:pt>
                <c:pt idx="1622">
                  <c:v>55.794041351949339</c:v>
                </c:pt>
                <c:pt idx="1623">
                  <c:v>55.79594872968643</c:v>
                </c:pt>
                <c:pt idx="1624">
                  <c:v>55.787365529869533</c:v>
                </c:pt>
                <c:pt idx="1625">
                  <c:v>55.779736018921184</c:v>
                </c:pt>
                <c:pt idx="1626">
                  <c:v>55.771915770199122</c:v>
                </c:pt>
                <c:pt idx="1627">
                  <c:v>55.754558632791621</c:v>
                </c:pt>
                <c:pt idx="1628">
                  <c:v>55.744449530785076</c:v>
                </c:pt>
                <c:pt idx="1629">
                  <c:v>55.747692072938115</c:v>
                </c:pt>
                <c:pt idx="1630">
                  <c:v>55.72499427786677</c:v>
                </c:pt>
                <c:pt idx="1631">
                  <c:v>55.744258793011355</c:v>
                </c:pt>
                <c:pt idx="1632">
                  <c:v>55.737010757610427</c:v>
                </c:pt>
                <c:pt idx="1633">
                  <c:v>55.721370260166303</c:v>
                </c:pt>
                <c:pt idx="1634">
                  <c:v>55.720798046845196</c:v>
                </c:pt>
                <c:pt idx="1635">
                  <c:v>55.720416571297775</c:v>
                </c:pt>
                <c:pt idx="1636">
                  <c:v>55.730716411078049</c:v>
                </c:pt>
                <c:pt idx="1637">
                  <c:v>55.748073548485536</c:v>
                </c:pt>
                <c:pt idx="1638">
                  <c:v>55.75932707713433</c:v>
                </c:pt>
                <c:pt idx="1639">
                  <c:v>55.740825513084587</c:v>
                </c:pt>
                <c:pt idx="1640">
                  <c:v>55.749980926222612</c:v>
                </c:pt>
                <c:pt idx="1641">
                  <c:v>55.752079041733396</c:v>
                </c:pt>
                <c:pt idx="1642">
                  <c:v>55.786221103227263</c:v>
                </c:pt>
                <c:pt idx="1643">
                  <c:v>55.795376516365273</c:v>
                </c:pt>
                <c:pt idx="1644">
                  <c:v>55.775539787899561</c:v>
                </c:pt>
                <c:pt idx="1645">
                  <c:v>55.811970702677932</c:v>
                </c:pt>
                <c:pt idx="1646">
                  <c:v>55.799382009613169</c:v>
                </c:pt>
                <c:pt idx="1647">
                  <c:v>55.782406347753088</c:v>
                </c:pt>
                <c:pt idx="1648">
                  <c:v>55.786030365453563</c:v>
                </c:pt>
                <c:pt idx="1649">
                  <c:v>55.78316929884793</c:v>
                </c:pt>
                <c:pt idx="1650">
                  <c:v>55.796520943007536</c:v>
                </c:pt>
                <c:pt idx="1651">
                  <c:v>55.797665369649806</c:v>
                </c:pt>
                <c:pt idx="1652">
                  <c:v>55.764667734798195</c:v>
                </c:pt>
                <c:pt idx="1653">
                  <c:v>55.760280766002879</c:v>
                </c:pt>
                <c:pt idx="1654">
                  <c:v>55.763714045929646</c:v>
                </c:pt>
                <c:pt idx="1655">
                  <c:v>55.737964446478962</c:v>
                </c:pt>
                <c:pt idx="1656">
                  <c:v>55.747310597390694</c:v>
                </c:pt>
                <c:pt idx="1657">
                  <c:v>55.642023346303503</c:v>
                </c:pt>
                <c:pt idx="1658">
                  <c:v>55.643549248493173</c:v>
                </c:pt>
                <c:pt idx="1659">
                  <c:v>55.674448767833987</c:v>
                </c:pt>
                <c:pt idx="1660">
                  <c:v>55.711451895933479</c:v>
                </c:pt>
                <c:pt idx="1661">
                  <c:v>55.707446402685584</c:v>
                </c:pt>
                <c:pt idx="1662">
                  <c:v>55.748073548485536</c:v>
                </c:pt>
                <c:pt idx="1663">
                  <c:v>55.770962081330595</c:v>
                </c:pt>
                <c:pt idx="1664">
                  <c:v>55.780689707789726</c:v>
                </c:pt>
                <c:pt idx="1665">
                  <c:v>55.675783932249942</c:v>
                </c:pt>
                <c:pt idx="1666">
                  <c:v>55.661669336995487</c:v>
                </c:pt>
                <c:pt idx="1667">
                  <c:v>55.765430685893023</c:v>
                </c:pt>
                <c:pt idx="1668">
                  <c:v>55.773250934615078</c:v>
                </c:pt>
                <c:pt idx="1669">
                  <c:v>55.762188143739976</c:v>
                </c:pt>
                <c:pt idx="1670">
                  <c:v>55.710307469291216</c:v>
                </c:pt>
                <c:pt idx="1671">
                  <c:v>55.699816891737228</c:v>
                </c:pt>
                <c:pt idx="1672">
                  <c:v>55.644884412909121</c:v>
                </c:pt>
                <c:pt idx="1673">
                  <c:v>55.636110475318517</c:v>
                </c:pt>
                <c:pt idx="1674">
                  <c:v>55.642786297398331</c:v>
                </c:pt>
                <c:pt idx="1675">
                  <c:v>55.754940108339042</c:v>
                </c:pt>
                <c:pt idx="1676">
                  <c:v>55.765812161440444</c:v>
                </c:pt>
                <c:pt idx="1677">
                  <c:v>55.768101014724962</c:v>
                </c:pt>
                <c:pt idx="1678">
                  <c:v>55.761234454871428</c:v>
                </c:pt>
                <c:pt idx="1679">
                  <c:v>55.750362401770033</c:v>
                </c:pt>
                <c:pt idx="1680">
                  <c:v>55.767147325856399</c:v>
                </c:pt>
                <c:pt idx="1681">
                  <c:v>55.763141832608518</c:v>
                </c:pt>
                <c:pt idx="1682">
                  <c:v>55.831998168917359</c:v>
                </c:pt>
                <c:pt idx="1683">
                  <c:v>55.831616693369952</c:v>
                </c:pt>
                <c:pt idx="1684">
                  <c:v>55.836194399938961</c:v>
                </c:pt>
                <c:pt idx="1685">
                  <c:v>55.834287022201885</c:v>
                </c:pt>
                <c:pt idx="1686">
                  <c:v>55.836385137712668</c:v>
                </c:pt>
                <c:pt idx="1687">
                  <c:v>55.84763866636149</c:v>
                </c:pt>
                <c:pt idx="1688">
                  <c:v>55.850118257419695</c:v>
                </c:pt>
                <c:pt idx="1689">
                  <c:v>55.861753261615931</c:v>
                </c:pt>
                <c:pt idx="1690">
                  <c:v>55.854695963988696</c:v>
                </c:pt>
                <c:pt idx="1691">
                  <c:v>55.854123750667569</c:v>
                </c:pt>
                <c:pt idx="1692">
                  <c:v>55.781643396658254</c:v>
                </c:pt>
                <c:pt idx="1693">
                  <c:v>55.782597085526788</c:v>
                </c:pt>
                <c:pt idx="1694">
                  <c:v>55.772106507972808</c:v>
                </c:pt>
                <c:pt idx="1695">
                  <c:v>55.757801174944653</c:v>
                </c:pt>
                <c:pt idx="1696">
                  <c:v>55.76123445487142</c:v>
                </c:pt>
                <c:pt idx="1697">
                  <c:v>55.752269779507117</c:v>
                </c:pt>
                <c:pt idx="1698">
                  <c:v>55.747501335164394</c:v>
                </c:pt>
                <c:pt idx="1699">
                  <c:v>55.742160677500557</c:v>
                </c:pt>
                <c:pt idx="1700">
                  <c:v>55.718318455786971</c:v>
                </c:pt>
                <c:pt idx="1701">
                  <c:v>55.721179522392596</c:v>
                </c:pt>
                <c:pt idx="1702">
                  <c:v>55.739299610894918</c:v>
                </c:pt>
                <c:pt idx="1703">
                  <c:v>55.734340428778488</c:v>
                </c:pt>
                <c:pt idx="1704">
                  <c:v>55.738918135347504</c:v>
                </c:pt>
                <c:pt idx="1705">
                  <c:v>55.749599450675191</c:v>
                </c:pt>
                <c:pt idx="1706">
                  <c:v>55.738155184252683</c:v>
                </c:pt>
                <c:pt idx="1707">
                  <c:v>55.741969939726857</c:v>
                </c:pt>
                <c:pt idx="1708">
                  <c:v>55.737773708705276</c:v>
                </c:pt>
                <c:pt idx="1709">
                  <c:v>55.736820019836742</c:v>
                </c:pt>
                <c:pt idx="1710">
                  <c:v>55.755130846112763</c:v>
                </c:pt>
                <c:pt idx="1711">
                  <c:v>55.752269779507138</c:v>
                </c:pt>
                <c:pt idx="1712">
                  <c:v>55.753986419470507</c:v>
                </c:pt>
                <c:pt idx="1713">
                  <c:v>55.746929121843287</c:v>
                </c:pt>
                <c:pt idx="1714">
                  <c:v>55.74673838406958</c:v>
                </c:pt>
                <c:pt idx="1715">
                  <c:v>55.765812161440451</c:v>
                </c:pt>
                <c:pt idx="1716">
                  <c:v>55.781261921110854</c:v>
                </c:pt>
                <c:pt idx="1717">
                  <c:v>55.777065690089259</c:v>
                </c:pt>
                <c:pt idx="1718">
                  <c:v>55.810444800488291</c:v>
                </c:pt>
                <c:pt idx="1719">
                  <c:v>55.811970702677932</c:v>
                </c:pt>
                <c:pt idx="1720">
                  <c:v>55.847638666361469</c:v>
                </c:pt>
                <c:pt idx="1721">
                  <c:v>55.845159075303265</c:v>
                </c:pt>
                <c:pt idx="1722">
                  <c:v>55.84802014190889</c:v>
                </c:pt>
                <c:pt idx="1723">
                  <c:v>55.871480888075062</c:v>
                </c:pt>
                <c:pt idx="1724">
                  <c:v>55.879873350118245</c:v>
                </c:pt>
                <c:pt idx="1725">
                  <c:v>55.865377279316384</c:v>
                </c:pt>
                <c:pt idx="1726">
                  <c:v>55.863851377126707</c:v>
                </c:pt>
                <c:pt idx="1727">
                  <c:v>55.891699092088189</c:v>
                </c:pt>
                <c:pt idx="1728">
                  <c:v>55.857175555046901</c:v>
                </c:pt>
                <c:pt idx="1729">
                  <c:v>55.874723430228109</c:v>
                </c:pt>
                <c:pt idx="1730">
                  <c:v>55.852216372930478</c:v>
                </c:pt>
                <c:pt idx="1731">
                  <c:v>55.875677119096643</c:v>
                </c:pt>
                <c:pt idx="1732">
                  <c:v>55.875867856870357</c:v>
                </c:pt>
                <c:pt idx="1733">
                  <c:v>55.867856870374602</c:v>
                </c:pt>
                <c:pt idx="1734">
                  <c:v>55.870908674753935</c:v>
                </c:pt>
                <c:pt idx="1735">
                  <c:v>55.866521705958633</c:v>
                </c:pt>
                <c:pt idx="1736">
                  <c:v>55.860608834973675</c:v>
                </c:pt>
                <c:pt idx="1737">
                  <c:v>55.848783093003725</c:v>
                </c:pt>
                <c:pt idx="1738">
                  <c:v>55.861943999389645</c:v>
                </c:pt>
                <c:pt idx="1739">
                  <c:v>55.860608834973689</c:v>
                </c:pt>
                <c:pt idx="1740">
                  <c:v>55.862516212710787</c:v>
                </c:pt>
                <c:pt idx="1741">
                  <c:v>55.863469901579322</c:v>
                </c:pt>
                <c:pt idx="1742">
                  <c:v>55.883688105592441</c:v>
                </c:pt>
                <c:pt idx="1743">
                  <c:v>55.913443198290999</c:v>
                </c:pt>
                <c:pt idx="1744">
                  <c:v>55.912108033875043</c:v>
                </c:pt>
                <c:pt idx="1745">
                  <c:v>55.919928282597098</c:v>
                </c:pt>
                <c:pt idx="1746">
                  <c:v>55.921454184786761</c:v>
                </c:pt>
                <c:pt idx="1747">
                  <c:v>55.930037384603658</c:v>
                </c:pt>
                <c:pt idx="1748">
                  <c:v>55.925459678034642</c:v>
                </c:pt>
                <c:pt idx="1749">
                  <c:v>55.933089188982976</c:v>
                </c:pt>
                <c:pt idx="1750">
                  <c:v>55.927557793545432</c:v>
                </c:pt>
                <c:pt idx="1751">
                  <c:v>55.919165331502242</c:v>
                </c:pt>
                <c:pt idx="1752">
                  <c:v>55.894369420920121</c:v>
                </c:pt>
                <c:pt idx="1753">
                  <c:v>55.894941634241242</c:v>
                </c:pt>
                <c:pt idx="1754">
                  <c:v>55.898565651941716</c:v>
                </c:pt>
                <c:pt idx="1755">
                  <c:v>55.889410238803691</c:v>
                </c:pt>
                <c:pt idx="1756">
                  <c:v>55.89551384756237</c:v>
                </c:pt>
                <c:pt idx="1757">
                  <c:v>55.882162203402764</c:v>
                </c:pt>
                <c:pt idx="1758">
                  <c:v>55.885023270008389</c:v>
                </c:pt>
                <c:pt idx="1759">
                  <c:v>55.878728923476004</c:v>
                </c:pt>
                <c:pt idx="1760">
                  <c:v>55.884832532234689</c:v>
                </c:pt>
                <c:pt idx="1761">
                  <c:v>55.893224994277872</c:v>
                </c:pt>
                <c:pt idx="1762">
                  <c:v>55.89684901197834</c:v>
                </c:pt>
                <c:pt idx="1763">
                  <c:v>55.863088426031901</c:v>
                </c:pt>
                <c:pt idx="1764">
                  <c:v>55.860227359426268</c:v>
                </c:pt>
                <c:pt idx="1765">
                  <c:v>55.858129243915471</c:v>
                </c:pt>
                <c:pt idx="1766">
                  <c:v>55.854886701762418</c:v>
                </c:pt>
                <c:pt idx="1767">
                  <c:v>55.857747768368043</c:v>
                </c:pt>
                <c:pt idx="1768">
                  <c:v>55.851644159609371</c:v>
                </c:pt>
                <c:pt idx="1769">
                  <c:v>55.847829404135176</c:v>
                </c:pt>
                <c:pt idx="1770">
                  <c:v>55.846875715266641</c:v>
                </c:pt>
                <c:pt idx="1771">
                  <c:v>55.833905546654442</c:v>
                </c:pt>
                <c:pt idx="1772">
                  <c:v>55.826276035706101</c:v>
                </c:pt>
                <c:pt idx="1773">
                  <c:v>55.823605706874183</c:v>
                </c:pt>
                <c:pt idx="1774">
                  <c:v>55.820553902494837</c:v>
                </c:pt>
                <c:pt idx="1775">
                  <c:v>55.854505226214997</c:v>
                </c:pt>
                <c:pt idx="1776">
                  <c:v>55.843633173113609</c:v>
                </c:pt>
                <c:pt idx="1777">
                  <c:v>55.849355306324853</c:v>
                </c:pt>
                <c:pt idx="1778">
                  <c:v>55.85278858625162</c:v>
                </c:pt>
                <c:pt idx="1779">
                  <c:v>55.856603341725794</c:v>
                </c:pt>
                <c:pt idx="1780">
                  <c:v>55.845731288624407</c:v>
                </c:pt>
                <c:pt idx="1781">
                  <c:v>55.846112764171821</c:v>
                </c:pt>
                <c:pt idx="1782">
                  <c:v>55.859273670557727</c:v>
                </c:pt>
                <c:pt idx="1783">
                  <c:v>55.849927519645995</c:v>
                </c:pt>
                <c:pt idx="1784">
                  <c:v>55.836194399938975</c:v>
                </c:pt>
                <c:pt idx="1785">
                  <c:v>55.807965209430073</c:v>
                </c:pt>
                <c:pt idx="1786">
                  <c:v>55.821889066910806</c:v>
                </c:pt>
                <c:pt idx="1787">
                  <c:v>55.808728160524915</c:v>
                </c:pt>
                <c:pt idx="1788">
                  <c:v>55.801098649576559</c:v>
                </c:pt>
                <c:pt idx="1789">
                  <c:v>55.787174792095826</c:v>
                </c:pt>
                <c:pt idx="1790">
                  <c:v>55.781643396658261</c:v>
                </c:pt>
                <c:pt idx="1791">
                  <c:v>55.7845044632639</c:v>
                </c:pt>
                <c:pt idx="1792">
                  <c:v>55.781261921110854</c:v>
                </c:pt>
                <c:pt idx="1793">
                  <c:v>55.795376516365295</c:v>
                </c:pt>
                <c:pt idx="1794">
                  <c:v>55.808346684977479</c:v>
                </c:pt>
                <c:pt idx="1795">
                  <c:v>55.791943236438534</c:v>
                </c:pt>
                <c:pt idx="1796">
                  <c:v>55.794422827496746</c:v>
                </c:pt>
                <c:pt idx="1797">
                  <c:v>55.797283894102371</c:v>
                </c:pt>
                <c:pt idx="1798">
                  <c:v>55.81673914702067</c:v>
                </c:pt>
                <c:pt idx="1799">
                  <c:v>55.823033493553069</c:v>
                </c:pt>
                <c:pt idx="1800">
                  <c:v>55.836575875486382</c:v>
                </c:pt>
                <c:pt idx="1801">
                  <c:v>55.820363164721144</c:v>
                </c:pt>
                <c:pt idx="1802">
                  <c:v>55.817502098115519</c:v>
                </c:pt>
                <c:pt idx="1803">
                  <c:v>55.826466773479822</c:v>
                </c:pt>
                <c:pt idx="1804">
                  <c:v>55.813305867093923</c:v>
                </c:pt>
                <c:pt idx="1805">
                  <c:v>55.828564888990627</c:v>
                </c:pt>
                <c:pt idx="1806">
                  <c:v>55.814641031509879</c:v>
                </c:pt>
                <c:pt idx="1807">
                  <c:v>55.818074311436632</c:v>
                </c:pt>
                <c:pt idx="1808">
                  <c:v>55.803196765087364</c:v>
                </c:pt>
                <c:pt idx="1809">
                  <c:v>55.801670862897687</c:v>
                </c:pt>
                <c:pt idx="1810">
                  <c:v>55.802243076218815</c:v>
                </c:pt>
                <c:pt idx="1811">
                  <c:v>55.82684824902725</c:v>
                </c:pt>
                <c:pt idx="1812">
                  <c:v>55.820935378042279</c:v>
                </c:pt>
                <c:pt idx="1813">
                  <c:v>55.800526436255439</c:v>
                </c:pt>
                <c:pt idx="1814">
                  <c:v>55.818837262531488</c:v>
                </c:pt>
                <c:pt idx="1815">
                  <c:v>55.821698329137106</c:v>
                </c:pt>
                <c:pt idx="1816">
                  <c:v>55.818837262531474</c:v>
                </c:pt>
                <c:pt idx="1817">
                  <c:v>55.818265049210346</c:v>
                </c:pt>
                <c:pt idx="1818">
                  <c:v>55.820935378042272</c:v>
                </c:pt>
                <c:pt idx="1819">
                  <c:v>55.825703822384995</c:v>
                </c:pt>
                <c:pt idx="1820">
                  <c:v>55.820935378042272</c:v>
                </c:pt>
                <c:pt idx="1821">
                  <c:v>55.823033493553055</c:v>
                </c:pt>
                <c:pt idx="1822">
                  <c:v>55.828183413443185</c:v>
                </c:pt>
                <c:pt idx="1823">
                  <c:v>55.827420462348357</c:v>
                </c:pt>
                <c:pt idx="1824">
                  <c:v>55.799572747386875</c:v>
                </c:pt>
                <c:pt idx="1825">
                  <c:v>55.795567254139009</c:v>
                </c:pt>
                <c:pt idx="1826">
                  <c:v>55.791561760891128</c:v>
                </c:pt>
                <c:pt idx="1827">
                  <c:v>55.803959716182192</c:v>
                </c:pt>
                <c:pt idx="1828">
                  <c:v>55.807392996108945</c:v>
                </c:pt>
                <c:pt idx="1829">
                  <c:v>55.809109636072321</c:v>
                </c:pt>
                <c:pt idx="1830">
                  <c:v>55.847447928587769</c:v>
                </c:pt>
                <c:pt idx="1831">
                  <c:v>55.847447928587769</c:v>
                </c:pt>
                <c:pt idx="1832">
                  <c:v>55.844968337529565</c:v>
                </c:pt>
                <c:pt idx="1833">
                  <c:v>55.857175555046922</c:v>
                </c:pt>
                <c:pt idx="1834">
                  <c:v>55.871671625848776</c:v>
                </c:pt>
                <c:pt idx="1835">
                  <c:v>55.867475394827181</c:v>
                </c:pt>
                <c:pt idx="1836">
                  <c:v>55.880254825665666</c:v>
                </c:pt>
                <c:pt idx="1837">
                  <c:v>55.881780727855336</c:v>
                </c:pt>
                <c:pt idx="1838">
                  <c:v>55.880064087891967</c:v>
                </c:pt>
                <c:pt idx="1839">
                  <c:v>55.870717936980249</c:v>
                </c:pt>
                <c:pt idx="1840">
                  <c:v>55.883115892271327</c:v>
                </c:pt>
                <c:pt idx="1841">
                  <c:v>55.873388265812181</c:v>
                </c:pt>
                <c:pt idx="1842">
                  <c:v>55.894750896467556</c:v>
                </c:pt>
                <c:pt idx="1843">
                  <c:v>55.887121385519208</c:v>
                </c:pt>
                <c:pt idx="1844">
                  <c:v>55.903715571831867</c:v>
                </c:pt>
                <c:pt idx="1845">
                  <c:v>55.898947127489144</c:v>
                </c:pt>
                <c:pt idx="1846">
                  <c:v>55.878919661249725</c:v>
                </c:pt>
                <c:pt idx="1847">
                  <c:v>55.866903181506075</c:v>
                </c:pt>
                <c:pt idx="1848">
                  <c:v>55.869382772564279</c:v>
                </c:pt>
                <c:pt idx="1849">
                  <c:v>55.87472343022813</c:v>
                </c:pt>
                <c:pt idx="1850">
                  <c:v>55.824940871290153</c:v>
                </c:pt>
                <c:pt idx="1851">
                  <c:v>55.823987182421604</c:v>
                </c:pt>
                <c:pt idx="1852">
                  <c:v>55.834859235523005</c:v>
                </c:pt>
                <c:pt idx="1853">
                  <c:v>55.84649423971922</c:v>
                </c:pt>
                <c:pt idx="1854">
                  <c:v>55.849927519645988</c:v>
                </c:pt>
                <c:pt idx="1855">
                  <c:v>55.85812924391545</c:v>
                </c:pt>
                <c:pt idx="1856">
                  <c:v>55.870336461432792</c:v>
                </c:pt>
                <c:pt idx="1857">
                  <c:v>55.86728465705346</c:v>
                </c:pt>
                <c:pt idx="1858">
                  <c:v>55.87090867475392</c:v>
                </c:pt>
                <c:pt idx="1859">
                  <c:v>55.856984817273201</c:v>
                </c:pt>
                <c:pt idx="1860">
                  <c:v>55.851071946288229</c:v>
                </c:pt>
                <c:pt idx="1861">
                  <c:v>55.84668497749292</c:v>
                </c:pt>
                <c:pt idx="1862">
                  <c:v>55.810444800488277</c:v>
                </c:pt>
                <c:pt idx="1863">
                  <c:v>55.803768978408471</c:v>
                </c:pt>
                <c:pt idx="1864">
                  <c:v>55.786030365453556</c:v>
                </c:pt>
                <c:pt idx="1865">
                  <c:v>55.778210116731508</c:v>
                </c:pt>
                <c:pt idx="1866">
                  <c:v>55.769436179140904</c:v>
                </c:pt>
                <c:pt idx="1867">
                  <c:v>55.764667734798195</c:v>
                </c:pt>
                <c:pt idx="1868">
                  <c:v>55.760852979324014</c:v>
                </c:pt>
                <c:pt idx="1869">
                  <c:v>55.775539787899575</c:v>
                </c:pt>
                <c:pt idx="1870">
                  <c:v>55.760280766002893</c:v>
                </c:pt>
                <c:pt idx="1871">
                  <c:v>55.770389868009453</c:v>
                </c:pt>
                <c:pt idx="1872">
                  <c:v>55.772106507972843</c:v>
                </c:pt>
                <c:pt idx="1873">
                  <c:v>55.769626916914625</c:v>
                </c:pt>
                <c:pt idx="1874">
                  <c:v>55.767147325856413</c:v>
                </c:pt>
                <c:pt idx="1875">
                  <c:v>55.769817654688339</c:v>
                </c:pt>
                <c:pt idx="1876">
                  <c:v>55.766765850308978</c:v>
                </c:pt>
                <c:pt idx="1877">
                  <c:v>55.768101014724948</c:v>
                </c:pt>
                <c:pt idx="1878">
                  <c:v>55.758182650492095</c:v>
                </c:pt>
                <c:pt idx="1879">
                  <c:v>55.764286259250774</c:v>
                </c:pt>
                <c:pt idx="1880">
                  <c:v>55.77248798352025</c:v>
                </c:pt>
                <c:pt idx="1881">
                  <c:v>55.769626916914618</c:v>
                </c:pt>
                <c:pt idx="1882">
                  <c:v>55.770389868009453</c:v>
                </c:pt>
                <c:pt idx="1883">
                  <c:v>55.772106507972843</c:v>
                </c:pt>
                <c:pt idx="1884">
                  <c:v>55.783169298847938</c:v>
                </c:pt>
                <c:pt idx="1885">
                  <c:v>55.796711680781257</c:v>
                </c:pt>
                <c:pt idx="1886">
                  <c:v>55.817120622568098</c:v>
                </c:pt>
                <c:pt idx="1887">
                  <c:v>55.836385137712668</c:v>
                </c:pt>
                <c:pt idx="1888">
                  <c:v>55.842298008697639</c:v>
                </c:pt>
                <c:pt idx="1889">
                  <c:v>55.830472266727689</c:v>
                </c:pt>
                <c:pt idx="1890">
                  <c:v>55.844396124208437</c:v>
                </c:pt>
                <c:pt idx="1891">
                  <c:v>55.840581368734277</c:v>
                </c:pt>
                <c:pt idx="1892">
                  <c:v>55.845349813076993</c:v>
                </c:pt>
                <c:pt idx="1893">
                  <c:v>55.850118257419709</c:v>
                </c:pt>
                <c:pt idx="1894">
                  <c:v>55.847257190814084</c:v>
                </c:pt>
                <c:pt idx="1895">
                  <c:v>55.874151216906988</c:v>
                </c:pt>
                <c:pt idx="1896">
                  <c:v>55.880254825665681</c:v>
                </c:pt>
                <c:pt idx="1897">
                  <c:v>55.871671625848784</c:v>
                </c:pt>
                <c:pt idx="1898">
                  <c:v>55.872053101396219</c:v>
                </c:pt>
                <c:pt idx="1899">
                  <c:v>55.898184176394309</c:v>
                </c:pt>
                <c:pt idx="1900">
                  <c:v>55.905813687342651</c:v>
                </c:pt>
                <c:pt idx="1901">
                  <c:v>55.902571145189611</c:v>
                </c:pt>
                <c:pt idx="1902">
                  <c:v>55.959601739528487</c:v>
                </c:pt>
                <c:pt idx="1903">
                  <c:v>55.958075837338832</c:v>
                </c:pt>
                <c:pt idx="1904">
                  <c:v>55.949683375295663</c:v>
                </c:pt>
                <c:pt idx="1905">
                  <c:v>55.914396887159548</c:v>
                </c:pt>
                <c:pt idx="1906">
                  <c:v>55.905050736247816</c:v>
                </c:pt>
                <c:pt idx="1907">
                  <c:v>55.895895323109791</c:v>
                </c:pt>
                <c:pt idx="1908">
                  <c:v>55.890745403219647</c:v>
                </c:pt>
                <c:pt idx="1909">
                  <c:v>55.877965972381162</c:v>
                </c:pt>
                <c:pt idx="1910">
                  <c:v>55.853360799572741</c:v>
                </c:pt>
                <c:pt idx="1911">
                  <c:v>55.857557030594329</c:v>
                </c:pt>
                <c:pt idx="1912">
                  <c:v>55.785458152132435</c:v>
                </c:pt>
                <c:pt idx="1913">
                  <c:v>55.778019378957808</c:v>
                </c:pt>
                <c:pt idx="1914">
                  <c:v>55.793659876401911</c:v>
                </c:pt>
                <c:pt idx="1915">
                  <c:v>55.846494239719235</c:v>
                </c:pt>
                <c:pt idx="1916">
                  <c:v>55.83581292439154</c:v>
                </c:pt>
                <c:pt idx="1917">
                  <c:v>55.87720302128632</c:v>
                </c:pt>
                <c:pt idx="1918">
                  <c:v>55.786221103227284</c:v>
                </c:pt>
                <c:pt idx="1919">
                  <c:v>55.789845120927737</c:v>
                </c:pt>
                <c:pt idx="1920">
                  <c:v>55.803768978408485</c:v>
                </c:pt>
                <c:pt idx="1921">
                  <c:v>55.809872587167163</c:v>
                </c:pt>
                <c:pt idx="1922">
                  <c:v>55.820363164721144</c:v>
                </c:pt>
                <c:pt idx="1923">
                  <c:v>55.829518577859162</c:v>
                </c:pt>
                <c:pt idx="1924">
                  <c:v>55.828946364538048</c:v>
                </c:pt>
                <c:pt idx="1925">
                  <c:v>55.775349050125897</c:v>
                </c:pt>
                <c:pt idx="1926">
                  <c:v>55.77515831235219</c:v>
                </c:pt>
                <c:pt idx="1927">
                  <c:v>55.774776836804769</c:v>
                </c:pt>
                <c:pt idx="1928">
                  <c:v>55.66453040360112</c:v>
                </c:pt>
                <c:pt idx="1929">
                  <c:v>55.63859006637675</c:v>
                </c:pt>
                <c:pt idx="1930">
                  <c:v>55.636301213092246</c:v>
                </c:pt>
                <c:pt idx="1931">
                  <c:v>55.679980163271544</c:v>
                </c:pt>
                <c:pt idx="1932">
                  <c:v>55.6813153276875</c:v>
                </c:pt>
                <c:pt idx="1933">
                  <c:v>55.686083772030216</c:v>
                </c:pt>
                <c:pt idx="1934">
                  <c:v>55.6815060654612</c:v>
                </c:pt>
                <c:pt idx="1935">
                  <c:v>55.686274509803908</c:v>
                </c:pt>
                <c:pt idx="1936">
                  <c:v>55.704776073853665</c:v>
                </c:pt>
                <c:pt idx="1937">
                  <c:v>55.658808270389876</c:v>
                </c:pt>
                <c:pt idx="1938">
                  <c:v>55.870717936980249</c:v>
                </c:pt>
                <c:pt idx="1939">
                  <c:v>55.854695963988704</c:v>
                </c:pt>
                <c:pt idx="1940">
                  <c:v>55.849546044098574</c:v>
                </c:pt>
                <c:pt idx="1941">
                  <c:v>55.79442282749676</c:v>
                </c:pt>
                <c:pt idx="1942">
                  <c:v>55.790035858701472</c:v>
                </c:pt>
                <c:pt idx="1943">
                  <c:v>55.769436179140925</c:v>
                </c:pt>
                <c:pt idx="1944">
                  <c:v>55.758373388265817</c:v>
                </c:pt>
                <c:pt idx="1945">
                  <c:v>55.756466010528719</c:v>
                </c:pt>
                <c:pt idx="1946">
                  <c:v>55.745784695201039</c:v>
                </c:pt>
                <c:pt idx="1947">
                  <c:v>55.749027237354071</c:v>
                </c:pt>
                <c:pt idx="1948">
                  <c:v>55.737392233157834</c:v>
                </c:pt>
                <c:pt idx="1949">
                  <c:v>55.752841992828245</c:v>
                </c:pt>
                <c:pt idx="1950">
                  <c:v>55.763141832608518</c:v>
                </c:pt>
                <c:pt idx="1951">
                  <c:v>55.758945601586923</c:v>
                </c:pt>
                <c:pt idx="1952">
                  <c:v>55.763523308155939</c:v>
                </c:pt>
                <c:pt idx="1953">
                  <c:v>55.768291752498655</c:v>
                </c:pt>
                <c:pt idx="1954">
                  <c:v>55.763523308155946</c:v>
                </c:pt>
                <c:pt idx="1955">
                  <c:v>55.762569619287412</c:v>
                </c:pt>
                <c:pt idx="1956">
                  <c:v>55.765430685893044</c:v>
                </c:pt>
                <c:pt idx="1957">
                  <c:v>55.755130846112777</c:v>
                </c:pt>
                <c:pt idx="1958">
                  <c:v>55.748073548485536</c:v>
                </c:pt>
                <c:pt idx="1959">
                  <c:v>55.752841992828259</c:v>
                </c:pt>
                <c:pt idx="1960">
                  <c:v>55.739108873121232</c:v>
                </c:pt>
                <c:pt idx="1961">
                  <c:v>55.724994277866777</c:v>
                </c:pt>
                <c:pt idx="1962">
                  <c:v>55.71412222476539</c:v>
                </c:pt>
                <c:pt idx="1963">
                  <c:v>55.717555504692143</c:v>
                </c:pt>
                <c:pt idx="1964">
                  <c:v>55.732051575494005</c:v>
                </c:pt>
                <c:pt idx="1965">
                  <c:v>55.746166170748438</c:v>
                </c:pt>
                <c:pt idx="1966">
                  <c:v>55.739108873121225</c:v>
                </c:pt>
                <c:pt idx="1967">
                  <c:v>55.760280766002893</c:v>
                </c:pt>
                <c:pt idx="1968">
                  <c:v>55.670824750133512</c:v>
                </c:pt>
                <c:pt idx="1969">
                  <c:v>55.681124589913772</c:v>
                </c:pt>
                <c:pt idx="1970">
                  <c:v>55.725375753414212</c:v>
                </c:pt>
                <c:pt idx="1971">
                  <c:v>55.761234454871442</c:v>
                </c:pt>
                <c:pt idx="1972">
                  <c:v>55.765812161440444</c:v>
                </c:pt>
                <c:pt idx="1973">
                  <c:v>55.775349050125882</c:v>
                </c:pt>
                <c:pt idx="1974">
                  <c:v>55.7845044632639</c:v>
                </c:pt>
                <c:pt idx="1975">
                  <c:v>55.786984054322112</c:v>
                </c:pt>
                <c:pt idx="1976">
                  <c:v>55.807583733882652</c:v>
                </c:pt>
                <c:pt idx="1977">
                  <c:v>55.815403982604707</c:v>
                </c:pt>
                <c:pt idx="1978">
                  <c:v>55.968184939345392</c:v>
                </c:pt>
                <c:pt idx="1979">
                  <c:v>55.986686503395127</c:v>
                </c:pt>
                <c:pt idx="1980">
                  <c:v>55.956168459601734</c:v>
                </c:pt>
                <c:pt idx="1981">
                  <c:v>55.939955748836496</c:v>
                </c:pt>
                <c:pt idx="1982">
                  <c:v>55.957885099565125</c:v>
                </c:pt>
                <c:pt idx="1983">
                  <c:v>55.951590753032747</c:v>
                </c:pt>
                <c:pt idx="1984">
                  <c:v>55.93804837109942</c:v>
                </c:pt>
                <c:pt idx="1985">
                  <c:v>55.922026398107889</c:v>
                </c:pt>
                <c:pt idx="1986">
                  <c:v>55.911535820553922</c:v>
                </c:pt>
                <c:pt idx="1987">
                  <c:v>55.901808194094755</c:v>
                </c:pt>
                <c:pt idx="1988">
                  <c:v>55.846684977492941</c:v>
                </c:pt>
                <c:pt idx="1989">
                  <c:v>55.828183413443199</c:v>
                </c:pt>
                <c:pt idx="1990">
                  <c:v>55.839627679865714</c:v>
                </c:pt>
                <c:pt idx="1991">
                  <c:v>55.859655146105126</c:v>
                </c:pt>
                <c:pt idx="1992">
                  <c:v>55.848020141908897</c:v>
                </c:pt>
                <c:pt idx="1993">
                  <c:v>55.846112764171814</c:v>
                </c:pt>
                <c:pt idx="1994">
                  <c:v>55.850881208514522</c:v>
                </c:pt>
                <c:pt idx="1995">
                  <c:v>55.857747768368043</c:v>
                </c:pt>
                <c:pt idx="1996">
                  <c:v>55.861181048294796</c:v>
                </c:pt>
                <c:pt idx="1997">
                  <c:v>55.892271305409317</c:v>
                </c:pt>
                <c:pt idx="1998">
                  <c:v>55.893797207598993</c:v>
                </c:pt>
                <c:pt idx="1999">
                  <c:v>55.897802700846867</c:v>
                </c:pt>
                <c:pt idx="2000">
                  <c:v>55.87338826581216</c:v>
                </c:pt>
                <c:pt idx="2001">
                  <c:v>55.861371786068517</c:v>
                </c:pt>
                <c:pt idx="2002">
                  <c:v>55.864232852674149</c:v>
                </c:pt>
                <c:pt idx="2003">
                  <c:v>55.867284657053496</c:v>
                </c:pt>
                <c:pt idx="2004">
                  <c:v>55.866903181506075</c:v>
                </c:pt>
                <c:pt idx="2005">
                  <c:v>55.864042114900442</c:v>
                </c:pt>
                <c:pt idx="2006">
                  <c:v>55.863469901579307</c:v>
                </c:pt>
                <c:pt idx="2007">
                  <c:v>55.839055466544593</c:v>
                </c:pt>
                <c:pt idx="2008">
                  <c:v>55.840581368734263</c:v>
                </c:pt>
                <c:pt idx="2009">
                  <c:v>55.829327840085469</c:v>
                </c:pt>
                <c:pt idx="2010">
                  <c:v>55.818455786984053</c:v>
                </c:pt>
                <c:pt idx="2011">
                  <c:v>55.815403982604721</c:v>
                </c:pt>
                <c:pt idx="2012">
                  <c:v>55.814450293736186</c:v>
                </c:pt>
                <c:pt idx="2013">
                  <c:v>55.80434119172962</c:v>
                </c:pt>
                <c:pt idx="2014">
                  <c:v>55.799763485160611</c:v>
                </c:pt>
                <c:pt idx="2015">
                  <c:v>55.79423208972306</c:v>
                </c:pt>
                <c:pt idx="2016">
                  <c:v>55.78374151216908</c:v>
                </c:pt>
                <c:pt idx="2017">
                  <c:v>55.779163805600071</c:v>
                </c:pt>
                <c:pt idx="2018">
                  <c:v>55.788891432059209</c:v>
                </c:pt>
                <c:pt idx="2019">
                  <c:v>55.795376516365295</c:v>
                </c:pt>
                <c:pt idx="2020">
                  <c:v>55.806248569466696</c:v>
                </c:pt>
                <c:pt idx="2021">
                  <c:v>55.800907911802845</c:v>
                </c:pt>
                <c:pt idx="2022">
                  <c:v>55.795948729686415</c:v>
                </c:pt>
                <c:pt idx="2023">
                  <c:v>55.80319676508735</c:v>
                </c:pt>
                <c:pt idx="2024">
                  <c:v>55.81883726253146</c:v>
                </c:pt>
                <c:pt idx="2025">
                  <c:v>55.822461280231927</c:v>
                </c:pt>
                <c:pt idx="2026">
                  <c:v>55.609025711451899</c:v>
                </c:pt>
                <c:pt idx="2027">
                  <c:v>55.599870298313874</c:v>
                </c:pt>
                <c:pt idx="2028">
                  <c:v>55.600061036087581</c:v>
                </c:pt>
                <c:pt idx="2029">
                  <c:v>55.602159151598379</c:v>
                </c:pt>
                <c:pt idx="2030">
                  <c:v>55.619707026779579</c:v>
                </c:pt>
                <c:pt idx="2031">
                  <c:v>55.634203097581427</c:v>
                </c:pt>
                <c:pt idx="2032">
                  <c:v>55.646028839551377</c:v>
                </c:pt>
                <c:pt idx="2033">
                  <c:v>55.652513923857462</c:v>
                </c:pt>
                <c:pt idx="2034">
                  <c:v>55.640115968566398</c:v>
                </c:pt>
                <c:pt idx="2035">
                  <c:v>55.639543755245278</c:v>
                </c:pt>
                <c:pt idx="2036">
                  <c:v>55.865377279316384</c:v>
                </c:pt>
                <c:pt idx="2037">
                  <c:v>55.869192034790572</c:v>
                </c:pt>
                <c:pt idx="2038">
                  <c:v>55.860418097199975</c:v>
                </c:pt>
                <c:pt idx="2039">
                  <c:v>55.871480888075077</c:v>
                </c:pt>
                <c:pt idx="2040">
                  <c:v>55.940337224383917</c:v>
                </c:pt>
                <c:pt idx="2041">
                  <c:v>55.883688105592434</c:v>
                </c:pt>
                <c:pt idx="2042">
                  <c:v>55.889982452124819</c:v>
                </c:pt>
                <c:pt idx="2043">
                  <c:v>55.889982452124819</c:v>
                </c:pt>
                <c:pt idx="2044">
                  <c:v>55.903524834058132</c:v>
                </c:pt>
                <c:pt idx="2045">
                  <c:v>55.901617456321063</c:v>
                </c:pt>
                <c:pt idx="2046">
                  <c:v>55.912108033875029</c:v>
                </c:pt>
                <c:pt idx="2047">
                  <c:v>55.915922789349203</c:v>
                </c:pt>
                <c:pt idx="2048">
                  <c:v>55.746929121843287</c:v>
                </c:pt>
                <c:pt idx="2049">
                  <c:v>55.729953459983221</c:v>
                </c:pt>
                <c:pt idx="2050">
                  <c:v>55.543602655069812</c:v>
                </c:pt>
                <c:pt idx="2051">
                  <c:v>55.602159151598379</c:v>
                </c:pt>
                <c:pt idx="2052">
                  <c:v>55.591287098496977</c:v>
                </c:pt>
                <c:pt idx="2053">
                  <c:v>55.599870298313874</c:v>
                </c:pt>
                <c:pt idx="2054">
                  <c:v>55.564965285725179</c:v>
                </c:pt>
                <c:pt idx="2055">
                  <c:v>55.561341268024719</c:v>
                </c:pt>
                <c:pt idx="2056">
                  <c:v>55.55981536583505</c:v>
                </c:pt>
                <c:pt idx="2057">
                  <c:v>55.556000610360876</c:v>
                </c:pt>
                <c:pt idx="2058">
                  <c:v>55.733005264362554</c:v>
                </c:pt>
                <c:pt idx="2059">
                  <c:v>55.739299610894946</c:v>
                </c:pt>
                <c:pt idx="2060">
                  <c:v>55.849736781872288</c:v>
                </c:pt>
                <c:pt idx="2061">
                  <c:v>55.853170061799048</c:v>
                </c:pt>
                <c:pt idx="2062">
                  <c:v>55.850308995193416</c:v>
                </c:pt>
                <c:pt idx="2063">
                  <c:v>55.840772106507984</c:v>
                </c:pt>
                <c:pt idx="2064">
                  <c:v>55.853170061799048</c:v>
                </c:pt>
                <c:pt idx="2065">
                  <c:v>55.85927367055772</c:v>
                </c:pt>
                <c:pt idx="2066">
                  <c:v>55.83695735103381</c:v>
                </c:pt>
                <c:pt idx="2067">
                  <c:v>55.856221866178394</c:v>
                </c:pt>
                <c:pt idx="2068">
                  <c:v>55.850308995193416</c:v>
                </c:pt>
                <c:pt idx="2069">
                  <c:v>55.848783093003746</c:v>
                </c:pt>
                <c:pt idx="2070">
                  <c:v>55.856221866178387</c:v>
                </c:pt>
                <c:pt idx="2071">
                  <c:v>55.843251697566203</c:v>
                </c:pt>
                <c:pt idx="2072">
                  <c:v>55.840009155413156</c:v>
                </c:pt>
                <c:pt idx="2073">
                  <c:v>55.843823910887316</c:v>
                </c:pt>
                <c:pt idx="2074">
                  <c:v>55.862516212710773</c:v>
                </c:pt>
                <c:pt idx="2075">
                  <c:v>55.840199893186856</c:v>
                </c:pt>
                <c:pt idx="2076">
                  <c:v>55.855840390630966</c:v>
                </c:pt>
                <c:pt idx="2077">
                  <c:v>55.847638666361476</c:v>
                </c:pt>
                <c:pt idx="2078">
                  <c:v>55.84287022201876</c:v>
                </c:pt>
                <c:pt idx="2079">
                  <c:v>55.831998168917359</c:v>
                </c:pt>
                <c:pt idx="2080">
                  <c:v>55.817883573662925</c:v>
                </c:pt>
                <c:pt idx="2081">
                  <c:v>55.825131609063853</c:v>
                </c:pt>
                <c:pt idx="2082">
                  <c:v>55.825513084611273</c:v>
                </c:pt>
                <c:pt idx="2083">
                  <c:v>55.820553902494851</c:v>
                </c:pt>
                <c:pt idx="2084">
                  <c:v>55.807392996108945</c:v>
                </c:pt>
                <c:pt idx="2085">
                  <c:v>55.820553902494851</c:v>
                </c:pt>
                <c:pt idx="2086">
                  <c:v>55.809681849393449</c:v>
                </c:pt>
                <c:pt idx="2087">
                  <c:v>55.819409475852602</c:v>
                </c:pt>
                <c:pt idx="2088">
                  <c:v>55.829327840085455</c:v>
                </c:pt>
                <c:pt idx="2089">
                  <c:v>55.841344319829105</c:v>
                </c:pt>
                <c:pt idx="2090">
                  <c:v>55.839818417639421</c:v>
                </c:pt>
                <c:pt idx="2091">
                  <c:v>55.837911039902338</c:v>
                </c:pt>
                <c:pt idx="2092">
                  <c:v>55.894560158693835</c:v>
                </c:pt>
                <c:pt idx="2093">
                  <c:v>55.89913786526283</c:v>
                </c:pt>
                <c:pt idx="2094">
                  <c:v>55.890173189898533</c:v>
                </c:pt>
                <c:pt idx="2095">
                  <c:v>55.881017776760508</c:v>
                </c:pt>
                <c:pt idx="2096">
                  <c:v>55.886549172198066</c:v>
                </c:pt>
                <c:pt idx="2097">
                  <c:v>55.867093919279775</c:v>
                </c:pt>
                <c:pt idx="2098">
                  <c:v>55.852788586251634</c:v>
                </c:pt>
                <c:pt idx="2099">
                  <c:v>55.863660639353029</c:v>
                </c:pt>
                <c:pt idx="2100">
                  <c:v>55.875486381322972</c:v>
                </c:pt>
                <c:pt idx="2101">
                  <c:v>55.884069581139855</c:v>
                </c:pt>
                <c:pt idx="2102">
                  <c:v>55.840390630960556</c:v>
                </c:pt>
                <c:pt idx="2103">
                  <c:v>55.834477759975584</c:v>
                </c:pt>
                <c:pt idx="2104">
                  <c:v>55.841916533150219</c:v>
                </c:pt>
                <c:pt idx="2105">
                  <c:v>55.865186541542684</c:v>
                </c:pt>
                <c:pt idx="2106">
                  <c:v>55.861753261615924</c:v>
                </c:pt>
                <c:pt idx="2107">
                  <c:v>55.869573510337979</c:v>
                </c:pt>
                <c:pt idx="2108">
                  <c:v>55.888265812161436</c:v>
                </c:pt>
                <c:pt idx="2109">
                  <c:v>55.874914168001816</c:v>
                </c:pt>
                <c:pt idx="2110">
                  <c:v>55.883497367818698</c:v>
                </c:pt>
                <c:pt idx="2111">
                  <c:v>55.865568017090084</c:v>
                </c:pt>
                <c:pt idx="2112">
                  <c:v>55.858129243915435</c:v>
                </c:pt>
                <c:pt idx="2113">
                  <c:v>55.869001297016837</c:v>
                </c:pt>
                <c:pt idx="2114">
                  <c:v>55.871099412527641</c:v>
                </c:pt>
                <c:pt idx="2115">
                  <c:v>55.853933012893869</c:v>
                </c:pt>
                <c:pt idx="2116">
                  <c:v>55.855840390630952</c:v>
                </c:pt>
                <c:pt idx="2117">
                  <c:v>55.846303501945513</c:v>
                </c:pt>
                <c:pt idx="2118">
                  <c:v>55.821507591363385</c:v>
                </c:pt>
                <c:pt idx="2119">
                  <c:v>55.810063324940856</c:v>
                </c:pt>
                <c:pt idx="2120">
                  <c:v>55.815594720378407</c:v>
                </c:pt>
                <c:pt idx="2121">
                  <c:v>55.806439307240382</c:v>
                </c:pt>
                <c:pt idx="2122">
                  <c:v>55.790798809796286</c:v>
                </c:pt>
                <c:pt idx="2123">
                  <c:v>55.786221103227277</c:v>
                </c:pt>
                <c:pt idx="2124">
                  <c:v>55.779926756694884</c:v>
                </c:pt>
                <c:pt idx="2125">
                  <c:v>55.800144960707996</c:v>
                </c:pt>
                <c:pt idx="2126">
                  <c:v>55.797474631876085</c:v>
                </c:pt>
                <c:pt idx="2127">
                  <c:v>55.835049973296691</c:v>
                </c:pt>
                <c:pt idx="2128">
                  <c:v>55.899137865262823</c:v>
                </c:pt>
                <c:pt idx="2129">
                  <c:v>55.90981918059051</c:v>
                </c:pt>
                <c:pt idx="2130">
                  <c:v>55.897611963073153</c:v>
                </c:pt>
                <c:pt idx="2131">
                  <c:v>55.912298771648736</c:v>
                </c:pt>
                <c:pt idx="2132">
                  <c:v>55.919928282597084</c:v>
                </c:pt>
                <c:pt idx="2133">
                  <c:v>55.917067215991459</c:v>
                </c:pt>
                <c:pt idx="2134">
                  <c:v>55.920119020370805</c:v>
                </c:pt>
                <c:pt idx="2135">
                  <c:v>55.921644922560475</c:v>
                </c:pt>
                <c:pt idx="2136">
                  <c:v>55.921263447013054</c:v>
                </c:pt>
                <c:pt idx="2137">
                  <c:v>55.891508354314496</c:v>
                </c:pt>
                <c:pt idx="2138">
                  <c:v>55.850308995193416</c:v>
                </c:pt>
                <c:pt idx="2139">
                  <c:v>55.851262684061965</c:v>
                </c:pt>
                <c:pt idx="2140">
                  <c:v>55.84210727092394</c:v>
                </c:pt>
                <c:pt idx="2141">
                  <c:v>55.837338826581231</c:v>
                </c:pt>
                <c:pt idx="2142">
                  <c:v>55.856603341725801</c:v>
                </c:pt>
                <c:pt idx="2143">
                  <c:v>55.858510719462892</c:v>
                </c:pt>
                <c:pt idx="2144">
                  <c:v>55.894941634241249</c:v>
                </c:pt>
                <c:pt idx="2145">
                  <c:v>55.885595483329531</c:v>
                </c:pt>
                <c:pt idx="2146">
                  <c:v>55.887312123292908</c:v>
                </c:pt>
                <c:pt idx="2147">
                  <c:v>55.884641794460983</c:v>
                </c:pt>
                <c:pt idx="2148">
                  <c:v>55.882352941176464</c:v>
                </c:pt>
                <c:pt idx="2149">
                  <c:v>55.895704585336077</c:v>
                </c:pt>
                <c:pt idx="2150">
                  <c:v>55.905241474021508</c:v>
                </c:pt>
                <c:pt idx="2151">
                  <c:v>55.92679484245059</c:v>
                </c:pt>
                <c:pt idx="2152">
                  <c:v>55.932516975661841</c:v>
                </c:pt>
                <c:pt idx="2153">
                  <c:v>55.702677958342861</c:v>
                </c:pt>
                <c:pt idx="2154">
                  <c:v>55.672922865644296</c:v>
                </c:pt>
                <c:pt idx="2155">
                  <c:v>55.688181887540985</c:v>
                </c:pt>
                <c:pt idx="2156">
                  <c:v>55.703250171663967</c:v>
                </c:pt>
                <c:pt idx="2157">
                  <c:v>55.720798046845175</c:v>
                </c:pt>
                <c:pt idx="2158">
                  <c:v>55.728999771114651</c:v>
                </c:pt>
                <c:pt idx="2159">
                  <c:v>55.724612802319349</c:v>
                </c:pt>
                <c:pt idx="2160">
                  <c:v>55.735866330968165</c:v>
                </c:pt>
                <c:pt idx="2161">
                  <c:v>55.716029602502466</c:v>
                </c:pt>
                <c:pt idx="2162">
                  <c:v>55.706492713817035</c:v>
                </c:pt>
                <c:pt idx="2163">
                  <c:v>55.932326237888141</c:v>
                </c:pt>
                <c:pt idx="2164">
                  <c:v>55.95407034409093</c:v>
                </c:pt>
                <c:pt idx="2165">
                  <c:v>55.955024032959479</c:v>
                </c:pt>
                <c:pt idx="2166">
                  <c:v>55.970283054856182</c:v>
                </c:pt>
                <c:pt idx="2167">
                  <c:v>55.963988708323789</c:v>
                </c:pt>
                <c:pt idx="2168">
                  <c:v>55.970092317082468</c:v>
                </c:pt>
                <c:pt idx="2169">
                  <c:v>55.975814450293726</c:v>
                </c:pt>
                <c:pt idx="2170">
                  <c:v>55.959411001754788</c:v>
                </c:pt>
                <c:pt idx="2171">
                  <c:v>55.973144121461814</c:v>
                </c:pt>
                <c:pt idx="2172">
                  <c:v>55.959029526207374</c:v>
                </c:pt>
                <c:pt idx="2173">
                  <c:v>55.943007553215843</c:v>
                </c:pt>
                <c:pt idx="2174">
                  <c:v>55.923552300297558</c:v>
                </c:pt>
                <c:pt idx="2175">
                  <c:v>55.913252460517285</c:v>
                </c:pt>
                <c:pt idx="2176">
                  <c:v>55.895132372014963</c:v>
                </c:pt>
                <c:pt idx="2177">
                  <c:v>55.927939269092846</c:v>
                </c:pt>
                <c:pt idx="2178">
                  <c:v>55.737201495384149</c:v>
                </c:pt>
                <c:pt idx="2179">
                  <c:v>55.748645761806678</c:v>
                </c:pt>
                <c:pt idx="2180">
                  <c:v>55.786221103227284</c:v>
                </c:pt>
                <c:pt idx="2181">
                  <c:v>55.78240634775311</c:v>
                </c:pt>
                <c:pt idx="2182">
                  <c:v>55.791943236438534</c:v>
                </c:pt>
                <c:pt idx="2183">
                  <c:v>55.816548409246955</c:v>
                </c:pt>
                <c:pt idx="2184">
                  <c:v>55.808155947203772</c:v>
                </c:pt>
                <c:pt idx="2185">
                  <c:v>55.807392996108931</c:v>
                </c:pt>
                <c:pt idx="2186">
                  <c:v>55.786602578774684</c:v>
                </c:pt>
                <c:pt idx="2187">
                  <c:v>55.74559395742731</c:v>
                </c:pt>
                <c:pt idx="2188">
                  <c:v>55.921644922560439</c:v>
                </c:pt>
                <c:pt idx="2189">
                  <c:v>55.890554665445926</c:v>
                </c:pt>
                <c:pt idx="2190">
                  <c:v>55.858510719462856</c:v>
                </c:pt>
                <c:pt idx="2191">
                  <c:v>55.848592355230004</c:v>
                </c:pt>
                <c:pt idx="2192">
                  <c:v>55.894178683146393</c:v>
                </c:pt>
                <c:pt idx="2193">
                  <c:v>55.88426031891354</c:v>
                </c:pt>
                <c:pt idx="2194">
                  <c:v>55.88426031891354</c:v>
                </c:pt>
                <c:pt idx="2195">
                  <c:v>55.870527199206506</c:v>
                </c:pt>
                <c:pt idx="2196">
                  <c:v>55.901426718547327</c:v>
                </c:pt>
                <c:pt idx="2197">
                  <c:v>55.907148851758585</c:v>
                </c:pt>
                <c:pt idx="2198">
                  <c:v>55.902952620736997</c:v>
                </c:pt>
                <c:pt idx="2199">
                  <c:v>55.915541313801761</c:v>
                </c:pt>
                <c:pt idx="2200">
                  <c:v>55.870717936980213</c:v>
                </c:pt>
                <c:pt idx="2201">
                  <c:v>55.829327840085419</c:v>
                </c:pt>
                <c:pt idx="2202">
                  <c:v>55.778973067826335</c:v>
                </c:pt>
                <c:pt idx="2203">
                  <c:v>55.779163805600049</c:v>
                </c:pt>
                <c:pt idx="2204">
                  <c:v>55.772297245746529</c:v>
                </c:pt>
                <c:pt idx="2205">
                  <c:v>55.773250934615092</c:v>
                </c:pt>
                <c:pt idx="2206">
                  <c:v>55.753795681696808</c:v>
                </c:pt>
                <c:pt idx="2207">
                  <c:v>55.748836499580385</c:v>
                </c:pt>
                <c:pt idx="2208">
                  <c:v>55.711261158159779</c:v>
                </c:pt>
                <c:pt idx="2209">
                  <c:v>55.692187380788916</c:v>
                </c:pt>
                <c:pt idx="2210">
                  <c:v>55.744449530785083</c:v>
                </c:pt>
                <c:pt idx="2211">
                  <c:v>55.78374151216908</c:v>
                </c:pt>
                <c:pt idx="2212">
                  <c:v>55.7907988097963</c:v>
                </c:pt>
                <c:pt idx="2213">
                  <c:v>55.786602578774691</c:v>
                </c:pt>
                <c:pt idx="2214">
                  <c:v>55.801289387350266</c:v>
                </c:pt>
                <c:pt idx="2215">
                  <c:v>55.808728160524915</c:v>
                </c:pt>
                <c:pt idx="2216">
                  <c:v>55.816929884794391</c:v>
                </c:pt>
                <c:pt idx="2217">
                  <c:v>55.794041351949332</c:v>
                </c:pt>
                <c:pt idx="2218">
                  <c:v>55.823796444647883</c:v>
                </c:pt>
                <c:pt idx="2219">
                  <c:v>55.853933012893869</c:v>
                </c:pt>
                <c:pt idx="2220">
                  <c:v>55.844396124208423</c:v>
                </c:pt>
                <c:pt idx="2221">
                  <c:v>55.86175326161591</c:v>
                </c:pt>
                <c:pt idx="2222">
                  <c:v>55.870717936980228</c:v>
                </c:pt>
                <c:pt idx="2223">
                  <c:v>55.886930647745466</c:v>
                </c:pt>
                <c:pt idx="2224">
                  <c:v>55.886739909971752</c:v>
                </c:pt>
                <c:pt idx="2225">
                  <c:v>55.889791714351098</c:v>
                </c:pt>
                <c:pt idx="2226">
                  <c:v>55.878728923476004</c:v>
                </c:pt>
                <c:pt idx="2227">
                  <c:v>55.889600976577398</c:v>
                </c:pt>
                <c:pt idx="2228">
                  <c:v>55.9004730296788</c:v>
                </c:pt>
                <c:pt idx="2229">
                  <c:v>55.885786221103231</c:v>
                </c:pt>
                <c:pt idx="2230">
                  <c:v>55.884260318913562</c:v>
                </c:pt>
                <c:pt idx="2231">
                  <c:v>55.877012283512634</c:v>
                </c:pt>
                <c:pt idx="2232">
                  <c:v>55.856221866178387</c:v>
                </c:pt>
                <c:pt idx="2233">
                  <c:v>55.85927367055772</c:v>
                </c:pt>
                <c:pt idx="2234">
                  <c:v>55.863088426031894</c:v>
                </c:pt>
                <c:pt idx="2235">
                  <c:v>55.871862363622505</c:v>
                </c:pt>
                <c:pt idx="2236">
                  <c:v>55.877965972381183</c:v>
                </c:pt>
                <c:pt idx="2237">
                  <c:v>55.883115892271306</c:v>
                </c:pt>
                <c:pt idx="2238">
                  <c:v>55.889791714351119</c:v>
                </c:pt>
                <c:pt idx="2239">
                  <c:v>55.89303425650418</c:v>
                </c:pt>
                <c:pt idx="2240">
                  <c:v>55.900473029678814</c:v>
                </c:pt>
                <c:pt idx="2241">
                  <c:v>55.915922789349224</c:v>
                </c:pt>
                <c:pt idx="2242">
                  <c:v>55.939574273289097</c:v>
                </c:pt>
                <c:pt idx="2243">
                  <c:v>55.910963607232802</c:v>
                </c:pt>
                <c:pt idx="2244">
                  <c:v>55.900473029678821</c:v>
                </c:pt>
                <c:pt idx="2245">
                  <c:v>55.891317616540803</c:v>
                </c:pt>
                <c:pt idx="2246">
                  <c:v>55.895895323109798</c:v>
                </c:pt>
                <c:pt idx="2247">
                  <c:v>55.91725795376518</c:v>
                </c:pt>
                <c:pt idx="2248">
                  <c:v>55.923361562523858</c:v>
                </c:pt>
                <c:pt idx="2249">
                  <c:v>55.902571145189597</c:v>
                </c:pt>
                <c:pt idx="2250">
                  <c:v>55.896849011978325</c:v>
                </c:pt>
                <c:pt idx="2251">
                  <c:v>55.875295643549237</c:v>
                </c:pt>
                <c:pt idx="2252">
                  <c:v>55.853360799572741</c:v>
                </c:pt>
                <c:pt idx="2253">
                  <c:v>55.874151216906988</c:v>
                </c:pt>
                <c:pt idx="2254">
                  <c:v>55.886167696650645</c:v>
                </c:pt>
                <c:pt idx="2255">
                  <c:v>55.883306630045013</c:v>
                </c:pt>
                <c:pt idx="2256">
                  <c:v>55.88673990997178</c:v>
                </c:pt>
                <c:pt idx="2257">
                  <c:v>55.860799572747382</c:v>
                </c:pt>
                <c:pt idx="2258">
                  <c:v>55.840199893186842</c:v>
                </c:pt>
                <c:pt idx="2259">
                  <c:v>55.861371786068503</c:v>
                </c:pt>
                <c:pt idx="2260">
                  <c:v>55.851834897383057</c:v>
                </c:pt>
                <c:pt idx="2261">
                  <c:v>55.840581368734249</c:v>
                </c:pt>
                <c:pt idx="2262">
                  <c:v>55.893224994277851</c:v>
                </c:pt>
                <c:pt idx="2263">
                  <c:v>55.888265812161436</c:v>
                </c:pt>
                <c:pt idx="2264">
                  <c:v>55.876630807965185</c:v>
                </c:pt>
                <c:pt idx="2265">
                  <c:v>55.872053101396183</c:v>
                </c:pt>
                <c:pt idx="2266">
                  <c:v>55.815022507057279</c:v>
                </c:pt>
                <c:pt idx="2267">
                  <c:v>55.813496604867609</c:v>
                </c:pt>
                <c:pt idx="2268">
                  <c:v>55.817692835889204</c:v>
                </c:pt>
                <c:pt idx="2269">
                  <c:v>55.814068818188744</c:v>
                </c:pt>
                <c:pt idx="2270">
                  <c:v>55.823224231326776</c:v>
                </c:pt>
                <c:pt idx="2271">
                  <c:v>55.844586861982158</c:v>
                </c:pt>
                <c:pt idx="2272">
                  <c:v>55.791371023117428</c:v>
                </c:pt>
                <c:pt idx="2273">
                  <c:v>55.689517051956969</c:v>
                </c:pt>
                <c:pt idx="2274">
                  <c:v>55.693713282978571</c:v>
                </c:pt>
                <c:pt idx="2275">
                  <c:v>55.686274509803937</c:v>
                </c:pt>
                <c:pt idx="2276">
                  <c:v>55.746738384069587</c:v>
                </c:pt>
                <c:pt idx="2277">
                  <c:v>55.760852979324035</c:v>
                </c:pt>
                <c:pt idx="2278">
                  <c:v>55.760280766002907</c:v>
                </c:pt>
                <c:pt idx="2279">
                  <c:v>55.759708552681772</c:v>
                </c:pt>
                <c:pt idx="2280">
                  <c:v>55.771152819104302</c:v>
                </c:pt>
                <c:pt idx="2281">
                  <c:v>55.76352330815596</c:v>
                </c:pt>
                <c:pt idx="2282">
                  <c:v>55.766575112535293</c:v>
                </c:pt>
                <c:pt idx="2283">
                  <c:v>55.86404211490045</c:v>
                </c:pt>
                <c:pt idx="2284">
                  <c:v>55.871671625848798</c:v>
                </c:pt>
                <c:pt idx="2285">
                  <c:v>55.895323109788684</c:v>
                </c:pt>
                <c:pt idx="2286">
                  <c:v>55.884451056687269</c:v>
                </c:pt>
                <c:pt idx="2287">
                  <c:v>55.887884336614022</c:v>
                </c:pt>
                <c:pt idx="2288">
                  <c:v>55.892652780956759</c:v>
                </c:pt>
                <c:pt idx="2289">
                  <c:v>55.900854505226221</c:v>
                </c:pt>
                <c:pt idx="2290">
                  <c:v>55.897230487525768</c:v>
                </c:pt>
                <c:pt idx="2291">
                  <c:v>55.908865491721983</c:v>
                </c:pt>
                <c:pt idx="2292">
                  <c:v>55.972571908140708</c:v>
                </c:pt>
                <c:pt idx="2293">
                  <c:v>55.786602578774719</c:v>
                </c:pt>
                <c:pt idx="2294">
                  <c:v>55.794804303044181</c:v>
                </c:pt>
                <c:pt idx="2295">
                  <c:v>55.783360036621659</c:v>
                </c:pt>
                <c:pt idx="2296">
                  <c:v>55.788700694285509</c:v>
                </c:pt>
                <c:pt idx="2297">
                  <c:v>55.816166933699563</c:v>
                </c:pt>
                <c:pt idx="2298">
                  <c:v>55.815594720378428</c:v>
                </c:pt>
                <c:pt idx="2299">
                  <c:v>55.801289387350266</c:v>
                </c:pt>
                <c:pt idx="2300">
                  <c:v>55.800335698481732</c:v>
                </c:pt>
                <c:pt idx="2301">
                  <c:v>55.797665369649806</c:v>
                </c:pt>
                <c:pt idx="2302">
                  <c:v>55.737964446478976</c:v>
                </c:pt>
                <c:pt idx="2303">
                  <c:v>55.933279926756697</c:v>
                </c:pt>
                <c:pt idx="2304">
                  <c:v>55.949301899748228</c:v>
                </c:pt>
                <c:pt idx="2305">
                  <c:v>55.963035019455255</c:v>
                </c:pt>
                <c:pt idx="2306">
                  <c:v>55.95025558861677</c:v>
                </c:pt>
                <c:pt idx="2307">
                  <c:v>55.918783855954835</c:v>
                </c:pt>
                <c:pt idx="2308">
                  <c:v>55.930037384603636</c:v>
                </c:pt>
                <c:pt idx="2309">
                  <c:v>55.961890592813006</c:v>
                </c:pt>
                <c:pt idx="2310">
                  <c:v>55.966277561608308</c:v>
                </c:pt>
                <c:pt idx="2311">
                  <c:v>55.958266575112532</c:v>
                </c:pt>
                <c:pt idx="2312">
                  <c:v>55.957122148470283</c:v>
                </c:pt>
                <c:pt idx="2313">
                  <c:v>55.902189669642176</c:v>
                </c:pt>
                <c:pt idx="2314">
                  <c:v>55.870336461432814</c:v>
                </c:pt>
                <c:pt idx="2315">
                  <c:v>55.862325474937052</c:v>
                </c:pt>
                <c:pt idx="2316">
                  <c:v>55.861371786068517</c:v>
                </c:pt>
                <c:pt idx="2317">
                  <c:v>55.851834897383085</c:v>
                </c:pt>
                <c:pt idx="2318">
                  <c:v>55.851834897383085</c:v>
                </c:pt>
                <c:pt idx="2319">
                  <c:v>55.829900053406583</c:v>
                </c:pt>
                <c:pt idx="2320">
                  <c:v>55.826657511253529</c:v>
                </c:pt>
                <c:pt idx="2321">
                  <c:v>55.753986419470515</c:v>
                </c:pt>
                <c:pt idx="2322">
                  <c:v>55.769245441367204</c:v>
                </c:pt>
                <c:pt idx="2323">
                  <c:v>55.818265049210346</c:v>
                </c:pt>
                <c:pt idx="2324">
                  <c:v>55.829518577859162</c:v>
                </c:pt>
                <c:pt idx="2325">
                  <c:v>55.823796444647897</c:v>
                </c:pt>
                <c:pt idx="2326">
                  <c:v>55.828374151216906</c:v>
                </c:pt>
                <c:pt idx="2327">
                  <c:v>55.832379644464787</c:v>
                </c:pt>
                <c:pt idx="2328">
                  <c:v>55.695048447394527</c:v>
                </c:pt>
                <c:pt idx="2329">
                  <c:v>55.687037460898765</c:v>
                </c:pt>
                <c:pt idx="2330">
                  <c:v>55.687800411993599</c:v>
                </c:pt>
                <c:pt idx="2331">
                  <c:v>55.768673228046097</c:v>
                </c:pt>
                <c:pt idx="2332">
                  <c:v>55.757228961623568</c:v>
                </c:pt>
                <c:pt idx="2333">
                  <c:v>55.768291752498669</c:v>
                </c:pt>
                <c:pt idx="2334">
                  <c:v>55.746166170748459</c:v>
                </c:pt>
                <c:pt idx="2335">
                  <c:v>55.544747081712067</c:v>
                </c:pt>
                <c:pt idx="2336">
                  <c:v>55.534828717479208</c:v>
                </c:pt>
                <c:pt idx="2337">
                  <c:v>55.529488059815364</c:v>
                </c:pt>
                <c:pt idx="2338">
                  <c:v>55.658808270389862</c:v>
                </c:pt>
                <c:pt idx="2339">
                  <c:v>55.67292286564431</c:v>
                </c:pt>
                <c:pt idx="2340">
                  <c:v>55.668154421301587</c:v>
                </c:pt>
                <c:pt idx="2341">
                  <c:v>55.671206225680919</c:v>
                </c:pt>
                <c:pt idx="2342">
                  <c:v>55.674258030060265</c:v>
                </c:pt>
                <c:pt idx="2343">
                  <c:v>55.668154421301587</c:v>
                </c:pt>
                <c:pt idx="2344">
                  <c:v>55.680361638818944</c:v>
                </c:pt>
                <c:pt idx="2345">
                  <c:v>55.810063324940849</c:v>
                </c:pt>
                <c:pt idx="2346">
                  <c:v>55.819600213626288</c:v>
                </c:pt>
                <c:pt idx="2347">
                  <c:v>55.823224231326741</c:v>
                </c:pt>
                <c:pt idx="2348">
                  <c:v>55.80758373388263</c:v>
                </c:pt>
                <c:pt idx="2349">
                  <c:v>55.800526436255417</c:v>
                </c:pt>
                <c:pt idx="2350">
                  <c:v>55.803768978408471</c:v>
                </c:pt>
                <c:pt idx="2351">
                  <c:v>55.796330205233822</c:v>
                </c:pt>
                <c:pt idx="2352">
                  <c:v>55.78336003662163</c:v>
                </c:pt>
                <c:pt idx="2353">
                  <c:v>55.78641184100097</c:v>
                </c:pt>
                <c:pt idx="2354">
                  <c:v>55.797283894102364</c:v>
                </c:pt>
                <c:pt idx="2355">
                  <c:v>55.881589990081615</c:v>
                </c:pt>
                <c:pt idx="2356">
                  <c:v>55.900282291905057</c:v>
                </c:pt>
                <c:pt idx="2357">
                  <c:v>55.94205386434728</c:v>
                </c:pt>
                <c:pt idx="2358">
                  <c:v>55.913824673838391</c:v>
                </c:pt>
                <c:pt idx="2359">
                  <c:v>55.913252460517263</c:v>
                </c:pt>
                <c:pt idx="2360">
                  <c:v>55.94071869993131</c:v>
                </c:pt>
                <c:pt idx="2361">
                  <c:v>55.949874113069335</c:v>
                </c:pt>
                <c:pt idx="2362">
                  <c:v>55.954833295185765</c:v>
                </c:pt>
                <c:pt idx="2363">
                  <c:v>55.95902952620736</c:v>
                </c:pt>
                <c:pt idx="2364">
                  <c:v>55.957312886243983</c:v>
                </c:pt>
                <c:pt idx="2365">
                  <c:v>55.956168459601734</c:v>
                </c:pt>
                <c:pt idx="2366">
                  <c:v>55.941672388799887</c:v>
                </c:pt>
                <c:pt idx="2367">
                  <c:v>55.939955748836496</c:v>
                </c:pt>
                <c:pt idx="2368">
                  <c:v>55.976386663614861</c:v>
                </c:pt>
                <c:pt idx="2369">
                  <c:v>55.991454947737836</c:v>
                </c:pt>
                <c:pt idx="2370">
                  <c:v>55.968947890440219</c:v>
                </c:pt>
                <c:pt idx="2371">
                  <c:v>55.96074616617075</c:v>
                </c:pt>
                <c:pt idx="2372">
                  <c:v>55.964179446097504</c:v>
                </c:pt>
                <c:pt idx="2373">
                  <c:v>55.954261081864651</c:v>
                </c:pt>
                <c:pt idx="2374">
                  <c:v>55.955786984054328</c:v>
                </c:pt>
                <c:pt idx="2375">
                  <c:v>55.948920424200807</c:v>
                </c:pt>
                <c:pt idx="2376">
                  <c:v>55.935378042267494</c:v>
                </c:pt>
                <c:pt idx="2377">
                  <c:v>55.897421225299453</c:v>
                </c:pt>
                <c:pt idx="2378">
                  <c:v>55.905050736247802</c:v>
                </c:pt>
                <c:pt idx="2379">
                  <c:v>55.88673990997178</c:v>
                </c:pt>
                <c:pt idx="2380">
                  <c:v>55.903906309605553</c:v>
                </c:pt>
                <c:pt idx="2381">
                  <c:v>55.906576638437471</c:v>
                </c:pt>
                <c:pt idx="2382">
                  <c:v>55.912108033875029</c:v>
                </c:pt>
                <c:pt idx="2383">
                  <c:v>55.912680247196171</c:v>
                </c:pt>
                <c:pt idx="2384">
                  <c:v>55.916495002670345</c:v>
                </c:pt>
                <c:pt idx="2385">
                  <c:v>55.91744869153888</c:v>
                </c:pt>
                <c:pt idx="2386">
                  <c:v>55.927176317998033</c:v>
                </c:pt>
                <c:pt idx="2387">
                  <c:v>55.91744869153888</c:v>
                </c:pt>
                <c:pt idx="2388">
                  <c:v>55.923552300297558</c:v>
                </c:pt>
                <c:pt idx="2389">
                  <c:v>55.923552300297558</c:v>
                </c:pt>
                <c:pt idx="2390">
                  <c:v>55.88673990997178</c:v>
                </c:pt>
                <c:pt idx="2391">
                  <c:v>55.879491874570839</c:v>
                </c:pt>
                <c:pt idx="2392">
                  <c:v>55.86842908369573</c:v>
                </c:pt>
                <c:pt idx="2393">
                  <c:v>55.834859235522991</c:v>
                </c:pt>
                <c:pt idx="2394">
                  <c:v>55.803006027313629</c:v>
                </c:pt>
                <c:pt idx="2395">
                  <c:v>55.81025406271457</c:v>
                </c:pt>
                <c:pt idx="2396">
                  <c:v>55.816357671473256</c:v>
                </c:pt>
                <c:pt idx="2397">
                  <c:v>55.828946364538034</c:v>
                </c:pt>
                <c:pt idx="2398">
                  <c:v>55.817311360341797</c:v>
                </c:pt>
                <c:pt idx="2399">
                  <c:v>55.83104448004881</c:v>
                </c:pt>
                <c:pt idx="2400">
                  <c:v>55.851644159609364</c:v>
                </c:pt>
                <c:pt idx="2401">
                  <c:v>55.850499732967101</c:v>
                </c:pt>
                <c:pt idx="2402">
                  <c:v>55.860036621652547</c:v>
                </c:pt>
                <c:pt idx="2403">
                  <c:v>55.909246967269382</c:v>
                </c:pt>
                <c:pt idx="2404">
                  <c:v>55.935759517814901</c:v>
                </c:pt>
                <c:pt idx="2405">
                  <c:v>55.935378042267494</c:v>
                </c:pt>
                <c:pt idx="2406">
                  <c:v>55.926413366903184</c:v>
                </c:pt>
                <c:pt idx="2407">
                  <c:v>55.92660410467689</c:v>
                </c:pt>
                <c:pt idx="2408">
                  <c:v>55.933852140077832</c:v>
                </c:pt>
                <c:pt idx="2409">
                  <c:v>55.923743038071265</c:v>
                </c:pt>
                <c:pt idx="2410">
                  <c:v>55.909056229495704</c:v>
                </c:pt>
                <c:pt idx="2411">
                  <c:v>55.928320744640281</c:v>
                </c:pt>
                <c:pt idx="2412">
                  <c:v>55.923552300297573</c:v>
                </c:pt>
                <c:pt idx="2413">
                  <c:v>55.926031891355784</c:v>
                </c:pt>
                <c:pt idx="2414">
                  <c:v>55.918211642633722</c:v>
                </c:pt>
                <c:pt idx="2415">
                  <c:v>55.904287785152995</c:v>
                </c:pt>
                <c:pt idx="2416">
                  <c:v>55.904669260700402</c:v>
                </c:pt>
                <c:pt idx="2417">
                  <c:v>55.898374914168016</c:v>
                </c:pt>
                <c:pt idx="2418">
                  <c:v>55.974860761425191</c:v>
                </c:pt>
                <c:pt idx="2419">
                  <c:v>55.972381170366987</c:v>
                </c:pt>
                <c:pt idx="2420">
                  <c:v>55.97714961470971</c:v>
                </c:pt>
                <c:pt idx="2421">
                  <c:v>55.979819943541621</c:v>
                </c:pt>
                <c:pt idx="2422">
                  <c:v>55.973716334782956</c:v>
                </c:pt>
                <c:pt idx="2423">
                  <c:v>55.97219043259328</c:v>
                </c:pt>
                <c:pt idx="2424">
                  <c:v>55.962462806134134</c:v>
                </c:pt>
                <c:pt idx="2425">
                  <c:v>55.982490272373539</c:v>
                </c:pt>
                <c:pt idx="2426">
                  <c:v>56.002327000839252</c:v>
                </c:pt>
                <c:pt idx="2427">
                  <c:v>56.004615854123756</c:v>
                </c:pt>
                <c:pt idx="2428">
                  <c:v>55.928892957961388</c:v>
                </c:pt>
                <c:pt idx="2429">
                  <c:v>55.940146486610203</c:v>
                </c:pt>
                <c:pt idx="2430">
                  <c:v>55.966086823834573</c:v>
                </c:pt>
                <c:pt idx="2431">
                  <c:v>55.944151979858077</c:v>
                </c:pt>
                <c:pt idx="2432">
                  <c:v>55.959411001754766</c:v>
                </c:pt>
                <c:pt idx="2433">
                  <c:v>55.948348210879658</c:v>
                </c:pt>
                <c:pt idx="2434">
                  <c:v>55.950064850843056</c:v>
                </c:pt>
                <c:pt idx="2435">
                  <c:v>55.948729686427086</c:v>
                </c:pt>
                <c:pt idx="2436">
                  <c:v>55.956168459601734</c:v>
                </c:pt>
                <c:pt idx="2437">
                  <c:v>55.98096437018387</c:v>
                </c:pt>
                <c:pt idx="2438">
                  <c:v>55.989356832227045</c:v>
                </c:pt>
                <c:pt idx="2439">
                  <c:v>56.001373311970703</c:v>
                </c:pt>
                <c:pt idx="2440">
                  <c:v>55.989356832227045</c:v>
                </c:pt>
                <c:pt idx="2441">
                  <c:v>55.997558556496514</c:v>
                </c:pt>
                <c:pt idx="2442">
                  <c:v>56.000610360875861</c:v>
                </c:pt>
                <c:pt idx="2443">
                  <c:v>55.999275196459905</c:v>
                </c:pt>
                <c:pt idx="2444">
                  <c:v>56.0034714274815</c:v>
                </c:pt>
                <c:pt idx="2445">
                  <c:v>55.996986343175401</c:v>
                </c:pt>
                <c:pt idx="2446">
                  <c:v>55.99279011215382</c:v>
                </c:pt>
                <c:pt idx="2447">
                  <c:v>55.970473792629903</c:v>
                </c:pt>
                <c:pt idx="2448">
                  <c:v>55.965896086060901</c:v>
                </c:pt>
                <c:pt idx="2449">
                  <c:v>55.936331731136043</c:v>
                </c:pt>
                <c:pt idx="2450">
                  <c:v>55.933661402304118</c:v>
                </c:pt>
                <c:pt idx="2451">
                  <c:v>55.914587624933255</c:v>
                </c:pt>
                <c:pt idx="2452">
                  <c:v>55.897611963073174</c:v>
                </c:pt>
                <c:pt idx="2453">
                  <c:v>55.899710078583965</c:v>
                </c:pt>
                <c:pt idx="2454">
                  <c:v>55.892462043183038</c:v>
                </c:pt>
                <c:pt idx="2455">
                  <c:v>55.893415732051572</c:v>
                </c:pt>
                <c:pt idx="2456">
                  <c:v>55.883115892271292</c:v>
                </c:pt>
                <c:pt idx="2457">
                  <c:v>55.889791714351098</c:v>
                </c:pt>
                <c:pt idx="2458">
                  <c:v>55.881780727855336</c:v>
                </c:pt>
                <c:pt idx="2459">
                  <c:v>55.879873350118245</c:v>
                </c:pt>
                <c:pt idx="2460">
                  <c:v>55.872625314717332</c:v>
                </c:pt>
                <c:pt idx="2461">
                  <c:v>55.876058594644086</c:v>
                </c:pt>
                <c:pt idx="2462">
                  <c:v>55.884069581139855</c:v>
                </c:pt>
                <c:pt idx="2463">
                  <c:v>55.876249332417807</c:v>
                </c:pt>
                <c:pt idx="2464">
                  <c:v>55.887693598840329</c:v>
                </c:pt>
                <c:pt idx="2465">
                  <c:v>55.885214007782125</c:v>
                </c:pt>
                <c:pt idx="2466">
                  <c:v>55.877965972381183</c:v>
                </c:pt>
                <c:pt idx="2467">
                  <c:v>55.875677119096693</c:v>
                </c:pt>
                <c:pt idx="2468">
                  <c:v>55.876821545738935</c:v>
                </c:pt>
                <c:pt idx="2469">
                  <c:v>55.910009918364246</c:v>
                </c:pt>
                <c:pt idx="2470">
                  <c:v>55.919165331502271</c:v>
                </c:pt>
                <c:pt idx="2471">
                  <c:v>55.937857633325713</c:v>
                </c:pt>
                <c:pt idx="2472">
                  <c:v>55.937094682230885</c:v>
                </c:pt>
                <c:pt idx="2473">
                  <c:v>55.951018539711605</c:v>
                </c:pt>
                <c:pt idx="2474">
                  <c:v>55.944724193179219</c:v>
                </c:pt>
                <c:pt idx="2475">
                  <c:v>55.947203784237431</c:v>
                </c:pt>
                <c:pt idx="2476">
                  <c:v>55.94377050431067</c:v>
                </c:pt>
                <c:pt idx="2477">
                  <c:v>55.940146486610203</c:v>
                </c:pt>
                <c:pt idx="2478">
                  <c:v>55.921072709239333</c:v>
                </c:pt>
                <c:pt idx="2479">
                  <c:v>55.888838025482563</c:v>
                </c:pt>
                <c:pt idx="2480">
                  <c:v>55.877775234607455</c:v>
                </c:pt>
                <c:pt idx="2481">
                  <c:v>55.879491874570817</c:v>
                </c:pt>
                <c:pt idx="2482">
                  <c:v>55.898565651941695</c:v>
                </c:pt>
                <c:pt idx="2483">
                  <c:v>55.903334096284411</c:v>
                </c:pt>
                <c:pt idx="2484">
                  <c:v>55.927176317997997</c:v>
                </c:pt>
                <c:pt idx="2485">
                  <c:v>55.929274433508809</c:v>
                </c:pt>
                <c:pt idx="2486">
                  <c:v>55.927367055771718</c:v>
                </c:pt>
                <c:pt idx="2487">
                  <c:v>55.932516975661862</c:v>
                </c:pt>
                <c:pt idx="2488">
                  <c:v>55.962653543907834</c:v>
                </c:pt>
                <c:pt idx="2489">
                  <c:v>55.974860761425205</c:v>
                </c:pt>
                <c:pt idx="2490">
                  <c:v>55.983253223468374</c:v>
                </c:pt>
                <c:pt idx="2491">
                  <c:v>55.971618219272159</c:v>
                </c:pt>
                <c:pt idx="2492">
                  <c:v>55.971427481498459</c:v>
                </c:pt>
                <c:pt idx="2493">
                  <c:v>55.964179446097525</c:v>
                </c:pt>
                <c:pt idx="2494">
                  <c:v>55.959411001754802</c:v>
                </c:pt>
                <c:pt idx="2495">
                  <c:v>55.981727321278711</c:v>
                </c:pt>
                <c:pt idx="2496">
                  <c:v>55.99794003204395</c:v>
                </c:pt>
                <c:pt idx="2497">
                  <c:v>56.016441596093692</c:v>
                </c:pt>
                <c:pt idx="2498">
                  <c:v>55.961890592812992</c:v>
                </c:pt>
                <c:pt idx="2499">
                  <c:v>55.984397650110608</c:v>
                </c:pt>
                <c:pt idx="2500">
                  <c:v>55.971236743724717</c:v>
                </c:pt>
                <c:pt idx="2501">
                  <c:v>55.972953383688107</c:v>
                </c:pt>
                <c:pt idx="2502">
                  <c:v>55.954642557412058</c:v>
                </c:pt>
                <c:pt idx="2503">
                  <c:v>55.949492637521928</c:v>
                </c:pt>
                <c:pt idx="2504">
                  <c:v>55.945296406500347</c:v>
                </c:pt>
                <c:pt idx="2505">
                  <c:v>55.913061722743578</c:v>
                </c:pt>
                <c:pt idx="2506">
                  <c:v>55.914587624933233</c:v>
                </c:pt>
                <c:pt idx="2507">
                  <c:v>55.894560158693835</c:v>
                </c:pt>
                <c:pt idx="2508">
                  <c:v>55.940527962157624</c:v>
                </c:pt>
                <c:pt idx="2509">
                  <c:v>55.92126344701304</c:v>
                </c:pt>
                <c:pt idx="2510">
                  <c:v>55.929846646829937</c:v>
                </c:pt>
                <c:pt idx="2511">
                  <c:v>55.916304264896624</c:v>
                </c:pt>
                <c:pt idx="2512">
                  <c:v>55.942816815442129</c:v>
                </c:pt>
                <c:pt idx="2513">
                  <c:v>55.939192797741654</c:v>
                </c:pt>
                <c:pt idx="2514">
                  <c:v>55.938239108873105</c:v>
                </c:pt>
                <c:pt idx="2515">
                  <c:v>55.941100175478731</c:v>
                </c:pt>
                <c:pt idx="2516">
                  <c:v>55.920500495918191</c:v>
                </c:pt>
                <c:pt idx="2517">
                  <c:v>55.905241474021501</c:v>
                </c:pt>
                <c:pt idx="2518">
                  <c:v>55.847066453040348</c:v>
                </c:pt>
                <c:pt idx="2519">
                  <c:v>55.850690470740822</c:v>
                </c:pt>
                <c:pt idx="2520">
                  <c:v>55.848401617456304</c:v>
                </c:pt>
                <c:pt idx="2521">
                  <c:v>55.854314488441275</c:v>
                </c:pt>
                <c:pt idx="2522">
                  <c:v>55.830663004501403</c:v>
                </c:pt>
                <c:pt idx="2523">
                  <c:v>55.838673990997179</c:v>
                </c:pt>
                <c:pt idx="2524">
                  <c:v>55.831807431143659</c:v>
                </c:pt>
                <c:pt idx="2525">
                  <c:v>55.829137102311748</c:v>
                </c:pt>
                <c:pt idx="2526">
                  <c:v>55.840581368734263</c:v>
                </c:pt>
                <c:pt idx="2527">
                  <c:v>55.8699549858854</c:v>
                </c:pt>
                <c:pt idx="2528">
                  <c:v>55.833333333333329</c:v>
                </c:pt>
                <c:pt idx="2529">
                  <c:v>55.817311360341797</c:v>
                </c:pt>
                <c:pt idx="2530">
                  <c:v>55.848783093003739</c:v>
                </c:pt>
                <c:pt idx="2531">
                  <c:v>55.85965514610514</c:v>
                </c:pt>
                <c:pt idx="2532">
                  <c:v>55.857175555046922</c:v>
                </c:pt>
                <c:pt idx="2533">
                  <c:v>55.830281528953989</c:v>
                </c:pt>
                <c:pt idx="2534">
                  <c:v>55.825322346837559</c:v>
                </c:pt>
                <c:pt idx="2535">
                  <c:v>55.819600213626302</c:v>
                </c:pt>
                <c:pt idx="2536">
                  <c:v>55.822461280231948</c:v>
                </c:pt>
                <c:pt idx="2537">
                  <c:v>55.794232089723053</c:v>
                </c:pt>
                <c:pt idx="2538">
                  <c:v>55.678263523308168</c:v>
                </c:pt>
                <c:pt idx="2539">
                  <c:v>55.672350652323189</c:v>
                </c:pt>
                <c:pt idx="2540">
                  <c:v>55.626382848859393</c:v>
                </c:pt>
                <c:pt idx="2541">
                  <c:v>55.625429159990844</c:v>
                </c:pt>
                <c:pt idx="2542">
                  <c:v>55.626001373311965</c:v>
                </c:pt>
                <c:pt idx="2543">
                  <c:v>55.657473105973892</c:v>
                </c:pt>
                <c:pt idx="2544">
                  <c:v>55.668917372396422</c:v>
                </c:pt>
                <c:pt idx="2545">
                  <c:v>55.679598687724123</c:v>
                </c:pt>
                <c:pt idx="2546">
                  <c:v>55.690470740825504</c:v>
                </c:pt>
                <c:pt idx="2547">
                  <c:v>55.742732890821699</c:v>
                </c:pt>
                <c:pt idx="2548">
                  <c:v>55.919737544823377</c:v>
                </c:pt>
                <c:pt idx="2549">
                  <c:v>55.914206149385826</c:v>
                </c:pt>
                <c:pt idx="2550">
                  <c:v>55.92946517128253</c:v>
                </c:pt>
                <c:pt idx="2551">
                  <c:v>55.932326237888148</c:v>
                </c:pt>
                <c:pt idx="2552">
                  <c:v>55.970092317082482</c:v>
                </c:pt>
                <c:pt idx="2553">
                  <c:v>55.960746166170757</c:v>
                </c:pt>
                <c:pt idx="2554">
                  <c:v>55.961127641718164</c:v>
                </c:pt>
                <c:pt idx="2555">
                  <c:v>55.96704051270315</c:v>
                </c:pt>
                <c:pt idx="2556">
                  <c:v>55.955596246280621</c:v>
                </c:pt>
                <c:pt idx="2557">
                  <c:v>55.91744869153888</c:v>
                </c:pt>
                <c:pt idx="2558">
                  <c:v>55.95998321507593</c:v>
                </c:pt>
                <c:pt idx="2559">
                  <c:v>55.984779125658065</c:v>
                </c:pt>
                <c:pt idx="2560">
                  <c:v>55.986305027847735</c:v>
                </c:pt>
                <c:pt idx="2561">
                  <c:v>55.992790112153827</c:v>
                </c:pt>
                <c:pt idx="2562">
                  <c:v>55.962462806134148</c:v>
                </c:pt>
                <c:pt idx="2563">
                  <c:v>55.967421988250564</c:v>
                </c:pt>
                <c:pt idx="2564">
                  <c:v>55.970283054856203</c:v>
                </c:pt>
                <c:pt idx="2565">
                  <c:v>55.95998321507593</c:v>
                </c:pt>
                <c:pt idx="2566">
                  <c:v>55.966659037155729</c:v>
                </c:pt>
                <c:pt idx="2567">
                  <c:v>55.980582894636449</c:v>
                </c:pt>
                <c:pt idx="2568">
                  <c:v>55.984206912336923</c:v>
                </c:pt>
                <c:pt idx="2569">
                  <c:v>56.008049134050509</c:v>
                </c:pt>
                <c:pt idx="2570">
                  <c:v>56.016823071641113</c:v>
                </c:pt>
                <c:pt idx="2571">
                  <c:v>56.00862134737163</c:v>
                </c:pt>
                <c:pt idx="2572">
                  <c:v>56.011482413977262</c:v>
                </c:pt>
                <c:pt idx="2573">
                  <c:v>56.028267338063628</c:v>
                </c:pt>
                <c:pt idx="2574">
                  <c:v>56.035324635690849</c:v>
                </c:pt>
                <c:pt idx="2575">
                  <c:v>56.057450217441058</c:v>
                </c:pt>
                <c:pt idx="2576">
                  <c:v>56.060120546272991</c:v>
                </c:pt>
                <c:pt idx="2577">
                  <c:v>56.063172350652337</c:v>
                </c:pt>
                <c:pt idx="2578">
                  <c:v>56.058403906309614</c:v>
                </c:pt>
                <c:pt idx="2579">
                  <c:v>56.053253986419477</c:v>
                </c:pt>
                <c:pt idx="2580">
                  <c:v>56.091401541161211</c:v>
                </c:pt>
                <c:pt idx="2581">
                  <c:v>55.946059357595175</c:v>
                </c:pt>
                <c:pt idx="2582">
                  <c:v>55.957503624017704</c:v>
                </c:pt>
                <c:pt idx="2583">
                  <c:v>55.928320744640267</c:v>
                </c:pt>
                <c:pt idx="2584">
                  <c:v>55.926031891355763</c:v>
                </c:pt>
                <c:pt idx="2585">
                  <c:v>55.920119020370791</c:v>
                </c:pt>
                <c:pt idx="2586">
                  <c:v>55.915732051575503</c:v>
                </c:pt>
                <c:pt idx="2587">
                  <c:v>55.904859998474102</c:v>
                </c:pt>
                <c:pt idx="2588">
                  <c:v>55.917448691538894</c:v>
                </c:pt>
                <c:pt idx="2589">
                  <c:v>55.91592278934921</c:v>
                </c:pt>
                <c:pt idx="2590">
                  <c:v>55.87968261234456</c:v>
                </c:pt>
                <c:pt idx="2591">
                  <c:v>56.029983978027019</c:v>
                </c:pt>
                <c:pt idx="2592">
                  <c:v>56.033226520180065</c:v>
                </c:pt>
                <c:pt idx="2593">
                  <c:v>56.056115053025096</c:v>
                </c:pt>
                <c:pt idx="2594">
                  <c:v>56.092736705577167</c:v>
                </c:pt>
                <c:pt idx="2595">
                  <c:v>56.101319905394064</c:v>
                </c:pt>
                <c:pt idx="2596">
                  <c:v>56.115243762874783</c:v>
                </c:pt>
                <c:pt idx="2597">
                  <c:v>56.127832455939554</c:v>
                </c:pt>
                <c:pt idx="2598">
                  <c:v>56.126497291523606</c:v>
                </c:pt>
                <c:pt idx="2599">
                  <c:v>56.131647211413735</c:v>
                </c:pt>
                <c:pt idx="2600">
                  <c:v>56.153582055390245</c:v>
                </c:pt>
                <c:pt idx="2601">
                  <c:v>56.185244525825873</c:v>
                </c:pt>
                <c:pt idx="2602">
                  <c:v>56.185244525825873</c:v>
                </c:pt>
                <c:pt idx="2603">
                  <c:v>56.195353627832446</c:v>
                </c:pt>
                <c:pt idx="2604">
                  <c:v>56.160067139696331</c:v>
                </c:pt>
                <c:pt idx="2605">
                  <c:v>56.171892881666267</c:v>
                </c:pt>
                <c:pt idx="2606">
                  <c:v>56.185435263599587</c:v>
                </c:pt>
                <c:pt idx="2607">
                  <c:v>56.197261005569523</c:v>
                </c:pt>
                <c:pt idx="2608">
                  <c:v>56.205081254291578</c:v>
                </c:pt>
                <c:pt idx="2609">
                  <c:v>56.20679789425494</c:v>
                </c:pt>
                <c:pt idx="2610">
                  <c:v>56.207942320897203</c:v>
                </c:pt>
                <c:pt idx="2611">
                  <c:v>56.209277485313166</c:v>
                </c:pt>
                <c:pt idx="2612">
                  <c:v>56.230449378194848</c:v>
                </c:pt>
                <c:pt idx="2613">
                  <c:v>56.254100862134727</c:v>
                </c:pt>
                <c:pt idx="2614">
                  <c:v>56.285381857022955</c:v>
                </c:pt>
                <c:pt idx="2615">
                  <c:v>56.305409323262367</c:v>
                </c:pt>
                <c:pt idx="2616">
                  <c:v>56.327534905012577</c:v>
                </c:pt>
                <c:pt idx="2617">
                  <c:v>56.357480735484856</c:v>
                </c:pt>
                <c:pt idx="2618">
                  <c:v>56.401159685664155</c:v>
                </c:pt>
                <c:pt idx="2619">
                  <c:v>56.456855115587111</c:v>
                </c:pt>
                <c:pt idx="2620">
                  <c:v>56.517318989852768</c:v>
                </c:pt>
                <c:pt idx="2621">
                  <c:v>56.57377737087053</c:v>
                </c:pt>
                <c:pt idx="2622">
                  <c:v>56.628709849698637</c:v>
                </c:pt>
                <c:pt idx="2623">
                  <c:v>56.696612497138936</c:v>
                </c:pt>
                <c:pt idx="2624">
                  <c:v>56.755741206988645</c:v>
                </c:pt>
                <c:pt idx="2625">
                  <c:v>56.837949187457092</c:v>
                </c:pt>
                <c:pt idx="2626">
                  <c:v>56.925116350041968</c:v>
                </c:pt>
                <c:pt idx="2627">
                  <c:v>57.03555352101931</c:v>
                </c:pt>
                <c:pt idx="2628">
                  <c:v>57.135500114442678</c:v>
                </c:pt>
                <c:pt idx="2629">
                  <c:v>57.26024261844816</c:v>
                </c:pt>
                <c:pt idx="2630">
                  <c:v>57.386701762417033</c:v>
                </c:pt>
                <c:pt idx="2631">
                  <c:v>57.52765697718776</c:v>
                </c:pt>
                <c:pt idx="2632">
                  <c:v>57.748912794689851</c:v>
                </c:pt>
                <c:pt idx="2633">
                  <c:v>57.917334248874639</c:v>
                </c:pt>
                <c:pt idx="2634">
                  <c:v>58.191805905241473</c:v>
                </c:pt>
                <c:pt idx="2635">
                  <c:v>58.455977721828035</c:v>
                </c:pt>
                <c:pt idx="2636">
                  <c:v>58.7466620889601</c:v>
                </c:pt>
                <c:pt idx="2637">
                  <c:v>59.081025406271479</c:v>
                </c:pt>
                <c:pt idx="2638">
                  <c:v>59.391165026321815</c:v>
                </c:pt>
                <c:pt idx="2639">
                  <c:v>59.849698634317541</c:v>
                </c:pt>
                <c:pt idx="2640">
                  <c:v>60.387388418402381</c:v>
                </c:pt>
                <c:pt idx="2641">
                  <c:v>61.07022964827955</c:v>
                </c:pt>
                <c:pt idx="2642">
                  <c:v>61.821355001144447</c:v>
                </c:pt>
                <c:pt idx="2643">
                  <c:v>62.781147478446634</c:v>
                </c:pt>
                <c:pt idx="2644">
                  <c:v>63.78824292362858</c:v>
                </c:pt>
                <c:pt idx="2645">
                  <c:v>64.996757457846968</c:v>
                </c:pt>
                <c:pt idx="2646">
                  <c:v>66.381132219424742</c:v>
                </c:pt>
                <c:pt idx="2647">
                  <c:v>67.912184328984523</c:v>
                </c:pt>
                <c:pt idx="2648">
                  <c:v>69.654573891813556</c:v>
                </c:pt>
                <c:pt idx="2649">
                  <c:v>71.346036469062341</c:v>
                </c:pt>
                <c:pt idx="2650">
                  <c:v>72.990196078431381</c:v>
                </c:pt>
                <c:pt idx="2651">
                  <c:v>74.522583352407125</c:v>
                </c:pt>
                <c:pt idx="2652">
                  <c:v>75.859273670557727</c:v>
                </c:pt>
                <c:pt idx="2653">
                  <c:v>76.955825131609075</c:v>
                </c:pt>
                <c:pt idx="2654">
                  <c:v>77.816243228809043</c:v>
                </c:pt>
                <c:pt idx="2655">
                  <c:v>78.369573510337986</c:v>
                </c:pt>
                <c:pt idx="2656">
                  <c:v>78.589875638971563</c:v>
                </c:pt>
                <c:pt idx="2657">
                  <c:v>78.509765774013886</c:v>
                </c:pt>
                <c:pt idx="2658">
                  <c:v>78.125238422217151</c:v>
                </c:pt>
                <c:pt idx="2659">
                  <c:v>77.535858701457244</c:v>
                </c:pt>
                <c:pt idx="2660">
                  <c:v>76.70347905699245</c:v>
                </c:pt>
                <c:pt idx="2661">
                  <c:v>75.85393301289389</c:v>
                </c:pt>
                <c:pt idx="2662">
                  <c:v>74.99752040894181</c:v>
                </c:pt>
                <c:pt idx="2663">
                  <c:v>74.116121156633881</c:v>
                </c:pt>
                <c:pt idx="2664">
                  <c:v>73.257038223849875</c:v>
                </c:pt>
                <c:pt idx="2665">
                  <c:v>72.472343022812254</c:v>
                </c:pt>
                <c:pt idx="2666">
                  <c:v>71.737621118486331</c:v>
                </c:pt>
                <c:pt idx="2667">
                  <c:v>70.999084458686212</c:v>
                </c:pt>
                <c:pt idx="2668">
                  <c:v>70.286678873884185</c:v>
                </c:pt>
                <c:pt idx="2669">
                  <c:v>69.557488364995805</c:v>
                </c:pt>
                <c:pt idx="2670">
                  <c:v>68.906881818875405</c:v>
                </c:pt>
                <c:pt idx="2671">
                  <c:v>68.07698176546883</c:v>
                </c:pt>
                <c:pt idx="2672">
                  <c:v>67.153810940718685</c:v>
                </c:pt>
                <c:pt idx="2673">
                  <c:v>66.192683299000535</c:v>
                </c:pt>
                <c:pt idx="2674">
                  <c:v>65.162890058747223</c:v>
                </c:pt>
                <c:pt idx="2675">
                  <c:v>63.973640039673441</c:v>
                </c:pt>
                <c:pt idx="2676">
                  <c:v>62.732890821698312</c:v>
                </c:pt>
                <c:pt idx="2677">
                  <c:v>61.492332341496898</c:v>
                </c:pt>
                <c:pt idx="2678">
                  <c:v>60.173952849622331</c:v>
                </c:pt>
                <c:pt idx="2679">
                  <c:v>58.874647135118629</c:v>
                </c:pt>
                <c:pt idx="2680">
                  <c:v>57.634279392690914</c:v>
                </c:pt>
                <c:pt idx="2681">
                  <c:v>56.49309529259174</c:v>
                </c:pt>
                <c:pt idx="2682">
                  <c:v>55.435645075150674</c:v>
                </c:pt>
                <c:pt idx="2683">
                  <c:v>54.500839246204315</c:v>
                </c:pt>
                <c:pt idx="2684">
                  <c:v>53.671129930571432</c:v>
                </c:pt>
                <c:pt idx="2685">
                  <c:v>53.006408789196598</c:v>
                </c:pt>
                <c:pt idx="2686">
                  <c:v>52.467765316243216</c:v>
                </c:pt>
                <c:pt idx="2687">
                  <c:v>51.993209735255974</c:v>
                </c:pt>
                <c:pt idx="2688">
                  <c:v>51.675440604257268</c:v>
                </c:pt>
                <c:pt idx="2689">
                  <c:v>51.392195010299837</c:v>
                </c:pt>
                <c:pt idx="2690">
                  <c:v>51.145761806668204</c:v>
                </c:pt>
                <c:pt idx="2691">
                  <c:v>50.91096360723278</c:v>
                </c:pt>
                <c:pt idx="2692">
                  <c:v>50.722705424582287</c:v>
                </c:pt>
                <c:pt idx="2693">
                  <c:v>50.507743953612582</c:v>
                </c:pt>
                <c:pt idx="2694">
                  <c:v>50.311093308918913</c:v>
                </c:pt>
                <c:pt idx="2695">
                  <c:v>50.099946593423383</c:v>
                </c:pt>
                <c:pt idx="2696">
                  <c:v>49.874113069352276</c:v>
                </c:pt>
                <c:pt idx="2697">
                  <c:v>49.643701838712154</c:v>
                </c:pt>
                <c:pt idx="2698">
                  <c:v>49.45639734493021</c:v>
                </c:pt>
                <c:pt idx="2699">
                  <c:v>49.35759517814909</c:v>
                </c:pt>
                <c:pt idx="2700">
                  <c:v>49.303234912642111</c:v>
                </c:pt>
                <c:pt idx="2701">
                  <c:v>49.402800030518051</c:v>
                </c:pt>
                <c:pt idx="2702">
                  <c:v>49.534981307698182</c:v>
                </c:pt>
                <c:pt idx="2703">
                  <c:v>49.774166475928901</c:v>
                </c:pt>
                <c:pt idx="2704">
                  <c:v>50.107576104371716</c:v>
                </c:pt>
                <c:pt idx="2705">
                  <c:v>50.574311436636918</c:v>
                </c:pt>
                <c:pt idx="2706">
                  <c:v>51.132219424734885</c:v>
                </c:pt>
                <c:pt idx="2707">
                  <c:v>51.840810254062717</c:v>
                </c:pt>
                <c:pt idx="2708">
                  <c:v>52.635996032654319</c:v>
                </c:pt>
                <c:pt idx="2709">
                  <c:v>53.452735179674981</c:v>
                </c:pt>
                <c:pt idx="2710">
                  <c:v>54.364461738002589</c:v>
                </c:pt>
                <c:pt idx="2711">
                  <c:v>55.261692225528336</c:v>
                </c:pt>
                <c:pt idx="2712">
                  <c:v>56.206225680933855</c:v>
                </c:pt>
                <c:pt idx="2713">
                  <c:v>57.155909056229497</c:v>
                </c:pt>
                <c:pt idx="2714">
                  <c:v>58.129625391012425</c:v>
                </c:pt>
                <c:pt idx="2715">
                  <c:v>59.049172198062102</c:v>
                </c:pt>
                <c:pt idx="2716">
                  <c:v>59.96375982299535</c:v>
                </c:pt>
                <c:pt idx="2717">
                  <c:v>60.842488746471361</c:v>
                </c:pt>
                <c:pt idx="2718">
                  <c:v>61.663233386739918</c:v>
                </c:pt>
                <c:pt idx="2719">
                  <c:v>62.502479591058226</c:v>
                </c:pt>
                <c:pt idx="2720">
                  <c:v>63.323987182421625</c:v>
                </c:pt>
                <c:pt idx="2721">
                  <c:v>64.136339360646986</c:v>
                </c:pt>
                <c:pt idx="2722">
                  <c:v>64.983787289234769</c:v>
                </c:pt>
                <c:pt idx="2723">
                  <c:v>65.881971465629078</c:v>
                </c:pt>
                <c:pt idx="2724">
                  <c:v>66.803425650415832</c:v>
                </c:pt>
                <c:pt idx="2725">
                  <c:v>67.7800030518044</c:v>
                </c:pt>
                <c:pt idx="2726">
                  <c:v>68.817998016327167</c:v>
                </c:pt>
                <c:pt idx="2727">
                  <c:v>69.84893568322272</c:v>
                </c:pt>
                <c:pt idx="2728">
                  <c:v>70.922598611429024</c:v>
                </c:pt>
                <c:pt idx="2729">
                  <c:v>71.935988403143369</c:v>
                </c:pt>
                <c:pt idx="2730">
                  <c:v>72.910658426794853</c:v>
                </c:pt>
                <c:pt idx="2731">
                  <c:v>73.826199740596635</c:v>
                </c:pt>
                <c:pt idx="2732">
                  <c:v>74.649614709697104</c:v>
                </c:pt>
                <c:pt idx="2733">
                  <c:v>75.33817807278551</c:v>
                </c:pt>
                <c:pt idx="2734">
                  <c:v>75.881399252307915</c:v>
                </c:pt>
                <c:pt idx="2735">
                  <c:v>76.266308079652077</c:v>
                </c:pt>
                <c:pt idx="2736">
                  <c:v>76.487373159380482</c:v>
                </c:pt>
                <c:pt idx="2737">
                  <c:v>76.568055237659252</c:v>
                </c:pt>
                <c:pt idx="2738">
                  <c:v>76.490806439307249</c:v>
                </c:pt>
                <c:pt idx="2739">
                  <c:v>76.32505531395438</c:v>
                </c:pt>
                <c:pt idx="2740">
                  <c:v>76.059357595178156</c:v>
                </c:pt>
                <c:pt idx="2741">
                  <c:v>75.707637140459298</c:v>
                </c:pt>
                <c:pt idx="2742">
                  <c:v>75.281719691767776</c:v>
                </c:pt>
                <c:pt idx="2743">
                  <c:v>74.822232394903494</c:v>
                </c:pt>
                <c:pt idx="2744">
                  <c:v>74.326886396582012</c:v>
                </c:pt>
                <c:pt idx="2745">
                  <c:v>73.823720149538431</c:v>
                </c:pt>
                <c:pt idx="2746">
                  <c:v>73.288319218738096</c:v>
                </c:pt>
                <c:pt idx="2747">
                  <c:v>72.750057221332128</c:v>
                </c:pt>
                <c:pt idx="2748">
                  <c:v>72.196536202029463</c:v>
                </c:pt>
                <c:pt idx="2749">
                  <c:v>71.618982223239499</c:v>
                </c:pt>
                <c:pt idx="2750">
                  <c:v>71.005378805218584</c:v>
                </c:pt>
                <c:pt idx="2751">
                  <c:v>70.361448081177997</c:v>
                </c:pt>
                <c:pt idx="2752">
                  <c:v>69.665445944914921</c:v>
                </c:pt>
                <c:pt idx="2753">
                  <c:v>68.916418707560837</c:v>
                </c:pt>
                <c:pt idx="2754">
                  <c:v>68.114938582436849</c:v>
                </c:pt>
                <c:pt idx="2755">
                  <c:v>67.285992217898837</c:v>
                </c:pt>
                <c:pt idx="2756">
                  <c:v>66.420424200808725</c:v>
                </c:pt>
                <c:pt idx="2757">
                  <c:v>65.524910353246369</c:v>
                </c:pt>
                <c:pt idx="2758">
                  <c:v>64.618333714808884</c:v>
                </c:pt>
                <c:pt idx="2759">
                  <c:v>63.727969787136644</c:v>
                </c:pt>
                <c:pt idx="2760">
                  <c:v>62.854581521324498</c:v>
                </c:pt>
                <c:pt idx="2761">
                  <c:v>62.038986800946063</c:v>
                </c:pt>
                <c:pt idx="2762">
                  <c:v>61.303883421072712</c:v>
                </c:pt>
                <c:pt idx="2763">
                  <c:v>60.611886778057531</c:v>
                </c:pt>
                <c:pt idx="2764">
                  <c:v>60.022507057297631</c:v>
                </c:pt>
                <c:pt idx="2765">
                  <c:v>59.475089646753645</c:v>
                </c:pt>
                <c:pt idx="2766">
                  <c:v>59.000534065766374</c:v>
                </c:pt>
                <c:pt idx="2767">
                  <c:v>58.655107957579915</c:v>
                </c:pt>
                <c:pt idx="2768">
                  <c:v>58.362134737163345</c:v>
                </c:pt>
                <c:pt idx="2769">
                  <c:v>58.086709391927982</c:v>
                </c:pt>
                <c:pt idx="2770">
                  <c:v>57.881094071869995</c:v>
                </c:pt>
                <c:pt idx="2771">
                  <c:v>57.657549401083394</c:v>
                </c:pt>
                <c:pt idx="2772">
                  <c:v>57.467574578469524</c:v>
                </c:pt>
                <c:pt idx="2773">
                  <c:v>57.313267719539184</c:v>
                </c:pt>
                <c:pt idx="2774">
                  <c:v>57.179369802395684</c:v>
                </c:pt>
                <c:pt idx="2775">
                  <c:v>57.079423208972322</c:v>
                </c:pt>
                <c:pt idx="2776">
                  <c:v>57.005416952773338</c:v>
                </c:pt>
                <c:pt idx="2777">
                  <c:v>56.90527962157627</c:v>
                </c:pt>
                <c:pt idx="2778">
                  <c:v>56.850156404974449</c:v>
                </c:pt>
                <c:pt idx="2779">
                  <c:v>56.863889524681476</c:v>
                </c:pt>
                <c:pt idx="2780">
                  <c:v>56.925116350041968</c:v>
                </c:pt>
                <c:pt idx="2781">
                  <c:v>57.069695582513155</c:v>
                </c:pt>
                <c:pt idx="2782">
                  <c:v>57.266346227206839</c:v>
                </c:pt>
                <c:pt idx="2783">
                  <c:v>57.548065918974601</c:v>
                </c:pt>
                <c:pt idx="2784">
                  <c:v>57.906462195773244</c:v>
                </c:pt>
                <c:pt idx="2785">
                  <c:v>58.316739147020691</c:v>
                </c:pt>
                <c:pt idx="2786">
                  <c:v>58.794728007934701</c:v>
                </c:pt>
                <c:pt idx="2787">
                  <c:v>59.318684672312521</c:v>
                </c:pt>
                <c:pt idx="2788">
                  <c:v>59.909208819714664</c:v>
                </c:pt>
                <c:pt idx="2789">
                  <c:v>60.52891584649425</c:v>
                </c:pt>
                <c:pt idx="2790">
                  <c:v>61.183718623636231</c:v>
                </c:pt>
                <c:pt idx="2791">
                  <c:v>61.866941329060829</c:v>
                </c:pt>
                <c:pt idx="2792">
                  <c:v>62.544441901274148</c:v>
                </c:pt>
                <c:pt idx="2793">
                  <c:v>63.209735255970109</c:v>
                </c:pt>
                <c:pt idx="2794">
                  <c:v>63.841268024719639</c:v>
                </c:pt>
                <c:pt idx="2795">
                  <c:v>64.486533913176189</c:v>
                </c:pt>
                <c:pt idx="2796">
                  <c:v>65.114251926451544</c:v>
                </c:pt>
                <c:pt idx="2797">
                  <c:v>65.752079041733438</c:v>
                </c:pt>
                <c:pt idx="2798">
                  <c:v>66.370069428549655</c:v>
                </c:pt>
                <c:pt idx="2799">
                  <c:v>66.971274891279492</c:v>
                </c:pt>
                <c:pt idx="2800">
                  <c:v>67.551117723353968</c:v>
                </c:pt>
                <c:pt idx="2801">
                  <c:v>68.130197604333574</c:v>
                </c:pt>
                <c:pt idx="2802">
                  <c:v>68.710803387502864</c:v>
                </c:pt>
                <c:pt idx="2803">
                  <c:v>69.29942015716793</c:v>
                </c:pt>
                <c:pt idx="2804">
                  <c:v>69.914168001831086</c:v>
                </c:pt>
                <c:pt idx="2805">
                  <c:v>70.506981002517733</c:v>
                </c:pt>
                <c:pt idx="2806">
                  <c:v>71.077668421454177</c:v>
                </c:pt>
                <c:pt idx="2807">
                  <c:v>71.642824444953064</c:v>
                </c:pt>
                <c:pt idx="2808">
                  <c:v>72.222858014801233</c:v>
                </c:pt>
                <c:pt idx="2809">
                  <c:v>72.743190661478593</c:v>
                </c:pt>
                <c:pt idx="2810">
                  <c:v>73.20057984283207</c:v>
                </c:pt>
                <c:pt idx="2811">
                  <c:v>73.591401541161204</c:v>
                </c:pt>
                <c:pt idx="2812">
                  <c:v>73.930151827267863</c:v>
                </c:pt>
                <c:pt idx="2813">
                  <c:v>74.175249866483554</c:v>
                </c:pt>
                <c:pt idx="2814">
                  <c:v>74.322499427786681</c:v>
                </c:pt>
                <c:pt idx="2815">
                  <c:v>74.423399710078584</c:v>
                </c:pt>
                <c:pt idx="2816">
                  <c:v>74.218738078889146</c:v>
                </c:pt>
                <c:pt idx="2817">
                  <c:v>74.147211413748394</c:v>
                </c:pt>
                <c:pt idx="2818">
                  <c:v>73.933775844968338</c:v>
                </c:pt>
                <c:pt idx="2819">
                  <c:v>73.71557183184558</c:v>
                </c:pt>
                <c:pt idx="2820">
                  <c:v>73.442816815442114</c:v>
                </c:pt>
                <c:pt idx="2821">
                  <c:v>73.131342030975816</c:v>
                </c:pt>
                <c:pt idx="2822">
                  <c:v>72.775234607461655</c:v>
                </c:pt>
                <c:pt idx="2823">
                  <c:v>72.41760128175784</c:v>
                </c:pt>
                <c:pt idx="2824">
                  <c:v>72.012855725947958</c:v>
                </c:pt>
                <c:pt idx="2825">
                  <c:v>71.605630579079872</c:v>
                </c:pt>
                <c:pt idx="2826">
                  <c:v>71.396200503547718</c:v>
                </c:pt>
                <c:pt idx="2827">
                  <c:v>70.955596246280606</c:v>
                </c:pt>
                <c:pt idx="2828">
                  <c:v>70.515945677882044</c:v>
                </c:pt>
                <c:pt idx="2829">
                  <c:v>70.033760585946439</c:v>
                </c:pt>
                <c:pt idx="2830">
                  <c:v>69.544518196383592</c:v>
                </c:pt>
                <c:pt idx="2831">
                  <c:v>69.036011291676189</c:v>
                </c:pt>
                <c:pt idx="2832">
                  <c:v>68.513199053940625</c:v>
                </c:pt>
                <c:pt idx="2833">
                  <c:v>67.966926070038909</c:v>
                </c:pt>
                <c:pt idx="2834">
                  <c:v>67.410353246356905</c:v>
                </c:pt>
                <c:pt idx="2835">
                  <c:v>66.80991073472191</c:v>
                </c:pt>
                <c:pt idx="2836">
                  <c:v>66.233501182574201</c:v>
                </c:pt>
                <c:pt idx="2837">
                  <c:v>65.632677195391778</c:v>
                </c:pt>
                <c:pt idx="2838">
                  <c:v>65.054741741054414</c:v>
                </c:pt>
                <c:pt idx="2839">
                  <c:v>64.504463263904796</c:v>
                </c:pt>
                <c:pt idx="2840">
                  <c:v>63.988899061570166</c:v>
                </c:pt>
                <c:pt idx="2841">
                  <c:v>63.500610360875861</c:v>
                </c:pt>
                <c:pt idx="2842">
                  <c:v>63.041313801785307</c:v>
                </c:pt>
                <c:pt idx="2843">
                  <c:v>62.602235446707866</c:v>
                </c:pt>
                <c:pt idx="2844">
                  <c:v>62.238689250019078</c:v>
                </c:pt>
                <c:pt idx="2845">
                  <c:v>61.911001754787527</c:v>
                </c:pt>
                <c:pt idx="2846">
                  <c:v>61.616884107728694</c:v>
                </c:pt>
                <c:pt idx="2847">
                  <c:v>61.383039597161805</c:v>
                </c:pt>
                <c:pt idx="2848">
                  <c:v>61.183337148088796</c:v>
                </c:pt>
                <c:pt idx="2849">
                  <c:v>61.023880369268326</c:v>
                </c:pt>
                <c:pt idx="2850">
                  <c:v>60.874914168001837</c:v>
                </c:pt>
                <c:pt idx="2851">
                  <c:v>60.765621423666758</c:v>
                </c:pt>
                <c:pt idx="2852">
                  <c:v>60.734721904325944</c:v>
                </c:pt>
                <c:pt idx="2853">
                  <c:v>60.692378118562615</c:v>
                </c:pt>
                <c:pt idx="2854">
                  <c:v>60.658808270389876</c:v>
                </c:pt>
                <c:pt idx="2855">
                  <c:v>60.649462119478152</c:v>
                </c:pt>
                <c:pt idx="2856">
                  <c:v>60.665865568017111</c:v>
                </c:pt>
                <c:pt idx="2857">
                  <c:v>60.696192874036782</c:v>
                </c:pt>
                <c:pt idx="2858">
                  <c:v>60.765621423666758</c:v>
                </c:pt>
                <c:pt idx="2859">
                  <c:v>60.881780727855357</c:v>
                </c:pt>
                <c:pt idx="2860">
                  <c:v>61.010337987335035</c:v>
                </c:pt>
                <c:pt idx="2861">
                  <c:v>61.179713130388357</c:v>
                </c:pt>
                <c:pt idx="2862">
                  <c:v>61.410696574349593</c:v>
                </c:pt>
                <c:pt idx="2863">
                  <c:v>61.608873121232932</c:v>
                </c:pt>
                <c:pt idx="2864">
                  <c:v>61.882009613183797</c:v>
                </c:pt>
                <c:pt idx="2865">
                  <c:v>62.209506370641648</c:v>
                </c:pt>
                <c:pt idx="2866">
                  <c:v>62.583352407110695</c:v>
                </c:pt>
                <c:pt idx="2867">
                  <c:v>62.984855420767531</c:v>
                </c:pt>
                <c:pt idx="2868">
                  <c:v>63.403334096284425</c:v>
                </c:pt>
                <c:pt idx="2869">
                  <c:v>63.835164415960932</c:v>
                </c:pt>
                <c:pt idx="2870">
                  <c:v>64.251354238193329</c:v>
                </c:pt>
                <c:pt idx="2871">
                  <c:v>64.697489890897998</c:v>
                </c:pt>
                <c:pt idx="2872">
                  <c:v>65.093270771343555</c:v>
                </c:pt>
                <c:pt idx="2873">
                  <c:v>65.587090867475411</c:v>
                </c:pt>
                <c:pt idx="2874">
                  <c:v>66.02063782711528</c:v>
                </c:pt>
                <c:pt idx="2875">
                  <c:v>66.431677729457547</c:v>
                </c:pt>
                <c:pt idx="2876">
                  <c:v>66.826886396581983</c:v>
                </c:pt>
                <c:pt idx="2877">
                  <c:v>67.228389410238805</c:v>
                </c:pt>
                <c:pt idx="2878">
                  <c:v>67.606431677729475</c:v>
                </c:pt>
                <c:pt idx="2879">
                  <c:v>67.94518196383612</c:v>
                </c:pt>
                <c:pt idx="2880">
                  <c:v>68.358701457236592</c:v>
                </c:pt>
                <c:pt idx="2881">
                  <c:v>68.706607156481283</c:v>
                </c:pt>
                <c:pt idx="2882">
                  <c:v>69.044403753719365</c:v>
                </c:pt>
                <c:pt idx="2883">
                  <c:v>69.353780422674888</c:v>
                </c:pt>
                <c:pt idx="2884">
                  <c:v>69.671740291447307</c:v>
                </c:pt>
                <c:pt idx="2885">
                  <c:v>69.986076142519252</c:v>
                </c:pt>
                <c:pt idx="2886">
                  <c:v>70.289921416037231</c:v>
                </c:pt>
                <c:pt idx="2887">
                  <c:v>70.541695277332707</c:v>
                </c:pt>
                <c:pt idx="2888">
                  <c:v>70.77573052567331</c:v>
                </c:pt>
                <c:pt idx="2889">
                  <c:v>70.98306248569466</c:v>
                </c:pt>
                <c:pt idx="2890">
                  <c:v>71.121728847180904</c:v>
                </c:pt>
                <c:pt idx="2891">
                  <c:v>71.233691920347908</c:v>
                </c:pt>
                <c:pt idx="2892">
                  <c:v>71.274319066147868</c:v>
                </c:pt>
                <c:pt idx="2893">
                  <c:v>71.309987029831404</c:v>
                </c:pt>
                <c:pt idx="2894">
                  <c:v>71.280422674906546</c:v>
                </c:pt>
                <c:pt idx="2895">
                  <c:v>71.183146410315103</c:v>
                </c:pt>
                <c:pt idx="2896">
                  <c:v>71.033417257953758</c:v>
                </c:pt>
                <c:pt idx="2897">
                  <c:v>70.855649652857252</c:v>
                </c:pt>
                <c:pt idx="2898">
                  <c:v>70.628290226596476</c:v>
                </c:pt>
                <c:pt idx="2899">
                  <c:v>70.368886854352652</c:v>
                </c:pt>
                <c:pt idx="2900">
                  <c:v>70.08907454032196</c:v>
                </c:pt>
                <c:pt idx="2901">
                  <c:v>69.773594262607759</c:v>
                </c:pt>
                <c:pt idx="2902">
                  <c:v>69.450865949492638</c:v>
                </c:pt>
                <c:pt idx="2903">
                  <c:v>69.133859769588767</c:v>
                </c:pt>
                <c:pt idx="2904">
                  <c:v>68.783474479285886</c:v>
                </c:pt>
                <c:pt idx="2905">
                  <c:v>68.429655909056223</c:v>
                </c:pt>
                <c:pt idx="2906">
                  <c:v>68.063439383535524</c:v>
                </c:pt>
                <c:pt idx="2907">
                  <c:v>67.705043106736866</c:v>
                </c:pt>
                <c:pt idx="2908">
                  <c:v>67.33939879453726</c:v>
                </c:pt>
                <c:pt idx="2909">
                  <c:v>66.962310215915167</c:v>
                </c:pt>
                <c:pt idx="2910">
                  <c:v>66.589990081635761</c:v>
                </c:pt>
                <c:pt idx="2911">
                  <c:v>66.21766994735637</c:v>
                </c:pt>
                <c:pt idx="2912">
                  <c:v>65.83714808880751</c:v>
                </c:pt>
                <c:pt idx="2913">
                  <c:v>65.418669413290615</c:v>
                </c:pt>
                <c:pt idx="2914">
                  <c:v>65.011635004196222</c:v>
                </c:pt>
                <c:pt idx="2915">
                  <c:v>64.626726176852074</c:v>
                </c:pt>
                <c:pt idx="2916">
                  <c:v>64.222743572137034</c:v>
                </c:pt>
                <c:pt idx="2917">
                  <c:v>63.825246051728087</c:v>
                </c:pt>
                <c:pt idx="2918">
                  <c:v>63.449492637521942</c:v>
                </c:pt>
                <c:pt idx="2919">
                  <c:v>63.10425726710919</c:v>
                </c:pt>
                <c:pt idx="2920">
                  <c:v>62.763408865491726</c:v>
                </c:pt>
                <c:pt idx="2921">
                  <c:v>62.448691538872346</c:v>
                </c:pt>
                <c:pt idx="2922">
                  <c:v>62.159342336156236</c:v>
                </c:pt>
                <c:pt idx="2923">
                  <c:v>61.910429541466399</c:v>
                </c:pt>
                <c:pt idx="2924">
                  <c:v>61.703860532539863</c:v>
                </c:pt>
                <c:pt idx="2925">
                  <c:v>61.509689478904406</c:v>
                </c:pt>
                <c:pt idx="2926">
                  <c:v>61.347562371251989</c:v>
                </c:pt>
                <c:pt idx="2927">
                  <c:v>61.21576256961928</c:v>
                </c:pt>
                <c:pt idx="2928">
                  <c:v>60.92813000686656</c:v>
                </c:pt>
                <c:pt idx="2929">
                  <c:v>60.872434576943604</c:v>
                </c:pt>
                <c:pt idx="2930">
                  <c:v>60.824940871290138</c:v>
                </c:pt>
                <c:pt idx="2931">
                  <c:v>60.801670862897673</c:v>
                </c:pt>
                <c:pt idx="2932">
                  <c:v>60.806630045014096</c:v>
                </c:pt>
                <c:pt idx="2933">
                  <c:v>60.827420462348343</c:v>
                </c:pt>
                <c:pt idx="2934">
                  <c:v>60.83447775997557</c:v>
                </c:pt>
                <c:pt idx="2935">
                  <c:v>60.874723430228116</c:v>
                </c:pt>
                <c:pt idx="2936">
                  <c:v>60.964751659418631</c:v>
                </c:pt>
                <c:pt idx="2937">
                  <c:v>61.057640955214765</c:v>
                </c:pt>
                <c:pt idx="2938">
                  <c:v>61.343366140230408</c:v>
                </c:pt>
                <c:pt idx="2939">
                  <c:v>61.443884946974904</c:v>
                </c:pt>
                <c:pt idx="2940">
                  <c:v>61.495765621423651</c:v>
                </c:pt>
                <c:pt idx="2941">
                  <c:v>61.652933546959638</c:v>
                </c:pt>
                <c:pt idx="2942">
                  <c:v>61.833180743114362</c:v>
                </c:pt>
                <c:pt idx="2943">
                  <c:v>62.018959334706643</c:v>
                </c:pt>
                <c:pt idx="2944">
                  <c:v>62.27092393377584</c:v>
                </c:pt>
                <c:pt idx="2945">
                  <c:v>62.504768444342702</c:v>
                </c:pt>
                <c:pt idx="2946">
                  <c:v>62.755779354543371</c:v>
                </c:pt>
                <c:pt idx="2947">
                  <c:v>63.03273060196841</c:v>
                </c:pt>
                <c:pt idx="2948">
                  <c:v>63.210879682612344</c:v>
                </c:pt>
                <c:pt idx="2949">
                  <c:v>63.478103303578244</c:v>
                </c:pt>
                <c:pt idx="2950">
                  <c:v>63.844129091325257</c:v>
                </c:pt>
                <c:pt idx="2951">
                  <c:v>64.121080338750318</c:v>
                </c:pt>
                <c:pt idx="2952">
                  <c:v>64.389066910811039</c:v>
                </c:pt>
                <c:pt idx="2953">
                  <c:v>64.659151598382579</c:v>
                </c:pt>
                <c:pt idx="2954">
                  <c:v>64.894331273365367</c:v>
                </c:pt>
                <c:pt idx="2955">
                  <c:v>65.142671854734104</c:v>
                </c:pt>
                <c:pt idx="2956">
                  <c:v>65.374990463111317</c:v>
                </c:pt>
                <c:pt idx="2957">
                  <c:v>65.576409552147709</c:v>
                </c:pt>
                <c:pt idx="2958">
                  <c:v>65.869382772564265</c:v>
                </c:pt>
                <c:pt idx="2959">
                  <c:v>66.066414892805355</c:v>
                </c:pt>
                <c:pt idx="2960">
                  <c:v>66.238651102464317</c:v>
                </c:pt>
                <c:pt idx="2961">
                  <c:v>66.400015259021899</c:v>
                </c:pt>
                <c:pt idx="2962">
                  <c:v>66.546692607003891</c:v>
                </c:pt>
                <c:pt idx="2963">
                  <c:v>66.674677653162433</c:v>
                </c:pt>
                <c:pt idx="2964">
                  <c:v>66.821545738918132</c:v>
                </c:pt>
                <c:pt idx="2965">
                  <c:v>66.932173647669188</c:v>
                </c:pt>
                <c:pt idx="2966">
                  <c:v>67.018196383611809</c:v>
                </c:pt>
                <c:pt idx="2967">
                  <c:v>67.10593575951782</c:v>
                </c:pt>
                <c:pt idx="2968">
                  <c:v>67.164110780498973</c:v>
                </c:pt>
                <c:pt idx="2969">
                  <c:v>67.206454566262295</c:v>
                </c:pt>
                <c:pt idx="2970">
                  <c:v>67.206263828488574</c:v>
                </c:pt>
                <c:pt idx="2971">
                  <c:v>67.186236362249161</c:v>
                </c:pt>
                <c:pt idx="2972">
                  <c:v>67.148661020828541</c:v>
                </c:pt>
                <c:pt idx="2973">
                  <c:v>67.082093537804226</c:v>
                </c:pt>
                <c:pt idx="2974">
                  <c:v>66.97928587777524</c:v>
                </c:pt>
                <c:pt idx="2975">
                  <c:v>66.899366750591298</c:v>
                </c:pt>
                <c:pt idx="2976">
                  <c:v>66.733043411917308</c:v>
                </c:pt>
                <c:pt idx="2977">
                  <c:v>66.539635309376663</c:v>
                </c:pt>
                <c:pt idx="2978">
                  <c:v>66.330968184939351</c:v>
                </c:pt>
                <c:pt idx="2979">
                  <c:v>66.084534981307698</c:v>
                </c:pt>
                <c:pt idx="2980">
                  <c:v>65.850881208514537</c:v>
                </c:pt>
                <c:pt idx="2981">
                  <c:v>65.590524147402149</c:v>
                </c:pt>
                <c:pt idx="2982">
                  <c:v>65.315098802166773</c:v>
                </c:pt>
                <c:pt idx="2983">
                  <c:v>65.059319447623395</c:v>
                </c:pt>
                <c:pt idx="2984">
                  <c:v>64.763103685053778</c:v>
                </c:pt>
                <c:pt idx="2985">
                  <c:v>64.450102998397796</c:v>
                </c:pt>
                <c:pt idx="2986">
                  <c:v>64.207293812466617</c:v>
                </c:pt>
                <c:pt idx="2987">
                  <c:v>63.958190280003045</c:v>
                </c:pt>
                <c:pt idx="2988">
                  <c:v>63.713473716334782</c:v>
                </c:pt>
                <c:pt idx="2989">
                  <c:v>63.491454947737836</c:v>
                </c:pt>
                <c:pt idx="2990">
                  <c:v>63.242542153047985</c:v>
                </c:pt>
                <c:pt idx="2991">
                  <c:v>62.996681162737467</c:v>
                </c:pt>
                <c:pt idx="2992">
                  <c:v>62.812046997787448</c:v>
                </c:pt>
                <c:pt idx="2993">
                  <c:v>62.5610360875868</c:v>
                </c:pt>
                <c:pt idx="2994">
                  <c:v>62.351987487602045</c:v>
                </c:pt>
                <c:pt idx="2995">
                  <c:v>62.092965590905621</c:v>
                </c:pt>
                <c:pt idx="2996">
                  <c:v>61.839856565194182</c:v>
                </c:pt>
                <c:pt idx="2997">
                  <c:v>61.594377050431078</c:v>
                </c:pt>
                <c:pt idx="2998">
                  <c:v>61.352521553368433</c:v>
                </c:pt>
                <c:pt idx="2999">
                  <c:v>61.106851300831615</c:v>
                </c:pt>
                <c:pt idx="3000">
                  <c:v>60.890554665445947</c:v>
                </c:pt>
                <c:pt idx="3001">
                  <c:v>60.716220340276188</c:v>
                </c:pt>
                <c:pt idx="3002">
                  <c:v>60.503547722590994</c:v>
                </c:pt>
                <c:pt idx="3003">
                  <c:v>60.358777752346086</c:v>
                </c:pt>
                <c:pt idx="3004">
                  <c:v>60.204852368963166</c:v>
                </c:pt>
                <c:pt idx="3005">
                  <c:v>60.109864957656235</c:v>
                </c:pt>
                <c:pt idx="3006">
                  <c:v>60.005912870984993</c:v>
                </c:pt>
                <c:pt idx="3007">
                  <c:v>59.926565957122172</c:v>
                </c:pt>
                <c:pt idx="3008">
                  <c:v>59.893759060044282</c:v>
                </c:pt>
                <c:pt idx="3009">
                  <c:v>59.873159380483742</c:v>
                </c:pt>
                <c:pt idx="3010">
                  <c:v>59.859044785229287</c:v>
                </c:pt>
                <c:pt idx="3011">
                  <c:v>59.85046158541239</c:v>
                </c:pt>
                <c:pt idx="3012">
                  <c:v>59.849507896543855</c:v>
                </c:pt>
                <c:pt idx="3013">
                  <c:v>59.840161745632123</c:v>
                </c:pt>
                <c:pt idx="3014">
                  <c:v>59.877737087052743</c:v>
                </c:pt>
                <c:pt idx="3015">
                  <c:v>59.923323414969119</c:v>
                </c:pt>
                <c:pt idx="3016">
                  <c:v>59.991989013504238</c:v>
                </c:pt>
                <c:pt idx="3017">
                  <c:v>60.064087891966132</c:v>
                </c:pt>
                <c:pt idx="3018">
                  <c:v>60.099183642328526</c:v>
                </c:pt>
                <c:pt idx="3019">
                  <c:v>60.188258182650486</c:v>
                </c:pt>
                <c:pt idx="3020">
                  <c:v>60.302128633554595</c:v>
                </c:pt>
                <c:pt idx="3021">
                  <c:v>60.418097199969473</c:v>
                </c:pt>
                <c:pt idx="3022">
                  <c:v>60.540932326237893</c:v>
                </c:pt>
                <c:pt idx="3023">
                  <c:v>60.69962615396355</c:v>
                </c:pt>
                <c:pt idx="3024">
                  <c:v>60.850690470740822</c:v>
                </c:pt>
                <c:pt idx="3025">
                  <c:v>61.002136263065537</c:v>
                </c:pt>
                <c:pt idx="3026">
                  <c:v>61.153963530937666</c:v>
                </c:pt>
                <c:pt idx="3027">
                  <c:v>61.324483100633259</c:v>
                </c:pt>
                <c:pt idx="3028">
                  <c:v>61.543450064850845</c:v>
                </c:pt>
                <c:pt idx="3029">
                  <c:v>61.694705119401853</c:v>
                </c:pt>
                <c:pt idx="3030">
                  <c:v>61.853398947127495</c:v>
                </c:pt>
                <c:pt idx="3031">
                  <c:v>62.018387121385516</c:v>
                </c:pt>
                <c:pt idx="3032">
                  <c:v>62.200350957503623</c:v>
                </c:pt>
                <c:pt idx="3033">
                  <c:v>62.328336003662159</c:v>
                </c:pt>
                <c:pt idx="3034">
                  <c:v>62.467765316243245</c:v>
                </c:pt>
                <c:pt idx="3035">
                  <c:v>62.60738536659801</c:v>
                </c:pt>
                <c:pt idx="3036">
                  <c:v>62.756733043411927</c:v>
                </c:pt>
                <c:pt idx="3037">
                  <c:v>62.881284809643716</c:v>
                </c:pt>
                <c:pt idx="3038">
                  <c:v>62.98943312733654</c:v>
                </c:pt>
                <c:pt idx="3039">
                  <c:v>63.097962920576791</c:v>
                </c:pt>
                <c:pt idx="3040">
                  <c:v>63.281261921110868</c:v>
                </c:pt>
                <c:pt idx="3041">
                  <c:v>63.364423590447856</c:v>
                </c:pt>
                <c:pt idx="3042">
                  <c:v>63.435187304493795</c:v>
                </c:pt>
                <c:pt idx="3043">
                  <c:v>63.514724956130337</c:v>
                </c:pt>
                <c:pt idx="3044">
                  <c:v>63.587777523460758</c:v>
                </c:pt>
                <c:pt idx="3045">
                  <c:v>63.632982375829712</c:v>
                </c:pt>
                <c:pt idx="3046">
                  <c:v>63.661402304112322</c:v>
                </c:pt>
                <c:pt idx="3047">
                  <c:v>63.67265583276113</c:v>
                </c:pt>
                <c:pt idx="3048">
                  <c:v>63.670748455024054</c:v>
                </c:pt>
                <c:pt idx="3049">
                  <c:v>63.664454108491668</c:v>
                </c:pt>
                <c:pt idx="3050">
                  <c:v>63.556305790798817</c:v>
                </c:pt>
                <c:pt idx="3051">
                  <c:v>63.498702983138784</c:v>
                </c:pt>
                <c:pt idx="3052">
                  <c:v>63.414015411612127</c:v>
                </c:pt>
                <c:pt idx="3053">
                  <c:v>63.368047608148323</c:v>
                </c:pt>
                <c:pt idx="3054">
                  <c:v>63.244449530785076</c:v>
                </c:pt>
                <c:pt idx="3055">
                  <c:v>63.119897764553301</c:v>
                </c:pt>
                <c:pt idx="3056">
                  <c:v>62.990577553978788</c:v>
                </c:pt>
                <c:pt idx="3057">
                  <c:v>62.847142748149835</c:v>
                </c:pt>
                <c:pt idx="3058">
                  <c:v>62.699130235751873</c:v>
                </c:pt>
                <c:pt idx="3059">
                  <c:v>62.542153047989622</c:v>
                </c:pt>
                <c:pt idx="3060">
                  <c:v>62.367055771725028</c:v>
                </c:pt>
                <c:pt idx="3061">
                  <c:v>62.208361943999385</c:v>
                </c:pt>
                <c:pt idx="3062">
                  <c:v>62.044327458609892</c:v>
                </c:pt>
                <c:pt idx="3063">
                  <c:v>61.856641489280527</c:v>
                </c:pt>
                <c:pt idx="3064">
                  <c:v>61.684214541847858</c:v>
                </c:pt>
                <c:pt idx="3065">
                  <c:v>61.519989318684658</c:v>
                </c:pt>
                <c:pt idx="3066">
                  <c:v>61.321431296253898</c:v>
                </c:pt>
                <c:pt idx="3067">
                  <c:v>61.153391317616524</c:v>
                </c:pt>
                <c:pt idx="3068">
                  <c:v>60.987640192263676</c:v>
                </c:pt>
                <c:pt idx="3069">
                  <c:v>60.859273670557705</c:v>
                </c:pt>
                <c:pt idx="3070">
                  <c:v>60.698290989547559</c:v>
                </c:pt>
                <c:pt idx="3071">
                  <c:v>60.5107957579919</c:v>
                </c:pt>
                <c:pt idx="3072">
                  <c:v>60.336652170595855</c:v>
                </c:pt>
                <c:pt idx="3073">
                  <c:v>60.139810788128479</c:v>
                </c:pt>
                <c:pt idx="3074">
                  <c:v>59.991035324635689</c:v>
                </c:pt>
                <c:pt idx="3075">
                  <c:v>59.831960021362626</c:v>
                </c:pt>
                <c:pt idx="3076">
                  <c:v>59.683375295643543</c:v>
                </c:pt>
                <c:pt idx="3077">
                  <c:v>59.505607690547038</c:v>
                </c:pt>
                <c:pt idx="3078">
                  <c:v>59.274433508812081</c:v>
                </c:pt>
                <c:pt idx="3079">
                  <c:v>59.103723201342788</c:v>
                </c:pt>
                <c:pt idx="3080">
                  <c:v>58.978789959563585</c:v>
                </c:pt>
                <c:pt idx="3081">
                  <c:v>58.90764476997024</c:v>
                </c:pt>
                <c:pt idx="3082">
                  <c:v>58.829633020523374</c:v>
                </c:pt>
                <c:pt idx="3083">
                  <c:v>58.765926604104678</c:v>
                </c:pt>
                <c:pt idx="3084">
                  <c:v>58.699931334401448</c:v>
                </c:pt>
                <c:pt idx="3085">
                  <c:v>58.608949416342398</c:v>
                </c:pt>
                <c:pt idx="3086">
                  <c:v>58.575951781490801</c:v>
                </c:pt>
                <c:pt idx="3087">
                  <c:v>58.544670786602566</c:v>
                </c:pt>
                <c:pt idx="3088">
                  <c:v>58.592736705577167</c:v>
                </c:pt>
                <c:pt idx="3089">
                  <c:v>58.59273670557716</c:v>
                </c:pt>
                <c:pt idx="3090">
                  <c:v>58.587968261234437</c:v>
                </c:pt>
                <c:pt idx="3091">
                  <c:v>58.582436865796886</c:v>
                </c:pt>
                <c:pt idx="3092">
                  <c:v>58.602464332036313</c:v>
                </c:pt>
                <c:pt idx="3093">
                  <c:v>58.547150377660799</c:v>
                </c:pt>
                <c:pt idx="3094">
                  <c:v>58.562218661783788</c:v>
                </c:pt>
                <c:pt idx="3095">
                  <c:v>58.638132295719842</c:v>
                </c:pt>
                <c:pt idx="3096">
                  <c:v>58.685244525825894</c:v>
                </c:pt>
                <c:pt idx="3097">
                  <c:v>58.805409323262396</c:v>
                </c:pt>
                <c:pt idx="3098">
                  <c:v>58.877698939497989</c:v>
                </c:pt>
                <c:pt idx="3099">
                  <c:v>58.964103150988009</c:v>
                </c:pt>
                <c:pt idx="3100">
                  <c:v>59.057564660105285</c:v>
                </c:pt>
                <c:pt idx="3101">
                  <c:v>59.136720836194399</c:v>
                </c:pt>
                <c:pt idx="3102">
                  <c:v>59.214541847867544</c:v>
                </c:pt>
                <c:pt idx="3103">
                  <c:v>59.411383230334934</c:v>
                </c:pt>
                <c:pt idx="3104">
                  <c:v>59.565499351491567</c:v>
                </c:pt>
                <c:pt idx="3105">
                  <c:v>59.676317998016316</c:v>
                </c:pt>
                <c:pt idx="3106">
                  <c:v>59.807545586327912</c:v>
                </c:pt>
                <c:pt idx="3107">
                  <c:v>59.889562829022644</c:v>
                </c:pt>
                <c:pt idx="3108">
                  <c:v>60.017929350728608</c:v>
                </c:pt>
                <c:pt idx="3109">
                  <c:v>60.102235446707859</c:v>
                </c:pt>
                <c:pt idx="3110">
                  <c:v>60.216487373159374</c:v>
                </c:pt>
                <c:pt idx="3111">
                  <c:v>60.338178072785546</c:v>
                </c:pt>
                <c:pt idx="3112">
                  <c:v>60.510795757991914</c:v>
                </c:pt>
                <c:pt idx="3113">
                  <c:v>60.607118333714823</c:v>
                </c:pt>
                <c:pt idx="3114">
                  <c:v>60.727473868925017</c:v>
                </c:pt>
                <c:pt idx="3115">
                  <c:v>60.824559395742746</c:v>
                </c:pt>
                <c:pt idx="3116">
                  <c:v>60.923552300297544</c:v>
                </c:pt>
                <c:pt idx="3117">
                  <c:v>61.057831692988486</c:v>
                </c:pt>
                <c:pt idx="3118">
                  <c:v>61.131074998092629</c:v>
                </c:pt>
                <c:pt idx="3119">
                  <c:v>61.234454871442757</c:v>
                </c:pt>
                <c:pt idx="3120">
                  <c:v>61.296063172350657</c:v>
                </c:pt>
                <c:pt idx="3121">
                  <c:v>61.359006637674518</c:v>
                </c:pt>
                <c:pt idx="3122">
                  <c:v>61.367971313038836</c:v>
                </c:pt>
                <c:pt idx="3123">
                  <c:v>61.422331578545823</c:v>
                </c:pt>
                <c:pt idx="3124">
                  <c:v>61.426909285114824</c:v>
                </c:pt>
                <c:pt idx="3125">
                  <c:v>61.435873960479135</c:v>
                </c:pt>
                <c:pt idx="3126">
                  <c:v>61.435873960479128</c:v>
                </c:pt>
                <c:pt idx="3127">
                  <c:v>61.409742885481037</c:v>
                </c:pt>
                <c:pt idx="3128">
                  <c:v>61.337262531471723</c:v>
                </c:pt>
                <c:pt idx="3129">
                  <c:v>61.331540398260472</c:v>
                </c:pt>
                <c:pt idx="3130">
                  <c:v>61.321622034027619</c:v>
                </c:pt>
                <c:pt idx="3131">
                  <c:v>61.3078889143206</c:v>
                </c:pt>
                <c:pt idx="3132">
                  <c:v>61.26382848859388</c:v>
                </c:pt>
                <c:pt idx="3133">
                  <c:v>61.208896009765773</c:v>
                </c:pt>
                <c:pt idx="3134">
                  <c:v>61.150339513237213</c:v>
                </c:pt>
                <c:pt idx="3135">
                  <c:v>61.115243762874812</c:v>
                </c:pt>
                <c:pt idx="3136">
                  <c:v>61.043907835507753</c:v>
                </c:pt>
                <c:pt idx="3137">
                  <c:v>60.965514610513466</c:v>
                </c:pt>
                <c:pt idx="3138">
                  <c:v>60.966659037155729</c:v>
                </c:pt>
                <c:pt idx="3139">
                  <c:v>60.9002822919051</c:v>
                </c:pt>
                <c:pt idx="3140">
                  <c:v>60.803006027313657</c:v>
                </c:pt>
                <c:pt idx="3141">
                  <c:v>60.710116731517509</c:v>
                </c:pt>
                <c:pt idx="3142">
                  <c:v>60.630960555428395</c:v>
                </c:pt>
                <c:pt idx="3143">
                  <c:v>60.452811474784468</c:v>
                </c:pt>
                <c:pt idx="3144">
                  <c:v>60.334363317311364</c:v>
                </c:pt>
                <c:pt idx="3145">
                  <c:v>60.227550164034504</c:v>
                </c:pt>
                <c:pt idx="3146">
                  <c:v>60.140383001449628</c:v>
                </c:pt>
                <c:pt idx="3147">
                  <c:v>60.054360265506986</c:v>
                </c:pt>
                <c:pt idx="3148">
                  <c:v>59.954222934309904</c:v>
                </c:pt>
                <c:pt idx="3149">
                  <c:v>59.821469443808645</c:v>
                </c:pt>
                <c:pt idx="3150">
                  <c:v>59.730106050202174</c:v>
                </c:pt>
                <c:pt idx="3151">
                  <c:v>59.610322728313122</c:v>
                </c:pt>
                <c:pt idx="3152">
                  <c:v>59.48653391317616</c:v>
                </c:pt>
                <c:pt idx="3153">
                  <c:v>59.482337682154579</c:v>
                </c:pt>
                <c:pt idx="3154">
                  <c:v>59.404516670481428</c:v>
                </c:pt>
                <c:pt idx="3155">
                  <c:v>59.315632867933161</c:v>
                </c:pt>
                <c:pt idx="3156">
                  <c:v>59.24849317158769</c:v>
                </c:pt>
                <c:pt idx="3157">
                  <c:v>59.151407644769961</c:v>
                </c:pt>
                <c:pt idx="3158">
                  <c:v>59.074158846417937</c:v>
                </c:pt>
                <c:pt idx="3159">
                  <c:v>58.995765621423665</c:v>
                </c:pt>
                <c:pt idx="3160">
                  <c:v>58.938162813763633</c:v>
                </c:pt>
                <c:pt idx="3161">
                  <c:v>58.900587472343013</c:v>
                </c:pt>
                <c:pt idx="3162">
                  <c:v>58.861867704280144</c:v>
                </c:pt>
                <c:pt idx="3163">
                  <c:v>58.812848096437008</c:v>
                </c:pt>
                <c:pt idx="3164">
                  <c:v>58.748569466697191</c:v>
                </c:pt>
                <c:pt idx="3165">
                  <c:v>58.734073395895322</c:v>
                </c:pt>
                <c:pt idx="3166">
                  <c:v>58.697642481116951</c:v>
                </c:pt>
                <c:pt idx="3167">
                  <c:v>58.68486305027848</c:v>
                </c:pt>
                <c:pt idx="3168">
                  <c:v>58.680285343709464</c:v>
                </c:pt>
                <c:pt idx="3169">
                  <c:v>58.705271992065299</c:v>
                </c:pt>
                <c:pt idx="3170">
                  <c:v>58.71690699626155</c:v>
                </c:pt>
                <c:pt idx="3171">
                  <c:v>58.720149538414603</c:v>
                </c:pt>
                <c:pt idx="3172">
                  <c:v>58.731975280384539</c:v>
                </c:pt>
                <c:pt idx="3173">
                  <c:v>58.766880292973227</c:v>
                </c:pt>
                <c:pt idx="3174">
                  <c:v>58.817235065232317</c:v>
                </c:pt>
                <c:pt idx="3175">
                  <c:v>58.844892042420078</c:v>
                </c:pt>
                <c:pt idx="3176">
                  <c:v>58.881322957198435</c:v>
                </c:pt>
                <c:pt idx="3177">
                  <c:v>58.930914778362691</c:v>
                </c:pt>
                <c:pt idx="3178">
                  <c:v>58.982413977264045</c:v>
                </c:pt>
                <c:pt idx="3179">
                  <c:v>59.036964980544738</c:v>
                </c:pt>
                <c:pt idx="3180">
                  <c:v>59.088654917219785</c:v>
                </c:pt>
                <c:pt idx="3181">
                  <c:v>59.152170595864789</c:v>
                </c:pt>
                <c:pt idx="3182">
                  <c:v>59.231898985275031</c:v>
                </c:pt>
                <c:pt idx="3183">
                  <c:v>59.312771801327528</c:v>
                </c:pt>
                <c:pt idx="3184">
                  <c:v>59.391927977416643</c:v>
                </c:pt>
                <c:pt idx="3185">
                  <c:v>59.463073167009995</c:v>
                </c:pt>
                <c:pt idx="3186">
                  <c:v>59.546807049668111</c:v>
                </c:pt>
                <c:pt idx="3187">
                  <c:v>59.638170443274568</c:v>
                </c:pt>
                <c:pt idx="3188">
                  <c:v>59.736209658960867</c:v>
                </c:pt>
                <c:pt idx="3189">
                  <c:v>59.816700999465958</c:v>
                </c:pt>
                <c:pt idx="3190">
                  <c:v>59.913595788509973</c:v>
                </c:pt>
                <c:pt idx="3191">
                  <c:v>60.019645990692013</c:v>
                </c:pt>
                <c:pt idx="3192">
                  <c:v>60.117112993057162</c:v>
                </c:pt>
                <c:pt idx="3193">
                  <c:v>60.208857862211026</c:v>
                </c:pt>
                <c:pt idx="3194">
                  <c:v>60.319104295414682</c:v>
                </c:pt>
                <c:pt idx="3195">
                  <c:v>60.417143511100939</c:v>
                </c:pt>
                <c:pt idx="3196">
                  <c:v>60.505836575875477</c:v>
                </c:pt>
                <c:pt idx="3197">
                  <c:v>60.593575951781496</c:v>
                </c:pt>
                <c:pt idx="3198">
                  <c:v>60.670634012359798</c:v>
                </c:pt>
                <c:pt idx="3199">
                  <c:v>60.75551232166017</c:v>
                </c:pt>
                <c:pt idx="3200">
                  <c:v>60.824750133516446</c:v>
                </c:pt>
                <c:pt idx="3201">
                  <c:v>60.882162203402764</c:v>
                </c:pt>
                <c:pt idx="3202">
                  <c:v>60.902761882963297</c:v>
                </c:pt>
                <c:pt idx="3203">
                  <c:v>61.000419623102154</c:v>
                </c:pt>
                <c:pt idx="3204">
                  <c:v>61.018921187151911</c:v>
                </c:pt>
                <c:pt idx="3205">
                  <c:v>61.116769665064488</c:v>
                </c:pt>
                <c:pt idx="3206">
                  <c:v>61.152819104295432</c:v>
                </c:pt>
                <c:pt idx="3207">
                  <c:v>61.189059281300068</c:v>
                </c:pt>
                <c:pt idx="3208">
                  <c:v>61.205844205386448</c:v>
                </c:pt>
                <c:pt idx="3209">
                  <c:v>61.217479209582692</c:v>
                </c:pt>
                <c:pt idx="3210">
                  <c:v>61.216906996261535</c:v>
                </c:pt>
                <c:pt idx="3211">
                  <c:v>61.222819867246507</c:v>
                </c:pt>
                <c:pt idx="3212">
                  <c:v>61.31113145647366</c:v>
                </c:pt>
                <c:pt idx="3213">
                  <c:v>61.216334782940429</c:v>
                </c:pt>
                <c:pt idx="3214">
                  <c:v>61.225299458304733</c:v>
                </c:pt>
                <c:pt idx="3215">
                  <c:v>61.157969024185562</c:v>
                </c:pt>
                <c:pt idx="3216">
                  <c:v>61.147859922178995</c:v>
                </c:pt>
                <c:pt idx="3217">
                  <c:v>61.121728847180918</c:v>
                </c:pt>
                <c:pt idx="3218">
                  <c:v>61.102655069810055</c:v>
                </c:pt>
                <c:pt idx="3219">
                  <c:v>61.064888990615728</c:v>
                </c:pt>
                <c:pt idx="3220">
                  <c:v>61.035133897917163</c:v>
                </c:pt>
                <c:pt idx="3221">
                  <c:v>60.999465934233626</c:v>
                </c:pt>
                <c:pt idx="3222">
                  <c:v>60.94300755321585</c:v>
                </c:pt>
                <c:pt idx="3223">
                  <c:v>60.929655909056237</c:v>
                </c:pt>
                <c:pt idx="3224">
                  <c:v>60.879301136797139</c:v>
                </c:pt>
                <c:pt idx="3225">
                  <c:v>60.870527199206528</c:v>
                </c:pt>
                <c:pt idx="3226">
                  <c:v>60.80643930724041</c:v>
                </c:pt>
                <c:pt idx="3227">
                  <c:v>60.745212481879904</c:v>
                </c:pt>
                <c:pt idx="3228">
                  <c:v>60.692759594110022</c:v>
                </c:pt>
                <c:pt idx="3229">
                  <c:v>60.62180514229037</c:v>
                </c:pt>
                <c:pt idx="3230">
                  <c:v>60.570687418936437</c:v>
                </c:pt>
                <c:pt idx="3231">
                  <c:v>60.501831082627611</c:v>
                </c:pt>
                <c:pt idx="3232">
                  <c:v>60.404936293583589</c:v>
                </c:pt>
                <c:pt idx="3233">
                  <c:v>60.3524834058137</c:v>
                </c:pt>
                <c:pt idx="3234">
                  <c:v>60.29278248264287</c:v>
                </c:pt>
                <c:pt idx="3235">
                  <c:v>60.205043106736881</c:v>
                </c:pt>
                <c:pt idx="3236">
                  <c:v>60.176241702906864</c:v>
                </c:pt>
                <c:pt idx="3237">
                  <c:v>60.113107499809267</c:v>
                </c:pt>
                <c:pt idx="3238">
                  <c:v>60.08010986495767</c:v>
                </c:pt>
                <c:pt idx="3239">
                  <c:v>60.057412069886333</c:v>
                </c:pt>
                <c:pt idx="3240">
                  <c:v>60.028992141603737</c:v>
                </c:pt>
                <c:pt idx="3241">
                  <c:v>60.006294346532385</c:v>
                </c:pt>
                <c:pt idx="3242">
                  <c:v>59.982833600366213</c:v>
                </c:pt>
                <c:pt idx="3243">
                  <c:v>59.973487449454502</c:v>
                </c:pt>
                <c:pt idx="3244">
                  <c:v>59.958419165331506</c:v>
                </c:pt>
                <c:pt idx="3245">
                  <c:v>59.938582436865815</c:v>
                </c:pt>
                <c:pt idx="3246">
                  <c:v>59.933051041428257</c:v>
                </c:pt>
                <c:pt idx="3247">
                  <c:v>59.955939574273302</c:v>
                </c:pt>
                <c:pt idx="3248">
                  <c:v>59.957656214236678</c:v>
                </c:pt>
                <c:pt idx="3249">
                  <c:v>59.963759822995357</c:v>
                </c:pt>
                <c:pt idx="3250">
                  <c:v>59.979209582665774</c:v>
                </c:pt>
                <c:pt idx="3251">
                  <c:v>60.008964675364325</c:v>
                </c:pt>
                <c:pt idx="3252">
                  <c:v>60.040627145799974</c:v>
                </c:pt>
                <c:pt idx="3253">
                  <c:v>60.06942854962999</c:v>
                </c:pt>
                <c:pt idx="3254">
                  <c:v>60.104333562218677</c:v>
                </c:pt>
                <c:pt idx="3255">
                  <c:v>60.146486610208306</c:v>
                </c:pt>
                <c:pt idx="3256">
                  <c:v>60.186923018234538</c:v>
                </c:pt>
                <c:pt idx="3257">
                  <c:v>60.232318608377213</c:v>
                </c:pt>
                <c:pt idx="3258">
                  <c:v>60.280956740672949</c:v>
                </c:pt>
                <c:pt idx="3259">
                  <c:v>60.340657663843764</c:v>
                </c:pt>
                <c:pt idx="3260">
                  <c:v>60.409132524605198</c:v>
                </c:pt>
                <c:pt idx="3261">
                  <c:v>60.477416647592918</c:v>
                </c:pt>
                <c:pt idx="3262">
                  <c:v>60.546272983901744</c:v>
                </c:pt>
                <c:pt idx="3263">
                  <c:v>60.626001373311986</c:v>
                </c:pt>
                <c:pt idx="3264">
                  <c:v>60.712787060349442</c:v>
                </c:pt>
                <c:pt idx="3265">
                  <c:v>60.788509956511803</c:v>
                </c:pt>
                <c:pt idx="3266">
                  <c:v>60.867856870374609</c:v>
                </c:pt>
                <c:pt idx="3267">
                  <c:v>60.95654993514917</c:v>
                </c:pt>
                <c:pt idx="3268">
                  <c:v>61.040665293354706</c:v>
                </c:pt>
                <c:pt idx="3269">
                  <c:v>61.138895246814684</c:v>
                </c:pt>
                <c:pt idx="3270">
                  <c:v>61.212329289692548</c:v>
                </c:pt>
                <c:pt idx="3271">
                  <c:v>61.298542763408875</c:v>
                </c:pt>
                <c:pt idx="3272">
                  <c:v>61.362630655374993</c:v>
                </c:pt>
                <c:pt idx="3273">
                  <c:v>61.428435187304501</c:v>
                </c:pt>
                <c:pt idx="3274">
                  <c:v>61.511596856641496</c:v>
                </c:pt>
                <c:pt idx="3275">
                  <c:v>61.558518348973834</c:v>
                </c:pt>
                <c:pt idx="3276">
                  <c:v>61.616884107728694</c:v>
                </c:pt>
                <c:pt idx="3277">
                  <c:v>61.681734950789668</c:v>
                </c:pt>
                <c:pt idx="3278">
                  <c:v>61.745822842755786</c:v>
                </c:pt>
                <c:pt idx="3279">
                  <c:v>61.796940566109711</c:v>
                </c:pt>
                <c:pt idx="3280">
                  <c:v>61.852635996032667</c:v>
                </c:pt>
                <c:pt idx="3281">
                  <c:v>61.902990768291758</c:v>
                </c:pt>
                <c:pt idx="3282">
                  <c:v>61.979285877775247</c:v>
                </c:pt>
                <c:pt idx="3283">
                  <c:v>62.047951476310381</c:v>
                </c:pt>
                <c:pt idx="3284">
                  <c:v>62.079232471198601</c:v>
                </c:pt>
                <c:pt idx="3285">
                  <c:v>62.162394140535596</c:v>
                </c:pt>
                <c:pt idx="3286">
                  <c:v>62.205119401846346</c:v>
                </c:pt>
                <c:pt idx="3287">
                  <c:v>62.253566796368354</c:v>
                </c:pt>
                <c:pt idx="3288">
                  <c:v>62.276264591439691</c:v>
                </c:pt>
                <c:pt idx="3289">
                  <c:v>62.288853284504476</c:v>
                </c:pt>
                <c:pt idx="3290">
                  <c:v>62.313839932860311</c:v>
                </c:pt>
                <c:pt idx="3291">
                  <c:v>62.318036163881899</c:v>
                </c:pt>
                <c:pt idx="3292">
                  <c:v>62.337872892347605</c:v>
                </c:pt>
                <c:pt idx="3293">
                  <c:v>62.33043411917297</c:v>
                </c:pt>
                <c:pt idx="3294">
                  <c:v>62.355230029755091</c:v>
                </c:pt>
                <c:pt idx="3295">
                  <c:v>62.31479362172886</c:v>
                </c:pt>
                <c:pt idx="3296">
                  <c:v>62.320706492713825</c:v>
                </c:pt>
                <c:pt idx="3297">
                  <c:v>62.296101319905404</c:v>
                </c:pt>
                <c:pt idx="3298">
                  <c:v>62.291714351110102</c:v>
                </c:pt>
                <c:pt idx="3299">
                  <c:v>62.278171969176789</c:v>
                </c:pt>
                <c:pt idx="3300">
                  <c:v>62.266918440527967</c:v>
                </c:pt>
                <c:pt idx="3301">
                  <c:v>62.266727702754245</c:v>
                </c:pt>
                <c:pt idx="3302">
                  <c:v>62.233157854581506</c:v>
                </c:pt>
                <c:pt idx="3303">
                  <c:v>62.216182192721433</c:v>
                </c:pt>
                <c:pt idx="3304">
                  <c:v>62.178034637979707</c:v>
                </c:pt>
                <c:pt idx="3305">
                  <c:v>62.203402761882955</c:v>
                </c:pt>
                <c:pt idx="3306">
                  <c:v>62.177271686884865</c:v>
                </c:pt>
                <c:pt idx="3307">
                  <c:v>62.144464789806968</c:v>
                </c:pt>
                <c:pt idx="3308">
                  <c:v>62.116998550392907</c:v>
                </c:pt>
                <c:pt idx="3309">
                  <c:v>62.099259937437999</c:v>
                </c:pt>
                <c:pt idx="3310">
                  <c:v>62.069504844739434</c:v>
                </c:pt>
                <c:pt idx="3311">
                  <c:v>62.034599832150754</c:v>
                </c:pt>
                <c:pt idx="3312">
                  <c:v>62.030403601129159</c:v>
                </c:pt>
                <c:pt idx="3313">
                  <c:v>62.001411459525443</c:v>
                </c:pt>
                <c:pt idx="3314">
                  <c:v>61.963263904783695</c:v>
                </c:pt>
                <c:pt idx="3315">
                  <c:v>61.93102922102694</c:v>
                </c:pt>
                <c:pt idx="3316">
                  <c:v>61.909857328145264</c:v>
                </c:pt>
                <c:pt idx="3317">
                  <c:v>61.891737239642943</c:v>
                </c:pt>
                <c:pt idx="3318">
                  <c:v>61.876096742198833</c:v>
                </c:pt>
                <c:pt idx="3319">
                  <c:v>61.885252155336858</c:v>
                </c:pt>
                <c:pt idx="3320">
                  <c:v>61.908140688181902</c:v>
                </c:pt>
                <c:pt idx="3321">
                  <c:v>61.899176012817591</c:v>
                </c:pt>
                <c:pt idx="3322">
                  <c:v>61.890974288548122</c:v>
                </c:pt>
                <c:pt idx="3323">
                  <c:v>61.897077897306801</c:v>
                </c:pt>
                <c:pt idx="3324">
                  <c:v>61.921110856794101</c:v>
                </c:pt>
                <c:pt idx="3325">
                  <c:v>61.920920119020387</c:v>
                </c:pt>
                <c:pt idx="3326">
                  <c:v>61.928740367742442</c:v>
                </c:pt>
                <c:pt idx="3327">
                  <c:v>61.939612420843844</c:v>
                </c:pt>
                <c:pt idx="3328">
                  <c:v>61.939803158617543</c:v>
                </c:pt>
                <c:pt idx="3329">
                  <c:v>61.948386358434433</c:v>
                </c:pt>
                <c:pt idx="3330">
                  <c:v>61.929121843289863</c:v>
                </c:pt>
                <c:pt idx="3331">
                  <c:v>61.950293736171531</c:v>
                </c:pt>
                <c:pt idx="3332">
                  <c:v>61.950675211718931</c:v>
                </c:pt>
                <c:pt idx="3333">
                  <c:v>61.964026855878537</c:v>
                </c:pt>
                <c:pt idx="3334">
                  <c:v>61.984245059891656</c:v>
                </c:pt>
                <c:pt idx="3335">
                  <c:v>62.012855725947972</c:v>
                </c:pt>
                <c:pt idx="3336">
                  <c:v>62.038414587624949</c:v>
                </c:pt>
                <c:pt idx="3337">
                  <c:v>62.091058213168552</c:v>
                </c:pt>
                <c:pt idx="3338">
                  <c:v>62.142366674296184</c:v>
                </c:pt>
                <c:pt idx="3339">
                  <c:v>62.198825055313947</c:v>
                </c:pt>
                <c:pt idx="3340">
                  <c:v>62.252994583047226</c:v>
                </c:pt>
                <c:pt idx="3341">
                  <c:v>62.315365835049967</c:v>
                </c:pt>
                <c:pt idx="3342">
                  <c:v>62.376401922636752</c:v>
                </c:pt>
                <c:pt idx="3343">
                  <c:v>62.449263752193474</c:v>
                </c:pt>
                <c:pt idx="3344">
                  <c:v>62.534905012588681</c:v>
                </c:pt>
                <c:pt idx="3345">
                  <c:v>62.571335927367059</c:v>
                </c:pt>
                <c:pt idx="3346">
                  <c:v>62.656023498893717</c:v>
                </c:pt>
                <c:pt idx="3347">
                  <c:v>62.717441062027909</c:v>
                </c:pt>
                <c:pt idx="3348">
                  <c:v>62.784771496147073</c:v>
                </c:pt>
                <c:pt idx="3349">
                  <c:v>62.832837415121688</c:v>
                </c:pt>
                <c:pt idx="3350">
                  <c:v>62.903791866941319</c:v>
                </c:pt>
                <c:pt idx="3351">
                  <c:v>62.965781643396653</c:v>
                </c:pt>
                <c:pt idx="3352">
                  <c:v>63.033493553063238</c:v>
                </c:pt>
                <c:pt idx="3353">
                  <c:v>63.082131685358966</c:v>
                </c:pt>
                <c:pt idx="3354">
                  <c:v>63.134203097581441</c:v>
                </c:pt>
                <c:pt idx="3355">
                  <c:v>63.213931486991683</c:v>
                </c:pt>
                <c:pt idx="3356">
                  <c:v>63.257419699397268</c:v>
                </c:pt>
                <c:pt idx="3357">
                  <c:v>63.351834897383085</c:v>
                </c:pt>
                <c:pt idx="3358">
                  <c:v>63.396467536430933</c:v>
                </c:pt>
                <c:pt idx="3359">
                  <c:v>63.465133134966059</c:v>
                </c:pt>
                <c:pt idx="3360">
                  <c:v>63.504043640802635</c:v>
                </c:pt>
                <c:pt idx="3361">
                  <c:v>63.535896849011991</c:v>
                </c:pt>
                <c:pt idx="3362">
                  <c:v>63.583199816891764</c:v>
                </c:pt>
                <c:pt idx="3363">
                  <c:v>63.628404669260703</c:v>
                </c:pt>
                <c:pt idx="3364">
                  <c:v>63.651674677653162</c:v>
                </c:pt>
                <c:pt idx="3365">
                  <c:v>63.702983138780802</c:v>
                </c:pt>
                <c:pt idx="3366">
                  <c:v>63.725680933852153</c:v>
                </c:pt>
                <c:pt idx="3367">
                  <c:v>63.743419546807061</c:v>
                </c:pt>
                <c:pt idx="3368">
                  <c:v>63.76726176852064</c:v>
                </c:pt>
                <c:pt idx="3369">
                  <c:v>63.756580453192974</c:v>
                </c:pt>
                <c:pt idx="3370">
                  <c:v>63.771076523994829</c:v>
                </c:pt>
                <c:pt idx="3371">
                  <c:v>63.786907759212646</c:v>
                </c:pt>
                <c:pt idx="3372">
                  <c:v>63.78004119935914</c:v>
                </c:pt>
                <c:pt idx="3373">
                  <c:v>63.781757839322516</c:v>
                </c:pt>
                <c:pt idx="3374">
                  <c:v>63.755626764324418</c:v>
                </c:pt>
                <c:pt idx="3375">
                  <c:v>63.736362249179841</c:v>
                </c:pt>
                <c:pt idx="3376">
                  <c:v>63.718623636224912</c:v>
                </c:pt>
                <c:pt idx="3377">
                  <c:v>63.661211566338601</c:v>
                </c:pt>
                <c:pt idx="3378">
                  <c:v>63.644235904478521</c:v>
                </c:pt>
                <c:pt idx="3379">
                  <c:v>63.626306553749899</c:v>
                </c:pt>
                <c:pt idx="3380">
                  <c:v>63.602655069810019</c:v>
                </c:pt>
                <c:pt idx="3381">
                  <c:v>63.579194323643854</c:v>
                </c:pt>
                <c:pt idx="3382">
                  <c:v>63.59254596780346</c:v>
                </c:pt>
                <c:pt idx="3383">
                  <c:v>63.57042038605325</c:v>
                </c:pt>
                <c:pt idx="3384">
                  <c:v>63.563744563973444</c:v>
                </c:pt>
                <c:pt idx="3385">
                  <c:v>63.54486152437628</c:v>
                </c:pt>
                <c:pt idx="3386">
                  <c:v>63.545624475471129</c:v>
                </c:pt>
                <c:pt idx="3387">
                  <c:v>63.537994964522774</c:v>
                </c:pt>
                <c:pt idx="3388">
                  <c:v>63.531319142442975</c:v>
                </c:pt>
                <c:pt idx="3389">
                  <c:v>63.520447089341573</c:v>
                </c:pt>
                <c:pt idx="3390">
                  <c:v>63.500228885328454</c:v>
                </c:pt>
                <c:pt idx="3391">
                  <c:v>63.468947890440219</c:v>
                </c:pt>
                <c:pt idx="3392">
                  <c:v>63.420500495918205</c:v>
                </c:pt>
                <c:pt idx="3393">
                  <c:v>63.352407110704192</c:v>
                </c:pt>
                <c:pt idx="3394">
                  <c:v>63.317502098115504</c:v>
                </c:pt>
                <c:pt idx="3395">
                  <c:v>63.298046845197213</c:v>
                </c:pt>
                <c:pt idx="3396">
                  <c:v>63.278591592278914</c:v>
                </c:pt>
                <c:pt idx="3397">
                  <c:v>63.266384374761557</c:v>
                </c:pt>
                <c:pt idx="3398">
                  <c:v>63.241588464179429</c:v>
                </c:pt>
                <c:pt idx="3399">
                  <c:v>63.232814526588832</c:v>
                </c:pt>
                <c:pt idx="3400">
                  <c:v>63.233577477683674</c:v>
                </c:pt>
                <c:pt idx="3401">
                  <c:v>63.239108873121211</c:v>
                </c:pt>
                <c:pt idx="3402">
                  <c:v>63.248264286259236</c:v>
                </c:pt>
                <c:pt idx="3403">
                  <c:v>63.28259708552681</c:v>
                </c:pt>
                <c:pt idx="3404">
                  <c:v>63.314641031509872</c:v>
                </c:pt>
                <c:pt idx="3405">
                  <c:v>63.308346684977494</c:v>
                </c:pt>
                <c:pt idx="3406">
                  <c:v>63.309300373846042</c:v>
                </c:pt>
                <c:pt idx="3407">
                  <c:v>63.356984817273222</c:v>
                </c:pt>
                <c:pt idx="3408">
                  <c:v>63.371671625848798</c:v>
                </c:pt>
                <c:pt idx="3409">
                  <c:v>63.412680247196157</c:v>
                </c:pt>
                <c:pt idx="3410">
                  <c:v>63.423552300297558</c:v>
                </c:pt>
                <c:pt idx="3411">
                  <c:v>63.431944762340741</c:v>
                </c:pt>
                <c:pt idx="3412">
                  <c:v>63.44110017547878</c:v>
                </c:pt>
                <c:pt idx="3413">
                  <c:v>63.472381170367008</c:v>
                </c:pt>
                <c:pt idx="3414">
                  <c:v>63.482681010147282</c:v>
                </c:pt>
                <c:pt idx="3415">
                  <c:v>63.533989471274914</c:v>
                </c:pt>
                <c:pt idx="3416">
                  <c:v>63.544480048828873</c:v>
                </c:pt>
                <c:pt idx="3417">
                  <c:v>63.52883955138477</c:v>
                </c:pt>
                <c:pt idx="3418">
                  <c:v>63.555542839703989</c:v>
                </c:pt>
                <c:pt idx="3419">
                  <c:v>63.546005951018557</c:v>
                </c:pt>
                <c:pt idx="3420">
                  <c:v>63.587396047913352</c:v>
                </c:pt>
                <c:pt idx="3421">
                  <c:v>63.644426642252256</c:v>
                </c:pt>
                <c:pt idx="3422">
                  <c:v>63.678187228198695</c:v>
                </c:pt>
                <c:pt idx="3423">
                  <c:v>63.722438391699107</c:v>
                </c:pt>
                <c:pt idx="3424">
                  <c:v>63.756198977645553</c:v>
                </c:pt>
                <c:pt idx="3425">
                  <c:v>63.788242923628616</c:v>
                </c:pt>
                <c:pt idx="3426">
                  <c:v>63.83478294041354</c:v>
                </c:pt>
                <c:pt idx="3427">
                  <c:v>63.873121232928995</c:v>
                </c:pt>
                <c:pt idx="3428">
                  <c:v>63.919470511940197</c:v>
                </c:pt>
                <c:pt idx="3429">
                  <c:v>63.990997177080963</c:v>
                </c:pt>
                <c:pt idx="3430">
                  <c:v>64.024948500801116</c:v>
                </c:pt>
                <c:pt idx="3431">
                  <c:v>64.052605477988863</c:v>
                </c:pt>
                <c:pt idx="3432">
                  <c:v>64.07320515754941</c:v>
                </c:pt>
                <c:pt idx="3433">
                  <c:v>64.101243610284584</c:v>
                </c:pt>
                <c:pt idx="3434">
                  <c:v>64.141870756084558</c:v>
                </c:pt>
                <c:pt idx="3435">
                  <c:v>64.043259327077152</c:v>
                </c:pt>
                <c:pt idx="3436">
                  <c:v>64.087510490577557</c:v>
                </c:pt>
                <c:pt idx="3437">
                  <c:v>64.114976729991611</c:v>
                </c:pt>
                <c:pt idx="3438">
                  <c:v>64.13881895170519</c:v>
                </c:pt>
                <c:pt idx="3439">
                  <c:v>64.124704356450763</c:v>
                </c:pt>
                <c:pt idx="3440">
                  <c:v>64.132906080720232</c:v>
                </c:pt>
                <c:pt idx="3441">
                  <c:v>64.140344853894888</c:v>
                </c:pt>
                <c:pt idx="3442">
                  <c:v>64.193560692759618</c:v>
                </c:pt>
                <c:pt idx="3443">
                  <c:v>64.170099946593453</c:v>
                </c:pt>
                <c:pt idx="3444">
                  <c:v>64.170481422140853</c:v>
                </c:pt>
                <c:pt idx="3445">
                  <c:v>64.304188601510674</c:v>
                </c:pt>
                <c:pt idx="3446">
                  <c:v>64.293698023956679</c:v>
                </c:pt>
                <c:pt idx="3447">
                  <c:v>64.289883268482512</c:v>
                </c:pt>
                <c:pt idx="3448">
                  <c:v>64.2879758907454</c:v>
                </c:pt>
                <c:pt idx="3449">
                  <c:v>64.299229419394209</c:v>
                </c:pt>
                <c:pt idx="3450">
                  <c:v>64.294270237277786</c:v>
                </c:pt>
                <c:pt idx="3451">
                  <c:v>64.289883268482498</c:v>
                </c:pt>
                <c:pt idx="3452">
                  <c:v>64.249065384908832</c:v>
                </c:pt>
                <c:pt idx="3453">
                  <c:v>64.212443732356761</c:v>
                </c:pt>
                <c:pt idx="3454">
                  <c:v>64.211299305714505</c:v>
                </c:pt>
                <c:pt idx="3455">
                  <c:v>64.224078736553011</c:v>
                </c:pt>
                <c:pt idx="3456">
                  <c:v>64.214732585641272</c:v>
                </c:pt>
                <c:pt idx="3457">
                  <c:v>64.215304798962393</c:v>
                </c:pt>
                <c:pt idx="3458">
                  <c:v>64.199473563744576</c:v>
                </c:pt>
                <c:pt idx="3459">
                  <c:v>64.194132906080739</c:v>
                </c:pt>
                <c:pt idx="3460">
                  <c:v>64.168764782177476</c:v>
                </c:pt>
                <c:pt idx="3461">
                  <c:v>64.142824444953092</c:v>
                </c:pt>
                <c:pt idx="3462">
                  <c:v>64.121271076523996</c:v>
                </c:pt>
                <c:pt idx="3463">
                  <c:v>64.153315022507087</c:v>
                </c:pt>
                <c:pt idx="3464">
                  <c:v>64.122606240939973</c:v>
                </c:pt>
                <c:pt idx="3465">
                  <c:v>64.057183184557886</c:v>
                </c:pt>
                <c:pt idx="3466">
                  <c:v>64.032959487296893</c:v>
                </c:pt>
                <c:pt idx="3467">
                  <c:v>63.976501106279116</c:v>
                </c:pt>
                <c:pt idx="3468">
                  <c:v>63.953040360112936</c:v>
                </c:pt>
                <c:pt idx="3469">
                  <c:v>63.915846494239737</c:v>
                </c:pt>
                <c:pt idx="3470">
                  <c:v>63.904020752269801</c:v>
                </c:pt>
                <c:pt idx="3471">
                  <c:v>63.882467383840705</c:v>
                </c:pt>
                <c:pt idx="3472">
                  <c:v>63.879606317235087</c:v>
                </c:pt>
                <c:pt idx="3473">
                  <c:v>63.853856717784389</c:v>
                </c:pt>
                <c:pt idx="3474">
                  <c:v>63.828679331654847</c:v>
                </c:pt>
                <c:pt idx="3475">
                  <c:v>63.830395971618238</c:v>
                </c:pt>
                <c:pt idx="3476">
                  <c:v>63.814946211947813</c:v>
                </c:pt>
                <c:pt idx="3477">
                  <c:v>63.824101625085824</c:v>
                </c:pt>
                <c:pt idx="3478">
                  <c:v>63.779850461585411</c:v>
                </c:pt>
                <c:pt idx="3479">
                  <c:v>63.757343404287781</c:v>
                </c:pt>
                <c:pt idx="3480">
                  <c:v>63.747425040054921</c:v>
                </c:pt>
                <c:pt idx="3481">
                  <c:v>63.744373235675575</c:v>
                </c:pt>
                <c:pt idx="3482">
                  <c:v>63.72358281834132</c:v>
                </c:pt>
                <c:pt idx="3483">
                  <c:v>63.720531013962002</c:v>
                </c:pt>
                <c:pt idx="3484">
                  <c:v>63.718242160677491</c:v>
                </c:pt>
                <c:pt idx="3485">
                  <c:v>63.716334782940393</c:v>
                </c:pt>
                <c:pt idx="3486">
                  <c:v>63.711757076371384</c:v>
                </c:pt>
                <c:pt idx="3487">
                  <c:v>63.707560845349789</c:v>
                </c:pt>
                <c:pt idx="3488">
                  <c:v>63.742656595712198</c:v>
                </c:pt>
                <c:pt idx="3489">
                  <c:v>63.754482337682134</c:v>
                </c:pt>
                <c:pt idx="3490">
                  <c:v>63.761730373083061</c:v>
                </c:pt>
                <c:pt idx="3491">
                  <c:v>63.763447013046445</c:v>
                </c:pt>
                <c:pt idx="3492">
                  <c:v>63.764209964141301</c:v>
                </c:pt>
                <c:pt idx="3493">
                  <c:v>63.7775616083009</c:v>
                </c:pt>
                <c:pt idx="3494">
                  <c:v>63.7775616083009</c:v>
                </c:pt>
                <c:pt idx="3495">
                  <c:v>63.779278248264276</c:v>
                </c:pt>
                <c:pt idx="3496">
                  <c:v>63.810749980926211</c:v>
                </c:pt>
                <c:pt idx="3497">
                  <c:v>63.821240558480199</c:v>
                </c:pt>
                <c:pt idx="3498">
                  <c:v>63.817425803006032</c:v>
                </c:pt>
                <c:pt idx="3499">
                  <c:v>63.819714656290543</c:v>
                </c:pt>
                <c:pt idx="3500">
                  <c:v>63.829633020523396</c:v>
                </c:pt>
                <c:pt idx="3501">
                  <c:v>63.850995651178792</c:v>
                </c:pt>
                <c:pt idx="3502">
                  <c:v>63.872930495155288</c:v>
                </c:pt>
                <c:pt idx="3503">
                  <c:v>63.878461890592838</c:v>
                </c:pt>
                <c:pt idx="3504">
                  <c:v>63.916609445334586</c:v>
                </c:pt>
                <c:pt idx="3505">
                  <c:v>63.968490119783347</c:v>
                </c:pt>
                <c:pt idx="3506">
                  <c:v>63.957618066681945</c:v>
                </c:pt>
                <c:pt idx="3507">
                  <c:v>63.980506599526997</c:v>
                </c:pt>
                <c:pt idx="3508">
                  <c:v>63.997672999160784</c:v>
                </c:pt>
                <c:pt idx="3509">
                  <c:v>64.019226367589866</c:v>
                </c:pt>
                <c:pt idx="3510">
                  <c:v>64.022468909742912</c:v>
                </c:pt>
                <c:pt idx="3511">
                  <c:v>64.036011291676203</c:v>
                </c:pt>
                <c:pt idx="3512">
                  <c:v>64.04764629587244</c:v>
                </c:pt>
                <c:pt idx="3513">
                  <c:v>64.062142366674294</c:v>
                </c:pt>
                <c:pt idx="3514">
                  <c:v>64.06118867780576</c:v>
                </c:pt>
                <c:pt idx="3515">
                  <c:v>64.027046616311893</c:v>
                </c:pt>
                <c:pt idx="3516">
                  <c:v>64.037346456092166</c:v>
                </c:pt>
                <c:pt idx="3517">
                  <c:v>64.010452429999219</c:v>
                </c:pt>
                <c:pt idx="3518">
                  <c:v>64.001678492408644</c:v>
                </c:pt>
                <c:pt idx="3519">
                  <c:v>63.997482261387049</c:v>
                </c:pt>
                <c:pt idx="3520">
                  <c:v>64.006256198977653</c:v>
                </c:pt>
                <c:pt idx="3521">
                  <c:v>64.00492103456169</c:v>
                </c:pt>
                <c:pt idx="3522">
                  <c:v>64.00644693675136</c:v>
                </c:pt>
                <c:pt idx="3523">
                  <c:v>64.020180056458386</c:v>
                </c:pt>
                <c:pt idx="3524">
                  <c:v>64.003204394598299</c:v>
                </c:pt>
                <c:pt idx="3525">
                  <c:v>64.003585870145727</c:v>
                </c:pt>
                <c:pt idx="3526">
                  <c:v>64.000915541313802</c:v>
                </c:pt>
                <c:pt idx="3527">
                  <c:v>64.012932021057452</c:v>
                </c:pt>
                <c:pt idx="3528">
                  <c:v>63.768787670710324</c:v>
                </c:pt>
                <c:pt idx="3529">
                  <c:v>63.750667582207996</c:v>
                </c:pt>
                <c:pt idx="3530">
                  <c:v>63.730640115968583</c:v>
                </c:pt>
                <c:pt idx="3531">
                  <c:v>63.719958800640896</c:v>
                </c:pt>
                <c:pt idx="3532">
                  <c:v>63.681239032578013</c:v>
                </c:pt>
                <c:pt idx="3533">
                  <c:v>63.644045166704828</c:v>
                </c:pt>
                <c:pt idx="3534">
                  <c:v>63.626878767071048</c:v>
                </c:pt>
                <c:pt idx="3535">
                  <c:v>63.592355230029774</c:v>
                </c:pt>
                <c:pt idx="3536">
                  <c:v>63.558022430762207</c:v>
                </c:pt>
                <c:pt idx="3537">
                  <c:v>63.546196688792271</c:v>
                </c:pt>
                <c:pt idx="3538">
                  <c:v>63.77870603494317</c:v>
                </c:pt>
                <c:pt idx="3539">
                  <c:v>63.743419546807061</c:v>
                </c:pt>
                <c:pt idx="3540">
                  <c:v>63.516060120546285</c:v>
                </c:pt>
                <c:pt idx="3541">
                  <c:v>63.500801098649596</c:v>
                </c:pt>
                <c:pt idx="3542">
                  <c:v>63.477531090257138</c:v>
                </c:pt>
                <c:pt idx="3543">
                  <c:v>63.44300755321585</c:v>
                </c:pt>
                <c:pt idx="3544">
                  <c:v>63.421454184786754</c:v>
                </c:pt>
                <c:pt idx="3545">
                  <c:v>63.396276798657198</c:v>
                </c:pt>
                <c:pt idx="3546">
                  <c:v>63.370336461432807</c:v>
                </c:pt>
                <c:pt idx="3547">
                  <c:v>63.340581368734249</c:v>
                </c:pt>
                <c:pt idx="3548">
                  <c:v>63.263714045929646</c:v>
                </c:pt>
                <c:pt idx="3549">
                  <c:v>63.258373388265809</c:v>
                </c:pt>
                <c:pt idx="3550">
                  <c:v>63.466086823834601</c:v>
                </c:pt>
                <c:pt idx="3551">
                  <c:v>63.415159838254382</c:v>
                </c:pt>
                <c:pt idx="3552">
                  <c:v>63.401426718547349</c:v>
                </c:pt>
                <c:pt idx="3553">
                  <c:v>63.393224994277872</c:v>
                </c:pt>
                <c:pt idx="3554">
                  <c:v>63.360418097199975</c:v>
                </c:pt>
                <c:pt idx="3555">
                  <c:v>63.333142595559636</c:v>
                </c:pt>
                <c:pt idx="3556">
                  <c:v>63.307965209430094</c:v>
                </c:pt>
                <c:pt idx="3557">
                  <c:v>63.269626916914639</c:v>
                </c:pt>
                <c:pt idx="3558">
                  <c:v>63.287365529869547</c:v>
                </c:pt>
                <c:pt idx="3559">
                  <c:v>63.245593957427332</c:v>
                </c:pt>
                <c:pt idx="3560">
                  <c:v>63.12333104448004</c:v>
                </c:pt>
                <c:pt idx="3561">
                  <c:v>63.110551613641555</c:v>
                </c:pt>
                <c:pt idx="3562">
                  <c:v>63.093766689555196</c:v>
                </c:pt>
                <c:pt idx="3563">
                  <c:v>62.866979476615555</c:v>
                </c:pt>
                <c:pt idx="3564">
                  <c:v>62.846570534828722</c:v>
                </c:pt>
                <c:pt idx="3565">
                  <c:v>62.841992828259706</c:v>
                </c:pt>
                <c:pt idx="3566">
                  <c:v>62.858014801251237</c:v>
                </c:pt>
                <c:pt idx="3567">
                  <c:v>62.86278324559396</c:v>
                </c:pt>
                <c:pt idx="3568">
                  <c:v>62.860875867856876</c:v>
                </c:pt>
                <c:pt idx="3569">
                  <c:v>62.890821698329134</c:v>
                </c:pt>
                <c:pt idx="3570">
                  <c:v>62.835889219501041</c:v>
                </c:pt>
                <c:pt idx="3571">
                  <c:v>62.833981841763965</c:v>
                </c:pt>
                <c:pt idx="3572">
                  <c:v>62.827878233005286</c:v>
                </c:pt>
                <c:pt idx="3573">
                  <c:v>63.035400930800357</c:v>
                </c:pt>
                <c:pt idx="3574">
                  <c:v>63.063057907988124</c:v>
                </c:pt>
                <c:pt idx="3575">
                  <c:v>63.057907988097988</c:v>
                </c:pt>
                <c:pt idx="3576">
                  <c:v>63.042648966201284</c:v>
                </c:pt>
                <c:pt idx="3577">
                  <c:v>63.048752574959963</c:v>
                </c:pt>
                <c:pt idx="3578">
                  <c:v>63.042076752880163</c:v>
                </c:pt>
                <c:pt idx="3579">
                  <c:v>63.01194018463417</c:v>
                </c:pt>
                <c:pt idx="3580">
                  <c:v>63.134393835355162</c:v>
                </c:pt>
                <c:pt idx="3581">
                  <c:v>63.131151293202109</c:v>
                </c:pt>
                <c:pt idx="3582">
                  <c:v>63.130960555428409</c:v>
                </c:pt>
                <c:pt idx="3583">
                  <c:v>63.133249408712892</c:v>
                </c:pt>
                <c:pt idx="3584">
                  <c:v>63.120851453421821</c:v>
                </c:pt>
                <c:pt idx="3585">
                  <c:v>63.128290226596484</c:v>
                </c:pt>
                <c:pt idx="3586">
                  <c:v>63.11455710688945</c:v>
                </c:pt>
                <c:pt idx="3587">
                  <c:v>63.096055542839714</c:v>
                </c:pt>
                <c:pt idx="3588">
                  <c:v>63.099298084992753</c:v>
                </c:pt>
                <c:pt idx="3589">
                  <c:v>63.101396200503565</c:v>
                </c:pt>
                <c:pt idx="3590">
                  <c:v>63.10425726710919</c:v>
                </c:pt>
                <c:pt idx="3591">
                  <c:v>63.101014724956144</c:v>
                </c:pt>
                <c:pt idx="3592">
                  <c:v>63.088426031891366</c:v>
                </c:pt>
                <c:pt idx="3593">
                  <c:v>63.066872663462291</c:v>
                </c:pt>
                <c:pt idx="3594">
                  <c:v>63.076028076600309</c:v>
                </c:pt>
                <c:pt idx="3595">
                  <c:v>63.067254139009705</c:v>
                </c:pt>
                <c:pt idx="3596">
                  <c:v>63.058861676966536</c:v>
                </c:pt>
                <c:pt idx="3597">
                  <c:v>63.039597161821952</c:v>
                </c:pt>
                <c:pt idx="3598">
                  <c:v>63.012130922407891</c:v>
                </c:pt>
                <c:pt idx="3599">
                  <c:v>63.007934691386296</c:v>
                </c:pt>
                <c:pt idx="3600">
                  <c:v>62.998016327153437</c:v>
                </c:pt>
                <c:pt idx="3601">
                  <c:v>62.989242389562847</c:v>
                </c:pt>
                <c:pt idx="3602">
                  <c:v>62.981231403067071</c:v>
                </c:pt>
                <c:pt idx="3603">
                  <c:v>62.985236896314952</c:v>
                </c:pt>
                <c:pt idx="3604">
                  <c:v>62.943083848325315</c:v>
                </c:pt>
                <c:pt idx="3605">
                  <c:v>62.912184328984509</c:v>
                </c:pt>
                <c:pt idx="3606">
                  <c:v>62.905508506904695</c:v>
                </c:pt>
                <c:pt idx="3607">
                  <c:v>62.918669413290601</c:v>
                </c:pt>
                <c:pt idx="3608">
                  <c:v>62.910849164568546</c:v>
                </c:pt>
                <c:pt idx="3609">
                  <c:v>62.909323262378869</c:v>
                </c:pt>
                <c:pt idx="3610">
                  <c:v>62.883192187380793</c:v>
                </c:pt>
                <c:pt idx="3611">
                  <c:v>62.852483405813686</c:v>
                </c:pt>
                <c:pt idx="3612">
                  <c:v>62.843518730449375</c:v>
                </c:pt>
                <c:pt idx="3613">
                  <c:v>62.769512474250391</c:v>
                </c:pt>
                <c:pt idx="3614">
                  <c:v>62.750820172426941</c:v>
                </c:pt>
                <c:pt idx="3615">
                  <c:v>62.760738536659787</c:v>
                </c:pt>
                <c:pt idx="3616">
                  <c:v>62.737659266041057</c:v>
                </c:pt>
                <c:pt idx="3617">
                  <c:v>62.687495231555658</c:v>
                </c:pt>
                <c:pt idx="3618">
                  <c:v>62.656977187762251</c:v>
                </c:pt>
                <c:pt idx="3619">
                  <c:v>62.601853971160438</c:v>
                </c:pt>
                <c:pt idx="3620">
                  <c:v>62.578393224994272</c:v>
                </c:pt>
                <c:pt idx="3621">
                  <c:v>62.571526665140745</c:v>
                </c:pt>
                <c:pt idx="3622">
                  <c:v>62.612153810940711</c:v>
                </c:pt>
                <c:pt idx="3623">
                  <c:v>62.573243305104143</c:v>
                </c:pt>
                <c:pt idx="3624">
                  <c:v>62.546158541237503</c:v>
                </c:pt>
                <c:pt idx="3625">
                  <c:v>62.492751964599073</c:v>
                </c:pt>
                <c:pt idx="3626">
                  <c:v>62.474822613870458</c:v>
                </c:pt>
                <c:pt idx="3627">
                  <c:v>62.468528267338073</c:v>
                </c:pt>
                <c:pt idx="3628">
                  <c:v>62.447356374456412</c:v>
                </c:pt>
                <c:pt idx="3629">
                  <c:v>62.430571450370032</c:v>
                </c:pt>
                <c:pt idx="3630">
                  <c:v>62.403677424277113</c:v>
                </c:pt>
                <c:pt idx="3631">
                  <c:v>62.376211184863067</c:v>
                </c:pt>
                <c:pt idx="3632">
                  <c:v>62.318036163881899</c:v>
                </c:pt>
                <c:pt idx="3633">
                  <c:v>62.342450598916606</c:v>
                </c:pt>
                <c:pt idx="3634">
                  <c:v>62.323758297093164</c:v>
                </c:pt>
                <c:pt idx="3635">
                  <c:v>62.114709697108424</c:v>
                </c:pt>
                <c:pt idx="3636">
                  <c:v>62.087052719920663</c:v>
                </c:pt>
                <c:pt idx="3637">
                  <c:v>62.058632791638061</c:v>
                </c:pt>
                <c:pt idx="3638">
                  <c:v>62.030212863355473</c:v>
                </c:pt>
                <c:pt idx="3639">
                  <c:v>62.006752117189293</c:v>
                </c:pt>
                <c:pt idx="3640">
                  <c:v>61.98424505989167</c:v>
                </c:pt>
                <c:pt idx="3641">
                  <c:v>61.948386358434426</c:v>
                </c:pt>
                <c:pt idx="3642">
                  <c:v>61.878767071030758</c:v>
                </c:pt>
                <c:pt idx="3643">
                  <c:v>61.882200350957511</c:v>
                </c:pt>
                <c:pt idx="3644">
                  <c:v>61.870183871213861</c:v>
                </c:pt>
                <c:pt idx="3645">
                  <c:v>62.04108491645686</c:v>
                </c:pt>
                <c:pt idx="3646">
                  <c:v>62.034790569924461</c:v>
                </c:pt>
                <c:pt idx="3647">
                  <c:v>62.062829022659649</c:v>
                </c:pt>
                <c:pt idx="3648">
                  <c:v>62.066643778133823</c:v>
                </c:pt>
                <c:pt idx="3649">
                  <c:v>62.056725413900971</c:v>
                </c:pt>
                <c:pt idx="3650">
                  <c:v>62.060540169375145</c:v>
                </c:pt>
                <c:pt idx="3651">
                  <c:v>62.063591973754491</c:v>
                </c:pt>
                <c:pt idx="3652">
                  <c:v>62.046997787441832</c:v>
                </c:pt>
                <c:pt idx="3653">
                  <c:v>62.036125734340416</c:v>
                </c:pt>
                <c:pt idx="3654">
                  <c:v>62.069504844739456</c:v>
                </c:pt>
                <c:pt idx="3655">
                  <c:v>62.045090409704734</c:v>
                </c:pt>
                <c:pt idx="3656">
                  <c:v>62.037460898756379</c:v>
                </c:pt>
                <c:pt idx="3657">
                  <c:v>62.002937361715098</c:v>
                </c:pt>
                <c:pt idx="3658">
                  <c:v>61.99683375295642</c:v>
                </c:pt>
                <c:pt idx="3659">
                  <c:v>61.999313344014638</c:v>
                </c:pt>
                <c:pt idx="3660">
                  <c:v>61.998550392919789</c:v>
                </c:pt>
                <c:pt idx="3661">
                  <c:v>61.983291371023107</c:v>
                </c:pt>
                <c:pt idx="3662">
                  <c:v>61.976424811169593</c:v>
                </c:pt>
                <c:pt idx="3663">
                  <c:v>61.968032349126418</c:v>
                </c:pt>
                <c:pt idx="3664">
                  <c:v>61.915960936903943</c:v>
                </c:pt>
                <c:pt idx="3665">
                  <c:v>61.9522011139086</c:v>
                </c:pt>
                <c:pt idx="3666">
                  <c:v>61.930075532158391</c:v>
                </c:pt>
                <c:pt idx="3667">
                  <c:v>61.943617914091703</c:v>
                </c:pt>
                <c:pt idx="3668">
                  <c:v>61.952391851682322</c:v>
                </c:pt>
                <c:pt idx="3669">
                  <c:v>61.950484473945231</c:v>
                </c:pt>
                <c:pt idx="3670">
                  <c:v>61.935797665369662</c:v>
                </c:pt>
                <c:pt idx="3671">
                  <c:v>61.933699549858865</c:v>
                </c:pt>
                <c:pt idx="3672">
                  <c:v>61.954108491645684</c:v>
                </c:pt>
                <c:pt idx="3673">
                  <c:v>61.878576333257037</c:v>
                </c:pt>
                <c:pt idx="3674">
                  <c:v>61.857213702601655</c:v>
                </c:pt>
                <c:pt idx="3675">
                  <c:v>61.847676813916209</c:v>
                </c:pt>
                <c:pt idx="3676">
                  <c:v>61.859693293659873</c:v>
                </c:pt>
                <c:pt idx="3677">
                  <c:v>61.812390325780108</c:v>
                </c:pt>
                <c:pt idx="3678">
                  <c:v>61.793316548409223</c:v>
                </c:pt>
                <c:pt idx="3679">
                  <c:v>61.784351873044919</c:v>
                </c:pt>
                <c:pt idx="3680">
                  <c:v>61.784351873044933</c:v>
                </c:pt>
                <c:pt idx="3681">
                  <c:v>61.773861295490939</c:v>
                </c:pt>
                <c:pt idx="3682">
                  <c:v>61.753070878156677</c:v>
                </c:pt>
                <c:pt idx="3683">
                  <c:v>61.813916227969763</c:v>
                </c:pt>
                <c:pt idx="3684">
                  <c:v>61.824597543297457</c:v>
                </c:pt>
                <c:pt idx="3685">
                  <c:v>61.663614862287304</c:v>
                </c:pt>
                <c:pt idx="3686">
                  <c:v>61.630235751888293</c:v>
                </c:pt>
                <c:pt idx="3687">
                  <c:v>61.610399023422588</c:v>
                </c:pt>
                <c:pt idx="3688">
                  <c:v>61.599145494773779</c:v>
                </c:pt>
                <c:pt idx="3689">
                  <c:v>61.581216144045165</c:v>
                </c:pt>
                <c:pt idx="3690">
                  <c:v>61.548981460288381</c:v>
                </c:pt>
                <c:pt idx="3691">
                  <c:v>61.54116121156634</c:v>
                </c:pt>
                <c:pt idx="3692">
                  <c:v>61.527809567406749</c:v>
                </c:pt>
                <c:pt idx="3693">
                  <c:v>61.512169069962624</c:v>
                </c:pt>
                <c:pt idx="3694">
                  <c:v>61.546311131456477</c:v>
                </c:pt>
                <c:pt idx="3695">
                  <c:v>61.671625848783108</c:v>
                </c:pt>
                <c:pt idx="3696">
                  <c:v>61.659418631265751</c:v>
                </c:pt>
                <c:pt idx="3697">
                  <c:v>61.655031662470435</c:v>
                </c:pt>
                <c:pt idx="3698">
                  <c:v>61.626230258640433</c:v>
                </c:pt>
                <c:pt idx="3699">
                  <c:v>61.624132143129636</c:v>
                </c:pt>
                <c:pt idx="3700">
                  <c:v>61.609826810101495</c:v>
                </c:pt>
                <c:pt idx="3701">
                  <c:v>61.594186312657371</c:v>
                </c:pt>
                <c:pt idx="3702">
                  <c:v>61.459906919966443</c:v>
                </c:pt>
                <c:pt idx="3703">
                  <c:v>61.460479133287571</c:v>
                </c:pt>
                <c:pt idx="3704">
                  <c:v>61.385137712672623</c:v>
                </c:pt>
                <c:pt idx="3705">
                  <c:v>61.357671473258577</c:v>
                </c:pt>
                <c:pt idx="3706">
                  <c:v>61.345654993514927</c:v>
                </c:pt>
                <c:pt idx="3707">
                  <c:v>61.340886549172218</c:v>
                </c:pt>
                <c:pt idx="3708">
                  <c:v>61.344319829098957</c:v>
                </c:pt>
                <c:pt idx="3709">
                  <c:v>61.329251544975975</c:v>
                </c:pt>
                <c:pt idx="3710">
                  <c:v>61.3078889143206</c:v>
                </c:pt>
                <c:pt idx="3711">
                  <c:v>61.282139314869923</c:v>
                </c:pt>
                <c:pt idx="3712">
                  <c:v>61.375410086213478</c:v>
                </c:pt>
                <c:pt idx="3713">
                  <c:v>61.343175402456708</c:v>
                </c:pt>
                <c:pt idx="3714">
                  <c:v>61.358625162127126</c:v>
                </c:pt>
                <c:pt idx="3715">
                  <c:v>61.347943846799424</c:v>
                </c:pt>
                <c:pt idx="3716">
                  <c:v>61.339551384756248</c:v>
                </c:pt>
                <c:pt idx="3717">
                  <c:v>61.319333180743129</c:v>
                </c:pt>
                <c:pt idx="3718">
                  <c:v>61.30254825665677</c:v>
                </c:pt>
                <c:pt idx="3719">
                  <c:v>61.288052185854909</c:v>
                </c:pt>
                <c:pt idx="3720">
                  <c:v>61.280994888227681</c:v>
                </c:pt>
                <c:pt idx="3721">
                  <c:v>61.271267261768529</c:v>
                </c:pt>
                <c:pt idx="3722">
                  <c:v>61.281757839322509</c:v>
                </c:pt>
                <c:pt idx="3723">
                  <c:v>61.274319066147868</c:v>
                </c:pt>
                <c:pt idx="3724">
                  <c:v>61.249713893339447</c:v>
                </c:pt>
                <c:pt idx="3725">
                  <c:v>61.272602426184491</c:v>
                </c:pt>
                <c:pt idx="3726">
                  <c:v>61.274128328374161</c:v>
                </c:pt>
                <c:pt idx="3727">
                  <c:v>61.282139314869923</c:v>
                </c:pt>
                <c:pt idx="3728">
                  <c:v>61.290913252460527</c:v>
                </c:pt>
                <c:pt idx="3729">
                  <c:v>61.299305714503703</c:v>
                </c:pt>
                <c:pt idx="3730">
                  <c:v>61.309414816510262</c:v>
                </c:pt>
                <c:pt idx="3731">
                  <c:v>61.313992523079278</c:v>
                </c:pt>
                <c:pt idx="3732">
                  <c:v>61.313229571984458</c:v>
                </c:pt>
                <c:pt idx="3733">
                  <c:v>61.314755474174127</c:v>
                </c:pt>
                <c:pt idx="3734">
                  <c:v>61.310368505378825</c:v>
                </c:pt>
                <c:pt idx="3735">
                  <c:v>61.298352025635175</c:v>
                </c:pt>
                <c:pt idx="3736">
                  <c:v>61.282139314869937</c:v>
                </c:pt>
                <c:pt idx="3737">
                  <c:v>61.286717021438939</c:v>
                </c:pt>
                <c:pt idx="3738">
                  <c:v>61.263828488593902</c:v>
                </c:pt>
                <c:pt idx="3739">
                  <c:v>61.249904631113154</c:v>
                </c:pt>
                <c:pt idx="3740">
                  <c:v>61.258487830930036</c:v>
                </c:pt>
                <c:pt idx="3741">
                  <c:v>61.264782177462429</c:v>
                </c:pt>
                <c:pt idx="3742">
                  <c:v>61.2838559548333</c:v>
                </c:pt>
                <c:pt idx="3743">
                  <c:v>61.276035706111237</c:v>
                </c:pt>
                <c:pt idx="3744">
                  <c:v>61.286526283665225</c:v>
                </c:pt>
                <c:pt idx="3745">
                  <c:v>61.267833981841761</c:v>
                </c:pt>
                <c:pt idx="3746">
                  <c:v>61.283283741512165</c:v>
                </c:pt>
                <c:pt idx="3747">
                  <c:v>61.278324559395728</c:v>
                </c:pt>
                <c:pt idx="3748">
                  <c:v>61.293583581292431</c:v>
                </c:pt>
                <c:pt idx="3749">
                  <c:v>61.305790798809788</c:v>
                </c:pt>
                <c:pt idx="3750">
                  <c:v>61.302548256656749</c:v>
                </c:pt>
                <c:pt idx="3751">
                  <c:v>61.296253910124349</c:v>
                </c:pt>
                <c:pt idx="3752">
                  <c:v>61.281567101548788</c:v>
                </c:pt>
                <c:pt idx="3753">
                  <c:v>61.305981536583502</c:v>
                </c:pt>
                <c:pt idx="3754">
                  <c:v>61.296826123445477</c:v>
                </c:pt>
                <c:pt idx="3755">
                  <c:v>61.351186388952463</c:v>
                </c:pt>
                <c:pt idx="3756">
                  <c:v>61.354619668879231</c:v>
                </c:pt>
                <c:pt idx="3757">
                  <c:v>61.345845731288627</c:v>
                </c:pt>
                <c:pt idx="3758">
                  <c:v>61.329251544975968</c:v>
                </c:pt>
                <c:pt idx="3759">
                  <c:v>61.310749980926232</c:v>
                </c:pt>
                <c:pt idx="3760">
                  <c:v>61.297398336766626</c:v>
                </c:pt>
                <c:pt idx="3761">
                  <c:v>61.292057679102776</c:v>
                </c:pt>
                <c:pt idx="3762">
                  <c:v>61.296635385671799</c:v>
                </c:pt>
                <c:pt idx="3763">
                  <c:v>61.272220950637063</c:v>
                </c:pt>
                <c:pt idx="3764">
                  <c:v>61.261539635309383</c:v>
                </c:pt>
                <c:pt idx="3765">
                  <c:v>61.197833218890672</c:v>
                </c:pt>
                <c:pt idx="3766">
                  <c:v>61.184290836957359</c:v>
                </c:pt>
                <c:pt idx="3767">
                  <c:v>61.204127565423072</c:v>
                </c:pt>
                <c:pt idx="3768">
                  <c:v>61.205271992065335</c:v>
                </c:pt>
                <c:pt idx="3769">
                  <c:v>61.197833218890672</c:v>
                </c:pt>
                <c:pt idx="3770">
                  <c:v>61.19344625009537</c:v>
                </c:pt>
                <c:pt idx="3771">
                  <c:v>61.210994125276578</c:v>
                </c:pt>
                <c:pt idx="3772">
                  <c:v>61.207560845349825</c:v>
                </c:pt>
                <c:pt idx="3773">
                  <c:v>61.206797894254997</c:v>
                </c:pt>
                <c:pt idx="3774">
                  <c:v>61.246852826733821</c:v>
                </c:pt>
                <c:pt idx="3775">
                  <c:v>61.14023041123064</c:v>
                </c:pt>
                <c:pt idx="3776">
                  <c:v>61.135652704661631</c:v>
                </c:pt>
                <c:pt idx="3777">
                  <c:v>61.100175478751808</c:v>
                </c:pt>
                <c:pt idx="3778">
                  <c:v>61.079194323643868</c:v>
                </c:pt>
                <c:pt idx="3779">
                  <c:v>61.073281452658897</c:v>
                </c:pt>
                <c:pt idx="3780">
                  <c:v>61.068513008316167</c:v>
                </c:pt>
                <c:pt idx="3781">
                  <c:v>61.050011444266417</c:v>
                </c:pt>
                <c:pt idx="3782">
                  <c:v>61.051155870908666</c:v>
                </c:pt>
                <c:pt idx="3783">
                  <c:v>61.042763408865483</c:v>
                </c:pt>
                <c:pt idx="3784">
                  <c:v>60.992217898832692</c:v>
                </c:pt>
                <c:pt idx="3785">
                  <c:v>61.103990234225989</c:v>
                </c:pt>
                <c:pt idx="3786">
                  <c:v>61.102655069810034</c:v>
                </c:pt>
                <c:pt idx="3787">
                  <c:v>61.095597772182813</c:v>
                </c:pt>
                <c:pt idx="3788">
                  <c:v>61.107614251926464</c:v>
                </c:pt>
                <c:pt idx="3789">
                  <c:v>61.107995727473863</c:v>
                </c:pt>
                <c:pt idx="3790">
                  <c:v>61.110475318532096</c:v>
                </c:pt>
                <c:pt idx="3791">
                  <c:v>61.100747692072957</c:v>
                </c:pt>
                <c:pt idx="3792">
                  <c:v>61.071946288242941</c:v>
                </c:pt>
                <c:pt idx="3793">
                  <c:v>61.059166857404442</c:v>
                </c:pt>
                <c:pt idx="3794">
                  <c:v>61.062027924010081</c:v>
                </c:pt>
                <c:pt idx="3795">
                  <c:v>61.063935301747179</c:v>
                </c:pt>
                <c:pt idx="3796">
                  <c:v>61.06603341725797</c:v>
                </c:pt>
                <c:pt idx="3797">
                  <c:v>61.071946288242941</c:v>
                </c:pt>
                <c:pt idx="3798">
                  <c:v>61.07652399481195</c:v>
                </c:pt>
                <c:pt idx="3799">
                  <c:v>61.071183337148099</c:v>
                </c:pt>
                <c:pt idx="3800">
                  <c:v>61.127832455939576</c:v>
                </c:pt>
                <c:pt idx="3801">
                  <c:v>61.140802624551768</c:v>
                </c:pt>
                <c:pt idx="3802">
                  <c:v>61.140802624551782</c:v>
                </c:pt>
                <c:pt idx="3803">
                  <c:v>61.158159761959269</c:v>
                </c:pt>
                <c:pt idx="3804">
                  <c:v>61.162737468528277</c:v>
                </c:pt>
                <c:pt idx="3805">
                  <c:v>61.166933699549858</c:v>
                </c:pt>
                <c:pt idx="3806">
                  <c:v>61.17551689936677</c:v>
                </c:pt>
                <c:pt idx="3807">
                  <c:v>61.181620508125448</c:v>
                </c:pt>
                <c:pt idx="3808">
                  <c:v>61.13145647364005</c:v>
                </c:pt>
                <c:pt idx="3809">
                  <c:v>61.13641565575648</c:v>
                </c:pt>
                <c:pt idx="3810">
                  <c:v>61.043144884412925</c:v>
                </c:pt>
                <c:pt idx="3811">
                  <c:v>61.037422751201667</c:v>
                </c:pt>
                <c:pt idx="3812">
                  <c:v>61.042000457770676</c:v>
                </c:pt>
                <c:pt idx="3813">
                  <c:v>61.054970626382875</c:v>
                </c:pt>
                <c:pt idx="3814">
                  <c:v>61.062218661783803</c:v>
                </c:pt>
                <c:pt idx="3815">
                  <c:v>61.072518501564062</c:v>
                </c:pt>
                <c:pt idx="3816">
                  <c:v>61.062409399557495</c:v>
                </c:pt>
                <c:pt idx="3817">
                  <c:v>61.101701380941492</c:v>
                </c:pt>
                <c:pt idx="3818">
                  <c:v>61.165789272907624</c:v>
                </c:pt>
                <c:pt idx="3819">
                  <c:v>61.186961165789285</c:v>
                </c:pt>
                <c:pt idx="3820">
                  <c:v>61.248187991149777</c:v>
                </c:pt>
                <c:pt idx="3821">
                  <c:v>61.280994888227681</c:v>
                </c:pt>
                <c:pt idx="3822">
                  <c:v>61.296826123445513</c:v>
                </c:pt>
                <c:pt idx="3823">
                  <c:v>61.302357518883049</c:v>
                </c:pt>
                <c:pt idx="3824">
                  <c:v>61.340886549172204</c:v>
                </c:pt>
                <c:pt idx="3825">
                  <c:v>61.298161287861454</c:v>
                </c:pt>
                <c:pt idx="3826">
                  <c:v>61.317425803006039</c:v>
                </c:pt>
                <c:pt idx="3827">
                  <c:v>61.302548256656756</c:v>
                </c:pt>
                <c:pt idx="3828">
                  <c:v>61.31628137636379</c:v>
                </c:pt>
                <c:pt idx="3829">
                  <c:v>61.33459220263984</c:v>
                </c:pt>
                <c:pt idx="3830">
                  <c:v>61.34031433585109</c:v>
                </c:pt>
                <c:pt idx="3831">
                  <c:v>61.340695811398504</c:v>
                </c:pt>
                <c:pt idx="3832">
                  <c:v>61.364156557564684</c:v>
                </c:pt>
                <c:pt idx="3833">
                  <c:v>61.399252307927078</c:v>
                </c:pt>
                <c:pt idx="3834">
                  <c:v>61.376363775082027</c:v>
                </c:pt>
                <c:pt idx="3835">
                  <c:v>61.441405355916707</c:v>
                </c:pt>
                <c:pt idx="3836">
                  <c:v>61.442740520332656</c:v>
                </c:pt>
                <c:pt idx="3837">
                  <c:v>61.444457160296039</c:v>
                </c:pt>
                <c:pt idx="3838">
                  <c:v>61.460860608834992</c:v>
                </c:pt>
                <c:pt idx="3839">
                  <c:v>61.49767299916077</c:v>
                </c:pt>
                <c:pt idx="3840">
                  <c:v>61.511024643320376</c:v>
                </c:pt>
                <c:pt idx="3841">
                  <c:v>61.50854505226215</c:v>
                </c:pt>
                <c:pt idx="3842">
                  <c:v>61.517700465400182</c:v>
                </c:pt>
                <c:pt idx="3843">
                  <c:v>61.488326848249038</c:v>
                </c:pt>
                <c:pt idx="3844">
                  <c:v>61.492904554818061</c:v>
                </c:pt>
                <c:pt idx="3845">
                  <c:v>61.494239719234017</c:v>
                </c:pt>
                <c:pt idx="3846">
                  <c:v>61.504921034561711</c:v>
                </c:pt>
                <c:pt idx="3847">
                  <c:v>61.523422598611447</c:v>
                </c:pt>
                <c:pt idx="3848">
                  <c:v>61.522087434195484</c:v>
                </c:pt>
                <c:pt idx="3849">
                  <c:v>61.485465781643413</c:v>
                </c:pt>
                <c:pt idx="3850">
                  <c:v>61.468490119783326</c:v>
                </c:pt>
                <c:pt idx="3851">
                  <c:v>61.487182421606789</c:v>
                </c:pt>
                <c:pt idx="3852">
                  <c:v>61.472495613031221</c:v>
                </c:pt>
                <c:pt idx="3853">
                  <c:v>61.479552910658434</c:v>
                </c:pt>
                <c:pt idx="3854">
                  <c:v>61.47707331960023</c:v>
                </c:pt>
                <c:pt idx="3855">
                  <c:v>61.485847257190827</c:v>
                </c:pt>
                <c:pt idx="3856">
                  <c:v>61.504730296787976</c:v>
                </c:pt>
                <c:pt idx="3857">
                  <c:v>61.502059967956072</c:v>
                </c:pt>
                <c:pt idx="3858">
                  <c:v>61.498245212481891</c:v>
                </c:pt>
                <c:pt idx="3859">
                  <c:v>61.543831540398273</c:v>
                </c:pt>
                <c:pt idx="3860">
                  <c:v>61.542496375982317</c:v>
                </c:pt>
                <c:pt idx="3861">
                  <c:v>61.533722438391706</c:v>
                </c:pt>
                <c:pt idx="3862">
                  <c:v>61.542687113756017</c:v>
                </c:pt>
                <c:pt idx="3863">
                  <c:v>61.54592965590907</c:v>
                </c:pt>
                <c:pt idx="3864">
                  <c:v>61.559090562294969</c:v>
                </c:pt>
                <c:pt idx="3865">
                  <c:v>61.556610971236765</c:v>
                </c:pt>
                <c:pt idx="3866">
                  <c:v>61.54230563820861</c:v>
                </c:pt>
                <c:pt idx="3867">
                  <c:v>61.565766384374776</c:v>
                </c:pt>
                <c:pt idx="3868">
                  <c:v>61.581788357366314</c:v>
                </c:pt>
                <c:pt idx="3869">
                  <c:v>61.536011291676218</c:v>
                </c:pt>
                <c:pt idx="3870">
                  <c:v>61.556420233463044</c:v>
                </c:pt>
                <c:pt idx="3871">
                  <c:v>61.563477531090257</c:v>
                </c:pt>
                <c:pt idx="3872">
                  <c:v>61.56958113984895</c:v>
                </c:pt>
                <c:pt idx="3873">
                  <c:v>61.597619592584138</c:v>
                </c:pt>
                <c:pt idx="3874">
                  <c:v>61.639009689478925</c:v>
                </c:pt>
                <c:pt idx="3875">
                  <c:v>61.642633707179378</c:v>
                </c:pt>
                <c:pt idx="3876">
                  <c:v>61.650453955901433</c:v>
                </c:pt>
                <c:pt idx="3877">
                  <c:v>61.624132143129636</c:v>
                </c:pt>
                <c:pt idx="3878">
                  <c:v>61.623941405355914</c:v>
                </c:pt>
                <c:pt idx="3879">
                  <c:v>61.643015182726785</c:v>
                </c:pt>
                <c:pt idx="3880">
                  <c:v>61.658655680170895</c:v>
                </c:pt>
                <c:pt idx="3881">
                  <c:v>61.663233386739911</c:v>
                </c:pt>
                <c:pt idx="3882">
                  <c:v>61.748874647135111</c:v>
                </c:pt>
                <c:pt idx="3883">
                  <c:v>61.739909971770814</c:v>
                </c:pt>
                <c:pt idx="3884">
                  <c:v>61.748874647135118</c:v>
                </c:pt>
                <c:pt idx="3885">
                  <c:v>61.760891126878775</c:v>
                </c:pt>
                <c:pt idx="3886">
                  <c:v>61.762798504615851</c:v>
                </c:pt>
                <c:pt idx="3887">
                  <c:v>61.795605401693763</c:v>
                </c:pt>
                <c:pt idx="3888">
                  <c:v>61.811818112459001</c:v>
                </c:pt>
                <c:pt idx="3889">
                  <c:v>61.826504921034577</c:v>
                </c:pt>
                <c:pt idx="3890">
                  <c:v>61.836041809719994</c:v>
                </c:pt>
                <c:pt idx="3891">
                  <c:v>61.858167391470218</c:v>
                </c:pt>
                <c:pt idx="3892">
                  <c:v>61.824406805523765</c:v>
                </c:pt>
                <c:pt idx="3893">
                  <c:v>61.838712138551919</c:v>
                </c:pt>
                <c:pt idx="3894">
                  <c:v>61.819066147859914</c:v>
                </c:pt>
                <c:pt idx="3895">
                  <c:v>61.835851071946287</c:v>
                </c:pt>
                <c:pt idx="3896">
                  <c:v>61.868848706797891</c:v>
                </c:pt>
                <c:pt idx="3897">
                  <c:v>61.877813382162209</c:v>
                </c:pt>
                <c:pt idx="3898">
                  <c:v>61.895170519569703</c:v>
                </c:pt>
                <c:pt idx="3899">
                  <c:v>61.9039444571603</c:v>
                </c:pt>
                <c:pt idx="3900">
                  <c:v>61.975089646753645</c:v>
                </c:pt>
                <c:pt idx="3901">
                  <c:v>61.989776455329221</c:v>
                </c:pt>
                <c:pt idx="3902">
                  <c:v>61.975089646753659</c:v>
                </c:pt>
                <c:pt idx="3903">
                  <c:v>61.995307850766793</c:v>
                </c:pt>
                <c:pt idx="3904">
                  <c:v>62.012855725947986</c:v>
                </c:pt>
                <c:pt idx="3905">
                  <c:v>62.022201876859711</c:v>
                </c:pt>
                <c:pt idx="3906">
                  <c:v>62.035172045471896</c:v>
                </c:pt>
                <c:pt idx="3907">
                  <c:v>62.03250171663997</c:v>
                </c:pt>
                <c:pt idx="3908">
                  <c:v>62.05271992065309</c:v>
                </c:pt>
                <c:pt idx="3909">
                  <c:v>62.075799191271848</c:v>
                </c:pt>
                <c:pt idx="3910">
                  <c:v>62.026970321202406</c:v>
                </c:pt>
                <c:pt idx="3911">
                  <c:v>62.02582589456015</c:v>
                </c:pt>
                <c:pt idx="3912">
                  <c:v>62.037651636530086</c:v>
                </c:pt>
                <c:pt idx="3913">
                  <c:v>62.041084916456839</c:v>
                </c:pt>
                <c:pt idx="3914">
                  <c:v>62.048523689631473</c:v>
                </c:pt>
                <c:pt idx="3915">
                  <c:v>62.078088044556331</c:v>
                </c:pt>
                <c:pt idx="3916">
                  <c:v>62.091248950942237</c:v>
                </c:pt>
                <c:pt idx="3917">
                  <c:v>62.124437323567555</c:v>
                </c:pt>
                <c:pt idx="3918">
                  <c:v>62.127489127946902</c:v>
                </c:pt>
                <c:pt idx="3919">
                  <c:v>62.137216754406055</c:v>
                </c:pt>
                <c:pt idx="3920">
                  <c:v>62.146562905317765</c:v>
                </c:pt>
                <c:pt idx="3921">
                  <c:v>62.164873731593801</c:v>
                </c:pt>
                <c:pt idx="3922">
                  <c:v>62.164682993820101</c:v>
                </c:pt>
                <c:pt idx="3923">
                  <c:v>62.185091935606934</c:v>
                </c:pt>
                <c:pt idx="3924">
                  <c:v>62.20054169527733</c:v>
                </c:pt>
                <c:pt idx="3925">
                  <c:v>61.995498588540485</c:v>
                </c:pt>
                <c:pt idx="3926">
                  <c:v>61.990157930876649</c:v>
                </c:pt>
                <c:pt idx="3927">
                  <c:v>61.988822766460679</c:v>
                </c:pt>
                <c:pt idx="3928">
                  <c:v>61.989967193102927</c:v>
                </c:pt>
                <c:pt idx="3929">
                  <c:v>61.99416342412453</c:v>
                </c:pt>
                <c:pt idx="3930">
                  <c:v>62.003891050583675</c:v>
                </c:pt>
                <c:pt idx="3931">
                  <c:v>62.013046463721686</c:v>
                </c:pt>
                <c:pt idx="3932">
                  <c:v>62.022201876859711</c:v>
                </c:pt>
                <c:pt idx="3933">
                  <c:v>62.036316472114152</c:v>
                </c:pt>
                <c:pt idx="3934">
                  <c:v>62.044136720836192</c:v>
                </c:pt>
                <c:pt idx="3935">
                  <c:v>62.25528343633173</c:v>
                </c:pt>
                <c:pt idx="3936">
                  <c:v>62.276646066987112</c:v>
                </c:pt>
                <c:pt idx="3937">
                  <c:v>62.282558937972091</c:v>
                </c:pt>
                <c:pt idx="3938">
                  <c:v>62.293049515526057</c:v>
                </c:pt>
                <c:pt idx="3939">
                  <c:v>62.288281071183334</c:v>
                </c:pt>
                <c:pt idx="3940">
                  <c:v>62.298390173189908</c:v>
                </c:pt>
                <c:pt idx="3941">
                  <c:v>62.312123292896921</c:v>
                </c:pt>
                <c:pt idx="3942">
                  <c:v>62.323567559319443</c:v>
                </c:pt>
                <c:pt idx="3943">
                  <c:v>62.336346990157914</c:v>
                </c:pt>
                <c:pt idx="3944">
                  <c:v>62.347791256580443</c:v>
                </c:pt>
                <c:pt idx="3945">
                  <c:v>62.351987487602024</c:v>
                </c:pt>
                <c:pt idx="3946">
                  <c:v>62.3601892118715</c:v>
                </c:pt>
                <c:pt idx="3947">
                  <c:v>62.400434882124031</c:v>
                </c:pt>
                <c:pt idx="3948">
                  <c:v>62.405584802014161</c:v>
                </c:pt>
                <c:pt idx="3949">
                  <c:v>62.425612268253566</c:v>
                </c:pt>
                <c:pt idx="3950">
                  <c:v>62.440489814602849</c:v>
                </c:pt>
                <c:pt idx="3951">
                  <c:v>62.442206454566232</c:v>
                </c:pt>
                <c:pt idx="3952">
                  <c:v>62.478828107118304</c:v>
                </c:pt>
                <c:pt idx="3953">
                  <c:v>62.481498435950222</c:v>
                </c:pt>
                <c:pt idx="3954">
                  <c:v>62.507057297627185</c:v>
                </c:pt>
                <c:pt idx="3955">
                  <c:v>62.334439612420816</c:v>
                </c:pt>
                <c:pt idx="3956">
                  <c:v>62.343595025558841</c:v>
                </c:pt>
                <c:pt idx="3957">
                  <c:v>62.329098954756979</c:v>
                </c:pt>
                <c:pt idx="3958">
                  <c:v>62.343595025558855</c:v>
                </c:pt>
                <c:pt idx="3959">
                  <c:v>62.366292820630193</c:v>
                </c:pt>
                <c:pt idx="3960">
                  <c:v>62.380025940337212</c:v>
                </c:pt>
                <c:pt idx="3961">
                  <c:v>62.399671931029204</c:v>
                </c:pt>
                <c:pt idx="3962">
                  <c:v>62.396810864423585</c:v>
                </c:pt>
                <c:pt idx="3963">
                  <c:v>62.403486686503392</c:v>
                </c:pt>
                <c:pt idx="3964">
                  <c:v>62.421988250553149</c:v>
                </c:pt>
                <c:pt idx="3965">
                  <c:v>62.620164797436487</c:v>
                </c:pt>
                <c:pt idx="3966">
                  <c:v>62.64381628137636</c:v>
                </c:pt>
                <c:pt idx="3967">
                  <c:v>62.657740138857108</c:v>
                </c:pt>
                <c:pt idx="3968">
                  <c:v>62.672426947432676</c:v>
                </c:pt>
                <c:pt idx="3969">
                  <c:v>62.704470893415738</c:v>
                </c:pt>
                <c:pt idx="3970">
                  <c:v>62.716105897611968</c:v>
                </c:pt>
                <c:pt idx="3971">
                  <c:v>62.713244831006328</c:v>
                </c:pt>
                <c:pt idx="3972">
                  <c:v>62.733653772793161</c:v>
                </c:pt>
                <c:pt idx="3973">
                  <c:v>62.74109254596781</c:v>
                </c:pt>
                <c:pt idx="3974">
                  <c:v>62.730220492866408</c:v>
                </c:pt>
                <c:pt idx="3975">
                  <c:v>62.749103532463572</c:v>
                </c:pt>
                <c:pt idx="3976">
                  <c:v>62.736896314946215</c:v>
                </c:pt>
                <c:pt idx="3977">
                  <c:v>62.72774090180819</c:v>
                </c:pt>
                <c:pt idx="3978">
                  <c:v>62.745860990310533</c:v>
                </c:pt>
                <c:pt idx="3979">
                  <c:v>62.720874341954683</c:v>
                </c:pt>
                <c:pt idx="3980">
                  <c:v>62.727168688487062</c:v>
                </c:pt>
                <c:pt idx="3981">
                  <c:v>62.7674143587396</c:v>
                </c:pt>
                <c:pt idx="3982">
                  <c:v>62.788776989394968</c:v>
                </c:pt>
                <c:pt idx="3983">
                  <c:v>62.809758144502915</c:v>
                </c:pt>
                <c:pt idx="3984">
                  <c:v>62.819485770962068</c:v>
                </c:pt>
                <c:pt idx="3985">
                  <c:v>62.828259708552665</c:v>
                </c:pt>
                <c:pt idx="3986">
                  <c:v>62.8707942320897</c:v>
                </c:pt>
                <c:pt idx="3987">
                  <c:v>62.950141145952514</c:v>
                </c:pt>
                <c:pt idx="3988">
                  <c:v>62.957389181353449</c:v>
                </c:pt>
                <c:pt idx="3989">
                  <c:v>62.97684443427174</c:v>
                </c:pt>
                <c:pt idx="3990">
                  <c:v>62.981231403067035</c:v>
                </c:pt>
                <c:pt idx="3991">
                  <c:v>62.99019607843136</c:v>
                </c:pt>
                <c:pt idx="3992">
                  <c:v>62.991149767299895</c:v>
                </c:pt>
                <c:pt idx="3993">
                  <c:v>63.057335774776824</c:v>
                </c:pt>
                <c:pt idx="3994">
                  <c:v>63.073357747768355</c:v>
                </c:pt>
                <c:pt idx="3995">
                  <c:v>63.084039063096043</c:v>
                </c:pt>
                <c:pt idx="3996">
                  <c:v>63.082131685358966</c:v>
                </c:pt>
                <c:pt idx="3997">
                  <c:v>63.038261997405968</c:v>
                </c:pt>
                <c:pt idx="3998">
                  <c:v>63.040550850690451</c:v>
                </c:pt>
                <c:pt idx="3999">
                  <c:v>63.040932326237893</c:v>
                </c:pt>
                <c:pt idx="4000">
                  <c:v>63.052376592660416</c:v>
                </c:pt>
                <c:pt idx="4001">
                  <c:v>63.052567330434123</c:v>
                </c:pt>
                <c:pt idx="4002">
                  <c:v>62.955481803616387</c:v>
                </c:pt>
                <c:pt idx="4003">
                  <c:v>62.903028915846491</c:v>
                </c:pt>
                <c:pt idx="4004">
                  <c:v>62.896925307087812</c:v>
                </c:pt>
                <c:pt idx="4005">
                  <c:v>62.883764400701921</c:v>
                </c:pt>
                <c:pt idx="4006">
                  <c:v>62.898832684824903</c:v>
                </c:pt>
                <c:pt idx="4007">
                  <c:v>62.911802853437095</c:v>
                </c:pt>
                <c:pt idx="4008">
                  <c:v>62.908941786831477</c:v>
                </c:pt>
                <c:pt idx="4009">
                  <c:v>62.914854657816441</c:v>
                </c:pt>
                <c:pt idx="4010">
                  <c:v>62.975890745403241</c:v>
                </c:pt>
                <c:pt idx="4011">
                  <c:v>62.982757305256754</c:v>
                </c:pt>
                <c:pt idx="4012">
                  <c:v>63.080796520943032</c:v>
                </c:pt>
                <c:pt idx="4013">
                  <c:v>63.084229800869799</c:v>
                </c:pt>
                <c:pt idx="4014">
                  <c:v>63.098344396124233</c:v>
                </c:pt>
                <c:pt idx="4015">
                  <c:v>63.127718013275363</c:v>
                </c:pt>
                <c:pt idx="4016">
                  <c:v>63.10730907148853</c:v>
                </c:pt>
                <c:pt idx="4017">
                  <c:v>63.113794155794629</c:v>
                </c:pt>
                <c:pt idx="4018">
                  <c:v>63.129053177691318</c:v>
                </c:pt>
                <c:pt idx="4019">
                  <c:v>63.135347524223711</c:v>
                </c:pt>
                <c:pt idx="4020">
                  <c:v>63.138399328603029</c:v>
                </c:pt>
                <c:pt idx="4021">
                  <c:v>63.156137941557951</c:v>
                </c:pt>
                <c:pt idx="4022">
                  <c:v>63.218318455786992</c:v>
                </c:pt>
                <c:pt idx="4023">
                  <c:v>63.224803540093077</c:v>
                </c:pt>
                <c:pt idx="4024">
                  <c:v>63.256847486076126</c:v>
                </c:pt>
                <c:pt idx="4025">
                  <c:v>63.260471503776614</c:v>
                </c:pt>
                <c:pt idx="4026">
                  <c:v>63.285648889906156</c:v>
                </c:pt>
                <c:pt idx="4027">
                  <c:v>63.287174792095833</c:v>
                </c:pt>
                <c:pt idx="4028">
                  <c:v>63.290989547570007</c:v>
                </c:pt>
                <c:pt idx="4029">
                  <c:v>63.292515449759676</c:v>
                </c:pt>
                <c:pt idx="4030">
                  <c:v>63.23968108644236</c:v>
                </c:pt>
                <c:pt idx="4031">
                  <c:v>63.210116731517516</c:v>
                </c:pt>
                <c:pt idx="4032">
                  <c:v>63.163576714732571</c:v>
                </c:pt>
                <c:pt idx="4033">
                  <c:v>63.175593194476235</c:v>
                </c:pt>
                <c:pt idx="4034">
                  <c:v>63.155947203784237</c:v>
                </c:pt>
                <c:pt idx="4035">
                  <c:v>62.930113679713131</c:v>
                </c:pt>
                <c:pt idx="4036">
                  <c:v>62.935645075150696</c:v>
                </c:pt>
                <c:pt idx="4037">
                  <c:v>62.948615243762866</c:v>
                </c:pt>
                <c:pt idx="4038">
                  <c:v>62.705996795605401</c:v>
                </c:pt>
                <c:pt idx="4039">
                  <c:v>62.733463035019462</c:v>
                </c:pt>
                <c:pt idx="4040">
                  <c:v>62.745479514763119</c:v>
                </c:pt>
                <c:pt idx="4041">
                  <c:v>62.786488136110492</c:v>
                </c:pt>
                <c:pt idx="4042">
                  <c:v>62.780575265125513</c:v>
                </c:pt>
                <c:pt idx="4043">
                  <c:v>62.773327229724586</c:v>
                </c:pt>
                <c:pt idx="4044">
                  <c:v>62.786869611657906</c:v>
                </c:pt>
                <c:pt idx="4045">
                  <c:v>63.04894331273367</c:v>
                </c:pt>
                <c:pt idx="4046">
                  <c:v>63.046082246128023</c:v>
                </c:pt>
                <c:pt idx="4047">
                  <c:v>63.051613641565567</c:v>
                </c:pt>
                <c:pt idx="4048">
                  <c:v>63.303006027313629</c:v>
                </c:pt>
                <c:pt idx="4049">
                  <c:v>63.294804303044167</c:v>
                </c:pt>
                <c:pt idx="4050">
                  <c:v>63.302433813992501</c:v>
                </c:pt>
                <c:pt idx="4051">
                  <c:v>63.2845044632639</c:v>
                </c:pt>
                <c:pt idx="4052">
                  <c:v>63.309681849393428</c:v>
                </c:pt>
                <c:pt idx="4053">
                  <c:v>63.318265049210325</c:v>
                </c:pt>
                <c:pt idx="4054">
                  <c:v>63.315976195925828</c:v>
                </c:pt>
                <c:pt idx="4055">
                  <c:v>63.292133974212241</c:v>
                </c:pt>
                <c:pt idx="4056">
                  <c:v>63.308155947203787</c:v>
                </c:pt>
                <c:pt idx="4057">
                  <c:v>63.295948729686415</c:v>
                </c:pt>
                <c:pt idx="4058">
                  <c:v>63.242923628595392</c:v>
                </c:pt>
                <c:pt idx="4059">
                  <c:v>63.257228961623561</c:v>
                </c:pt>
                <c:pt idx="4060">
                  <c:v>63.258754863813238</c:v>
                </c:pt>
                <c:pt idx="4061">
                  <c:v>63.243877317463941</c:v>
                </c:pt>
                <c:pt idx="4062">
                  <c:v>63.231479362172891</c:v>
                </c:pt>
                <c:pt idx="4063">
                  <c:v>63.232623788815161</c:v>
                </c:pt>
                <c:pt idx="4064">
                  <c:v>63.236629282063028</c:v>
                </c:pt>
                <c:pt idx="4065">
                  <c:v>63.250362401770055</c:v>
                </c:pt>
                <c:pt idx="4066">
                  <c:v>63.2360570687419</c:v>
                </c:pt>
                <c:pt idx="4067">
                  <c:v>63.242160677500578</c:v>
                </c:pt>
                <c:pt idx="4068">
                  <c:v>63.294232089723053</c:v>
                </c:pt>
                <c:pt idx="4069">
                  <c:v>63.291943236438541</c:v>
                </c:pt>
                <c:pt idx="4070">
                  <c:v>63.302052338445094</c:v>
                </c:pt>
                <c:pt idx="4071">
                  <c:v>63.320172426947423</c:v>
                </c:pt>
                <c:pt idx="4072">
                  <c:v>63.334668497749284</c:v>
                </c:pt>
                <c:pt idx="4073">
                  <c:v>63.351834897383071</c:v>
                </c:pt>
                <c:pt idx="4074">
                  <c:v>63.357747768368043</c:v>
                </c:pt>
                <c:pt idx="4075">
                  <c:v>63.35011825741968</c:v>
                </c:pt>
                <c:pt idx="4076">
                  <c:v>63.357175555046922</c:v>
                </c:pt>
                <c:pt idx="4077">
                  <c:v>63.367856870374609</c:v>
                </c:pt>
                <c:pt idx="4078">
                  <c:v>63.382925154497606</c:v>
                </c:pt>
                <c:pt idx="4079">
                  <c:v>63.358319981689192</c:v>
                </c:pt>
                <c:pt idx="4080">
                  <c:v>63.356794079499515</c:v>
                </c:pt>
                <c:pt idx="4081">
                  <c:v>63.352216372930513</c:v>
                </c:pt>
                <c:pt idx="4082">
                  <c:v>63.180552376592665</c:v>
                </c:pt>
                <c:pt idx="4083">
                  <c:v>63.182078278782328</c:v>
                </c:pt>
                <c:pt idx="4084">
                  <c:v>63.179217212176695</c:v>
                </c:pt>
                <c:pt idx="4085">
                  <c:v>63.163767452506285</c:v>
                </c:pt>
                <c:pt idx="4086">
                  <c:v>63.152132448310056</c:v>
                </c:pt>
                <c:pt idx="4087">
                  <c:v>63.159571221484704</c:v>
                </c:pt>
                <c:pt idx="4088">
                  <c:v>63.168917372396436</c:v>
                </c:pt>
                <c:pt idx="4089">
                  <c:v>63.197146562905324</c:v>
                </c:pt>
                <c:pt idx="4090">
                  <c:v>63.200198367284656</c:v>
                </c:pt>
                <c:pt idx="4091">
                  <c:v>63.212405584802013</c:v>
                </c:pt>
                <c:pt idx="4092">
                  <c:v>63.380254825665681</c:v>
                </c:pt>
                <c:pt idx="4093">
                  <c:v>63.37472343022813</c:v>
                </c:pt>
                <c:pt idx="4094">
                  <c:v>63.374151216907002</c:v>
                </c:pt>
                <c:pt idx="4095">
                  <c:v>63.383115892271306</c:v>
                </c:pt>
                <c:pt idx="4096">
                  <c:v>63.401426718547341</c:v>
                </c:pt>
                <c:pt idx="4097">
                  <c:v>63.406767376211192</c:v>
                </c:pt>
                <c:pt idx="4098">
                  <c:v>63.401998931868455</c:v>
                </c:pt>
                <c:pt idx="4099">
                  <c:v>63.404478522926659</c:v>
                </c:pt>
                <c:pt idx="4100">
                  <c:v>63.232051575493998</c:v>
                </c:pt>
                <c:pt idx="4101">
                  <c:v>63.23376821545736</c:v>
                </c:pt>
                <c:pt idx="4102">
                  <c:v>63.230716411078028</c:v>
                </c:pt>
                <c:pt idx="4103">
                  <c:v>63.231670099946577</c:v>
                </c:pt>
                <c:pt idx="4104">
                  <c:v>63.244831006332468</c:v>
                </c:pt>
                <c:pt idx="4105">
                  <c:v>63.250934615091147</c:v>
                </c:pt>
                <c:pt idx="4106">
                  <c:v>63.243305104142806</c:v>
                </c:pt>
                <c:pt idx="4107">
                  <c:v>63.226901655603868</c:v>
                </c:pt>
                <c:pt idx="4108">
                  <c:v>63.224612802319349</c:v>
                </c:pt>
                <c:pt idx="4109">
                  <c:v>63.207255664911862</c:v>
                </c:pt>
                <c:pt idx="4110">
                  <c:v>63.372053101396183</c:v>
                </c:pt>
                <c:pt idx="4111">
                  <c:v>63.358892195010277</c:v>
                </c:pt>
                <c:pt idx="4112">
                  <c:v>63.359082932783998</c:v>
                </c:pt>
                <c:pt idx="4113">
                  <c:v>63.348592355230004</c:v>
                </c:pt>
                <c:pt idx="4114">
                  <c:v>63.330281528953982</c:v>
                </c:pt>
                <c:pt idx="4115">
                  <c:v>63.330281528953968</c:v>
                </c:pt>
                <c:pt idx="4116">
                  <c:v>63.336575875486368</c:v>
                </c:pt>
                <c:pt idx="4117">
                  <c:v>63.333714808880735</c:v>
                </c:pt>
                <c:pt idx="4118">
                  <c:v>63.335240711070412</c:v>
                </c:pt>
                <c:pt idx="4119">
                  <c:v>63.347066453040341</c:v>
                </c:pt>
                <c:pt idx="4120">
                  <c:v>63.343251697566167</c:v>
                </c:pt>
                <c:pt idx="4121">
                  <c:v>63.352597848477913</c:v>
                </c:pt>
                <c:pt idx="4122">
                  <c:v>63.343251697566174</c:v>
                </c:pt>
                <c:pt idx="4123">
                  <c:v>63.343251697566174</c:v>
                </c:pt>
                <c:pt idx="4124">
                  <c:v>63.334477759975584</c:v>
                </c:pt>
                <c:pt idx="4125">
                  <c:v>63.320172426947444</c:v>
                </c:pt>
                <c:pt idx="4126">
                  <c:v>63.304722667277034</c:v>
                </c:pt>
                <c:pt idx="4127">
                  <c:v>63.301861600671394</c:v>
                </c:pt>
                <c:pt idx="4128">
                  <c:v>63.294995040817881</c:v>
                </c:pt>
                <c:pt idx="4129">
                  <c:v>63.327992675669478</c:v>
                </c:pt>
                <c:pt idx="4130">
                  <c:v>63.277065690089238</c:v>
                </c:pt>
                <c:pt idx="4131">
                  <c:v>63.271725032425408</c:v>
                </c:pt>
                <c:pt idx="4132">
                  <c:v>63.274967574578454</c:v>
                </c:pt>
                <c:pt idx="4133">
                  <c:v>63.278782330052628</c:v>
                </c:pt>
                <c:pt idx="4134">
                  <c:v>63.306248569466675</c:v>
                </c:pt>
                <c:pt idx="4135">
                  <c:v>63.312733653772774</c:v>
                </c:pt>
                <c:pt idx="4136">
                  <c:v>63.327992675669464</c:v>
                </c:pt>
                <c:pt idx="4137">
                  <c:v>63.323796444647883</c:v>
                </c:pt>
                <c:pt idx="4138">
                  <c:v>63.317692835889204</c:v>
                </c:pt>
                <c:pt idx="4139">
                  <c:v>63.278973067826335</c:v>
                </c:pt>
                <c:pt idx="4140">
                  <c:v>63.335431448844119</c:v>
                </c:pt>
                <c:pt idx="4141">
                  <c:v>63.330090791180282</c:v>
                </c:pt>
                <c:pt idx="4142">
                  <c:v>63.372053101396183</c:v>
                </c:pt>
                <c:pt idx="4143">
                  <c:v>63.14831769283586</c:v>
                </c:pt>
                <c:pt idx="4144">
                  <c:v>63.127336537727913</c:v>
                </c:pt>
                <c:pt idx="4145">
                  <c:v>63.12180514229037</c:v>
                </c:pt>
                <c:pt idx="4146">
                  <c:v>63.11188677805751</c:v>
                </c:pt>
                <c:pt idx="4147">
                  <c:v>63.121042191195542</c:v>
                </c:pt>
                <c:pt idx="4148">
                  <c:v>63.122568093385212</c:v>
                </c:pt>
                <c:pt idx="4149">
                  <c:v>63.10673685816738</c:v>
                </c:pt>
                <c:pt idx="4150">
                  <c:v>63.065346761272586</c:v>
                </c:pt>
                <c:pt idx="4151">
                  <c:v>63.042458228427549</c:v>
                </c:pt>
                <c:pt idx="4152">
                  <c:v>63.006408789196598</c:v>
                </c:pt>
                <c:pt idx="4153">
                  <c:v>63.222514686808566</c:v>
                </c:pt>
                <c:pt idx="4154">
                  <c:v>63.22404058899825</c:v>
                </c:pt>
                <c:pt idx="4155">
                  <c:v>63.208781567101553</c:v>
                </c:pt>
                <c:pt idx="4156">
                  <c:v>63.190089265278083</c:v>
                </c:pt>
                <c:pt idx="4157">
                  <c:v>63.176165407797363</c:v>
                </c:pt>
                <c:pt idx="4158">
                  <c:v>63.172541390096896</c:v>
                </c:pt>
                <c:pt idx="4159">
                  <c:v>63.213168535896862</c:v>
                </c:pt>
                <c:pt idx="4160">
                  <c:v>63.185702296482816</c:v>
                </c:pt>
                <c:pt idx="4161">
                  <c:v>63.187228198672493</c:v>
                </c:pt>
                <c:pt idx="4162">
                  <c:v>63.173304341191752</c:v>
                </c:pt>
                <c:pt idx="4163">
                  <c:v>63.157282368200207</c:v>
                </c:pt>
                <c:pt idx="4164">
                  <c:v>63.135919737544839</c:v>
                </c:pt>
                <c:pt idx="4165">
                  <c:v>63.136682688639667</c:v>
                </c:pt>
                <c:pt idx="4166">
                  <c:v>63.135538261997418</c:v>
                </c:pt>
                <c:pt idx="4167">
                  <c:v>63.14145113298239</c:v>
                </c:pt>
                <c:pt idx="4168">
                  <c:v>63.119134813458459</c:v>
                </c:pt>
                <c:pt idx="4169">
                  <c:v>63.06115053025102</c:v>
                </c:pt>
                <c:pt idx="4170">
                  <c:v>63.109979400320455</c:v>
                </c:pt>
                <c:pt idx="4171">
                  <c:v>63.130769817654695</c:v>
                </c:pt>
                <c:pt idx="4172">
                  <c:v>63.134393835355148</c:v>
                </c:pt>
                <c:pt idx="4173">
                  <c:v>63.144884412909143</c:v>
                </c:pt>
                <c:pt idx="4174">
                  <c:v>63.14583810177767</c:v>
                </c:pt>
                <c:pt idx="4175">
                  <c:v>63.145265888456535</c:v>
                </c:pt>
                <c:pt idx="4176">
                  <c:v>63.136301213092224</c:v>
                </c:pt>
                <c:pt idx="4177">
                  <c:v>63.146028839551377</c:v>
                </c:pt>
                <c:pt idx="4178">
                  <c:v>63.156900892652764</c:v>
                </c:pt>
                <c:pt idx="4179">
                  <c:v>63.156900892652779</c:v>
                </c:pt>
                <c:pt idx="4180">
                  <c:v>63.140115968566406</c:v>
                </c:pt>
                <c:pt idx="4181">
                  <c:v>63.099488822766432</c:v>
                </c:pt>
                <c:pt idx="4182">
                  <c:v>63.077744716563643</c:v>
                </c:pt>
                <c:pt idx="4183">
                  <c:v>63.059624628061329</c:v>
                </c:pt>
                <c:pt idx="4184">
                  <c:v>63.043030441748684</c:v>
                </c:pt>
                <c:pt idx="4185">
                  <c:v>63.038071259632261</c:v>
                </c:pt>
                <c:pt idx="4186">
                  <c:v>63.031013962005048</c:v>
                </c:pt>
                <c:pt idx="4187">
                  <c:v>63.006790264744019</c:v>
                </c:pt>
                <c:pt idx="4188">
                  <c:v>62.989623865110232</c:v>
                </c:pt>
                <c:pt idx="4189">
                  <c:v>62.989814602883939</c:v>
                </c:pt>
                <c:pt idx="4190">
                  <c:v>63.006790264744026</c:v>
                </c:pt>
                <c:pt idx="4191">
                  <c:v>63.020332646677346</c:v>
                </c:pt>
                <c:pt idx="4192">
                  <c:v>63.018616006713977</c:v>
                </c:pt>
                <c:pt idx="4193">
                  <c:v>63.007934691386275</c:v>
                </c:pt>
                <c:pt idx="4194">
                  <c:v>63.07679102769513</c:v>
                </c:pt>
                <c:pt idx="4195">
                  <c:v>62.829594872968656</c:v>
                </c:pt>
                <c:pt idx="4196">
                  <c:v>62.840466926070043</c:v>
                </c:pt>
                <c:pt idx="4197">
                  <c:v>62.849431601434347</c:v>
                </c:pt>
                <c:pt idx="4198">
                  <c:v>62.839513237201501</c:v>
                </c:pt>
                <c:pt idx="4199">
                  <c:v>62.827306019684137</c:v>
                </c:pt>
                <c:pt idx="4200">
                  <c:v>62.801747158007174</c:v>
                </c:pt>
                <c:pt idx="4201">
                  <c:v>62.793354695963991</c:v>
                </c:pt>
                <c:pt idx="4202">
                  <c:v>62.78744182497902</c:v>
                </c:pt>
                <c:pt idx="4203">
                  <c:v>62.779240100709558</c:v>
                </c:pt>
                <c:pt idx="4204">
                  <c:v>62.701609826810113</c:v>
                </c:pt>
                <c:pt idx="4205">
                  <c:v>62.934500648508433</c:v>
                </c:pt>
                <c:pt idx="4206">
                  <c:v>62.91466392004272</c:v>
                </c:pt>
                <c:pt idx="4207">
                  <c:v>62.891775387197697</c:v>
                </c:pt>
                <c:pt idx="4208">
                  <c:v>62.894827191577029</c:v>
                </c:pt>
                <c:pt idx="4209">
                  <c:v>62.89158464942399</c:v>
                </c:pt>
                <c:pt idx="4210">
                  <c:v>62.878995956359212</c:v>
                </c:pt>
                <c:pt idx="4211">
                  <c:v>62.874418249790196</c:v>
                </c:pt>
                <c:pt idx="4212">
                  <c:v>62.866788738841855</c:v>
                </c:pt>
                <c:pt idx="4213">
                  <c:v>62.86259250782026</c:v>
                </c:pt>
                <c:pt idx="4214">
                  <c:v>62.84885938811324</c:v>
                </c:pt>
                <c:pt idx="4215">
                  <c:v>62.838750286106666</c:v>
                </c:pt>
                <c:pt idx="4216">
                  <c:v>62.842946517128254</c:v>
                </c:pt>
                <c:pt idx="4217">
                  <c:v>62.810139620050357</c:v>
                </c:pt>
                <c:pt idx="4218">
                  <c:v>62.806515602349876</c:v>
                </c:pt>
                <c:pt idx="4219">
                  <c:v>62.802891584649409</c:v>
                </c:pt>
                <c:pt idx="4220">
                  <c:v>62.801174944686032</c:v>
                </c:pt>
                <c:pt idx="4221">
                  <c:v>62.805180437933927</c:v>
                </c:pt>
                <c:pt idx="4222">
                  <c:v>62.800793469138611</c:v>
                </c:pt>
                <c:pt idx="4223">
                  <c:v>62.793545433737677</c:v>
                </c:pt>
                <c:pt idx="4224">
                  <c:v>62.827496757457837</c:v>
                </c:pt>
                <c:pt idx="4225">
                  <c:v>62.910086213473711</c:v>
                </c:pt>
                <c:pt idx="4226">
                  <c:v>62.878233005264363</c:v>
                </c:pt>
                <c:pt idx="4227">
                  <c:v>62.892538338292511</c:v>
                </c:pt>
                <c:pt idx="4228">
                  <c:v>62.887006942854967</c:v>
                </c:pt>
                <c:pt idx="4229">
                  <c:v>62.915045395590141</c:v>
                </c:pt>
                <c:pt idx="4230">
                  <c:v>62.915236133363841</c:v>
                </c:pt>
                <c:pt idx="4231">
                  <c:v>62.901312275883107</c:v>
                </c:pt>
                <c:pt idx="4232">
                  <c:v>62.89559014267185</c:v>
                </c:pt>
                <c:pt idx="4233">
                  <c:v>62.883764400701907</c:v>
                </c:pt>
                <c:pt idx="4234">
                  <c:v>62.840085450522622</c:v>
                </c:pt>
                <c:pt idx="4235">
                  <c:v>62.747577630273895</c:v>
                </c:pt>
                <c:pt idx="4236">
                  <c:v>62.762836652170598</c:v>
                </c:pt>
                <c:pt idx="4237">
                  <c:v>62.747959105821302</c:v>
                </c:pt>
                <c:pt idx="4238">
                  <c:v>62.730983443961236</c:v>
                </c:pt>
                <c:pt idx="4239">
                  <c:v>62.680819409475852</c:v>
                </c:pt>
                <c:pt idx="4240">
                  <c:v>62.664415960936914</c:v>
                </c:pt>
                <c:pt idx="4241">
                  <c:v>62.650492103456166</c:v>
                </c:pt>
                <c:pt idx="4242">
                  <c:v>62.475967040512714</c:v>
                </c:pt>
                <c:pt idx="4243">
                  <c:v>62.469672693980328</c:v>
                </c:pt>
                <c:pt idx="4244">
                  <c:v>62.458228427557799</c:v>
                </c:pt>
                <c:pt idx="4245">
                  <c:v>62.440871290150312</c:v>
                </c:pt>
                <c:pt idx="4246">
                  <c:v>62.444686045624486</c:v>
                </c:pt>
                <c:pt idx="4247">
                  <c:v>62.431715877012287</c:v>
                </c:pt>
                <c:pt idx="4248">
                  <c:v>62.423704890516525</c:v>
                </c:pt>
                <c:pt idx="4249">
                  <c:v>62.420462348363479</c:v>
                </c:pt>
                <c:pt idx="4250">
                  <c:v>62.426947432669564</c:v>
                </c:pt>
                <c:pt idx="4251">
                  <c:v>62.423132677195397</c:v>
                </c:pt>
                <c:pt idx="4252">
                  <c:v>62.581063553826198</c:v>
                </c:pt>
                <c:pt idx="4253">
                  <c:v>62.563515678645004</c:v>
                </c:pt>
                <c:pt idx="4254">
                  <c:v>62.574006256198984</c:v>
                </c:pt>
                <c:pt idx="4255">
                  <c:v>62.565613794155794</c:v>
                </c:pt>
                <c:pt idx="4256">
                  <c:v>62.524414435034714</c:v>
                </c:pt>
                <c:pt idx="4257">
                  <c:v>62.534332799267567</c:v>
                </c:pt>
                <c:pt idx="4258">
                  <c:v>62.520408941786833</c:v>
                </c:pt>
                <c:pt idx="4259">
                  <c:v>62.505340657663865</c:v>
                </c:pt>
                <c:pt idx="4260">
                  <c:v>62.476920729381263</c:v>
                </c:pt>
                <c:pt idx="4261">
                  <c:v>62.449454489967209</c:v>
                </c:pt>
                <c:pt idx="4262">
                  <c:v>62.433623254749364</c:v>
                </c:pt>
                <c:pt idx="4263">
                  <c:v>62.442969405661096</c:v>
                </c:pt>
                <c:pt idx="4264">
                  <c:v>62.418554970626374</c:v>
                </c:pt>
                <c:pt idx="4265">
                  <c:v>62.410734721904319</c:v>
                </c:pt>
                <c:pt idx="4266">
                  <c:v>62.416456855115584</c:v>
                </c:pt>
                <c:pt idx="4267">
                  <c:v>62.396810864423593</c:v>
                </c:pt>
                <c:pt idx="4268">
                  <c:v>62.386511024643333</c:v>
                </c:pt>
                <c:pt idx="4269">
                  <c:v>62.395475700007637</c:v>
                </c:pt>
                <c:pt idx="4270">
                  <c:v>62.406538490882738</c:v>
                </c:pt>
                <c:pt idx="4271">
                  <c:v>62.428091859311834</c:v>
                </c:pt>
                <c:pt idx="4272">
                  <c:v>62.427138170443286</c:v>
                </c:pt>
                <c:pt idx="4273">
                  <c:v>62.402723735408586</c:v>
                </c:pt>
                <c:pt idx="4274">
                  <c:v>62.399481193255518</c:v>
                </c:pt>
                <c:pt idx="4275">
                  <c:v>62.402723735408586</c:v>
                </c:pt>
                <c:pt idx="4276">
                  <c:v>62.404821850919383</c:v>
                </c:pt>
                <c:pt idx="4277">
                  <c:v>62.400625619897788</c:v>
                </c:pt>
                <c:pt idx="4278">
                  <c:v>62.398908979934411</c:v>
                </c:pt>
                <c:pt idx="4279">
                  <c:v>62.3723964293889</c:v>
                </c:pt>
                <c:pt idx="4280">
                  <c:v>62.344930189974846</c:v>
                </c:pt>
                <c:pt idx="4281">
                  <c:v>62.315365835050002</c:v>
                </c:pt>
                <c:pt idx="4282">
                  <c:v>62.345120927748567</c:v>
                </c:pt>
                <c:pt idx="4283">
                  <c:v>62.351224536507232</c:v>
                </c:pt>
                <c:pt idx="4284">
                  <c:v>62.343785763332583</c:v>
                </c:pt>
                <c:pt idx="4285">
                  <c:v>62.324521248187999</c:v>
                </c:pt>
                <c:pt idx="4286">
                  <c:v>62.311169604028393</c:v>
                </c:pt>
                <c:pt idx="4287">
                  <c:v>62.309452964065017</c:v>
                </c:pt>
                <c:pt idx="4288">
                  <c:v>62.300297550926999</c:v>
                </c:pt>
                <c:pt idx="4289">
                  <c:v>62.292477302204951</c:v>
                </c:pt>
                <c:pt idx="4290">
                  <c:v>62.296292057679111</c:v>
                </c:pt>
                <c:pt idx="4291">
                  <c:v>62.302204928664082</c:v>
                </c:pt>
                <c:pt idx="4292">
                  <c:v>62.257953765163663</c:v>
                </c:pt>
                <c:pt idx="4293">
                  <c:v>62.258144502937377</c:v>
                </c:pt>
                <c:pt idx="4294">
                  <c:v>62.28332188906694</c:v>
                </c:pt>
                <c:pt idx="4295">
                  <c:v>62.286182955672565</c:v>
                </c:pt>
                <c:pt idx="4296">
                  <c:v>62.275120164797457</c:v>
                </c:pt>
                <c:pt idx="4297">
                  <c:v>62.267490653849109</c:v>
                </c:pt>
                <c:pt idx="4298">
                  <c:v>62.19119554436562</c:v>
                </c:pt>
                <c:pt idx="4299">
                  <c:v>62.184328984512106</c:v>
                </c:pt>
                <c:pt idx="4300">
                  <c:v>62.177462424658572</c:v>
                </c:pt>
                <c:pt idx="4301">
                  <c:v>62.179942015716804</c:v>
                </c:pt>
                <c:pt idx="4302">
                  <c:v>62.17421988250554</c:v>
                </c:pt>
                <c:pt idx="4303">
                  <c:v>62.153429465171293</c:v>
                </c:pt>
                <c:pt idx="4304">
                  <c:v>62.12005035477226</c:v>
                </c:pt>
                <c:pt idx="4305">
                  <c:v>62.10593575951782</c:v>
                </c:pt>
                <c:pt idx="4306">
                  <c:v>62.088387884336626</c:v>
                </c:pt>
                <c:pt idx="4307">
                  <c:v>62.074273289082193</c:v>
                </c:pt>
                <c:pt idx="4308">
                  <c:v>62.144464789806989</c:v>
                </c:pt>
                <c:pt idx="4309">
                  <c:v>62.152285038529044</c:v>
                </c:pt>
                <c:pt idx="4310">
                  <c:v>62.132066834515925</c:v>
                </c:pt>
                <c:pt idx="4311">
                  <c:v>62.120241092545982</c:v>
                </c:pt>
                <c:pt idx="4312">
                  <c:v>62.114328221561003</c:v>
                </c:pt>
                <c:pt idx="4313">
                  <c:v>62.10440985732815</c:v>
                </c:pt>
                <c:pt idx="4314">
                  <c:v>62.083237964446482</c:v>
                </c:pt>
                <c:pt idx="4315">
                  <c:v>62.016670481422146</c:v>
                </c:pt>
                <c:pt idx="4316">
                  <c:v>62.023727779049366</c:v>
                </c:pt>
                <c:pt idx="4317">
                  <c:v>62.016098268101004</c:v>
                </c:pt>
                <c:pt idx="4318">
                  <c:v>62.007133592736693</c:v>
                </c:pt>
                <c:pt idx="4319">
                  <c:v>61.985961699855032</c:v>
                </c:pt>
                <c:pt idx="4320">
                  <c:v>61.982337682154572</c:v>
                </c:pt>
                <c:pt idx="4321">
                  <c:v>61.958113984893579</c:v>
                </c:pt>
                <c:pt idx="4322">
                  <c:v>61.94895857175554</c:v>
                </c:pt>
                <c:pt idx="4323">
                  <c:v>61.960402838178069</c:v>
                </c:pt>
                <c:pt idx="4324">
                  <c:v>61.952391851682307</c:v>
                </c:pt>
                <c:pt idx="4325">
                  <c:v>61.994926375219357</c:v>
                </c:pt>
                <c:pt idx="4326">
                  <c:v>61.976424811169615</c:v>
                </c:pt>
                <c:pt idx="4327">
                  <c:v>61.972037842374313</c:v>
                </c:pt>
                <c:pt idx="4328">
                  <c:v>61.968032349126432</c:v>
                </c:pt>
                <c:pt idx="4329">
                  <c:v>61.960784313725505</c:v>
                </c:pt>
                <c:pt idx="4330">
                  <c:v>61.959067673762128</c:v>
                </c:pt>
                <c:pt idx="4331">
                  <c:v>61.95010299839781</c:v>
                </c:pt>
                <c:pt idx="4332">
                  <c:v>61.948195620660712</c:v>
                </c:pt>
                <c:pt idx="4333">
                  <c:v>61.918249790188455</c:v>
                </c:pt>
                <c:pt idx="4334">
                  <c:v>61.913862821393153</c:v>
                </c:pt>
                <c:pt idx="4335">
                  <c:v>61.926451514457916</c:v>
                </c:pt>
                <c:pt idx="4336">
                  <c:v>61.941519798580906</c:v>
                </c:pt>
                <c:pt idx="4337">
                  <c:v>61.983291371023121</c:v>
                </c:pt>
                <c:pt idx="4338">
                  <c:v>62.036125734340416</c:v>
                </c:pt>
                <c:pt idx="4339">
                  <c:v>62.041657129777988</c:v>
                </c:pt>
                <c:pt idx="4340">
                  <c:v>62.045281147478455</c:v>
                </c:pt>
                <c:pt idx="4341">
                  <c:v>62.058823529411768</c:v>
                </c:pt>
                <c:pt idx="4342">
                  <c:v>61.948767833981847</c:v>
                </c:pt>
                <c:pt idx="4343">
                  <c:v>61.957732509346172</c:v>
                </c:pt>
                <c:pt idx="4344">
                  <c:v>61.976615548943343</c:v>
                </c:pt>
                <c:pt idx="4345">
                  <c:v>61.965171282520814</c:v>
                </c:pt>
                <c:pt idx="4346">
                  <c:v>61.935606927595948</c:v>
                </c:pt>
                <c:pt idx="4347">
                  <c:v>61.871709773403538</c:v>
                </c:pt>
                <c:pt idx="4348">
                  <c:v>61.804951552605495</c:v>
                </c:pt>
                <c:pt idx="4349">
                  <c:v>61.799420157167937</c:v>
                </c:pt>
                <c:pt idx="4350">
                  <c:v>61.715686274509814</c:v>
                </c:pt>
                <c:pt idx="4351">
                  <c:v>61.696040283817823</c:v>
                </c:pt>
                <c:pt idx="4352">
                  <c:v>61.791790646219589</c:v>
                </c:pt>
                <c:pt idx="4353">
                  <c:v>61.791409170672161</c:v>
                </c:pt>
                <c:pt idx="4354">
                  <c:v>61.776150148775478</c:v>
                </c:pt>
                <c:pt idx="4355">
                  <c:v>61.778057526512555</c:v>
                </c:pt>
                <c:pt idx="4356">
                  <c:v>61.787022201876866</c:v>
                </c:pt>
                <c:pt idx="4357">
                  <c:v>61.796749828335997</c:v>
                </c:pt>
                <c:pt idx="4358">
                  <c:v>61.796368352788591</c:v>
                </c:pt>
                <c:pt idx="4359">
                  <c:v>61.788929579613956</c:v>
                </c:pt>
                <c:pt idx="4360">
                  <c:v>61.863508049134069</c:v>
                </c:pt>
                <c:pt idx="4361">
                  <c:v>61.86083772030215</c:v>
                </c:pt>
                <c:pt idx="4362">
                  <c:v>61.859311818112488</c:v>
                </c:pt>
                <c:pt idx="4363">
                  <c:v>61.849393453879635</c:v>
                </c:pt>
                <c:pt idx="4364">
                  <c:v>61.854924849317186</c:v>
                </c:pt>
                <c:pt idx="4365">
                  <c:v>61.836804760814843</c:v>
                </c:pt>
                <c:pt idx="4366">
                  <c:v>61.821736476691854</c:v>
                </c:pt>
                <c:pt idx="4367">
                  <c:v>61.815823605706882</c:v>
                </c:pt>
                <c:pt idx="4368">
                  <c:v>61.80781261921112</c:v>
                </c:pt>
                <c:pt idx="4369">
                  <c:v>61.802090485999862</c:v>
                </c:pt>
                <c:pt idx="4370">
                  <c:v>61.793698023956665</c:v>
                </c:pt>
                <c:pt idx="4371">
                  <c:v>61.793125810635523</c:v>
                </c:pt>
                <c:pt idx="4372">
                  <c:v>61.785114824139761</c:v>
                </c:pt>
                <c:pt idx="4373">
                  <c:v>61.779201953154782</c:v>
                </c:pt>
                <c:pt idx="4374">
                  <c:v>61.757076371404573</c:v>
                </c:pt>
                <c:pt idx="4375">
                  <c:v>61.760128175783919</c:v>
                </c:pt>
                <c:pt idx="4376">
                  <c:v>61.75078202487218</c:v>
                </c:pt>
                <c:pt idx="4377">
                  <c:v>61.745441367208343</c:v>
                </c:pt>
                <c:pt idx="4378">
                  <c:v>61.741054398413041</c:v>
                </c:pt>
                <c:pt idx="4379">
                  <c:v>61.749256122682525</c:v>
                </c:pt>
                <c:pt idx="4380">
                  <c:v>61.755359731441196</c:v>
                </c:pt>
                <c:pt idx="4381">
                  <c:v>61.761463340199896</c:v>
                </c:pt>
                <c:pt idx="4382">
                  <c:v>61.734760051880684</c:v>
                </c:pt>
                <c:pt idx="4383">
                  <c:v>61.732471198596173</c:v>
                </c:pt>
                <c:pt idx="4384">
                  <c:v>61.739909971770807</c:v>
                </c:pt>
                <c:pt idx="4385">
                  <c:v>61.754215304798961</c:v>
                </c:pt>
                <c:pt idx="4386">
                  <c:v>61.783016708628978</c:v>
                </c:pt>
                <c:pt idx="4387">
                  <c:v>61.782253757534136</c:v>
                </c:pt>
                <c:pt idx="4388">
                  <c:v>61.794651712825214</c:v>
                </c:pt>
                <c:pt idx="4389">
                  <c:v>61.780537117570745</c:v>
                </c:pt>
                <c:pt idx="4390">
                  <c:v>61.773861295490953</c:v>
                </c:pt>
                <c:pt idx="4391">
                  <c:v>61.776150148775457</c:v>
                </c:pt>
                <c:pt idx="4392">
                  <c:v>61.800564583810171</c:v>
                </c:pt>
                <c:pt idx="4393">
                  <c:v>61.813344014648656</c:v>
                </c:pt>
                <c:pt idx="4394">
                  <c:v>61.808384832532241</c:v>
                </c:pt>
                <c:pt idx="4395">
                  <c:v>61.7635614557107</c:v>
                </c:pt>
                <c:pt idx="4396">
                  <c:v>61.745441367208379</c:v>
                </c:pt>
                <c:pt idx="4397">
                  <c:v>61.749828336003667</c:v>
                </c:pt>
                <c:pt idx="4398">
                  <c:v>61.73819333180743</c:v>
                </c:pt>
                <c:pt idx="4399">
                  <c:v>61.747348744945455</c:v>
                </c:pt>
                <c:pt idx="4400">
                  <c:v>61.748111696040283</c:v>
                </c:pt>
                <c:pt idx="4401">
                  <c:v>61.754978255893796</c:v>
                </c:pt>
                <c:pt idx="4402">
                  <c:v>61.754596780346375</c:v>
                </c:pt>
                <c:pt idx="4403">
                  <c:v>61.750019073777381</c:v>
                </c:pt>
                <c:pt idx="4404">
                  <c:v>61.748111696040283</c:v>
                </c:pt>
                <c:pt idx="4405">
                  <c:v>61.785687037460889</c:v>
                </c:pt>
                <c:pt idx="4406">
                  <c:v>61.802471961547269</c:v>
                </c:pt>
                <c:pt idx="4407">
                  <c:v>61.85053788052187</c:v>
                </c:pt>
                <c:pt idx="4408">
                  <c:v>61.837567711909671</c:v>
                </c:pt>
                <c:pt idx="4409">
                  <c:v>61.831464103150992</c:v>
                </c:pt>
                <c:pt idx="4410">
                  <c:v>61.836423285267415</c:v>
                </c:pt>
                <c:pt idx="4411">
                  <c:v>61.799229419394216</c:v>
                </c:pt>
                <c:pt idx="4412">
                  <c:v>61.892881666285199</c:v>
                </c:pt>
                <c:pt idx="4413">
                  <c:v>61.901464866102081</c:v>
                </c:pt>
                <c:pt idx="4414">
                  <c:v>61.955062180514233</c:v>
                </c:pt>
                <c:pt idx="4415">
                  <c:v>61.963454642557416</c:v>
                </c:pt>
                <c:pt idx="4416">
                  <c:v>61.954299229419391</c:v>
                </c:pt>
                <c:pt idx="4417">
                  <c:v>61.906996261539646</c:v>
                </c:pt>
                <c:pt idx="4418">
                  <c:v>61.927977416647593</c:v>
                </c:pt>
                <c:pt idx="4419">
                  <c:v>61.922827496757478</c:v>
                </c:pt>
                <c:pt idx="4420">
                  <c:v>61.920729381246666</c:v>
                </c:pt>
                <c:pt idx="4421">
                  <c:v>61.947623407339599</c:v>
                </c:pt>
                <c:pt idx="4422">
                  <c:v>61.870374608987561</c:v>
                </c:pt>
                <c:pt idx="4423">
                  <c:v>61.847676813916237</c:v>
                </c:pt>
                <c:pt idx="4424">
                  <c:v>61.791981383993274</c:v>
                </c:pt>
                <c:pt idx="4425">
                  <c:v>61.781490806439308</c:v>
                </c:pt>
                <c:pt idx="4426">
                  <c:v>61.780537117570773</c:v>
                </c:pt>
                <c:pt idx="4427">
                  <c:v>61.774814984359509</c:v>
                </c:pt>
                <c:pt idx="4428">
                  <c:v>61.774624246585802</c:v>
                </c:pt>
                <c:pt idx="4429">
                  <c:v>61.773289082169846</c:v>
                </c:pt>
                <c:pt idx="4430">
                  <c:v>61.769283588921965</c:v>
                </c:pt>
                <c:pt idx="4431">
                  <c:v>61.777485313191427</c:v>
                </c:pt>
                <c:pt idx="4432">
                  <c:v>61.778248264286262</c:v>
                </c:pt>
                <c:pt idx="4433">
                  <c:v>61.790455481803619</c:v>
                </c:pt>
                <c:pt idx="4434">
                  <c:v>61.79198138399331</c:v>
                </c:pt>
                <c:pt idx="4435">
                  <c:v>61.793125810635559</c:v>
                </c:pt>
                <c:pt idx="4436">
                  <c:v>61.800183108262765</c:v>
                </c:pt>
                <c:pt idx="4437">
                  <c:v>61.802853437094676</c:v>
                </c:pt>
                <c:pt idx="4438">
                  <c:v>61.785305561913482</c:v>
                </c:pt>
                <c:pt idx="4439">
                  <c:v>61.839284351873047</c:v>
                </c:pt>
                <c:pt idx="4440">
                  <c:v>61.828793774319067</c:v>
                </c:pt>
                <c:pt idx="4441">
                  <c:v>61.824025329976358</c:v>
                </c:pt>
                <c:pt idx="4442">
                  <c:v>61.900511177233547</c:v>
                </c:pt>
                <c:pt idx="4443">
                  <c:v>61.904135194934021</c:v>
                </c:pt>
                <c:pt idx="4444">
                  <c:v>61.913290608072018</c:v>
                </c:pt>
                <c:pt idx="4445">
                  <c:v>61.896124208438231</c:v>
                </c:pt>
                <c:pt idx="4446">
                  <c:v>61.877050431067367</c:v>
                </c:pt>
                <c:pt idx="4447">
                  <c:v>61.885061417563143</c:v>
                </c:pt>
                <c:pt idx="4448">
                  <c:v>61.896696421759373</c:v>
                </c:pt>
                <c:pt idx="4449">
                  <c:v>61.860265506981008</c:v>
                </c:pt>
                <c:pt idx="4450">
                  <c:v>61.865415426871152</c:v>
                </c:pt>
                <c:pt idx="4451">
                  <c:v>61.864843213550031</c:v>
                </c:pt>
                <c:pt idx="4452">
                  <c:v>61.785877775234624</c:v>
                </c:pt>
                <c:pt idx="4453">
                  <c:v>61.783207446402685</c:v>
                </c:pt>
                <c:pt idx="4454">
                  <c:v>61.783207446402685</c:v>
                </c:pt>
                <c:pt idx="4455">
                  <c:v>61.814488441290919</c:v>
                </c:pt>
                <c:pt idx="4456">
                  <c:v>61.835278858625166</c:v>
                </c:pt>
                <c:pt idx="4457">
                  <c:v>61.841573205157559</c:v>
                </c:pt>
                <c:pt idx="4458">
                  <c:v>61.84424353398947</c:v>
                </c:pt>
                <c:pt idx="4459">
                  <c:v>61.845387960631719</c:v>
                </c:pt>
                <c:pt idx="4460">
                  <c:v>61.862172884718078</c:v>
                </c:pt>
                <c:pt idx="4461">
                  <c:v>61.872854200045751</c:v>
                </c:pt>
                <c:pt idx="4462">
                  <c:v>61.87705043106736</c:v>
                </c:pt>
                <c:pt idx="4463">
                  <c:v>61.883535515373453</c:v>
                </c:pt>
                <c:pt idx="4464">
                  <c:v>61.881055924315241</c:v>
                </c:pt>
                <c:pt idx="4465">
                  <c:v>61.861028458075815</c:v>
                </c:pt>
                <c:pt idx="4466">
                  <c:v>61.844052796215735</c:v>
                </c:pt>
                <c:pt idx="4467">
                  <c:v>61.831273365377271</c:v>
                </c:pt>
                <c:pt idx="4468">
                  <c:v>61.843480582894642</c:v>
                </c:pt>
                <c:pt idx="4469">
                  <c:v>61.832799267566941</c:v>
                </c:pt>
                <c:pt idx="4470">
                  <c:v>61.829175249866481</c:v>
                </c:pt>
                <c:pt idx="4471">
                  <c:v>61.830701152056143</c:v>
                </c:pt>
                <c:pt idx="4472">
                  <c:v>61.823262378881509</c:v>
                </c:pt>
                <c:pt idx="4473">
                  <c:v>61.814679179064612</c:v>
                </c:pt>
                <c:pt idx="4474">
                  <c:v>61.865796902418538</c:v>
                </c:pt>
                <c:pt idx="4475">
                  <c:v>61.874380102235442</c:v>
                </c:pt>
                <c:pt idx="4476">
                  <c:v>61.8974593728542</c:v>
                </c:pt>
                <c:pt idx="4477">
                  <c:v>61.902227817196909</c:v>
                </c:pt>
                <c:pt idx="4478">
                  <c:v>61.897077897306779</c:v>
                </c:pt>
                <c:pt idx="4479">
                  <c:v>61.910429541466385</c:v>
                </c:pt>
                <c:pt idx="4480">
                  <c:v>61.910238803692678</c:v>
                </c:pt>
                <c:pt idx="4481">
                  <c:v>61.902037079423209</c:v>
                </c:pt>
                <c:pt idx="4482">
                  <c:v>61.901655603875803</c:v>
                </c:pt>
                <c:pt idx="4483">
                  <c:v>61.908712901503023</c:v>
                </c:pt>
                <c:pt idx="4484">
                  <c:v>61.884489204242001</c:v>
                </c:pt>
                <c:pt idx="4485">
                  <c:v>61.898603799496449</c:v>
                </c:pt>
                <c:pt idx="4486">
                  <c:v>61.902227817196909</c:v>
                </c:pt>
                <c:pt idx="4487">
                  <c:v>61.914244296940581</c:v>
                </c:pt>
                <c:pt idx="4488">
                  <c:v>61.904898146028849</c:v>
                </c:pt>
                <c:pt idx="4489">
                  <c:v>61.904325932707728</c:v>
                </c:pt>
                <c:pt idx="4490">
                  <c:v>61.914053559166859</c:v>
                </c:pt>
                <c:pt idx="4491">
                  <c:v>61.922255283436321</c:v>
                </c:pt>
                <c:pt idx="4492">
                  <c:v>61.939612420843808</c:v>
                </c:pt>
                <c:pt idx="4493">
                  <c:v>61.825741969939727</c:v>
                </c:pt>
                <c:pt idx="4494">
                  <c:v>61.836423285267415</c:v>
                </c:pt>
                <c:pt idx="4495">
                  <c:v>61.831845578698413</c:v>
                </c:pt>
                <c:pt idx="4496">
                  <c:v>61.833562218661804</c:v>
                </c:pt>
                <c:pt idx="4497">
                  <c:v>61.827458609903125</c:v>
                </c:pt>
                <c:pt idx="4498">
                  <c:v>61.859693293659895</c:v>
                </c:pt>
                <c:pt idx="4499">
                  <c:v>61.876096742198833</c:v>
                </c:pt>
                <c:pt idx="4500">
                  <c:v>61.874570840009163</c:v>
                </c:pt>
                <c:pt idx="4501">
                  <c:v>61.878957808804458</c:v>
                </c:pt>
                <c:pt idx="4502">
                  <c:v>61.873044937819486</c:v>
                </c:pt>
                <c:pt idx="4503">
                  <c:v>62.01056687266346</c:v>
                </c:pt>
                <c:pt idx="4504">
                  <c:v>62.043945983062486</c:v>
                </c:pt>
                <c:pt idx="4505">
                  <c:v>62.117380025940349</c:v>
                </c:pt>
                <c:pt idx="4506">
                  <c:v>62.108987563897166</c:v>
                </c:pt>
                <c:pt idx="4507">
                  <c:v>62.125009536888697</c:v>
                </c:pt>
                <c:pt idx="4508">
                  <c:v>62.123292896925307</c:v>
                </c:pt>
                <c:pt idx="4509">
                  <c:v>62.120050354772275</c:v>
                </c:pt>
                <c:pt idx="4510">
                  <c:v>62.122911421377907</c:v>
                </c:pt>
                <c:pt idx="4511">
                  <c:v>62.1225299458305</c:v>
                </c:pt>
                <c:pt idx="4512">
                  <c:v>62.121004043640824</c:v>
                </c:pt>
                <c:pt idx="4513">
                  <c:v>62.120050354772296</c:v>
                </c:pt>
                <c:pt idx="4514">
                  <c:v>62.071412222476567</c:v>
                </c:pt>
                <c:pt idx="4515">
                  <c:v>62.018577859159244</c:v>
                </c:pt>
                <c:pt idx="4516">
                  <c:v>62.025253681239043</c:v>
                </c:pt>
                <c:pt idx="4517">
                  <c:v>62.061112382696287</c:v>
                </c:pt>
                <c:pt idx="4518">
                  <c:v>62.071030746929146</c:v>
                </c:pt>
                <c:pt idx="4519">
                  <c:v>62.084000915541331</c:v>
                </c:pt>
                <c:pt idx="4520">
                  <c:v>62.09029526207371</c:v>
                </c:pt>
                <c:pt idx="4521">
                  <c:v>62.097924773022044</c:v>
                </c:pt>
                <c:pt idx="4522">
                  <c:v>62.117380025940335</c:v>
                </c:pt>
                <c:pt idx="4523">
                  <c:v>62.130540932326234</c:v>
                </c:pt>
                <c:pt idx="4524">
                  <c:v>62.14255741206987</c:v>
                </c:pt>
                <c:pt idx="4525">
                  <c:v>62.133211261158159</c:v>
                </c:pt>
                <c:pt idx="4526">
                  <c:v>62.159914549477364</c:v>
                </c:pt>
                <c:pt idx="4527">
                  <c:v>62.132448310063317</c:v>
                </c:pt>
                <c:pt idx="4528">
                  <c:v>62.135881589990085</c:v>
                </c:pt>
                <c:pt idx="4529">
                  <c:v>62.135118638895236</c:v>
                </c:pt>
                <c:pt idx="4530">
                  <c:v>62.144274052033253</c:v>
                </c:pt>
                <c:pt idx="4531">
                  <c:v>62.144846265354388</c:v>
                </c:pt>
                <c:pt idx="4532">
                  <c:v>62.135309376668957</c:v>
                </c:pt>
                <c:pt idx="4533">
                  <c:v>62.1231021591516</c:v>
                </c:pt>
                <c:pt idx="4534">
                  <c:v>62.133783474479273</c:v>
                </c:pt>
                <c:pt idx="4535">
                  <c:v>62.143320363164719</c:v>
                </c:pt>
                <c:pt idx="4536">
                  <c:v>62.15304798962385</c:v>
                </c:pt>
                <c:pt idx="4537">
                  <c:v>62.170023651483937</c:v>
                </c:pt>
                <c:pt idx="4538">
                  <c:v>62.158960860608829</c:v>
                </c:pt>
                <c:pt idx="4539">
                  <c:v>62.180132753490497</c:v>
                </c:pt>
                <c:pt idx="4540">
                  <c:v>62.225719081406872</c:v>
                </c:pt>
                <c:pt idx="4541">
                  <c:v>62.230106050202174</c:v>
                </c:pt>
                <c:pt idx="4542">
                  <c:v>62.048523689631509</c:v>
                </c:pt>
                <c:pt idx="4543">
                  <c:v>62.075799191271855</c:v>
                </c:pt>
                <c:pt idx="4544">
                  <c:v>62.125009536888705</c:v>
                </c:pt>
                <c:pt idx="4545">
                  <c:v>62.133974212253023</c:v>
                </c:pt>
                <c:pt idx="4546">
                  <c:v>62.119668879224854</c:v>
                </c:pt>
                <c:pt idx="4547">
                  <c:v>62.112802319371347</c:v>
                </c:pt>
                <c:pt idx="4548">
                  <c:v>62.1229114213779</c:v>
                </c:pt>
                <c:pt idx="4549">
                  <c:v>62.102502479591067</c:v>
                </c:pt>
                <c:pt idx="4550">
                  <c:v>62.068551155870921</c:v>
                </c:pt>
                <c:pt idx="4551">
                  <c:v>62.071602960250253</c:v>
                </c:pt>
                <c:pt idx="4552">
                  <c:v>62.266918440527981</c:v>
                </c:pt>
                <c:pt idx="4553">
                  <c:v>62.271114671549569</c:v>
                </c:pt>
                <c:pt idx="4554">
                  <c:v>62.228961623559925</c:v>
                </c:pt>
                <c:pt idx="4555">
                  <c:v>62.229724574654782</c:v>
                </c:pt>
                <c:pt idx="4556">
                  <c:v>62.247463187609675</c:v>
                </c:pt>
                <c:pt idx="4557">
                  <c:v>62.249179827573059</c:v>
                </c:pt>
                <c:pt idx="4558">
                  <c:v>62.261196307316709</c:v>
                </c:pt>
                <c:pt idx="4559">
                  <c:v>62.268062867170229</c:v>
                </c:pt>
                <c:pt idx="4560">
                  <c:v>62.273022049286645</c:v>
                </c:pt>
                <c:pt idx="4561">
                  <c:v>62.295338368810576</c:v>
                </c:pt>
                <c:pt idx="4562">
                  <c:v>62.306973373006812</c:v>
                </c:pt>
                <c:pt idx="4563">
                  <c:v>62.300869764248127</c:v>
                </c:pt>
                <c:pt idx="4564">
                  <c:v>62.287708857862221</c:v>
                </c:pt>
                <c:pt idx="4565">
                  <c:v>62.310025177386137</c:v>
                </c:pt>
                <c:pt idx="4566">
                  <c:v>62.310597390707279</c:v>
                </c:pt>
                <c:pt idx="4567">
                  <c:v>62.315365835049988</c:v>
                </c:pt>
                <c:pt idx="4568">
                  <c:v>62.349126420996434</c:v>
                </c:pt>
                <c:pt idx="4569">
                  <c:v>62.379644464789827</c:v>
                </c:pt>
                <c:pt idx="4570">
                  <c:v>62.372014953841472</c:v>
                </c:pt>
                <c:pt idx="4571">
                  <c:v>62.36514839398798</c:v>
                </c:pt>
                <c:pt idx="4572">
                  <c:v>62.367437247272484</c:v>
                </c:pt>
                <c:pt idx="4573">
                  <c:v>62.37373159380487</c:v>
                </c:pt>
                <c:pt idx="4574">
                  <c:v>62.39433127336541</c:v>
                </c:pt>
                <c:pt idx="4575">
                  <c:v>62.38937209124898</c:v>
                </c:pt>
                <c:pt idx="4576">
                  <c:v>62.404440375371948</c:v>
                </c:pt>
                <c:pt idx="4577">
                  <c:v>62.416075379568191</c:v>
                </c:pt>
                <c:pt idx="4578">
                  <c:v>62.386511024643347</c:v>
                </c:pt>
                <c:pt idx="4579">
                  <c:v>62.369726100556967</c:v>
                </c:pt>
                <c:pt idx="4580">
                  <c:v>62.409399557488385</c:v>
                </c:pt>
                <c:pt idx="4581">
                  <c:v>62.432097352559708</c:v>
                </c:pt>
                <c:pt idx="4582">
                  <c:v>62.433623254749364</c:v>
                </c:pt>
                <c:pt idx="4583">
                  <c:v>62.441252765697712</c:v>
                </c:pt>
                <c:pt idx="4584">
                  <c:v>62.485503929198124</c:v>
                </c:pt>
                <c:pt idx="4585">
                  <c:v>62.481879911497664</c:v>
                </c:pt>
                <c:pt idx="4586">
                  <c:v>62.482070649271385</c:v>
                </c:pt>
                <c:pt idx="4587">
                  <c:v>62.488364995803771</c:v>
                </c:pt>
                <c:pt idx="4588">
                  <c:v>62.506675822079806</c:v>
                </c:pt>
                <c:pt idx="4589">
                  <c:v>62.506294346532378</c:v>
                </c:pt>
                <c:pt idx="4590">
                  <c:v>62.491035324635689</c:v>
                </c:pt>
                <c:pt idx="4591">
                  <c:v>62.497138933394368</c:v>
                </c:pt>
                <c:pt idx="4592">
                  <c:v>62.517357137407487</c:v>
                </c:pt>
                <c:pt idx="4593">
                  <c:v>62.522316319523917</c:v>
                </c:pt>
                <c:pt idx="4594">
                  <c:v>62.516594186312659</c:v>
                </c:pt>
                <c:pt idx="4595">
                  <c:v>62.325856412603933</c:v>
                </c:pt>
                <c:pt idx="4596">
                  <c:v>62.302967879758896</c:v>
                </c:pt>
                <c:pt idx="4597">
                  <c:v>62.300488288700684</c:v>
                </c:pt>
                <c:pt idx="4598">
                  <c:v>62.300869764248112</c:v>
                </c:pt>
                <c:pt idx="4599">
                  <c:v>62.321278706034946</c:v>
                </c:pt>
                <c:pt idx="4600">
                  <c:v>62.325856412603954</c:v>
                </c:pt>
                <c:pt idx="4601">
                  <c:v>62.312123292896921</c:v>
                </c:pt>
                <c:pt idx="4602">
                  <c:v>62.315365835049967</c:v>
                </c:pt>
                <c:pt idx="4603">
                  <c:v>62.323567559319429</c:v>
                </c:pt>
                <c:pt idx="4604">
                  <c:v>62.298771648737308</c:v>
                </c:pt>
                <c:pt idx="4605">
                  <c:v>62.516212710765217</c:v>
                </c:pt>
                <c:pt idx="4606">
                  <c:v>62.551880674448725</c:v>
                </c:pt>
                <c:pt idx="4607">
                  <c:v>62.59517814908061</c:v>
                </c:pt>
                <c:pt idx="4608">
                  <c:v>62.593270771343512</c:v>
                </c:pt>
                <c:pt idx="4609">
                  <c:v>62.617494468604548</c:v>
                </c:pt>
                <c:pt idx="4610">
                  <c:v>62.622262912947257</c:v>
                </c:pt>
                <c:pt idx="4611">
                  <c:v>62.643816281376346</c:v>
                </c:pt>
                <c:pt idx="4612">
                  <c:v>62.65297169451437</c:v>
                </c:pt>
                <c:pt idx="4613">
                  <c:v>62.645723659113436</c:v>
                </c:pt>
                <c:pt idx="4614">
                  <c:v>62.64953841458761</c:v>
                </c:pt>
                <c:pt idx="4615">
                  <c:v>62.662699320973516</c:v>
                </c:pt>
                <c:pt idx="4616">
                  <c:v>62.647249561303113</c:v>
                </c:pt>
                <c:pt idx="4617">
                  <c:v>62.605477988860898</c:v>
                </c:pt>
                <c:pt idx="4618">
                  <c:v>62.605477988860898</c:v>
                </c:pt>
                <c:pt idx="4619">
                  <c:v>62.59479667353321</c:v>
                </c:pt>
                <c:pt idx="4620">
                  <c:v>62.607194628824288</c:v>
                </c:pt>
                <c:pt idx="4621">
                  <c:v>62.59479667353321</c:v>
                </c:pt>
                <c:pt idx="4622">
                  <c:v>62.598992904554791</c:v>
                </c:pt>
                <c:pt idx="4623">
                  <c:v>62.599565117875919</c:v>
                </c:pt>
                <c:pt idx="4624">
                  <c:v>62.622644388494692</c:v>
                </c:pt>
                <c:pt idx="4625">
                  <c:v>62.606813153276882</c:v>
                </c:pt>
                <c:pt idx="4626">
                  <c:v>62.633897917143507</c:v>
                </c:pt>
                <c:pt idx="4627">
                  <c:v>62.648393987945362</c:v>
                </c:pt>
                <c:pt idx="4628">
                  <c:v>62.662890058747237</c:v>
                </c:pt>
                <c:pt idx="4629">
                  <c:v>62.659647516594177</c:v>
                </c:pt>
                <c:pt idx="4630">
                  <c:v>62.500572213321121</c:v>
                </c:pt>
                <c:pt idx="4631">
                  <c:v>62.51201647974365</c:v>
                </c:pt>
                <c:pt idx="4632">
                  <c:v>62.517738612954908</c:v>
                </c:pt>
                <c:pt idx="4633">
                  <c:v>62.533188372625304</c:v>
                </c:pt>
                <c:pt idx="4634">
                  <c:v>62.529945830472265</c:v>
                </c:pt>
                <c:pt idx="4635">
                  <c:v>62.541771572442201</c:v>
                </c:pt>
                <c:pt idx="4636">
                  <c:v>62.538719768062869</c:v>
                </c:pt>
                <c:pt idx="4637">
                  <c:v>62.54119935912108</c:v>
                </c:pt>
                <c:pt idx="4638">
                  <c:v>62.534714274814995</c:v>
                </c:pt>
                <c:pt idx="4639">
                  <c:v>62.540817883573673</c:v>
                </c:pt>
                <c:pt idx="4640">
                  <c:v>62.797360189211886</c:v>
                </c:pt>
                <c:pt idx="4641">
                  <c:v>62.830357824063491</c:v>
                </c:pt>
                <c:pt idx="4642">
                  <c:v>62.84180209048602</c:v>
                </c:pt>
                <c:pt idx="4643">
                  <c:v>62.843327992675675</c:v>
                </c:pt>
                <c:pt idx="4644">
                  <c:v>62.844090943770503</c:v>
                </c:pt>
                <c:pt idx="4645">
                  <c:v>62.855725947966732</c:v>
                </c:pt>
                <c:pt idx="4646">
                  <c:v>62.874227512016475</c:v>
                </c:pt>
                <c:pt idx="4647">
                  <c:v>62.872510872053091</c:v>
                </c:pt>
                <c:pt idx="4648">
                  <c:v>62.882810711833372</c:v>
                </c:pt>
                <c:pt idx="4649">
                  <c:v>62.875562676432438</c:v>
                </c:pt>
                <c:pt idx="4650">
                  <c:v>62.582398718242167</c:v>
                </c:pt>
                <c:pt idx="4651">
                  <c:v>62.58049134050507</c:v>
                </c:pt>
                <c:pt idx="4652">
                  <c:v>62.59956511787594</c:v>
                </c:pt>
                <c:pt idx="4653">
                  <c:v>62.620737010757615</c:v>
                </c:pt>
                <c:pt idx="4654">
                  <c:v>62.632181277180145</c:v>
                </c:pt>
                <c:pt idx="4655">
                  <c:v>62.624170290684376</c:v>
                </c:pt>
                <c:pt idx="4656">
                  <c:v>62.608720531013979</c:v>
                </c:pt>
                <c:pt idx="4657">
                  <c:v>62.62779430838485</c:v>
                </c:pt>
                <c:pt idx="4658">
                  <c:v>62.632181277180152</c:v>
                </c:pt>
                <c:pt idx="4659">
                  <c:v>62.697413595788532</c:v>
                </c:pt>
                <c:pt idx="4660">
                  <c:v>62.966163118944088</c:v>
                </c:pt>
                <c:pt idx="4661">
                  <c:v>62.956435492484957</c:v>
                </c:pt>
                <c:pt idx="4662">
                  <c:v>62.931067368581679</c:v>
                </c:pt>
                <c:pt idx="4663">
                  <c:v>62.925535973144136</c:v>
                </c:pt>
                <c:pt idx="4664">
                  <c:v>62.968451972228578</c:v>
                </c:pt>
                <c:pt idx="4665">
                  <c:v>62.970931563286811</c:v>
                </c:pt>
                <c:pt idx="4666">
                  <c:v>62.984855420767531</c:v>
                </c:pt>
                <c:pt idx="4667">
                  <c:v>62.991149767299916</c:v>
                </c:pt>
                <c:pt idx="4668">
                  <c:v>62.999542229343106</c:v>
                </c:pt>
                <c:pt idx="4669">
                  <c:v>62.957007705806049</c:v>
                </c:pt>
                <c:pt idx="4670">
                  <c:v>62.905127031357289</c:v>
                </c:pt>
                <c:pt idx="4671">
                  <c:v>62.907797360189207</c:v>
                </c:pt>
                <c:pt idx="4672">
                  <c:v>62.90913252460517</c:v>
                </c:pt>
                <c:pt idx="4673">
                  <c:v>62.905317769130988</c:v>
                </c:pt>
                <c:pt idx="4674">
                  <c:v>62.86850537880521</c:v>
                </c:pt>
                <c:pt idx="4675">
                  <c:v>62.876134889753551</c:v>
                </c:pt>
                <c:pt idx="4676">
                  <c:v>62.874990463111317</c:v>
                </c:pt>
                <c:pt idx="4677">
                  <c:v>62.865644312199585</c:v>
                </c:pt>
                <c:pt idx="4678">
                  <c:v>62.872510872053091</c:v>
                </c:pt>
                <c:pt idx="4679">
                  <c:v>62.866598001068134</c:v>
                </c:pt>
                <c:pt idx="4680">
                  <c:v>62.862020294499118</c:v>
                </c:pt>
                <c:pt idx="4681">
                  <c:v>62.875181200885024</c:v>
                </c:pt>
                <c:pt idx="4682">
                  <c:v>62.880903334096288</c:v>
                </c:pt>
                <c:pt idx="4683">
                  <c:v>62.882047760738544</c:v>
                </c:pt>
                <c:pt idx="4684">
                  <c:v>62.860685130083176</c:v>
                </c:pt>
                <c:pt idx="4685">
                  <c:v>62.859731441214613</c:v>
                </c:pt>
                <c:pt idx="4686">
                  <c:v>62.860875867856862</c:v>
                </c:pt>
                <c:pt idx="4687">
                  <c:v>62.86831464103151</c:v>
                </c:pt>
                <c:pt idx="4688">
                  <c:v>62.858014801251237</c:v>
                </c:pt>
                <c:pt idx="4689">
                  <c:v>62.865453574425871</c:v>
                </c:pt>
                <c:pt idx="4690">
                  <c:v>62.859922178988334</c:v>
                </c:pt>
                <c:pt idx="4691">
                  <c:v>62.843518730449375</c:v>
                </c:pt>
                <c:pt idx="4692">
                  <c:v>62.841992828259706</c:v>
                </c:pt>
                <c:pt idx="4693">
                  <c:v>62.843900205996796</c:v>
                </c:pt>
                <c:pt idx="4694">
                  <c:v>62.876325627527272</c:v>
                </c:pt>
                <c:pt idx="4695">
                  <c:v>62.880521858548875</c:v>
                </c:pt>
                <c:pt idx="4696">
                  <c:v>62.877660791943242</c:v>
                </c:pt>
                <c:pt idx="4697">
                  <c:v>62.889486533913178</c:v>
                </c:pt>
                <c:pt idx="4698">
                  <c:v>62.900549324788287</c:v>
                </c:pt>
                <c:pt idx="4699">
                  <c:v>62.902075226977956</c:v>
                </c:pt>
                <c:pt idx="4700">
                  <c:v>62.907606622415507</c:v>
                </c:pt>
                <c:pt idx="4701">
                  <c:v>62.905889982452116</c:v>
                </c:pt>
                <c:pt idx="4702">
                  <c:v>62.899404898146031</c:v>
                </c:pt>
                <c:pt idx="4703">
                  <c:v>62.911993591210809</c:v>
                </c:pt>
                <c:pt idx="4704">
                  <c:v>62.890630960555427</c:v>
                </c:pt>
                <c:pt idx="4705">
                  <c:v>62.876134889753551</c:v>
                </c:pt>
                <c:pt idx="4706">
                  <c:v>62.862401770046532</c:v>
                </c:pt>
                <c:pt idx="4707">
                  <c:v>62.845616845960151</c:v>
                </c:pt>
                <c:pt idx="4708">
                  <c:v>62.836652170595848</c:v>
                </c:pt>
                <c:pt idx="4709">
                  <c:v>62.819295033188347</c:v>
                </c:pt>
                <c:pt idx="4710">
                  <c:v>62.70466163118941</c:v>
                </c:pt>
                <c:pt idx="4711">
                  <c:v>62.692645151445788</c:v>
                </c:pt>
                <c:pt idx="4712">
                  <c:v>62.694743266956586</c:v>
                </c:pt>
                <c:pt idx="4713">
                  <c:v>62.666704814221397</c:v>
                </c:pt>
                <c:pt idx="4714">
                  <c:v>62.664797436484307</c:v>
                </c:pt>
                <c:pt idx="4715">
                  <c:v>62.683871213855198</c:v>
                </c:pt>
                <c:pt idx="4716">
                  <c:v>62.698939497978174</c:v>
                </c:pt>
                <c:pt idx="4717">
                  <c:v>62.70351720454719</c:v>
                </c:pt>
                <c:pt idx="4718">
                  <c:v>62.696269169146262</c:v>
                </c:pt>
                <c:pt idx="4719">
                  <c:v>62.709048599984747</c:v>
                </c:pt>
                <c:pt idx="4720">
                  <c:v>62.660219729915319</c:v>
                </c:pt>
                <c:pt idx="4721">
                  <c:v>62.675478751812008</c:v>
                </c:pt>
                <c:pt idx="4722">
                  <c:v>62.635614557106884</c:v>
                </c:pt>
                <c:pt idx="4723">
                  <c:v>62.648012512397955</c:v>
                </c:pt>
                <c:pt idx="4724">
                  <c:v>62.64438849469748</c:v>
                </c:pt>
                <c:pt idx="4725">
                  <c:v>62.630464637216733</c:v>
                </c:pt>
                <c:pt idx="4726">
                  <c:v>62.624170290684354</c:v>
                </c:pt>
                <c:pt idx="4727">
                  <c:v>62.624170290684354</c:v>
                </c:pt>
                <c:pt idx="4728">
                  <c:v>62.625123979552896</c:v>
                </c:pt>
                <c:pt idx="4729">
                  <c:v>62.616159304188578</c:v>
                </c:pt>
                <c:pt idx="4730">
                  <c:v>62.769130998702963</c:v>
                </c:pt>
                <c:pt idx="4731">
                  <c:v>62.759021896696403</c:v>
                </c:pt>
                <c:pt idx="4732">
                  <c:v>62.801365682459746</c:v>
                </c:pt>
                <c:pt idx="4733">
                  <c:v>62.807087815671011</c:v>
                </c:pt>
                <c:pt idx="4734">
                  <c:v>62.810902571145199</c:v>
                </c:pt>
                <c:pt idx="4735">
                  <c:v>62.808613717860695</c:v>
                </c:pt>
                <c:pt idx="4736">
                  <c:v>62.811856260013734</c:v>
                </c:pt>
                <c:pt idx="4737">
                  <c:v>62.813191424429704</c:v>
                </c:pt>
                <c:pt idx="4738">
                  <c:v>62.817769130998713</c:v>
                </c:pt>
                <c:pt idx="4739">
                  <c:v>62.816052491035329</c:v>
                </c:pt>
                <c:pt idx="4740">
                  <c:v>62.830167086289769</c:v>
                </c:pt>
                <c:pt idx="4741">
                  <c:v>62.83703364614329</c:v>
                </c:pt>
                <c:pt idx="4742">
                  <c:v>62.833028152895395</c:v>
                </c:pt>
                <c:pt idx="4743">
                  <c:v>62.817006179903856</c:v>
                </c:pt>
                <c:pt idx="4744">
                  <c:v>62.813000686655968</c:v>
                </c:pt>
                <c:pt idx="4745">
                  <c:v>62.849813076981754</c:v>
                </c:pt>
                <c:pt idx="4746">
                  <c:v>62.855916685740432</c:v>
                </c:pt>
                <c:pt idx="4747">
                  <c:v>62.847142748149828</c:v>
                </c:pt>
                <c:pt idx="4748">
                  <c:v>62.84771496147097</c:v>
                </c:pt>
                <c:pt idx="4749">
                  <c:v>62.854581521324477</c:v>
                </c:pt>
                <c:pt idx="4750">
                  <c:v>62.83817807278551</c:v>
                </c:pt>
                <c:pt idx="4751">
                  <c:v>62.824635690852212</c:v>
                </c:pt>
                <c:pt idx="4752">
                  <c:v>62.822156099793993</c:v>
                </c:pt>
                <c:pt idx="4753">
                  <c:v>62.820439459830617</c:v>
                </c:pt>
                <c:pt idx="4754">
                  <c:v>62.825780117494467</c:v>
                </c:pt>
                <c:pt idx="4755">
                  <c:v>62.79659723811703</c:v>
                </c:pt>
                <c:pt idx="4756">
                  <c:v>62.790493629358352</c:v>
                </c:pt>
                <c:pt idx="4757">
                  <c:v>62.791256580453208</c:v>
                </c:pt>
                <c:pt idx="4758">
                  <c:v>62.790493629358366</c:v>
                </c:pt>
                <c:pt idx="4759">
                  <c:v>62.617303730830869</c:v>
                </c:pt>
                <c:pt idx="4760">
                  <c:v>62.68654154268711</c:v>
                </c:pt>
                <c:pt idx="4761">
                  <c:v>62.703707942320897</c:v>
                </c:pt>
                <c:pt idx="4762">
                  <c:v>62.710574502174403</c:v>
                </c:pt>
                <c:pt idx="4763">
                  <c:v>62.716487373159381</c:v>
                </c:pt>
                <c:pt idx="4764">
                  <c:v>62.711909666590373</c:v>
                </c:pt>
                <c:pt idx="4765">
                  <c:v>62.74109254596781</c:v>
                </c:pt>
                <c:pt idx="4766">
                  <c:v>62.743381399252328</c:v>
                </c:pt>
                <c:pt idx="4767">
                  <c:v>62.75654230563822</c:v>
                </c:pt>
                <c:pt idx="4768">
                  <c:v>62.752155336842932</c:v>
                </c:pt>
                <c:pt idx="4769">
                  <c:v>62.918478675516916</c:v>
                </c:pt>
                <c:pt idx="4770">
                  <c:v>62.850766765850324</c:v>
                </c:pt>
                <c:pt idx="4771">
                  <c:v>62.847905699244698</c:v>
                </c:pt>
                <c:pt idx="4772">
                  <c:v>62.85400930800337</c:v>
                </c:pt>
                <c:pt idx="4773">
                  <c:v>62.859349965667221</c:v>
                </c:pt>
                <c:pt idx="4774">
                  <c:v>62.859922178988334</c:v>
                </c:pt>
                <c:pt idx="4775">
                  <c:v>62.814145113298231</c:v>
                </c:pt>
                <c:pt idx="4776">
                  <c:v>62.795452811474789</c:v>
                </c:pt>
                <c:pt idx="4777">
                  <c:v>62.782482642862604</c:v>
                </c:pt>
                <c:pt idx="4778">
                  <c:v>62.77885862516213</c:v>
                </c:pt>
                <c:pt idx="4779">
                  <c:v>62.77885862516213</c:v>
                </c:pt>
                <c:pt idx="4780">
                  <c:v>62.787060349431592</c:v>
                </c:pt>
                <c:pt idx="4781">
                  <c:v>62.792401007095428</c:v>
                </c:pt>
                <c:pt idx="4782">
                  <c:v>62.841420614938578</c:v>
                </c:pt>
                <c:pt idx="4783">
                  <c:v>62.834554055085064</c:v>
                </c:pt>
                <c:pt idx="4784">
                  <c:v>62.883001449607093</c:v>
                </c:pt>
                <c:pt idx="4785">
                  <c:v>62.92725261310752</c:v>
                </c:pt>
                <c:pt idx="4786">
                  <c:v>62.935263599603289</c:v>
                </c:pt>
                <c:pt idx="4787">
                  <c:v>62.933928435187319</c:v>
                </c:pt>
                <c:pt idx="4788">
                  <c:v>62.931448844129115</c:v>
                </c:pt>
                <c:pt idx="4789">
                  <c:v>62.919813839932885</c:v>
                </c:pt>
                <c:pt idx="4790">
                  <c:v>62.911230640115988</c:v>
                </c:pt>
                <c:pt idx="4791">
                  <c:v>62.896925307087848</c:v>
                </c:pt>
                <c:pt idx="4792">
                  <c:v>62.835698481727356</c:v>
                </c:pt>
                <c:pt idx="4793">
                  <c:v>62.837987335011846</c:v>
                </c:pt>
                <c:pt idx="4794">
                  <c:v>62.788967727168711</c:v>
                </c:pt>
                <c:pt idx="4795">
                  <c:v>62.747577630273931</c:v>
                </c:pt>
                <c:pt idx="4796">
                  <c:v>62.736896314946236</c:v>
                </c:pt>
                <c:pt idx="4797">
                  <c:v>62.707904173342499</c:v>
                </c:pt>
                <c:pt idx="4798">
                  <c:v>62.70332646677349</c:v>
                </c:pt>
                <c:pt idx="4799">
                  <c:v>62.709620813305868</c:v>
                </c:pt>
                <c:pt idx="4800">
                  <c:v>62.709620813305875</c:v>
                </c:pt>
                <c:pt idx="4801">
                  <c:v>62.745670252536812</c:v>
                </c:pt>
                <c:pt idx="4802">
                  <c:v>62.740901808194089</c:v>
                </c:pt>
                <c:pt idx="4803">
                  <c:v>62.735751888303959</c:v>
                </c:pt>
                <c:pt idx="4804">
                  <c:v>62.717822537575344</c:v>
                </c:pt>
                <c:pt idx="4805">
                  <c:v>62.719348439765007</c:v>
                </c:pt>
                <c:pt idx="4806">
                  <c:v>62.71381704432747</c:v>
                </c:pt>
                <c:pt idx="4807">
                  <c:v>62.744525825894563</c:v>
                </c:pt>
                <c:pt idx="4808">
                  <c:v>62.762645914396884</c:v>
                </c:pt>
                <c:pt idx="4809">
                  <c:v>62.827496757457844</c:v>
                </c:pt>
                <c:pt idx="4810">
                  <c:v>62.830930037384611</c:v>
                </c:pt>
                <c:pt idx="4811">
                  <c:v>62.78934920271611</c:v>
                </c:pt>
                <c:pt idx="4812">
                  <c:v>62.789730678263538</c:v>
                </c:pt>
                <c:pt idx="4813">
                  <c:v>62.78496223392083</c:v>
                </c:pt>
                <c:pt idx="4814">
                  <c:v>62.786106660563064</c:v>
                </c:pt>
                <c:pt idx="4815">
                  <c:v>62.774662394140549</c:v>
                </c:pt>
                <c:pt idx="4816">
                  <c:v>62.765125505455103</c:v>
                </c:pt>
                <c:pt idx="4817">
                  <c:v>62.75520714122225</c:v>
                </c:pt>
                <c:pt idx="4818">
                  <c:v>62.734035248340589</c:v>
                </c:pt>
                <c:pt idx="4819">
                  <c:v>62.697985809109639</c:v>
                </c:pt>
                <c:pt idx="4820">
                  <c:v>62.493896391241336</c:v>
                </c:pt>
                <c:pt idx="4821">
                  <c:v>62.471580071717405</c:v>
                </c:pt>
                <c:pt idx="4822">
                  <c:v>62.468337529564359</c:v>
                </c:pt>
                <c:pt idx="4823">
                  <c:v>62.460708018616018</c:v>
                </c:pt>
                <c:pt idx="4824">
                  <c:v>62.465476462958726</c:v>
                </c:pt>
                <c:pt idx="4825">
                  <c:v>62.467383840695824</c:v>
                </c:pt>
                <c:pt idx="4826">
                  <c:v>62.483978027008483</c:v>
                </c:pt>
                <c:pt idx="4827">
                  <c:v>62.482070649271392</c:v>
                </c:pt>
                <c:pt idx="4828">
                  <c:v>62.48931868467232</c:v>
                </c:pt>
                <c:pt idx="4829">
                  <c:v>62.443541618982238</c:v>
                </c:pt>
                <c:pt idx="4830">
                  <c:v>62.620546272983901</c:v>
                </c:pt>
                <c:pt idx="4831">
                  <c:v>62.668039978637367</c:v>
                </c:pt>
                <c:pt idx="4832">
                  <c:v>62.639047837033637</c:v>
                </c:pt>
                <c:pt idx="4833">
                  <c:v>62.641336690318134</c:v>
                </c:pt>
                <c:pt idx="4834">
                  <c:v>62.638284885938802</c:v>
                </c:pt>
                <c:pt idx="4835">
                  <c:v>62.505912870984957</c:v>
                </c:pt>
                <c:pt idx="4836">
                  <c:v>62.504196231021581</c:v>
                </c:pt>
                <c:pt idx="4837">
                  <c:v>62.540245670252531</c:v>
                </c:pt>
                <c:pt idx="4838">
                  <c:v>62.527656977187746</c:v>
                </c:pt>
                <c:pt idx="4839">
                  <c:v>62.527275501640339</c:v>
                </c:pt>
                <c:pt idx="4840">
                  <c:v>62.53280689707789</c:v>
                </c:pt>
                <c:pt idx="4841">
                  <c:v>62.516212710765231</c:v>
                </c:pt>
                <c:pt idx="4842">
                  <c:v>62.526894026092918</c:v>
                </c:pt>
                <c:pt idx="4843">
                  <c:v>62.521362630655368</c:v>
                </c:pt>
                <c:pt idx="4844">
                  <c:v>62.520981155107947</c:v>
                </c:pt>
                <c:pt idx="4845">
                  <c:v>62.640573739223306</c:v>
                </c:pt>
                <c:pt idx="4846">
                  <c:v>62.619211108567946</c:v>
                </c:pt>
                <c:pt idx="4847">
                  <c:v>62.573434042877849</c:v>
                </c:pt>
                <c:pt idx="4848">
                  <c:v>62.566376745250636</c:v>
                </c:pt>
                <c:pt idx="4849">
                  <c:v>62.594987411306946</c:v>
                </c:pt>
                <c:pt idx="4850">
                  <c:v>62.632372014953845</c:v>
                </c:pt>
                <c:pt idx="4851">
                  <c:v>62.595368886854352</c:v>
                </c:pt>
                <c:pt idx="4852">
                  <c:v>62.59098191805905</c:v>
                </c:pt>
                <c:pt idx="4853">
                  <c:v>62.600518806744489</c:v>
                </c:pt>
                <c:pt idx="4854">
                  <c:v>62.587167162584876</c:v>
                </c:pt>
                <c:pt idx="4855">
                  <c:v>62.579537651636521</c:v>
                </c:pt>
                <c:pt idx="4856">
                  <c:v>62.577439536125723</c:v>
                </c:pt>
                <c:pt idx="4857">
                  <c:v>62.491989013504238</c:v>
                </c:pt>
                <c:pt idx="4858">
                  <c:v>62.490463111314554</c:v>
                </c:pt>
                <c:pt idx="4859">
                  <c:v>62.453078507667648</c:v>
                </c:pt>
                <c:pt idx="4860">
                  <c:v>62.407301441977552</c:v>
                </c:pt>
                <c:pt idx="4861">
                  <c:v>62.423514152742804</c:v>
                </c:pt>
                <c:pt idx="4862">
                  <c:v>62.427901121538092</c:v>
                </c:pt>
                <c:pt idx="4863">
                  <c:v>62.414168001831072</c:v>
                </c:pt>
                <c:pt idx="4864">
                  <c:v>62.403868162050784</c:v>
                </c:pt>
                <c:pt idx="4865">
                  <c:v>62.374303807125941</c:v>
                </c:pt>
                <c:pt idx="4866">
                  <c:v>62.365529869535337</c:v>
                </c:pt>
                <c:pt idx="4867">
                  <c:v>62.432288090333408</c:v>
                </c:pt>
                <c:pt idx="4868">
                  <c:v>62.430762188143731</c:v>
                </c:pt>
                <c:pt idx="4869">
                  <c:v>62.430189974822611</c:v>
                </c:pt>
                <c:pt idx="4870">
                  <c:v>62.418554970626381</c:v>
                </c:pt>
                <c:pt idx="4871">
                  <c:v>62.400053406576646</c:v>
                </c:pt>
                <c:pt idx="4872">
                  <c:v>62.410734721904326</c:v>
                </c:pt>
                <c:pt idx="4873">
                  <c:v>62.38479438467995</c:v>
                </c:pt>
                <c:pt idx="4874">
                  <c:v>62.386511024643333</c:v>
                </c:pt>
                <c:pt idx="4875">
                  <c:v>62.407110704203866</c:v>
                </c:pt>
                <c:pt idx="4876">
                  <c:v>62.407301441977573</c:v>
                </c:pt>
                <c:pt idx="4877">
                  <c:v>62.412642099641424</c:v>
                </c:pt>
                <c:pt idx="4878">
                  <c:v>62.394903486686509</c:v>
                </c:pt>
                <c:pt idx="4879">
                  <c:v>62.456130312046994</c:v>
                </c:pt>
                <c:pt idx="4880">
                  <c:v>62.391470206759742</c:v>
                </c:pt>
                <c:pt idx="4881">
                  <c:v>62.393186846723111</c:v>
                </c:pt>
                <c:pt idx="4882">
                  <c:v>62.358091096360724</c:v>
                </c:pt>
                <c:pt idx="4883">
                  <c:v>62.375066758220783</c:v>
                </c:pt>
                <c:pt idx="4884">
                  <c:v>62.373922331578534</c:v>
                </c:pt>
                <c:pt idx="4885">
                  <c:v>62.373922331578534</c:v>
                </c:pt>
                <c:pt idx="4886">
                  <c:v>62.373540856031113</c:v>
                </c:pt>
                <c:pt idx="4887">
                  <c:v>62.37010757610436</c:v>
                </c:pt>
                <c:pt idx="4888">
                  <c:v>62.380216678110934</c:v>
                </c:pt>
                <c:pt idx="4889">
                  <c:v>62.306782635233091</c:v>
                </c:pt>
                <c:pt idx="4890">
                  <c:v>62.370298313878081</c:v>
                </c:pt>
                <c:pt idx="4891">
                  <c:v>62.370107576104374</c:v>
                </c:pt>
                <c:pt idx="4892">
                  <c:v>62.374494544899662</c:v>
                </c:pt>
                <c:pt idx="4893">
                  <c:v>62.343595025558862</c:v>
                </c:pt>
                <c:pt idx="4894">
                  <c:v>62.341496910048058</c:v>
                </c:pt>
                <c:pt idx="4895">
                  <c:v>62.357900358587017</c:v>
                </c:pt>
                <c:pt idx="4896">
                  <c:v>62.369153887235825</c:v>
                </c:pt>
                <c:pt idx="4897">
                  <c:v>62.35637445639734</c:v>
                </c:pt>
                <c:pt idx="4898">
                  <c:v>62.343976501106269</c:v>
                </c:pt>
                <c:pt idx="4899">
                  <c:v>62.347219043259329</c:v>
                </c:pt>
                <c:pt idx="4900">
                  <c:v>62.332341496910047</c:v>
                </c:pt>
                <c:pt idx="4901">
                  <c:v>62.323376821545743</c:v>
                </c:pt>
                <c:pt idx="4902">
                  <c:v>62.261005569543002</c:v>
                </c:pt>
                <c:pt idx="4903">
                  <c:v>62.33901731898986</c:v>
                </c:pt>
                <c:pt idx="4904">
                  <c:v>62.343022812237756</c:v>
                </c:pt>
                <c:pt idx="4905">
                  <c:v>62.304875257496022</c:v>
                </c:pt>
                <c:pt idx="4906">
                  <c:v>62.284275577935475</c:v>
                </c:pt>
                <c:pt idx="4907">
                  <c:v>62.280651560235</c:v>
                </c:pt>
                <c:pt idx="4908">
                  <c:v>62.272449835965531</c:v>
                </c:pt>
                <c:pt idx="4909">
                  <c:v>62.262340733958965</c:v>
                </c:pt>
                <c:pt idx="4910">
                  <c:v>62.146372167544087</c:v>
                </c:pt>
                <c:pt idx="4911">
                  <c:v>62.131113145647376</c:v>
                </c:pt>
                <c:pt idx="4912">
                  <c:v>62.181277180132767</c:v>
                </c:pt>
                <c:pt idx="4913">
                  <c:v>62.121576256961951</c:v>
                </c:pt>
                <c:pt idx="4914">
                  <c:v>62.150568398565653</c:v>
                </c:pt>
                <c:pt idx="4915">
                  <c:v>62.162966353856724</c:v>
                </c:pt>
                <c:pt idx="4916">
                  <c:v>62.165445944914936</c:v>
                </c:pt>
                <c:pt idx="4917">
                  <c:v>62.167162584878305</c:v>
                </c:pt>
                <c:pt idx="4918">
                  <c:v>62.172503242542156</c:v>
                </c:pt>
                <c:pt idx="4919">
                  <c:v>62.171740291447314</c:v>
                </c:pt>
                <c:pt idx="4920">
                  <c:v>62.285229266804002</c:v>
                </c:pt>
                <c:pt idx="4921">
                  <c:v>62.284275577935468</c:v>
                </c:pt>
                <c:pt idx="4922">
                  <c:v>62.354848554207685</c:v>
                </c:pt>
                <c:pt idx="4923">
                  <c:v>62.351224536507196</c:v>
                </c:pt>
                <c:pt idx="4924">
                  <c:v>62.308308537422739</c:v>
                </c:pt>
                <c:pt idx="4925">
                  <c:v>62.294003204394599</c:v>
                </c:pt>
                <c:pt idx="4926">
                  <c:v>62.30811779964904</c:v>
                </c:pt>
                <c:pt idx="4927">
                  <c:v>62.30144197756924</c:v>
                </c:pt>
                <c:pt idx="4928">
                  <c:v>62.300869764248112</c:v>
                </c:pt>
                <c:pt idx="4929">
                  <c:v>62.335965514610521</c:v>
                </c:pt>
                <c:pt idx="4930">
                  <c:v>62.262149996185244</c:v>
                </c:pt>
                <c:pt idx="4931">
                  <c:v>62.27092393377584</c:v>
                </c:pt>
                <c:pt idx="4932">
                  <c:v>62.201876859693279</c:v>
                </c:pt>
                <c:pt idx="4933">
                  <c:v>62.198825055313947</c:v>
                </c:pt>
                <c:pt idx="4934">
                  <c:v>62.232013427939265</c:v>
                </c:pt>
                <c:pt idx="4935">
                  <c:v>62.241168841077297</c:v>
                </c:pt>
                <c:pt idx="4936">
                  <c:v>62.203784237430398</c:v>
                </c:pt>
                <c:pt idx="4937">
                  <c:v>62.209124895094234</c:v>
                </c:pt>
                <c:pt idx="4938">
                  <c:v>62.19501029983978</c:v>
                </c:pt>
                <c:pt idx="4939">
                  <c:v>62.146944380865207</c:v>
                </c:pt>
                <c:pt idx="4940">
                  <c:v>62.217326619363703</c:v>
                </c:pt>
                <c:pt idx="4941">
                  <c:v>62.211223010605025</c:v>
                </c:pt>
                <c:pt idx="4942">
                  <c:v>62.170214389257659</c:v>
                </c:pt>
                <c:pt idx="4943">
                  <c:v>62.163729304951573</c:v>
                </c:pt>
                <c:pt idx="4944">
                  <c:v>62.116426337071815</c:v>
                </c:pt>
                <c:pt idx="4945">
                  <c:v>62.115281910429566</c:v>
                </c:pt>
                <c:pt idx="4946">
                  <c:v>62.131303883421097</c:v>
                </c:pt>
                <c:pt idx="4947">
                  <c:v>62.128633554589172</c:v>
                </c:pt>
                <c:pt idx="4948">
                  <c:v>62.128061341268037</c:v>
                </c:pt>
                <c:pt idx="4949">
                  <c:v>62.133211261158181</c:v>
                </c:pt>
                <c:pt idx="4950">
                  <c:v>62.130922407873676</c:v>
                </c:pt>
                <c:pt idx="4951">
                  <c:v>62.118524452582598</c:v>
                </c:pt>
                <c:pt idx="4952">
                  <c:v>62.154955367360955</c:v>
                </c:pt>
                <c:pt idx="4953">
                  <c:v>62.154573891813541</c:v>
                </c:pt>
                <c:pt idx="4954">
                  <c:v>62.146181429770351</c:v>
                </c:pt>
                <c:pt idx="4955">
                  <c:v>62.130922407873655</c:v>
                </c:pt>
                <c:pt idx="4956">
                  <c:v>62.12176699473563</c:v>
                </c:pt>
                <c:pt idx="4957">
                  <c:v>62.112230106050198</c:v>
                </c:pt>
                <c:pt idx="4958">
                  <c:v>62.100022888532841</c:v>
                </c:pt>
                <c:pt idx="4959">
                  <c:v>62.125581750209804</c:v>
                </c:pt>
                <c:pt idx="4960">
                  <c:v>62.023918516823073</c:v>
                </c:pt>
                <c:pt idx="4961">
                  <c:v>62.011711299305716</c:v>
                </c:pt>
                <c:pt idx="4962">
                  <c:v>61.999694819562066</c:v>
                </c:pt>
                <c:pt idx="4963">
                  <c:v>61.999694819562066</c:v>
                </c:pt>
                <c:pt idx="4964">
                  <c:v>62.00484473945221</c:v>
                </c:pt>
                <c:pt idx="4965">
                  <c:v>62.018196383611823</c:v>
                </c:pt>
                <c:pt idx="4966">
                  <c:v>62.018196383611823</c:v>
                </c:pt>
                <c:pt idx="4967">
                  <c:v>62.023537041275652</c:v>
                </c:pt>
                <c:pt idx="4968">
                  <c:v>62.047379262989253</c:v>
                </c:pt>
                <c:pt idx="4969">
                  <c:v>62.012283512626844</c:v>
                </c:pt>
                <c:pt idx="4970">
                  <c:v>62.101548790722532</c:v>
                </c:pt>
                <c:pt idx="4971">
                  <c:v>62.116807812619207</c:v>
                </c:pt>
                <c:pt idx="4972">
                  <c:v>62.139696345464259</c:v>
                </c:pt>
                <c:pt idx="4973">
                  <c:v>62.12005035477226</c:v>
                </c:pt>
                <c:pt idx="4974">
                  <c:v>62.111657892729077</c:v>
                </c:pt>
                <c:pt idx="4975">
                  <c:v>62.103265430685909</c:v>
                </c:pt>
                <c:pt idx="4976">
                  <c:v>62.101739528496239</c:v>
                </c:pt>
                <c:pt idx="4977">
                  <c:v>62.098878461890607</c:v>
                </c:pt>
                <c:pt idx="4978">
                  <c:v>62.094872968642719</c:v>
                </c:pt>
                <c:pt idx="4979">
                  <c:v>62.107843137254918</c:v>
                </c:pt>
                <c:pt idx="4980">
                  <c:v>62.12806134126803</c:v>
                </c:pt>
                <c:pt idx="4981">
                  <c:v>62.111276417181671</c:v>
                </c:pt>
                <c:pt idx="4982">
                  <c:v>62.104982070649271</c:v>
                </c:pt>
                <c:pt idx="4983">
                  <c:v>62.122339208056772</c:v>
                </c:pt>
                <c:pt idx="4984">
                  <c:v>62.139124132143138</c:v>
                </c:pt>
                <c:pt idx="4985">
                  <c:v>62.145227740901795</c:v>
                </c:pt>
                <c:pt idx="4986">
                  <c:v>62.121385519188209</c:v>
                </c:pt>
                <c:pt idx="4987">
                  <c:v>62.117570763714035</c:v>
                </c:pt>
                <c:pt idx="4988">
                  <c:v>62.099450675211713</c:v>
                </c:pt>
                <c:pt idx="4989">
                  <c:v>62.085717555504687</c:v>
                </c:pt>
                <c:pt idx="4990">
                  <c:v>62.06702525368123</c:v>
                </c:pt>
                <c:pt idx="4991">
                  <c:v>62.059395742732875</c:v>
                </c:pt>
                <c:pt idx="4992">
                  <c:v>61.981765468833444</c:v>
                </c:pt>
                <c:pt idx="4993">
                  <c:v>61.932745860990316</c:v>
                </c:pt>
                <c:pt idx="4994">
                  <c:v>61.908903639276716</c:v>
                </c:pt>
                <c:pt idx="4995">
                  <c:v>61.901083390554675</c:v>
                </c:pt>
                <c:pt idx="4996">
                  <c:v>61.914244296940566</c:v>
                </c:pt>
                <c:pt idx="4997">
                  <c:v>61.911001754787513</c:v>
                </c:pt>
                <c:pt idx="4998">
                  <c:v>61.913862821393153</c:v>
                </c:pt>
                <c:pt idx="4999">
                  <c:v>61.904325932707728</c:v>
                </c:pt>
                <c:pt idx="5000">
                  <c:v>61.910429541466399</c:v>
                </c:pt>
                <c:pt idx="5001">
                  <c:v>61.947432669565885</c:v>
                </c:pt>
                <c:pt idx="5002">
                  <c:v>62.06969558251317</c:v>
                </c:pt>
                <c:pt idx="5003">
                  <c:v>62.110131990539415</c:v>
                </c:pt>
                <c:pt idx="5004">
                  <c:v>62.120241092545982</c:v>
                </c:pt>
                <c:pt idx="5005">
                  <c:v>62.127679865720623</c:v>
                </c:pt>
                <c:pt idx="5006">
                  <c:v>62.12634470130466</c:v>
                </c:pt>
                <c:pt idx="5007">
                  <c:v>62.108796826123466</c:v>
                </c:pt>
                <c:pt idx="5008">
                  <c:v>62.095254444190154</c:v>
                </c:pt>
                <c:pt idx="5009">
                  <c:v>62.098687724116907</c:v>
                </c:pt>
                <c:pt idx="5010">
                  <c:v>62.091821164263386</c:v>
                </c:pt>
                <c:pt idx="5011">
                  <c:v>62.079041733424901</c:v>
                </c:pt>
                <c:pt idx="5012">
                  <c:v>62.103456168459616</c:v>
                </c:pt>
                <c:pt idx="5013">
                  <c:v>62.101930266269939</c:v>
                </c:pt>
                <c:pt idx="5014">
                  <c:v>62.097161821927216</c:v>
                </c:pt>
                <c:pt idx="5015">
                  <c:v>62.08247501335164</c:v>
                </c:pt>
                <c:pt idx="5016">
                  <c:v>62.08361943999391</c:v>
                </c:pt>
                <c:pt idx="5017">
                  <c:v>62.094872968642719</c:v>
                </c:pt>
                <c:pt idx="5018">
                  <c:v>62.103837644007022</c:v>
                </c:pt>
                <c:pt idx="5019">
                  <c:v>62.157244220645438</c:v>
                </c:pt>
                <c:pt idx="5020">
                  <c:v>62.128252079041729</c:v>
                </c:pt>
                <c:pt idx="5021">
                  <c:v>62.116235599298079</c:v>
                </c:pt>
                <c:pt idx="5022">
                  <c:v>62.029449912260624</c:v>
                </c:pt>
                <c:pt idx="5023">
                  <c:v>62.017242694743274</c:v>
                </c:pt>
                <c:pt idx="5024">
                  <c:v>62.064736400396747</c:v>
                </c:pt>
                <c:pt idx="5025">
                  <c:v>62.06683451590753</c:v>
                </c:pt>
                <c:pt idx="5026">
                  <c:v>62.075226977950706</c:v>
                </c:pt>
                <c:pt idx="5027">
                  <c:v>62.124437323567555</c:v>
                </c:pt>
                <c:pt idx="5028">
                  <c:v>62.125963225757232</c:v>
                </c:pt>
                <c:pt idx="5029">
                  <c:v>62.108224612802324</c:v>
                </c:pt>
                <c:pt idx="5030">
                  <c:v>62.141985198748763</c:v>
                </c:pt>
                <c:pt idx="5031">
                  <c:v>62.147898069733742</c:v>
                </c:pt>
                <c:pt idx="5032">
                  <c:v>62.14599069199663</c:v>
                </c:pt>
                <c:pt idx="5033">
                  <c:v>62.154955367360934</c:v>
                </c:pt>
                <c:pt idx="5034">
                  <c:v>62.112230106050198</c:v>
                </c:pt>
                <c:pt idx="5035">
                  <c:v>62.116617074845479</c:v>
                </c:pt>
                <c:pt idx="5036">
                  <c:v>62.103837644007015</c:v>
                </c:pt>
                <c:pt idx="5037">
                  <c:v>62.051766231784526</c:v>
                </c:pt>
                <c:pt idx="5038">
                  <c:v>62.057106889448391</c:v>
                </c:pt>
                <c:pt idx="5039">
                  <c:v>62.019340810254064</c:v>
                </c:pt>
                <c:pt idx="5040">
                  <c:v>62.01915007248035</c:v>
                </c:pt>
                <c:pt idx="5041">
                  <c:v>62.008659494926384</c:v>
                </c:pt>
                <c:pt idx="5042">
                  <c:v>61.997787441824997</c:v>
                </c:pt>
                <c:pt idx="5043">
                  <c:v>61.991302357518897</c:v>
                </c:pt>
                <c:pt idx="5044">
                  <c:v>61.99797817959869</c:v>
                </c:pt>
                <c:pt idx="5045">
                  <c:v>61.995117112993071</c:v>
                </c:pt>
                <c:pt idx="5046">
                  <c:v>61.997596704051276</c:v>
                </c:pt>
                <c:pt idx="5047">
                  <c:v>62.004463263904789</c:v>
                </c:pt>
                <c:pt idx="5048">
                  <c:v>62.004272526131082</c:v>
                </c:pt>
                <c:pt idx="5049">
                  <c:v>62.01686121919586</c:v>
                </c:pt>
                <c:pt idx="5050">
                  <c:v>62.020103761348913</c:v>
                </c:pt>
                <c:pt idx="5051">
                  <c:v>62.012474250400558</c:v>
                </c:pt>
                <c:pt idx="5052">
                  <c:v>62.02048523689632</c:v>
                </c:pt>
                <c:pt idx="5053">
                  <c:v>62.040131227588311</c:v>
                </c:pt>
                <c:pt idx="5054">
                  <c:v>62.02410925459678</c:v>
                </c:pt>
                <c:pt idx="5055">
                  <c:v>62.030212863355459</c:v>
                </c:pt>
                <c:pt idx="5056">
                  <c:v>62.057869840543219</c:v>
                </c:pt>
                <c:pt idx="5057">
                  <c:v>62.065308613717853</c:v>
                </c:pt>
                <c:pt idx="5058">
                  <c:v>62.059395742732889</c:v>
                </c:pt>
                <c:pt idx="5059">
                  <c:v>62.050431067368585</c:v>
                </c:pt>
                <c:pt idx="5060">
                  <c:v>61.973945220111389</c:v>
                </c:pt>
                <c:pt idx="5061">
                  <c:v>61.982719157701993</c:v>
                </c:pt>
                <c:pt idx="5062">
                  <c:v>61.964217593652258</c:v>
                </c:pt>
                <c:pt idx="5063">
                  <c:v>61.955634393835361</c:v>
                </c:pt>
                <c:pt idx="5064">
                  <c:v>61.957541771572451</c:v>
                </c:pt>
                <c:pt idx="5065">
                  <c:v>61.954871442740533</c:v>
                </c:pt>
                <c:pt idx="5066">
                  <c:v>61.938467994201574</c:v>
                </c:pt>
                <c:pt idx="5067">
                  <c:v>61.94495307850768</c:v>
                </c:pt>
                <c:pt idx="5068">
                  <c:v>61.954871442740533</c:v>
                </c:pt>
                <c:pt idx="5069">
                  <c:v>61.958495460440986</c:v>
                </c:pt>
                <c:pt idx="5070">
                  <c:v>62.030212863355459</c:v>
                </c:pt>
                <c:pt idx="5071">
                  <c:v>62.055580987258715</c:v>
                </c:pt>
                <c:pt idx="5072">
                  <c:v>62.141222247653921</c:v>
                </c:pt>
                <c:pt idx="5073">
                  <c:v>62.136263065537513</c:v>
                </c:pt>
                <c:pt idx="5074">
                  <c:v>62.145418478675502</c:v>
                </c:pt>
                <c:pt idx="5075">
                  <c:v>62.13740749217974</c:v>
                </c:pt>
                <c:pt idx="5076">
                  <c:v>62.141985198748742</c:v>
                </c:pt>
                <c:pt idx="5077">
                  <c:v>62.136453803311191</c:v>
                </c:pt>
                <c:pt idx="5078">
                  <c:v>62.131685358968483</c:v>
                </c:pt>
                <c:pt idx="5079">
                  <c:v>62.124055848020134</c:v>
                </c:pt>
                <c:pt idx="5080">
                  <c:v>61.995880064087885</c:v>
                </c:pt>
                <c:pt idx="5081">
                  <c:v>61.989776455329221</c:v>
                </c:pt>
                <c:pt idx="5082">
                  <c:v>61.932364385442895</c:v>
                </c:pt>
                <c:pt idx="5083">
                  <c:v>61.939612420843822</c:v>
                </c:pt>
                <c:pt idx="5084">
                  <c:v>61.949721522850396</c:v>
                </c:pt>
                <c:pt idx="5085">
                  <c:v>61.955634393835361</c:v>
                </c:pt>
                <c:pt idx="5086">
                  <c:v>61.93579766536967</c:v>
                </c:pt>
                <c:pt idx="5087">
                  <c:v>61.935797665369662</c:v>
                </c:pt>
                <c:pt idx="5088">
                  <c:v>61.946860456244771</c:v>
                </c:pt>
                <c:pt idx="5089">
                  <c:v>61.956588082703924</c:v>
                </c:pt>
                <c:pt idx="5090">
                  <c:v>62.093537804226763</c:v>
                </c:pt>
                <c:pt idx="5091">
                  <c:v>62.075608453498148</c:v>
                </c:pt>
                <c:pt idx="5092">
                  <c:v>62.035172045471896</c:v>
                </c:pt>
                <c:pt idx="5093">
                  <c:v>62.031357289997722</c:v>
                </c:pt>
                <c:pt idx="5094">
                  <c:v>62.072938124666209</c:v>
                </c:pt>
                <c:pt idx="5095">
                  <c:v>62.036507209887851</c:v>
                </c:pt>
                <c:pt idx="5096">
                  <c:v>62.063973449301898</c:v>
                </c:pt>
                <c:pt idx="5097">
                  <c:v>62.057869840543219</c:v>
                </c:pt>
                <c:pt idx="5098">
                  <c:v>62.062256809338521</c:v>
                </c:pt>
                <c:pt idx="5099">
                  <c:v>62.0685511558709</c:v>
                </c:pt>
                <c:pt idx="5100">
                  <c:v>62.076752880140383</c:v>
                </c:pt>
                <c:pt idx="5101">
                  <c:v>62.093537804226742</c:v>
                </c:pt>
                <c:pt idx="5102">
                  <c:v>62.141603723201321</c:v>
                </c:pt>
                <c:pt idx="5103">
                  <c:v>62.144274052033253</c:v>
                </c:pt>
                <c:pt idx="5104">
                  <c:v>62.09086747539483</c:v>
                </c:pt>
                <c:pt idx="5105">
                  <c:v>62.136263065537506</c:v>
                </c:pt>
                <c:pt idx="5106">
                  <c:v>62.156672007324332</c:v>
                </c:pt>
                <c:pt idx="5107">
                  <c:v>62.082665751125354</c:v>
                </c:pt>
                <c:pt idx="5108">
                  <c:v>62.080758373388257</c:v>
                </c:pt>
                <c:pt idx="5109">
                  <c:v>62.092202639810786</c:v>
                </c:pt>
                <c:pt idx="5110">
                  <c:v>62.091821164263365</c:v>
                </c:pt>
                <c:pt idx="5111">
                  <c:v>62.072747386892502</c:v>
                </c:pt>
                <c:pt idx="5112">
                  <c:v>62.071221484702832</c:v>
                </c:pt>
                <c:pt idx="5113">
                  <c:v>62.081139848935685</c:v>
                </c:pt>
                <c:pt idx="5114">
                  <c:v>62.085717555504672</c:v>
                </c:pt>
                <c:pt idx="5115">
                  <c:v>62.103074692912173</c:v>
                </c:pt>
                <c:pt idx="5116">
                  <c:v>62.060540169375145</c:v>
                </c:pt>
                <c:pt idx="5117">
                  <c:v>62.149805447470804</c:v>
                </c:pt>
                <c:pt idx="5118">
                  <c:v>62.156290531776918</c:v>
                </c:pt>
                <c:pt idx="5119">
                  <c:v>62.145037003128095</c:v>
                </c:pt>
                <c:pt idx="5120">
                  <c:v>62.144083314259547</c:v>
                </c:pt>
                <c:pt idx="5121">
                  <c:v>62.168879224841689</c:v>
                </c:pt>
                <c:pt idx="5122">
                  <c:v>62.161631189440769</c:v>
                </c:pt>
                <c:pt idx="5123">
                  <c:v>62.177843900206007</c:v>
                </c:pt>
                <c:pt idx="5124">
                  <c:v>62.193865873197538</c:v>
                </c:pt>
                <c:pt idx="5125">
                  <c:v>62.172312504768435</c:v>
                </c:pt>
                <c:pt idx="5126">
                  <c:v>62.204737926298932</c:v>
                </c:pt>
                <c:pt idx="5127">
                  <c:v>62.203784237430376</c:v>
                </c:pt>
                <c:pt idx="5128">
                  <c:v>62.199397268635082</c:v>
                </c:pt>
                <c:pt idx="5129">
                  <c:v>62.205882352941174</c:v>
                </c:pt>
                <c:pt idx="5130">
                  <c:v>62.036125734340416</c:v>
                </c:pt>
                <c:pt idx="5131">
                  <c:v>62.028686961165782</c:v>
                </c:pt>
                <c:pt idx="5132">
                  <c:v>62.043564507515065</c:v>
                </c:pt>
                <c:pt idx="5133">
                  <c:v>62.028686961165796</c:v>
                </c:pt>
                <c:pt idx="5134">
                  <c:v>62.020675974670027</c:v>
                </c:pt>
                <c:pt idx="5135">
                  <c:v>62.040894178683139</c:v>
                </c:pt>
                <c:pt idx="5136">
                  <c:v>62.047951476310367</c:v>
                </c:pt>
                <c:pt idx="5137">
                  <c:v>61.997024490730141</c:v>
                </c:pt>
                <c:pt idx="5138">
                  <c:v>61.997215228503855</c:v>
                </c:pt>
                <c:pt idx="5139">
                  <c:v>62.004272526131082</c:v>
                </c:pt>
                <c:pt idx="5140">
                  <c:v>62.189097428854822</c:v>
                </c:pt>
                <c:pt idx="5141">
                  <c:v>62.194438086518666</c:v>
                </c:pt>
                <c:pt idx="5142">
                  <c:v>62.187571526665145</c:v>
                </c:pt>
                <c:pt idx="5143">
                  <c:v>62.204547188525211</c:v>
                </c:pt>
                <c:pt idx="5144">
                  <c:v>62.228580148012519</c:v>
                </c:pt>
                <c:pt idx="5145">
                  <c:v>62.228580148012519</c:v>
                </c:pt>
                <c:pt idx="5146">
                  <c:v>62.205882352941181</c:v>
                </c:pt>
                <c:pt idx="5147">
                  <c:v>62.258907454032204</c:v>
                </c:pt>
                <c:pt idx="5148">
                  <c:v>62.27225909819181</c:v>
                </c:pt>
                <c:pt idx="5149">
                  <c:v>62.288471808957055</c:v>
                </c:pt>
                <c:pt idx="5150">
                  <c:v>62.244029907682929</c:v>
                </c:pt>
                <c:pt idx="5151">
                  <c:v>62.255664911879151</c:v>
                </c:pt>
                <c:pt idx="5152">
                  <c:v>62.293812466620878</c:v>
                </c:pt>
                <c:pt idx="5153">
                  <c:v>62.281033035782421</c:v>
                </c:pt>
                <c:pt idx="5154">
                  <c:v>62.2871366445411</c:v>
                </c:pt>
                <c:pt idx="5155">
                  <c:v>62.280651560235</c:v>
                </c:pt>
                <c:pt idx="5156">
                  <c:v>62.290760662241574</c:v>
                </c:pt>
                <c:pt idx="5157">
                  <c:v>62.285038529030295</c:v>
                </c:pt>
                <c:pt idx="5158">
                  <c:v>62.274357213702601</c:v>
                </c:pt>
                <c:pt idx="5159">
                  <c:v>62.262722209506386</c:v>
                </c:pt>
                <c:pt idx="5160">
                  <c:v>62.293240253299771</c:v>
                </c:pt>
                <c:pt idx="5161">
                  <c:v>62.2873273823148</c:v>
                </c:pt>
                <c:pt idx="5162">
                  <c:v>62.247272449835975</c:v>
                </c:pt>
                <c:pt idx="5163">
                  <c:v>62.253376058594654</c:v>
                </c:pt>
                <c:pt idx="5164">
                  <c:v>62.24097810330359</c:v>
                </c:pt>
                <c:pt idx="5165">
                  <c:v>62.260433356221867</c:v>
                </c:pt>
                <c:pt idx="5166">
                  <c:v>62.281605249103528</c:v>
                </c:pt>
                <c:pt idx="5167">
                  <c:v>62.286945906767379</c:v>
                </c:pt>
                <c:pt idx="5168">
                  <c:v>62.287708857862206</c:v>
                </c:pt>
                <c:pt idx="5169">
                  <c:v>62.288281071183349</c:v>
                </c:pt>
                <c:pt idx="5170">
                  <c:v>62.29800869764248</c:v>
                </c:pt>
                <c:pt idx="5171">
                  <c:v>62.306019684138256</c:v>
                </c:pt>
                <c:pt idx="5172">
                  <c:v>62.320897230487539</c:v>
                </c:pt>
                <c:pt idx="5173">
                  <c:v>62.328145265888466</c:v>
                </c:pt>
                <c:pt idx="5174">
                  <c:v>62.317082475013365</c:v>
                </c:pt>
                <c:pt idx="5175">
                  <c:v>62.305256733043407</c:v>
                </c:pt>
                <c:pt idx="5176">
                  <c:v>62.276264591439677</c:v>
                </c:pt>
                <c:pt idx="5177">
                  <c:v>62.293049515526057</c:v>
                </c:pt>
                <c:pt idx="5178">
                  <c:v>62.298390173189901</c:v>
                </c:pt>
                <c:pt idx="5179">
                  <c:v>62.318989852750441</c:v>
                </c:pt>
                <c:pt idx="5180">
                  <c:v>62.330624856946677</c:v>
                </c:pt>
                <c:pt idx="5181">
                  <c:v>62.339208056763574</c:v>
                </c:pt>
                <c:pt idx="5182">
                  <c:v>62.348554207675306</c:v>
                </c:pt>
                <c:pt idx="5183">
                  <c:v>62.353513389791736</c:v>
                </c:pt>
                <c:pt idx="5184">
                  <c:v>62.354085603112878</c:v>
                </c:pt>
                <c:pt idx="5185">
                  <c:v>62.291714351110123</c:v>
                </c:pt>
                <c:pt idx="5186">
                  <c:v>62.325093461509141</c:v>
                </c:pt>
                <c:pt idx="5187">
                  <c:v>62.322041657129809</c:v>
                </c:pt>
                <c:pt idx="5188">
                  <c:v>62.31975280384529</c:v>
                </c:pt>
                <c:pt idx="5189">
                  <c:v>62.318417639429335</c:v>
                </c:pt>
                <c:pt idx="5190">
                  <c:v>62.325093461509141</c:v>
                </c:pt>
                <c:pt idx="5191">
                  <c:v>62.339398794537281</c:v>
                </c:pt>
                <c:pt idx="5192">
                  <c:v>62.348554207675292</c:v>
                </c:pt>
                <c:pt idx="5193">
                  <c:v>62.353131914244308</c:v>
                </c:pt>
                <c:pt idx="5194">
                  <c:v>62.372968642710021</c:v>
                </c:pt>
                <c:pt idx="5195">
                  <c:v>62.443160143434817</c:v>
                </c:pt>
                <c:pt idx="5196">
                  <c:v>62.431143663691181</c:v>
                </c:pt>
                <c:pt idx="5197">
                  <c:v>62.400625619897781</c:v>
                </c:pt>
                <c:pt idx="5198">
                  <c:v>62.418173495078975</c:v>
                </c:pt>
                <c:pt idx="5199">
                  <c:v>62.421034561684607</c:v>
                </c:pt>
                <c:pt idx="5200">
                  <c:v>62.421225299458321</c:v>
                </c:pt>
                <c:pt idx="5201">
                  <c:v>62.417982757305275</c:v>
                </c:pt>
                <c:pt idx="5202">
                  <c:v>62.409208819714671</c:v>
                </c:pt>
                <c:pt idx="5203">
                  <c:v>62.408255130846122</c:v>
                </c:pt>
                <c:pt idx="5204">
                  <c:v>62.426947432669579</c:v>
                </c:pt>
                <c:pt idx="5205">
                  <c:v>62.427519645990699</c:v>
                </c:pt>
                <c:pt idx="5206">
                  <c:v>62.42446784161136</c:v>
                </c:pt>
                <c:pt idx="5207">
                  <c:v>62.466811627374682</c:v>
                </c:pt>
                <c:pt idx="5208">
                  <c:v>62.4517433432517</c:v>
                </c:pt>
                <c:pt idx="5209">
                  <c:v>62.442778667887396</c:v>
                </c:pt>
                <c:pt idx="5210">
                  <c:v>62.436675059128717</c:v>
                </c:pt>
                <c:pt idx="5211">
                  <c:v>62.421225299458321</c:v>
                </c:pt>
                <c:pt idx="5212">
                  <c:v>62.432478828107129</c:v>
                </c:pt>
                <c:pt idx="5213">
                  <c:v>62.461470969710867</c:v>
                </c:pt>
                <c:pt idx="5214">
                  <c:v>62.43915465018695</c:v>
                </c:pt>
                <c:pt idx="5215">
                  <c:v>62.452124818799135</c:v>
                </c:pt>
                <c:pt idx="5216">
                  <c:v>62.475394827191586</c:v>
                </c:pt>
                <c:pt idx="5217">
                  <c:v>62.473105973907096</c:v>
                </c:pt>
                <c:pt idx="5218">
                  <c:v>62.503433279926767</c:v>
                </c:pt>
                <c:pt idx="5219">
                  <c:v>62.508201724269476</c:v>
                </c:pt>
                <c:pt idx="5220">
                  <c:v>62.527466239414046</c:v>
                </c:pt>
                <c:pt idx="5221">
                  <c:v>62.540054932478824</c:v>
                </c:pt>
                <c:pt idx="5222">
                  <c:v>62.545777065690096</c:v>
                </c:pt>
                <c:pt idx="5223">
                  <c:v>62.511062790875108</c:v>
                </c:pt>
                <c:pt idx="5224">
                  <c:v>62.51945525291827</c:v>
                </c:pt>
                <c:pt idx="5225">
                  <c:v>62.52651255054549</c:v>
                </c:pt>
                <c:pt idx="5226">
                  <c:v>62.523079270618737</c:v>
                </c:pt>
                <c:pt idx="5227">
                  <c:v>62.557602807660018</c:v>
                </c:pt>
                <c:pt idx="5228">
                  <c:v>62.540817883573652</c:v>
                </c:pt>
                <c:pt idx="5229">
                  <c:v>62.559128709849688</c:v>
                </c:pt>
                <c:pt idx="5230">
                  <c:v>62.570382238498482</c:v>
                </c:pt>
                <c:pt idx="5231">
                  <c:v>62.572098878461873</c:v>
                </c:pt>
                <c:pt idx="5232">
                  <c:v>62.570763714045917</c:v>
                </c:pt>
                <c:pt idx="5233">
                  <c:v>62.596513313496587</c:v>
                </c:pt>
                <c:pt idx="5234">
                  <c:v>62.593842984664683</c:v>
                </c:pt>
                <c:pt idx="5235">
                  <c:v>62.580872816052498</c:v>
                </c:pt>
                <c:pt idx="5236">
                  <c:v>62.560463874265658</c:v>
                </c:pt>
                <c:pt idx="5237">
                  <c:v>62.545777065690082</c:v>
                </c:pt>
                <c:pt idx="5238">
                  <c:v>62.570191500724818</c:v>
                </c:pt>
                <c:pt idx="5239">
                  <c:v>62.564087891966132</c:v>
                </c:pt>
                <c:pt idx="5240">
                  <c:v>62.557984283207453</c:v>
                </c:pt>
                <c:pt idx="5241">
                  <c:v>62.572289616235594</c:v>
                </c:pt>
                <c:pt idx="5242">
                  <c:v>62.587167162584876</c:v>
                </c:pt>
                <c:pt idx="5243">
                  <c:v>62.58068207827877</c:v>
                </c:pt>
                <c:pt idx="5244">
                  <c:v>62.590791180285336</c:v>
                </c:pt>
                <c:pt idx="5245">
                  <c:v>62.599946593423361</c:v>
                </c:pt>
                <c:pt idx="5246">
                  <c:v>62.618829633020518</c:v>
                </c:pt>
                <c:pt idx="5247">
                  <c:v>62.617112993057127</c:v>
                </c:pt>
                <c:pt idx="5248">
                  <c:v>62.531662470435641</c:v>
                </c:pt>
                <c:pt idx="5249">
                  <c:v>62.521362630655368</c:v>
                </c:pt>
                <c:pt idx="5250">
                  <c:v>62.572671091783022</c:v>
                </c:pt>
                <c:pt idx="5251">
                  <c:v>62.564278629739839</c:v>
                </c:pt>
                <c:pt idx="5252">
                  <c:v>62.562371252002755</c:v>
                </c:pt>
                <c:pt idx="5253">
                  <c:v>62.544823376821554</c:v>
                </c:pt>
                <c:pt idx="5254">
                  <c:v>62.552262149996196</c:v>
                </c:pt>
                <c:pt idx="5255">
                  <c:v>62.550926985580233</c:v>
                </c:pt>
                <c:pt idx="5256">
                  <c:v>62.541962310215908</c:v>
                </c:pt>
                <c:pt idx="5257">
                  <c:v>62.533188372625318</c:v>
                </c:pt>
                <c:pt idx="5258">
                  <c:v>62.618638895246832</c:v>
                </c:pt>
                <c:pt idx="5259">
                  <c:v>62.618829633020525</c:v>
                </c:pt>
                <c:pt idx="5260">
                  <c:v>62.575532158388647</c:v>
                </c:pt>
                <c:pt idx="5261">
                  <c:v>62.564278629739839</c:v>
                </c:pt>
                <c:pt idx="5262">
                  <c:v>62.551499198901354</c:v>
                </c:pt>
                <c:pt idx="5263">
                  <c:v>62.579728389410242</c:v>
                </c:pt>
                <c:pt idx="5264">
                  <c:v>62.579346913862842</c:v>
                </c:pt>
                <c:pt idx="5265">
                  <c:v>62.591363393606493</c:v>
                </c:pt>
                <c:pt idx="5266">
                  <c:v>62.5915541313802</c:v>
                </c:pt>
                <c:pt idx="5267">
                  <c:v>62.604142824444963</c:v>
                </c:pt>
                <c:pt idx="5268">
                  <c:v>62.59346150911729</c:v>
                </c:pt>
                <c:pt idx="5269">
                  <c:v>62.618829633020539</c:v>
                </c:pt>
                <c:pt idx="5270">
                  <c:v>62.609864957656235</c:v>
                </c:pt>
                <c:pt idx="5271">
                  <c:v>62.63714045929656</c:v>
                </c:pt>
                <c:pt idx="5272">
                  <c:v>62.649156939040225</c:v>
                </c:pt>
                <c:pt idx="5273">
                  <c:v>62.636758983749154</c:v>
                </c:pt>
                <c:pt idx="5274">
                  <c:v>62.622835126268399</c:v>
                </c:pt>
                <c:pt idx="5275">
                  <c:v>62.574196993972691</c:v>
                </c:pt>
                <c:pt idx="5276">
                  <c:v>62.596894789044029</c:v>
                </c:pt>
                <c:pt idx="5277">
                  <c:v>62.597657740138871</c:v>
                </c:pt>
                <c:pt idx="5278">
                  <c:v>62.599565117875954</c:v>
                </c:pt>
                <c:pt idx="5279">
                  <c:v>62.591935606927606</c:v>
                </c:pt>
                <c:pt idx="5280">
                  <c:v>62.595178149080667</c:v>
                </c:pt>
                <c:pt idx="5281">
                  <c:v>62.589646753643102</c:v>
                </c:pt>
                <c:pt idx="5282">
                  <c:v>62.58716716258489</c:v>
                </c:pt>
                <c:pt idx="5283">
                  <c:v>62.585641260395221</c:v>
                </c:pt>
                <c:pt idx="5284">
                  <c:v>62.613870450904116</c:v>
                </c:pt>
                <c:pt idx="5285">
                  <c:v>62.664415960936914</c:v>
                </c:pt>
                <c:pt idx="5286">
                  <c:v>62.671854734111548</c:v>
                </c:pt>
                <c:pt idx="5287">
                  <c:v>62.677958342870227</c:v>
                </c:pt>
                <c:pt idx="5288">
                  <c:v>62.689021133745328</c:v>
                </c:pt>
                <c:pt idx="5289">
                  <c:v>62.705615320057994</c:v>
                </c:pt>
                <c:pt idx="5290">
                  <c:v>62.708476386663605</c:v>
                </c:pt>
                <c:pt idx="5291">
                  <c:v>62.721065079728383</c:v>
                </c:pt>
                <c:pt idx="5292">
                  <c:v>62.515831235217831</c:v>
                </c:pt>
                <c:pt idx="5293">
                  <c:v>62.524795910582142</c:v>
                </c:pt>
                <c:pt idx="5294">
                  <c:v>62.505149919890144</c:v>
                </c:pt>
                <c:pt idx="5295">
                  <c:v>62.500953688868549</c:v>
                </c:pt>
                <c:pt idx="5296">
                  <c:v>62.485503929198138</c:v>
                </c:pt>
                <c:pt idx="5297">
                  <c:v>62.471580071717405</c:v>
                </c:pt>
                <c:pt idx="5298">
                  <c:v>62.489318684672313</c:v>
                </c:pt>
                <c:pt idx="5299">
                  <c:v>62.468146791790637</c:v>
                </c:pt>
                <c:pt idx="5300">
                  <c:v>62.471007858396277</c:v>
                </c:pt>
                <c:pt idx="5301">
                  <c:v>62.457084000915543</c:v>
                </c:pt>
                <c:pt idx="5302">
                  <c:v>62.659075303273063</c:v>
                </c:pt>
                <c:pt idx="5303">
                  <c:v>62.642862592507825</c:v>
                </c:pt>
                <c:pt idx="5304">
                  <c:v>62.651064316777294</c:v>
                </c:pt>
                <c:pt idx="5305">
                  <c:v>62.621118486305036</c:v>
                </c:pt>
                <c:pt idx="5306">
                  <c:v>62.621881437399864</c:v>
                </c:pt>
                <c:pt idx="5307">
                  <c:v>62.621881437399864</c:v>
                </c:pt>
                <c:pt idx="5308">
                  <c:v>62.609674219882514</c:v>
                </c:pt>
                <c:pt idx="5309">
                  <c:v>62.609674219882528</c:v>
                </c:pt>
                <c:pt idx="5310">
                  <c:v>62.605477988860926</c:v>
                </c:pt>
                <c:pt idx="5311">
                  <c:v>62.603189135576415</c:v>
                </c:pt>
                <c:pt idx="5312">
                  <c:v>62.584306095979251</c:v>
                </c:pt>
                <c:pt idx="5313">
                  <c:v>62.609292744335093</c:v>
                </c:pt>
                <c:pt idx="5314">
                  <c:v>62.60109102006561</c:v>
                </c:pt>
                <c:pt idx="5315">
                  <c:v>62.638857099259937</c:v>
                </c:pt>
                <c:pt idx="5316">
                  <c:v>62.632562752727551</c:v>
                </c:pt>
                <c:pt idx="5317">
                  <c:v>62.644769970244909</c:v>
                </c:pt>
                <c:pt idx="5318">
                  <c:v>62.636377508201726</c:v>
                </c:pt>
                <c:pt idx="5319">
                  <c:v>62.639238574807351</c:v>
                </c:pt>
                <c:pt idx="5320">
                  <c:v>62.644960708018608</c:v>
                </c:pt>
                <c:pt idx="5321">
                  <c:v>62.640383001449607</c:v>
                </c:pt>
                <c:pt idx="5322">
                  <c:v>62.674334325169752</c:v>
                </c:pt>
                <c:pt idx="5323">
                  <c:v>62.676432440680557</c:v>
                </c:pt>
                <c:pt idx="5324">
                  <c:v>62.691500724803539</c:v>
                </c:pt>
                <c:pt idx="5325">
                  <c:v>62.689593347066456</c:v>
                </c:pt>
                <c:pt idx="5326">
                  <c:v>62.707522697795071</c:v>
                </c:pt>
                <c:pt idx="5327">
                  <c:v>62.710574502174417</c:v>
                </c:pt>
                <c:pt idx="5328">
                  <c:v>62.71744106202793</c:v>
                </c:pt>
                <c:pt idx="5329">
                  <c:v>62.717631799801644</c:v>
                </c:pt>
                <c:pt idx="5330">
                  <c:v>62.719348439765021</c:v>
                </c:pt>
                <c:pt idx="5331">
                  <c:v>62.741474021515252</c:v>
                </c:pt>
                <c:pt idx="5332">
                  <c:v>62.742427710383801</c:v>
                </c:pt>
                <c:pt idx="5333">
                  <c:v>62.747577630273916</c:v>
                </c:pt>
                <c:pt idx="5334">
                  <c:v>62.763027389944327</c:v>
                </c:pt>
                <c:pt idx="5335">
                  <c:v>62.767223620965908</c:v>
                </c:pt>
                <c:pt idx="5336">
                  <c:v>62.770275425345247</c:v>
                </c:pt>
                <c:pt idx="5337">
                  <c:v>62.766460669871073</c:v>
                </c:pt>
                <c:pt idx="5338">
                  <c:v>62.767986572060735</c:v>
                </c:pt>
                <c:pt idx="5339">
                  <c:v>62.770084687571533</c:v>
                </c:pt>
                <c:pt idx="5340">
                  <c:v>62.762073701075757</c:v>
                </c:pt>
                <c:pt idx="5341">
                  <c:v>62.747386892500174</c:v>
                </c:pt>
                <c:pt idx="5342">
                  <c:v>62.749294270237257</c:v>
                </c:pt>
                <c:pt idx="5343">
                  <c:v>62.745288776989391</c:v>
                </c:pt>
                <c:pt idx="5344">
                  <c:v>62.726214999618513</c:v>
                </c:pt>
                <c:pt idx="5345">
                  <c:v>62.713626306553749</c:v>
                </c:pt>
                <c:pt idx="5346">
                  <c:v>62.708857862211019</c:v>
                </c:pt>
                <c:pt idx="5347">
                  <c:v>62.557030594338883</c:v>
                </c:pt>
                <c:pt idx="5348">
                  <c:v>62.552452887769867</c:v>
                </c:pt>
                <c:pt idx="5349">
                  <c:v>62.545586327916361</c:v>
                </c:pt>
                <c:pt idx="5350">
                  <c:v>62.534714274814959</c:v>
                </c:pt>
                <c:pt idx="5351">
                  <c:v>62.545014114595247</c:v>
                </c:pt>
                <c:pt idx="5352">
                  <c:v>62.534714274814988</c:v>
                </c:pt>
                <c:pt idx="5353">
                  <c:v>62.523079270618744</c:v>
                </c:pt>
                <c:pt idx="5354">
                  <c:v>62.524795910582121</c:v>
                </c:pt>
                <c:pt idx="5355">
                  <c:v>62.602807660028986</c:v>
                </c:pt>
                <c:pt idx="5356">
                  <c:v>62.597657740138843</c:v>
                </c:pt>
                <c:pt idx="5357">
                  <c:v>62.747577630273881</c:v>
                </c:pt>
                <c:pt idx="5358">
                  <c:v>62.73994811932554</c:v>
                </c:pt>
                <c:pt idx="5359">
                  <c:v>62.751583123521769</c:v>
                </c:pt>
                <c:pt idx="5360">
                  <c:v>62.77046616311894</c:v>
                </c:pt>
                <c:pt idx="5361">
                  <c:v>62.765888456549931</c:v>
                </c:pt>
                <c:pt idx="5362">
                  <c:v>62.777714198519867</c:v>
                </c:pt>
                <c:pt idx="5363">
                  <c:v>62.78248264286259</c:v>
                </c:pt>
                <c:pt idx="5364">
                  <c:v>62.778286411841009</c:v>
                </c:pt>
                <c:pt idx="5365">
                  <c:v>62.698748760204467</c:v>
                </c:pt>
                <c:pt idx="5366">
                  <c:v>62.688830395971614</c:v>
                </c:pt>
                <c:pt idx="5367">
                  <c:v>62.686923018234538</c:v>
                </c:pt>
                <c:pt idx="5368">
                  <c:v>62.709430075532154</c:v>
                </c:pt>
                <c:pt idx="5369">
                  <c:v>62.721637293049525</c:v>
                </c:pt>
                <c:pt idx="5370">
                  <c:v>62.714770733196005</c:v>
                </c:pt>
                <c:pt idx="5371">
                  <c:v>62.706187533379101</c:v>
                </c:pt>
                <c:pt idx="5372">
                  <c:v>62.696841382467369</c:v>
                </c:pt>
                <c:pt idx="5373">
                  <c:v>62.682345311665514</c:v>
                </c:pt>
                <c:pt idx="5374">
                  <c:v>62.684252689402605</c:v>
                </c:pt>
                <c:pt idx="5375">
                  <c:v>62.693789578088023</c:v>
                </c:pt>
                <c:pt idx="5376">
                  <c:v>62.695887693598834</c:v>
                </c:pt>
                <c:pt idx="5377">
                  <c:v>62.691119249256111</c:v>
                </c:pt>
                <c:pt idx="5378">
                  <c:v>62.674143587396046</c:v>
                </c:pt>
                <c:pt idx="5379">
                  <c:v>62.659647516594177</c:v>
                </c:pt>
                <c:pt idx="5380">
                  <c:v>62.660601205462726</c:v>
                </c:pt>
                <c:pt idx="5381">
                  <c:v>62.669184405279623</c:v>
                </c:pt>
                <c:pt idx="5382">
                  <c:v>62.658503089951935</c:v>
                </c:pt>
                <c:pt idx="5383">
                  <c:v>62.682726787212935</c:v>
                </c:pt>
                <c:pt idx="5384">
                  <c:v>62.672426947432676</c:v>
                </c:pt>
                <c:pt idx="5385">
                  <c:v>62.673571374074939</c:v>
                </c:pt>
                <c:pt idx="5386">
                  <c:v>62.67757686732282</c:v>
                </c:pt>
                <c:pt idx="5387">
                  <c:v>62.673189898527518</c:v>
                </c:pt>
                <c:pt idx="5388">
                  <c:v>62.6705195696956</c:v>
                </c:pt>
                <c:pt idx="5389">
                  <c:v>62.664797436484335</c:v>
                </c:pt>
                <c:pt idx="5390">
                  <c:v>62.661745632104996</c:v>
                </c:pt>
                <c:pt idx="5391">
                  <c:v>62.658693827725664</c:v>
                </c:pt>
                <c:pt idx="5392">
                  <c:v>62.664988174258056</c:v>
                </c:pt>
                <c:pt idx="5393">
                  <c:v>62.653543907835527</c:v>
                </c:pt>
                <c:pt idx="5394">
                  <c:v>62.668421454184809</c:v>
                </c:pt>
                <c:pt idx="5395">
                  <c:v>62.664034485389507</c:v>
                </c:pt>
                <c:pt idx="5396">
                  <c:v>62.677767605096541</c:v>
                </c:pt>
                <c:pt idx="5397">
                  <c:v>62.682154573891843</c:v>
                </c:pt>
                <c:pt idx="5398">
                  <c:v>62.685206378271189</c:v>
                </c:pt>
                <c:pt idx="5399">
                  <c:v>62.686350804913424</c:v>
                </c:pt>
                <c:pt idx="5400">
                  <c:v>62.681773098344422</c:v>
                </c:pt>
                <c:pt idx="5401">
                  <c:v>62.681582360570715</c:v>
                </c:pt>
                <c:pt idx="5402">
                  <c:v>62.680056458381046</c:v>
                </c:pt>
                <c:pt idx="5403">
                  <c:v>62.667849240863688</c:v>
                </c:pt>
                <c:pt idx="5404">
                  <c:v>62.658312352178243</c:v>
                </c:pt>
                <c:pt idx="5405">
                  <c:v>62.645151445792337</c:v>
                </c:pt>
                <c:pt idx="5406">
                  <c:v>62.631036850537882</c:v>
                </c:pt>
                <c:pt idx="5407">
                  <c:v>62.62798504615855</c:v>
                </c:pt>
                <c:pt idx="5408">
                  <c:v>62.623598077363248</c:v>
                </c:pt>
                <c:pt idx="5409">
                  <c:v>62.629129472800798</c:v>
                </c:pt>
                <c:pt idx="5410">
                  <c:v>62.626077668421452</c:v>
                </c:pt>
                <c:pt idx="5411">
                  <c:v>62.638857099259937</c:v>
                </c:pt>
                <c:pt idx="5412">
                  <c:v>62.634851606012056</c:v>
                </c:pt>
                <c:pt idx="5413">
                  <c:v>62.660219729915312</c:v>
                </c:pt>
                <c:pt idx="5414">
                  <c:v>62.665751125352848</c:v>
                </c:pt>
                <c:pt idx="5415">
                  <c:v>62.690737773708705</c:v>
                </c:pt>
                <c:pt idx="5416">
                  <c:v>62.710765239948117</c:v>
                </c:pt>
                <c:pt idx="5417">
                  <c:v>62.708667124437319</c:v>
                </c:pt>
                <c:pt idx="5418">
                  <c:v>62.718013275349037</c:v>
                </c:pt>
                <c:pt idx="5419">
                  <c:v>62.725642786297385</c:v>
                </c:pt>
                <c:pt idx="5420">
                  <c:v>62.736705577172486</c:v>
                </c:pt>
                <c:pt idx="5421">
                  <c:v>62.753681239032559</c:v>
                </c:pt>
                <c:pt idx="5422">
                  <c:v>62.752918287937746</c:v>
                </c:pt>
                <c:pt idx="5423">
                  <c:v>62.741664759288916</c:v>
                </c:pt>
                <c:pt idx="5424">
                  <c:v>62.774471656366813</c:v>
                </c:pt>
                <c:pt idx="5425">
                  <c:v>62.738040741588449</c:v>
                </c:pt>
                <c:pt idx="5426">
                  <c:v>62.705615320057973</c:v>
                </c:pt>
                <c:pt idx="5427">
                  <c:v>62.709430075532154</c:v>
                </c:pt>
                <c:pt idx="5428">
                  <c:v>62.70065613794155</c:v>
                </c:pt>
                <c:pt idx="5429">
                  <c:v>62.678339818417633</c:v>
                </c:pt>
                <c:pt idx="5430">
                  <c:v>62.67490653849088</c:v>
                </c:pt>
                <c:pt idx="5431">
                  <c:v>62.623788815136933</c:v>
                </c:pt>
                <c:pt idx="5432">
                  <c:v>62.626077668421445</c:v>
                </c:pt>
                <c:pt idx="5433">
                  <c:v>62.619783321889052</c:v>
                </c:pt>
                <c:pt idx="5434">
                  <c:v>62.618066681925676</c:v>
                </c:pt>
                <c:pt idx="5435">
                  <c:v>62.618066681925676</c:v>
                </c:pt>
                <c:pt idx="5436">
                  <c:v>62.609483482108786</c:v>
                </c:pt>
                <c:pt idx="5437">
                  <c:v>62.602044708934137</c:v>
                </c:pt>
                <c:pt idx="5438">
                  <c:v>62.595941100175466</c:v>
                </c:pt>
                <c:pt idx="5439">
                  <c:v>62.603379873350107</c:v>
                </c:pt>
                <c:pt idx="5440">
                  <c:v>62.596513313496587</c:v>
                </c:pt>
                <c:pt idx="5441">
                  <c:v>62.609102006561365</c:v>
                </c:pt>
                <c:pt idx="5442">
                  <c:v>62.59460593575951</c:v>
                </c:pt>
                <c:pt idx="5443">
                  <c:v>62.515068284122982</c:v>
                </c:pt>
                <c:pt idx="5444">
                  <c:v>62.489890897993426</c:v>
                </c:pt>
                <c:pt idx="5445">
                  <c:v>62.505912870984957</c:v>
                </c:pt>
                <c:pt idx="5446">
                  <c:v>62.522888532845023</c:v>
                </c:pt>
                <c:pt idx="5447">
                  <c:v>62.513542381933306</c:v>
                </c:pt>
                <c:pt idx="5448">
                  <c:v>62.517357137407473</c:v>
                </c:pt>
                <c:pt idx="5449">
                  <c:v>62.516975661860059</c:v>
                </c:pt>
                <c:pt idx="5450">
                  <c:v>62.52079041733424</c:v>
                </c:pt>
                <c:pt idx="5451">
                  <c:v>62.528229190508874</c:v>
                </c:pt>
                <c:pt idx="5452">
                  <c:v>62.543869687952999</c:v>
                </c:pt>
                <c:pt idx="5453">
                  <c:v>62.628366521705949</c:v>
                </c:pt>
                <c:pt idx="5454">
                  <c:v>62.60471503776607</c:v>
                </c:pt>
                <c:pt idx="5455">
                  <c:v>62.544632639047826</c:v>
                </c:pt>
                <c:pt idx="5456">
                  <c:v>62.553788052185851</c:v>
                </c:pt>
                <c:pt idx="5457">
                  <c:v>62.564660105287246</c:v>
                </c:pt>
                <c:pt idx="5458">
                  <c:v>62.560845349813079</c:v>
                </c:pt>
                <c:pt idx="5459">
                  <c:v>62.569047074082548</c:v>
                </c:pt>
                <c:pt idx="5460">
                  <c:v>62.561036087586785</c:v>
                </c:pt>
                <c:pt idx="5461">
                  <c:v>62.550164034485377</c:v>
                </c:pt>
                <c:pt idx="5462">
                  <c:v>62.543678950179277</c:v>
                </c:pt>
                <c:pt idx="5463">
                  <c:v>62.527847714961453</c:v>
                </c:pt>
                <c:pt idx="5464">
                  <c:v>62.543488212405592</c:v>
                </c:pt>
                <c:pt idx="5465">
                  <c:v>62.601472495613031</c:v>
                </c:pt>
                <c:pt idx="5466">
                  <c:v>62.598611429007406</c:v>
                </c:pt>
                <c:pt idx="5467">
                  <c:v>62.606431677729447</c:v>
                </c:pt>
                <c:pt idx="5468">
                  <c:v>62.61100938429847</c:v>
                </c:pt>
                <c:pt idx="5469">
                  <c:v>62.592889295796134</c:v>
                </c:pt>
                <c:pt idx="5470">
                  <c:v>62.592889295796148</c:v>
                </c:pt>
                <c:pt idx="5471">
                  <c:v>62.59040970473793</c:v>
                </c:pt>
                <c:pt idx="5472">
                  <c:v>62.583352407110716</c:v>
                </c:pt>
                <c:pt idx="5473">
                  <c:v>62.562752727550176</c:v>
                </c:pt>
                <c:pt idx="5474">
                  <c:v>62.554932478828107</c:v>
                </c:pt>
                <c:pt idx="5475">
                  <c:v>62.57038223849851</c:v>
                </c:pt>
                <c:pt idx="5476">
                  <c:v>62.563897154192418</c:v>
                </c:pt>
                <c:pt idx="5477">
                  <c:v>62.555504692149213</c:v>
                </c:pt>
                <c:pt idx="5478">
                  <c:v>62.530518043793371</c:v>
                </c:pt>
                <c:pt idx="5479">
                  <c:v>62.545586327916361</c:v>
                </c:pt>
                <c:pt idx="5480">
                  <c:v>62.565232318608366</c:v>
                </c:pt>
                <c:pt idx="5481">
                  <c:v>62.565423056382073</c:v>
                </c:pt>
                <c:pt idx="5482">
                  <c:v>62.561417563134206</c:v>
                </c:pt>
                <c:pt idx="5483">
                  <c:v>62.581445029373626</c:v>
                </c:pt>
                <c:pt idx="5484">
                  <c:v>62.608911268787665</c:v>
                </c:pt>
                <c:pt idx="5485">
                  <c:v>62.579537651636528</c:v>
                </c:pt>
                <c:pt idx="5486">
                  <c:v>62.555886167696656</c:v>
                </c:pt>
                <c:pt idx="5487">
                  <c:v>62.555504692149235</c:v>
                </c:pt>
                <c:pt idx="5488">
                  <c:v>62.566948958571757</c:v>
                </c:pt>
                <c:pt idx="5489">
                  <c:v>62.551499198901354</c:v>
                </c:pt>
                <c:pt idx="5490">
                  <c:v>62.529373617151144</c:v>
                </c:pt>
                <c:pt idx="5491">
                  <c:v>62.524605172808421</c:v>
                </c:pt>
                <c:pt idx="5492">
                  <c:v>62.534905012588681</c:v>
                </c:pt>
                <c:pt idx="5493">
                  <c:v>62.530899519340778</c:v>
                </c:pt>
                <c:pt idx="5494">
                  <c:v>62.498283360036609</c:v>
                </c:pt>
                <c:pt idx="5495">
                  <c:v>62.278553444724182</c:v>
                </c:pt>
                <c:pt idx="5496">
                  <c:v>62.276646066987098</c:v>
                </c:pt>
                <c:pt idx="5497">
                  <c:v>62.239452201113906</c:v>
                </c:pt>
                <c:pt idx="5498">
                  <c:v>62.245174334325156</c:v>
                </c:pt>
                <c:pt idx="5499">
                  <c:v>62.236972610055702</c:v>
                </c:pt>
                <c:pt idx="5500">
                  <c:v>62.22781719691767</c:v>
                </c:pt>
                <c:pt idx="5501">
                  <c:v>62.235065232318604</c:v>
                </c:pt>
                <c:pt idx="5502">
                  <c:v>62.230678263523316</c:v>
                </c:pt>
                <c:pt idx="5503">
                  <c:v>62.248035400930803</c:v>
                </c:pt>
                <c:pt idx="5504">
                  <c:v>62.257381551842528</c:v>
                </c:pt>
                <c:pt idx="5505">
                  <c:v>62.488746471351192</c:v>
                </c:pt>
                <c:pt idx="5506">
                  <c:v>62.500572213321128</c:v>
                </c:pt>
                <c:pt idx="5507">
                  <c:v>62.501144426642256</c:v>
                </c:pt>
                <c:pt idx="5508">
                  <c:v>62.496185244525826</c:v>
                </c:pt>
                <c:pt idx="5509">
                  <c:v>62.512588693064778</c:v>
                </c:pt>
                <c:pt idx="5510">
                  <c:v>62.516212710765238</c:v>
                </c:pt>
                <c:pt idx="5511">
                  <c:v>62.485503929198146</c:v>
                </c:pt>
                <c:pt idx="5512">
                  <c:v>62.475585564965272</c:v>
                </c:pt>
                <c:pt idx="5513">
                  <c:v>62.444495307850772</c:v>
                </c:pt>
                <c:pt idx="5514">
                  <c:v>62.432182124903569</c:v>
                </c:pt>
                <c:pt idx="5515">
                  <c:v>62.415360112916758</c:v>
                </c:pt>
                <c:pt idx="5516">
                  <c:v>62.410353246356912</c:v>
                </c:pt>
                <c:pt idx="5517">
                  <c:v>62.443096564176919</c:v>
                </c:pt>
                <c:pt idx="5518">
                  <c:v>62.425993743801044</c:v>
                </c:pt>
                <c:pt idx="5519">
                  <c:v>62.399385824368679</c:v>
                </c:pt>
                <c:pt idx="5520">
                  <c:v>62.36457618066683</c:v>
                </c:pt>
                <c:pt idx="5521">
                  <c:v>62.413214312962552</c:v>
                </c:pt>
                <c:pt idx="5522">
                  <c:v>62.374113069352298</c:v>
                </c:pt>
              </c:numCache>
            </c:numRef>
          </c:val>
          <c:smooth val="0"/>
        </c:ser>
        <c:dLbls>
          <c:showLegendKey val="0"/>
          <c:showVal val="0"/>
          <c:showCatName val="0"/>
          <c:showSerName val="0"/>
          <c:showPercent val="0"/>
          <c:showBubbleSize val="0"/>
        </c:dLbls>
        <c:marker val="1"/>
        <c:smooth val="0"/>
        <c:axId val="163776000"/>
        <c:axId val="163777536"/>
      </c:lineChart>
      <c:catAx>
        <c:axId val="163776000"/>
        <c:scaling>
          <c:orientation val="minMax"/>
        </c:scaling>
        <c:delete val="1"/>
        <c:axPos val="b"/>
        <c:majorTickMark val="out"/>
        <c:minorTickMark val="none"/>
        <c:tickLblPos val="nextTo"/>
        <c:crossAx val="163777536"/>
        <c:crosses val="autoZero"/>
        <c:auto val="1"/>
        <c:lblAlgn val="ctr"/>
        <c:lblOffset val="100"/>
        <c:noMultiLvlLbl val="0"/>
      </c:catAx>
      <c:valAx>
        <c:axId val="163777536"/>
        <c:scaling>
          <c:orientation val="minMax"/>
          <c:max val="85"/>
          <c:min val="40"/>
        </c:scaling>
        <c:delete val="0"/>
        <c:axPos val="l"/>
        <c:majorGridlines>
          <c:spPr>
            <a:ln>
              <a:solidFill>
                <a:schemeClr val="tx1">
                  <a:lumMod val="75000"/>
                  <a:lumOff val="25000"/>
                </a:schemeClr>
              </a:solidFill>
            </a:ln>
          </c:spPr>
        </c:majorGridlines>
        <c:numFmt formatCode="General" sourceLinked="1"/>
        <c:majorTickMark val="out"/>
        <c:minorTickMark val="none"/>
        <c:tickLblPos val="nextTo"/>
        <c:txPr>
          <a:bodyPr/>
          <a:lstStyle/>
          <a:p>
            <a:pPr>
              <a:defRPr sz="1400">
                <a:solidFill>
                  <a:schemeClr val="bg1">
                    <a:lumMod val="85000"/>
                  </a:schemeClr>
                </a:solidFill>
              </a:defRPr>
            </a:pPr>
            <a:endParaRPr lang="en-US"/>
          </a:p>
        </c:txPr>
        <c:crossAx val="163776000"/>
        <c:crosses val="autoZero"/>
        <c:crossBetween val="between"/>
        <c:majorUnit val="10"/>
      </c:valAx>
    </c:plotArea>
    <c:legend>
      <c:legendPos val="r"/>
      <c:legendEntry>
        <c:idx val="0"/>
        <c:txPr>
          <a:bodyPr/>
          <a:lstStyle/>
          <a:p>
            <a:pPr>
              <a:defRPr sz="1400">
                <a:solidFill>
                  <a:schemeClr val="bg1">
                    <a:lumMod val="85000"/>
                  </a:schemeClr>
                </a:solidFill>
                <a:latin typeface="Segoe Condensed" pitchFamily="34" charset="0"/>
              </a:defRPr>
            </a:pPr>
            <a:endParaRPr lang="en-US"/>
          </a:p>
        </c:txPr>
      </c:legendEntry>
      <c:layout>
        <c:manualLayout>
          <c:xMode val="edge"/>
          <c:yMode val="edge"/>
          <c:x val="0.24369171463767639"/>
          <c:y val="0.85452368934652401"/>
          <c:w val="0.18121612950064872"/>
          <c:h val="8.16336900195168E-2"/>
        </c:manualLayout>
      </c:layout>
      <c:overlay val="1"/>
      <c:spPr>
        <a:noFill/>
        <a:ln>
          <a:solidFill>
            <a:schemeClr val="tx1">
              <a:lumMod val="50000"/>
              <a:lumOff val="50000"/>
            </a:schemeClr>
          </a:solidFill>
        </a:ln>
      </c:sp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65956090615502"/>
          <c:y val="7.4016112569262174E-2"/>
          <c:w val="0.83516206628054679"/>
          <c:h val="0.70537802566345875"/>
        </c:manualLayout>
      </c:layout>
      <c:scatterChart>
        <c:scatterStyle val="smoothMarker"/>
        <c:varyColors val="0"/>
        <c:ser>
          <c:idx val="0"/>
          <c:order val="0"/>
          <c:spPr>
            <a:ln w="19050">
              <a:solidFill>
                <a:schemeClr val="accent6"/>
              </a:solidFill>
            </a:ln>
          </c:spPr>
          <c:marker>
            <c:symbol val="none"/>
          </c:marker>
          <c:dPt>
            <c:idx val="37"/>
            <c:bubble3D val="0"/>
            <c:spPr>
              <a:ln w="19050">
                <a:solidFill>
                  <a:schemeClr val="accent6"/>
                </a:solidFill>
                <a:prstDash val="sysDash"/>
              </a:ln>
            </c:spPr>
          </c:dPt>
          <c:xVal>
            <c:numRef>
              <c:f>faucetStreamToFile.csv!$A$1:$A$448</c:f>
              <c:numCache>
                <c:formatCode>General</c:formatCode>
                <c:ptCount val="448"/>
                <c:pt idx="0">
                  <c:v>1.0000000000000037E-3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1.0009999999999959</c:v>
                </c:pt>
                <c:pt idx="11">
                  <c:v>1.101</c:v>
                </c:pt>
                <c:pt idx="12">
                  <c:v>1.2009999999999956</c:v>
                </c:pt>
                <c:pt idx="13">
                  <c:v>1.3009999999999964</c:v>
                </c:pt>
                <c:pt idx="14">
                  <c:v>1.4009999999999951</c:v>
                </c:pt>
                <c:pt idx="15">
                  <c:v>1.5009999999999959</c:v>
                </c:pt>
                <c:pt idx="16">
                  <c:v>1.601</c:v>
                </c:pt>
                <c:pt idx="17">
                  <c:v>1.7009999999999956</c:v>
                </c:pt>
                <c:pt idx="18">
                  <c:v>1.8009999999999964</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faucetStreamToFile.csv!$E$1:$E$448</c:f>
              <c:numCache>
                <c:formatCode>General</c:formatCode>
                <c:ptCount val="448"/>
                <c:pt idx="0">
                  <c:v>0</c:v>
                </c:pt>
                <c:pt idx="1">
                  <c:v>0</c:v>
                </c:pt>
                <c:pt idx="2">
                  <c:v>0</c:v>
                </c:pt>
                <c:pt idx="3">
                  <c:v>0</c:v>
                </c:pt>
                <c:pt idx="4">
                  <c:v>0</c:v>
                </c:pt>
                <c:pt idx="5">
                  <c:v>0</c:v>
                </c:pt>
                <c:pt idx="6">
                  <c:v>0.10009000000000012</c:v>
                </c:pt>
                <c:pt idx="7">
                  <c:v>5.0195000000000004E-2</c:v>
                </c:pt>
                <c:pt idx="8">
                  <c:v>-2.4673000000000084E-2</c:v>
                </c:pt>
                <c:pt idx="9">
                  <c:v>-8.5938000000000028E-2</c:v>
                </c:pt>
                <c:pt idx="10">
                  <c:v>-0.11574000000000002</c:v>
                </c:pt>
                <c:pt idx="11">
                  <c:v>-0.13074000000000024</c:v>
                </c:pt>
                <c:pt idx="12">
                  <c:v>-0.13642000000000001</c:v>
                </c:pt>
                <c:pt idx="13">
                  <c:v>-0.10410000000000012</c:v>
                </c:pt>
                <c:pt idx="14">
                  <c:v>-3.8424E-2</c:v>
                </c:pt>
                <c:pt idx="15">
                  <c:v>2.9749000000000001E-2</c:v>
                </c:pt>
                <c:pt idx="16">
                  <c:v>8.133300000000003E-2</c:v>
                </c:pt>
                <c:pt idx="17">
                  <c:v>0.13641000000000048</c:v>
                </c:pt>
                <c:pt idx="18">
                  <c:v>0.18639000000000044</c:v>
                </c:pt>
                <c:pt idx="19">
                  <c:v>0.22550000000000001</c:v>
                </c:pt>
                <c:pt idx="20">
                  <c:v>0.26285000000000008</c:v>
                </c:pt>
                <c:pt idx="21">
                  <c:v>0.30515000000000031</c:v>
                </c:pt>
                <c:pt idx="22">
                  <c:v>0.34807000000000032</c:v>
                </c:pt>
                <c:pt idx="23">
                  <c:v>0.37902000000000113</c:v>
                </c:pt>
                <c:pt idx="24">
                  <c:v>0.40086000000000038</c:v>
                </c:pt>
                <c:pt idx="25">
                  <c:v>0.41877000000000031</c:v>
                </c:pt>
                <c:pt idx="26">
                  <c:v>0.43737000000000142</c:v>
                </c:pt>
                <c:pt idx="27">
                  <c:v>0.22964000000000001</c:v>
                </c:pt>
                <c:pt idx="28">
                  <c:v>-0.93278000000000005</c:v>
                </c:pt>
                <c:pt idx="29">
                  <c:v>-2.2866</c:v>
                </c:pt>
                <c:pt idx="30">
                  <c:v>-2.6772999999999998</c:v>
                </c:pt>
                <c:pt idx="31">
                  <c:v>-2.6000999999999999</c:v>
                </c:pt>
                <c:pt idx="32">
                  <c:v>-2.7995000000000001</c:v>
                </c:pt>
                <c:pt idx="33">
                  <c:v>-2.6705000000000001</c:v>
                </c:pt>
                <c:pt idx="34">
                  <c:v>-1.9993000000000001</c:v>
                </c:pt>
                <c:pt idx="35">
                  <c:v>-1.6208</c:v>
                </c:pt>
                <c:pt idx="36">
                  <c:v>-1.2922</c:v>
                </c:pt>
                <c:pt idx="37">
                  <c:v>-0.69608999999999999</c:v>
                </c:pt>
                <c:pt idx="38">
                  <c:v>-0.19048000000000001</c:v>
                </c:pt>
                <c:pt idx="39">
                  <c:v>-0.54161999999999999</c:v>
                </c:pt>
                <c:pt idx="40">
                  <c:v>-1.5971</c:v>
                </c:pt>
                <c:pt idx="41">
                  <c:v>-2.2570000000000001</c:v>
                </c:pt>
                <c:pt idx="42">
                  <c:v>-2.1978</c:v>
                </c:pt>
                <c:pt idx="43">
                  <c:v>-2.1638999999999999</c:v>
                </c:pt>
                <c:pt idx="44">
                  <c:v>-2.3495999999999997</c:v>
                </c:pt>
                <c:pt idx="45">
                  <c:v>-2.1200999999999999</c:v>
                </c:pt>
                <c:pt idx="46">
                  <c:v>-1.9116</c:v>
                </c:pt>
                <c:pt idx="47">
                  <c:v>-1.9509000000000001</c:v>
                </c:pt>
                <c:pt idx="48">
                  <c:v>-1.7573999999999956</c:v>
                </c:pt>
                <c:pt idx="49">
                  <c:v>-1.4767999999999959</c:v>
                </c:pt>
                <c:pt idx="50">
                  <c:v>-1.3982000000000001</c:v>
                </c:pt>
                <c:pt idx="51">
                  <c:v>-1.2558999999999951</c:v>
                </c:pt>
                <c:pt idx="52">
                  <c:v>-1.0004999999999964</c:v>
                </c:pt>
                <c:pt idx="53">
                  <c:v>-0.86187000000000225</c:v>
                </c:pt>
                <c:pt idx="54">
                  <c:v>-0.75283000000000178</c:v>
                </c:pt>
                <c:pt idx="55">
                  <c:v>-0.58870999999999996</c:v>
                </c:pt>
                <c:pt idx="56">
                  <c:v>-0.47117000000000031</c:v>
                </c:pt>
                <c:pt idx="57">
                  <c:v>-0.36724000000000001</c:v>
                </c:pt>
                <c:pt idx="58">
                  <c:v>-0.21564000000000041</c:v>
                </c:pt>
                <c:pt idx="59">
                  <c:v>-9.7772000000000012E-2</c:v>
                </c:pt>
                <c:pt idx="60">
                  <c:v>-2.7352000000000001E-2</c:v>
                </c:pt>
                <c:pt idx="61">
                  <c:v>7.2172000000000014E-2</c:v>
                </c:pt>
                <c:pt idx="62">
                  <c:v>0.19128000000000001</c:v>
                </c:pt>
                <c:pt idx="63">
                  <c:v>0.29656000000000032</c:v>
                </c:pt>
                <c:pt idx="64">
                  <c:v>0.40388000000000113</c:v>
                </c:pt>
                <c:pt idx="65">
                  <c:v>0.49953000000000031</c:v>
                </c:pt>
                <c:pt idx="66">
                  <c:v>0.57515000000000005</c:v>
                </c:pt>
                <c:pt idx="67">
                  <c:v>0.65983000000000225</c:v>
                </c:pt>
                <c:pt idx="68">
                  <c:v>0.75186000000000064</c:v>
                </c:pt>
                <c:pt idx="69">
                  <c:v>0.823940000000002</c:v>
                </c:pt>
                <c:pt idx="70">
                  <c:v>0.88277000000000005</c:v>
                </c:pt>
                <c:pt idx="71">
                  <c:v>0.95420000000000005</c:v>
                </c:pt>
                <c:pt idx="72">
                  <c:v>1.0246999999999964</c:v>
                </c:pt>
                <c:pt idx="73">
                  <c:v>1.0789</c:v>
                </c:pt>
                <c:pt idx="74">
                  <c:v>1.1204000000000001</c:v>
                </c:pt>
                <c:pt idx="75">
                  <c:v>1.1611</c:v>
                </c:pt>
                <c:pt idx="76">
                  <c:v>1.2072999999999952</c:v>
                </c:pt>
                <c:pt idx="77">
                  <c:v>1.2401</c:v>
                </c:pt>
                <c:pt idx="78">
                  <c:v>1.2464</c:v>
                </c:pt>
                <c:pt idx="79">
                  <c:v>1.2372999999999956</c:v>
                </c:pt>
                <c:pt idx="80">
                  <c:v>1.2252999999999952</c:v>
                </c:pt>
                <c:pt idx="81">
                  <c:v>1.2122999999999964</c:v>
                </c:pt>
                <c:pt idx="82">
                  <c:v>1.1942999999999999</c:v>
                </c:pt>
                <c:pt idx="83">
                  <c:v>1.1704000000000001</c:v>
                </c:pt>
                <c:pt idx="84">
                  <c:v>1.1443000000000001</c:v>
                </c:pt>
                <c:pt idx="85">
                  <c:v>1.1214</c:v>
                </c:pt>
                <c:pt idx="86">
                  <c:v>1.1005</c:v>
                </c:pt>
                <c:pt idx="87">
                  <c:v>1.0631999999999961</c:v>
                </c:pt>
                <c:pt idx="88">
                  <c:v>1.0152999999999957</c:v>
                </c:pt>
                <c:pt idx="89">
                  <c:v>0.97131999999999996</c:v>
                </c:pt>
                <c:pt idx="90">
                  <c:v>0.93445999999999996</c:v>
                </c:pt>
                <c:pt idx="91">
                  <c:v>0.89012999999999998</c:v>
                </c:pt>
                <c:pt idx="92">
                  <c:v>0.84635000000000005</c:v>
                </c:pt>
                <c:pt idx="93">
                  <c:v>0.81501999999999997</c:v>
                </c:pt>
                <c:pt idx="94">
                  <c:v>0.78197000000000005</c:v>
                </c:pt>
                <c:pt idx="95">
                  <c:v>0.74216000000000004</c:v>
                </c:pt>
                <c:pt idx="96">
                  <c:v>0.69396000000000002</c:v>
                </c:pt>
                <c:pt idx="97">
                  <c:v>0.64880000000000226</c:v>
                </c:pt>
                <c:pt idx="98">
                  <c:v>0.60109000000000201</c:v>
                </c:pt>
                <c:pt idx="99">
                  <c:v>0.54329000000000005</c:v>
                </c:pt>
                <c:pt idx="100">
                  <c:v>0.47913</c:v>
                </c:pt>
                <c:pt idx="101">
                  <c:v>0.42179</c:v>
                </c:pt>
                <c:pt idx="102">
                  <c:v>0.37573000000000001</c:v>
                </c:pt>
                <c:pt idx="103">
                  <c:v>0.32473000000000002</c:v>
                </c:pt>
                <c:pt idx="104">
                  <c:v>0.26992000000000038</c:v>
                </c:pt>
                <c:pt idx="105">
                  <c:v>0.20780000000000001</c:v>
                </c:pt>
                <c:pt idx="106">
                  <c:v>0.13569999999999999</c:v>
                </c:pt>
                <c:pt idx="107">
                  <c:v>6.0043000000000013E-2</c:v>
                </c:pt>
                <c:pt idx="108">
                  <c:v>-1.5380000000000001E-2</c:v>
                </c:pt>
                <c:pt idx="109">
                  <c:v>-8.0730000000000024E-2</c:v>
                </c:pt>
                <c:pt idx="110">
                  <c:v>-0.13094000000000044</c:v>
                </c:pt>
                <c:pt idx="111">
                  <c:v>-0.16381000000000001</c:v>
                </c:pt>
                <c:pt idx="112">
                  <c:v>-0.19578000000000001</c:v>
                </c:pt>
                <c:pt idx="113">
                  <c:v>-0.23045000000000004</c:v>
                </c:pt>
                <c:pt idx="114">
                  <c:v>-0.26868000000000031</c:v>
                </c:pt>
                <c:pt idx="115">
                  <c:v>-0.31221000000000032</c:v>
                </c:pt>
                <c:pt idx="116">
                  <c:v>-0.36109000000000002</c:v>
                </c:pt>
                <c:pt idx="117">
                  <c:v>-0.41399000000000002</c:v>
                </c:pt>
                <c:pt idx="118">
                  <c:v>-0.46869</c:v>
                </c:pt>
                <c:pt idx="119">
                  <c:v>-0.52119000000000004</c:v>
                </c:pt>
                <c:pt idx="120">
                  <c:v>-0.55730000000000002</c:v>
                </c:pt>
                <c:pt idx="121">
                  <c:v>-0.58134999999999959</c:v>
                </c:pt>
                <c:pt idx="122">
                  <c:v>-0.60231000000000001</c:v>
                </c:pt>
                <c:pt idx="123">
                  <c:v>-0.60738999999999999</c:v>
                </c:pt>
                <c:pt idx="124">
                  <c:v>-0.59987000000000001</c:v>
                </c:pt>
                <c:pt idx="125">
                  <c:v>-0.59863</c:v>
                </c:pt>
                <c:pt idx="126">
                  <c:v>-0.60448000000000002</c:v>
                </c:pt>
                <c:pt idx="127">
                  <c:v>-0.61375000000000202</c:v>
                </c:pt>
                <c:pt idx="128">
                  <c:v>-0.61561999999999995</c:v>
                </c:pt>
                <c:pt idx="129">
                  <c:v>-0.60980000000000201</c:v>
                </c:pt>
                <c:pt idx="130">
                  <c:v>-0.60024000000000177</c:v>
                </c:pt>
                <c:pt idx="131">
                  <c:v>-0.60612999999999995</c:v>
                </c:pt>
                <c:pt idx="132">
                  <c:v>-0.60645000000000004</c:v>
                </c:pt>
                <c:pt idx="133">
                  <c:v>-0.59758999999999762</c:v>
                </c:pt>
                <c:pt idx="134">
                  <c:v>-0.58490999999999949</c:v>
                </c:pt>
                <c:pt idx="135">
                  <c:v>-0.56838</c:v>
                </c:pt>
                <c:pt idx="136">
                  <c:v>-0.54891999999999996</c:v>
                </c:pt>
                <c:pt idx="137">
                  <c:v>-0.52998999999999996</c:v>
                </c:pt>
                <c:pt idx="138">
                  <c:v>-0.50041999999999798</c:v>
                </c:pt>
                <c:pt idx="139">
                  <c:v>-0.46343000000000001</c:v>
                </c:pt>
                <c:pt idx="140">
                  <c:v>-0.43625000000000008</c:v>
                </c:pt>
                <c:pt idx="141">
                  <c:v>-0.39922000000000113</c:v>
                </c:pt>
                <c:pt idx="142">
                  <c:v>-0.35738000000000136</c:v>
                </c:pt>
                <c:pt idx="143">
                  <c:v>-0.34557000000000032</c:v>
                </c:pt>
                <c:pt idx="144">
                  <c:v>-0.33966000000000113</c:v>
                </c:pt>
                <c:pt idx="145">
                  <c:v>-0.30196000000000101</c:v>
                </c:pt>
                <c:pt idx="146">
                  <c:v>-0.25957000000000002</c:v>
                </c:pt>
                <c:pt idx="147">
                  <c:v>-0.23742000000000021</c:v>
                </c:pt>
                <c:pt idx="148">
                  <c:v>-0.21592000000000044</c:v>
                </c:pt>
                <c:pt idx="149">
                  <c:v>-0.18371000000000062</c:v>
                </c:pt>
                <c:pt idx="150">
                  <c:v>-0.14629000000000048</c:v>
                </c:pt>
                <c:pt idx="151">
                  <c:v>-0.11002000000000002</c:v>
                </c:pt>
                <c:pt idx="152">
                  <c:v>-8.1765000000000046E-2</c:v>
                </c:pt>
                <c:pt idx="153">
                  <c:v>-5.4496000000000273E-2</c:v>
                </c:pt>
                <c:pt idx="154">
                  <c:v>-3.9043000000000092E-2</c:v>
                </c:pt>
                <c:pt idx="155">
                  <c:v>-3.6562999999999998E-2</c:v>
                </c:pt>
                <c:pt idx="156">
                  <c:v>-2.4462999999999999E-2</c:v>
                </c:pt>
                <c:pt idx="157">
                  <c:v>1.1096000000000001E-3</c:v>
                </c:pt>
                <c:pt idx="158">
                  <c:v>1.1195999999999998E-2</c:v>
                </c:pt>
                <c:pt idx="159">
                  <c:v>2.5048999999999998E-2</c:v>
                </c:pt>
                <c:pt idx="160">
                  <c:v>6.5492000000000133E-2</c:v>
                </c:pt>
                <c:pt idx="161">
                  <c:v>0.10478000000000012</c:v>
                </c:pt>
                <c:pt idx="162">
                  <c:v>0.12681999999999999</c:v>
                </c:pt>
                <c:pt idx="163">
                  <c:v>0.15047000000000021</c:v>
                </c:pt>
                <c:pt idx="164">
                  <c:v>0.17432</c:v>
                </c:pt>
                <c:pt idx="165">
                  <c:v>0.17852000000000001</c:v>
                </c:pt>
                <c:pt idx="166">
                  <c:v>0.18095000000000044</c:v>
                </c:pt>
                <c:pt idx="167">
                  <c:v>0.19097</c:v>
                </c:pt>
                <c:pt idx="168">
                  <c:v>0.19413</c:v>
                </c:pt>
                <c:pt idx="169">
                  <c:v>0.18334000000000047</c:v>
                </c:pt>
                <c:pt idx="170">
                  <c:v>0.17152000000000001</c:v>
                </c:pt>
                <c:pt idx="171">
                  <c:v>0.17885000000000001</c:v>
                </c:pt>
                <c:pt idx="172">
                  <c:v>0.20621000000000053</c:v>
                </c:pt>
                <c:pt idx="173">
                  <c:v>0.23304000000000041</c:v>
                </c:pt>
                <c:pt idx="174">
                  <c:v>0.23963999999999999</c:v>
                </c:pt>
                <c:pt idx="175">
                  <c:v>0.23192000000000004</c:v>
                </c:pt>
                <c:pt idx="176">
                  <c:v>0.20910999999999999</c:v>
                </c:pt>
                <c:pt idx="177">
                  <c:v>0.17008000000000001</c:v>
                </c:pt>
                <c:pt idx="178">
                  <c:v>0.13103000000000001</c:v>
                </c:pt>
                <c:pt idx="179">
                  <c:v>0.10596999999999998</c:v>
                </c:pt>
                <c:pt idx="180">
                  <c:v>8.7827000000000044E-2</c:v>
                </c:pt>
                <c:pt idx="181">
                  <c:v>6.5234E-2</c:v>
                </c:pt>
                <c:pt idx="182">
                  <c:v>4.4896000000000262E-2</c:v>
                </c:pt>
                <c:pt idx="183">
                  <c:v>3.6750000000000005E-2</c:v>
                </c:pt>
                <c:pt idx="184">
                  <c:v>4.3330000000000014E-2</c:v>
                </c:pt>
                <c:pt idx="185">
                  <c:v>5.1549999999999985E-2</c:v>
                </c:pt>
                <c:pt idx="186">
                  <c:v>4.3773000000000013E-2</c:v>
                </c:pt>
                <c:pt idx="187">
                  <c:v>8.4356000000000448E-3</c:v>
                </c:pt>
                <c:pt idx="188">
                  <c:v>-3.9203000000000016E-2</c:v>
                </c:pt>
                <c:pt idx="189">
                  <c:v>-8.4182999999999994E-2</c:v>
                </c:pt>
                <c:pt idx="190">
                  <c:v>-0.11778000000000002</c:v>
                </c:pt>
                <c:pt idx="191">
                  <c:v>-0.14560999999999999</c:v>
                </c:pt>
                <c:pt idx="192">
                  <c:v>-0.17500000000000004</c:v>
                </c:pt>
                <c:pt idx="193">
                  <c:v>-0.20005999999999999</c:v>
                </c:pt>
                <c:pt idx="194">
                  <c:v>-0.23038</c:v>
                </c:pt>
                <c:pt idx="195">
                  <c:v>-0.26364000000000004</c:v>
                </c:pt>
                <c:pt idx="196">
                  <c:v>-0.28604000000000002</c:v>
                </c:pt>
                <c:pt idx="197">
                  <c:v>-0.28148000000000101</c:v>
                </c:pt>
                <c:pt idx="198">
                  <c:v>-0.26597000000000032</c:v>
                </c:pt>
                <c:pt idx="199">
                  <c:v>-0.18407000000000001</c:v>
                </c:pt>
                <c:pt idx="200">
                  <c:v>0.43653000000000008</c:v>
                </c:pt>
                <c:pt idx="201">
                  <c:v>2.1032999999999999</c:v>
                </c:pt>
                <c:pt idx="202">
                  <c:v>3.3079999999999998</c:v>
                </c:pt>
                <c:pt idx="203">
                  <c:v>3.2521999999999998</c:v>
                </c:pt>
                <c:pt idx="204">
                  <c:v>3.1323999999999987</c:v>
                </c:pt>
                <c:pt idx="205">
                  <c:v>3.5041000000000002</c:v>
                </c:pt>
                <c:pt idx="206">
                  <c:v>3.1147999999999998</c:v>
                </c:pt>
                <c:pt idx="207">
                  <c:v>2.2776999999999998</c:v>
                </c:pt>
                <c:pt idx="208">
                  <c:v>1.9266000000000001</c:v>
                </c:pt>
                <c:pt idx="209">
                  <c:v>1.4016999999999928</c:v>
                </c:pt>
                <c:pt idx="210">
                  <c:v>0.51268999999999998</c:v>
                </c:pt>
                <c:pt idx="211">
                  <c:v>0.10317999999999998</c:v>
                </c:pt>
                <c:pt idx="212">
                  <c:v>0.90749000000000002</c:v>
                </c:pt>
                <c:pt idx="213">
                  <c:v>1.8992</c:v>
                </c:pt>
                <c:pt idx="214">
                  <c:v>2.0337000000000001</c:v>
                </c:pt>
                <c:pt idx="215">
                  <c:v>1.6544000000000001</c:v>
                </c:pt>
                <c:pt idx="216">
                  <c:v>1.7989999999999964</c:v>
                </c:pt>
                <c:pt idx="217">
                  <c:v>2.0101999999999998</c:v>
                </c:pt>
                <c:pt idx="218">
                  <c:v>1.7446999999999961</c:v>
                </c:pt>
                <c:pt idx="219">
                  <c:v>1.6781999999999999</c:v>
                </c:pt>
                <c:pt idx="220">
                  <c:v>1.8097999999999956</c:v>
                </c:pt>
                <c:pt idx="221">
                  <c:v>1.5549999999999964</c:v>
                </c:pt>
                <c:pt idx="222">
                  <c:v>1.3353999999999961</c:v>
                </c:pt>
                <c:pt idx="223">
                  <c:v>1.4461999999999964</c:v>
                </c:pt>
                <c:pt idx="224">
                  <c:v>1.3475999999999961</c:v>
                </c:pt>
                <c:pt idx="225">
                  <c:v>1.0611999999999961</c:v>
                </c:pt>
                <c:pt idx="226">
                  <c:v>1.0065999999999964</c:v>
                </c:pt>
                <c:pt idx="227">
                  <c:v>0.9785199999999995</c:v>
                </c:pt>
                <c:pt idx="228">
                  <c:v>0.80847999999999998</c:v>
                </c:pt>
                <c:pt idx="229">
                  <c:v>0.70206999999999997</c:v>
                </c:pt>
                <c:pt idx="230">
                  <c:v>0.5942999999999995</c:v>
                </c:pt>
                <c:pt idx="231">
                  <c:v>0.38484000000000113</c:v>
                </c:pt>
                <c:pt idx="232">
                  <c:v>0.23633999999999999</c:v>
                </c:pt>
                <c:pt idx="233">
                  <c:v>0.14566000000000001</c:v>
                </c:pt>
                <c:pt idx="234">
                  <c:v>-2.0125999999999998E-2</c:v>
                </c:pt>
                <c:pt idx="235">
                  <c:v>-0.18534000000000053</c:v>
                </c:pt>
                <c:pt idx="236">
                  <c:v>-0.29238000000000136</c:v>
                </c:pt>
                <c:pt idx="237">
                  <c:v>-0.41270000000000001</c:v>
                </c:pt>
                <c:pt idx="238">
                  <c:v>-0.53483000000000003</c:v>
                </c:pt>
                <c:pt idx="239">
                  <c:v>-0.63425000000000065</c:v>
                </c:pt>
                <c:pt idx="240">
                  <c:v>-0.75171000000000165</c:v>
                </c:pt>
                <c:pt idx="241">
                  <c:v>-0.87396000000000063</c:v>
                </c:pt>
                <c:pt idx="242">
                  <c:v>-0.96155999999999997</c:v>
                </c:pt>
                <c:pt idx="243">
                  <c:v>-1.0525</c:v>
                </c:pt>
                <c:pt idx="244">
                  <c:v>-1.1468</c:v>
                </c:pt>
                <c:pt idx="245">
                  <c:v>-1.2118999999999938</c:v>
                </c:pt>
                <c:pt idx="246">
                  <c:v>-1.2608999999999961</c:v>
                </c:pt>
                <c:pt idx="247">
                  <c:v>-1.3087</c:v>
                </c:pt>
                <c:pt idx="248">
                  <c:v>-1.3398999999999957</c:v>
                </c:pt>
                <c:pt idx="249">
                  <c:v>-1.3636999999999961</c:v>
                </c:pt>
                <c:pt idx="250">
                  <c:v>-1.3920999999999999</c:v>
                </c:pt>
                <c:pt idx="251">
                  <c:v>-1.4013999999999938</c:v>
                </c:pt>
                <c:pt idx="252">
                  <c:v>-1.3988</c:v>
                </c:pt>
                <c:pt idx="253">
                  <c:v>-1.3997999999999964</c:v>
                </c:pt>
                <c:pt idx="254">
                  <c:v>-1.3973</c:v>
                </c:pt>
                <c:pt idx="255">
                  <c:v>-1.3772</c:v>
                </c:pt>
                <c:pt idx="256">
                  <c:v>-1.3386</c:v>
                </c:pt>
                <c:pt idx="257">
                  <c:v>-1.2956999999999956</c:v>
                </c:pt>
                <c:pt idx="258">
                  <c:v>-1.2652999999999957</c:v>
                </c:pt>
                <c:pt idx="259">
                  <c:v>-1.245899999999994</c:v>
                </c:pt>
                <c:pt idx="260">
                  <c:v>-1.214</c:v>
                </c:pt>
                <c:pt idx="261">
                  <c:v>-1.1623000000000001</c:v>
                </c:pt>
                <c:pt idx="262">
                  <c:v>-1.1041000000000001</c:v>
                </c:pt>
                <c:pt idx="263">
                  <c:v>-1.0497999999999956</c:v>
                </c:pt>
                <c:pt idx="264">
                  <c:v>-0.99707000000000001</c:v>
                </c:pt>
                <c:pt idx="265">
                  <c:v>-0.94338999999999951</c:v>
                </c:pt>
                <c:pt idx="266">
                  <c:v>-0.89185999999999999</c:v>
                </c:pt>
                <c:pt idx="267">
                  <c:v>-0.83972000000000213</c:v>
                </c:pt>
                <c:pt idx="268">
                  <c:v>-0.7797900000000032</c:v>
                </c:pt>
                <c:pt idx="269">
                  <c:v>-0.71440999999999999</c:v>
                </c:pt>
                <c:pt idx="270">
                  <c:v>-0.64995000000000225</c:v>
                </c:pt>
                <c:pt idx="271">
                  <c:v>-0.59287000000000001</c:v>
                </c:pt>
                <c:pt idx="272">
                  <c:v>-0.53817999999999999</c:v>
                </c:pt>
                <c:pt idx="273">
                  <c:v>-0.47295000000000031</c:v>
                </c:pt>
                <c:pt idx="274">
                  <c:v>-0.38931000000000165</c:v>
                </c:pt>
                <c:pt idx="275">
                  <c:v>-0.30203000000000002</c:v>
                </c:pt>
                <c:pt idx="276">
                  <c:v>-0.22903000000000001</c:v>
                </c:pt>
                <c:pt idx="277">
                  <c:v>-0.17377999999999999</c:v>
                </c:pt>
                <c:pt idx="278">
                  <c:v>-0.12816999999999998</c:v>
                </c:pt>
                <c:pt idx="279">
                  <c:v>-8.0558000000000268E-2</c:v>
                </c:pt>
                <c:pt idx="280">
                  <c:v>-2.6183000000000012E-2</c:v>
                </c:pt>
                <c:pt idx="281">
                  <c:v>3.2268000000000005E-2</c:v>
                </c:pt>
                <c:pt idx="282">
                  <c:v>9.4668000000000266E-2</c:v>
                </c:pt>
                <c:pt idx="283">
                  <c:v>0.16578000000000001</c:v>
                </c:pt>
                <c:pt idx="284">
                  <c:v>0.24209000000000044</c:v>
                </c:pt>
                <c:pt idx="285">
                  <c:v>0.31364000000000031</c:v>
                </c:pt>
                <c:pt idx="286">
                  <c:v>0.37569000000000002</c:v>
                </c:pt>
                <c:pt idx="287">
                  <c:v>0.43108000000000113</c:v>
                </c:pt>
                <c:pt idx="288">
                  <c:v>0.47342000000000101</c:v>
                </c:pt>
                <c:pt idx="289">
                  <c:v>0.50214999999999999</c:v>
                </c:pt>
                <c:pt idx="290">
                  <c:v>0.52797000000000005</c:v>
                </c:pt>
                <c:pt idx="291">
                  <c:v>0.56000000000000005</c:v>
                </c:pt>
                <c:pt idx="292">
                  <c:v>0.59215999999999958</c:v>
                </c:pt>
                <c:pt idx="293">
                  <c:v>0.62648999999999999</c:v>
                </c:pt>
                <c:pt idx="294">
                  <c:v>0.67311000000000065</c:v>
                </c:pt>
                <c:pt idx="295">
                  <c:v>0.72815000000000063</c:v>
                </c:pt>
                <c:pt idx="296">
                  <c:v>0.76631000000000005</c:v>
                </c:pt>
                <c:pt idx="297">
                  <c:v>0.77523000000000064</c:v>
                </c:pt>
                <c:pt idx="298">
                  <c:v>0.77023000000000064</c:v>
                </c:pt>
                <c:pt idx="299">
                  <c:v>0.76985000000000225</c:v>
                </c:pt>
                <c:pt idx="300">
                  <c:v>0.765490000000002</c:v>
                </c:pt>
                <c:pt idx="301">
                  <c:v>0.74668000000000201</c:v>
                </c:pt>
                <c:pt idx="302">
                  <c:v>0.72288000000000063</c:v>
                </c:pt>
                <c:pt idx="303">
                  <c:v>0.70800000000000063</c:v>
                </c:pt>
                <c:pt idx="304">
                  <c:v>0.70623000000000002</c:v>
                </c:pt>
                <c:pt idx="305">
                  <c:v>0.71118999999999999</c:v>
                </c:pt>
                <c:pt idx="306">
                  <c:v>0.71923000000000004</c:v>
                </c:pt>
                <c:pt idx="307">
                  <c:v>0.71505000000000063</c:v>
                </c:pt>
                <c:pt idx="308">
                  <c:v>0.68894999999999995</c:v>
                </c:pt>
                <c:pt idx="309">
                  <c:v>0.64213000000000064</c:v>
                </c:pt>
                <c:pt idx="310">
                  <c:v>0.59694000000000003</c:v>
                </c:pt>
                <c:pt idx="311">
                  <c:v>0.56418000000000001</c:v>
                </c:pt>
                <c:pt idx="312">
                  <c:v>0.53288999999999997</c:v>
                </c:pt>
                <c:pt idx="313">
                  <c:v>0.48745000000000038</c:v>
                </c:pt>
                <c:pt idx="314">
                  <c:v>0.43014000000000002</c:v>
                </c:pt>
                <c:pt idx="315">
                  <c:v>0.38751000000000113</c:v>
                </c:pt>
                <c:pt idx="316">
                  <c:v>0.36503000000000002</c:v>
                </c:pt>
                <c:pt idx="317">
                  <c:v>0.35545000000000032</c:v>
                </c:pt>
                <c:pt idx="318">
                  <c:v>0.34256000000000031</c:v>
                </c:pt>
                <c:pt idx="319">
                  <c:v>0.32061000000000101</c:v>
                </c:pt>
                <c:pt idx="320">
                  <c:v>0.28087000000000101</c:v>
                </c:pt>
                <c:pt idx="321">
                  <c:v>0.23573000000000024</c:v>
                </c:pt>
                <c:pt idx="322">
                  <c:v>0.19714999999999999</c:v>
                </c:pt>
                <c:pt idx="323">
                  <c:v>0.16134999999999999</c:v>
                </c:pt>
                <c:pt idx="324">
                  <c:v>0.11566000000000012</c:v>
                </c:pt>
                <c:pt idx="325">
                  <c:v>6.0385000000000022E-2</c:v>
                </c:pt>
                <c:pt idx="326">
                  <c:v>1.1878000000000001E-2</c:v>
                </c:pt>
                <c:pt idx="327">
                  <c:v>-2.6784000000000002E-2</c:v>
                </c:pt>
                <c:pt idx="328">
                  <c:v>-5.4718000000000239E-2</c:v>
                </c:pt>
                <c:pt idx="329">
                  <c:v>-7.1549000000000001E-2</c:v>
                </c:pt>
                <c:pt idx="330">
                  <c:v>-8.1904000000000046E-2</c:v>
                </c:pt>
                <c:pt idx="331">
                  <c:v>-0.10072000000000024</c:v>
                </c:pt>
                <c:pt idx="332">
                  <c:v>-0.12778999999999999</c:v>
                </c:pt>
                <c:pt idx="333">
                  <c:v>-0.14925000000000024</c:v>
                </c:pt>
                <c:pt idx="334">
                  <c:v>-0.16694000000000053</c:v>
                </c:pt>
                <c:pt idx="335">
                  <c:v>-0.19597999999999999</c:v>
                </c:pt>
                <c:pt idx="336">
                  <c:v>-0.23326000000000024</c:v>
                </c:pt>
                <c:pt idx="337">
                  <c:v>-0.26100000000000001</c:v>
                </c:pt>
                <c:pt idx="338">
                  <c:v>-0.28257000000000032</c:v>
                </c:pt>
                <c:pt idx="339">
                  <c:v>-0.30679000000000001</c:v>
                </c:pt>
                <c:pt idx="340">
                  <c:v>-0.32471000000000089</c:v>
                </c:pt>
                <c:pt idx="341">
                  <c:v>-0.33228000000000113</c:v>
                </c:pt>
                <c:pt idx="342">
                  <c:v>-0.34338000000000113</c:v>
                </c:pt>
                <c:pt idx="343">
                  <c:v>-0.35804000000000002</c:v>
                </c:pt>
                <c:pt idx="344">
                  <c:v>-0.37229000000000001</c:v>
                </c:pt>
                <c:pt idx="345">
                  <c:v>-0.38227000000000089</c:v>
                </c:pt>
                <c:pt idx="346">
                  <c:v>-0.39351000000000141</c:v>
                </c:pt>
                <c:pt idx="347">
                  <c:v>-0.40425</c:v>
                </c:pt>
                <c:pt idx="348">
                  <c:v>-0.40723000000000004</c:v>
                </c:pt>
                <c:pt idx="349">
                  <c:v>-0.40727000000000002</c:v>
                </c:pt>
                <c:pt idx="350">
                  <c:v>-0.41370000000000001</c:v>
                </c:pt>
                <c:pt idx="351">
                  <c:v>-0.42240000000000089</c:v>
                </c:pt>
                <c:pt idx="352">
                  <c:v>-0.41899000000000008</c:v>
                </c:pt>
                <c:pt idx="353">
                  <c:v>-0.40644000000000002</c:v>
                </c:pt>
                <c:pt idx="354">
                  <c:v>-0.38753000000000032</c:v>
                </c:pt>
                <c:pt idx="355">
                  <c:v>-0.36806000000000089</c:v>
                </c:pt>
                <c:pt idx="356">
                  <c:v>-0.35337000000000113</c:v>
                </c:pt>
                <c:pt idx="357">
                  <c:v>-0.34385000000000032</c:v>
                </c:pt>
                <c:pt idx="358">
                  <c:v>-0.33732000000000201</c:v>
                </c:pt>
                <c:pt idx="359">
                  <c:v>-0.32628000000000112</c:v>
                </c:pt>
                <c:pt idx="360">
                  <c:v>-0.31001000000000101</c:v>
                </c:pt>
                <c:pt idx="361">
                  <c:v>-0.29264000000000001</c:v>
                </c:pt>
                <c:pt idx="362">
                  <c:v>-0.27452000000000032</c:v>
                </c:pt>
                <c:pt idx="363">
                  <c:v>-0.24430000000000004</c:v>
                </c:pt>
                <c:pt idx="364">
                  <c:v>-0.20349000000000053</c:v>
                </c:pt>
                <c:pt idx="365">
                  <c:v>-0.16588</c:v>
                </c:pt>
                <c:pt idx="366">
                  <c:v>-0.14069999999999999</c:v>
                </c:pt>
                <c:pt idx="367">
                  <c:v>-0.12953000000000001</c:v>
                </c:pt>
                <c:pt idx="368">
                  <c:v>-0.12576999999999999</c:v>
                </c:pt>
                <c:pt idx="369">
                  <c:v>-0.12292000000000022</c:v>
                </c:pt>
                <c:pt idx="370">
                  <c:v>-0.1158</c:v>
                </c:pt>
                <c:pt idx="371">
                  <c:v>-0.10245</c:v>
                </c:pt>
                <c:pt idx="372">
                  <c:v>-7.9656000000000032E-2</c:v>
                </c:pt>
                <c:pt idx="373">
                  <c:v>-4.9619000000000003E-2</c:v>
                </c:pt>
                <c:pt idx="374">
                  <c:v>-1.8832999999999999E-2</c:v>
                </c:pt>
                <c:pt idx="375">
                  <c:v>1.2100000000000001E-2</c:v>
                </c:pt>
                <c:pt idx="376">
                  <c:v>4.0953000000000003E-2</c:v>
                </c:pt>
                <c:pt idx="377">
                  <c:v>6.4351000000000033E-2</c:v>
                </c:pt>
                <c:pt idx="378">
                  <c:v>7.0507000000000014E-2</c:v>
                </c:pt>
                <c:pt idx="379">
                  <c:v>6.8444000000000005E-2</c:v>
                </c:pt>
                <c:pt idx="380">
                  <c:v>7.5716000000000325E-2</c:v>
                </c:pt>
                <c:pt idx="381">
                  <c:v>9.3523000000000411E-2</c:v>
                </c:pt>
                <c:pt idx="382">
                  <c:v>0.10518000000000002</c:v>
                </c:pt>
                <c:pt idx="383">
                  <c:v>0.10740000000000002</c:v>
                </c:pt>
                <c:pt idx="384">
                  <c:v>0.11136</c:v>
                </c:pt>
                <c:pt idx="385">
                  <c:v>0.11965000000000002</c:v>
                </c:pt>
                <c:pt idx="386">
                  <c:v>0.12391000000000002</c:v>
                </c:pt>
                <c:pt idx="387">
                  <c:v>0.11862000000000023</c:v>
                </c:pt>
                <c:pt idx="388">
                  <c:v>0.1106</c:v>
                </c:pt>
                <c:pt idx="389">
                  <c:v>0.10345</c:v>
                </c:pt>
                <c:pt idx="390">
                  <c:v>9.682400000000034E-2</c:v>
                </c:pt>
                <c:pt idx="391">
                  <c:v>9.721299999999998E-2</c:v>
                </c:pt>
                <c:pt idx="392">
                  <c:v>0.10414000000000002</c:v>
                </c:pt>
                <c:pt idx="393">
                  <c:v>0.10906000000000024</c:v>
                </c:pt>
                <c:pt idx="394">
                  <c:v>0.10403000000000009</c:v>
                </c:pt>
                <c:pt idx="395">
                  <c:v>9.1216000000000005E-2</c:v>
                </c:pt>
                <c:pt idx="396">
                  <c:v>7.6594000000000009E-2</c:v>
                </c:pt>
                <c:pt idx="397">
                  <c:v>7.2636000000000034E-2</c:v>
                </c:pt>
                <c:pt idx="398">
                  <c:v>7.6504000000000003E-2</c:v>
                </c:pt>
                <c:pt idx="399">
                  <c:v>6.8531999999999996E-2</c:v>
                </c:pt>
                <c:pt idx="400">
                  <c:v>4.4720000000000024E-2</c:v>
                </c:pt>
                <c:pt idx="401">
                  <c:v>1.3354000000000001E-2</c:v>
                </c:pt>
                <c:pt idx="402">
                  <c:v>-1.0598999999999996E-2</c:v>
                </c:pt>
                <c:pt idx="403">
                  <c:v>-3.0074000000000052E-2</c:v>
                </c:pt>
                <c:pt idx="404">
                  <c:v>-5.4279000000000001E-2</c:v>
                </c:pt>
                <c:pt idx="405">
                  <c:v>-8.4080000000000002E-2</c:v>
                </c:pt>
                <c:pt idx="406">
                  <c:v>-0.10050000000000002</c:v>
                </c:pt>
                <c:pt idx="407">
                  <c:v>-0.10375000000000002</c:v>
                </c:pt>
                <c:pt idx="408">
                  <c:v>-0.10213999999999998</c:v>
                </c:pt>
                <c:pt idx="409">
                  <c:v>-9.3793000000000223E-2</c:v>
                </c:pt>
                <c:pt idx="410">
                  <c:v>-7.9156000000000226E-2</c:v>
                </c:pt>
                <c:pt idx="411">
                  <c:v>-7.1470000000000006E-2</c:v>
                </c:pt>
                <c:pt idx="412">
                  <c:v>-7.9452000000000134E-2</c:v>
                </c:pt>
                <c:pt idx="413">
                  <c:v>-9.6488000000000004E-2</c:v>
                </c:pt>
                <c:pt idx="414">
                  <c:v>-0.11398</c:v>
                </c:pt>
                <c:pt idx="415">
                  <c:v>-0.13503000000000001</c:v>
                </c:pt>
                <c:pt idx="416">
                  <c:v>-0.16461999999999999</c:v>
                </c:pt>
                <c:pt idx="417">
                  <c:v>-0.1948</c:v>
                </c:pt>
                <c:pt idx="418">
                  <c:v>-0.21239000000000041</c:v>
                </c:pt>
                <c:pt idx="419">
                  <c:v>-0.21874000000000074</c:v>
                </c:pt>
                <c:pt idx="420">
                  <c:v>-0.22295999999999999</c:v>
                </c:pt>
                <c:pt idx="421">
                  <c:v>-0.22674000000000041</c:v>
                </c:pt>
                <c:pt idx="422">
                  <c:v>-0.23071000000000041</c:v>
                </c:pt>
                <c:pt idx="423">
                  <c:v>-0.23024000000000044</c:v>
                </c:pt>
                <c:pt idx="424">
                  <c:v>-0.22645999999999999</c:v>
                </c:pt>
                <c:pt idx="425">
                  <c:v>-0.21402000000000004</c:v>
                </c:pt>
                <c:pt idx="426">
                  <c:v>-0.19647000000000001</c:v>
                </c:pt>
                <c:pt idx="427">
                  <c:v>-0.17674000000000054</c:v>
                </c:pt>
                <c:pt idx="428">
                  <c:v>-0.15759000000000054</c:v>
                </c:pt>
                <c:pt idx="429">
                  <c:v>-0.14352000000000001</c:v>
                </c:pt>
                <c:pt idx="430">
                  <c:v>-0.13239999999999999</c:v>
                </c:pt>
                <c:pt idx="431">
                  <c:v>-0.12181</c:v>
                </c:pt>
                <c:pt idx="432">
                  <c:v>-0.10698000000000002</c:v>
                </c:pt>
                <c:pt idx="433">
                  <c:v>-0.10116000000000012</c:v>
                </c:pt>
                <c:pt idx="434">
                  <c:v>-9.4951000000000244E-2</c:v>
                </c:pt>
                <c:pt idx="435">
                  <c:v>-8.4602000000000024E-2</c:v>
                </c:pt>
                <c:pt idx="436">
                  <c:v>-5.7381000000000112E-2</c:v>
                </c:pt>
                <c:pt idx="437">
                  <c:v>-1.7722999999999999E-2</c:v>
                </c:pt>
                <c:pt idx="438">
                  <c:v>2.6459000000000052E-2</c:v>
                </c:pt>
                <c:pt idx="439">
                  <c:v>7.2537000000000004E-2</c:v>
                </c:pt>
                <c:pt idx="440">
                  <c:v>0.11334</c:v>
                </c:pt>
                <c:pt idx="441">
                  <c:v>0.14187</c:v>
                </c:pt>
                <c:pt idx="442">
                  <c:v>0.15376000000000054</c:v>
                </c:pt>
                <c:pt idx="443">
                  <c:v>0.16980000000000001</c:v>
                </c:pt>
                <c:pt idx="444">
                  <c:v>0.19497</c:v>
                </c:pt>
                <c:pt idx="445">
                  <c:v>0.22436999999999999</c:v>
                </c:pt>
                <c:pt idx="446">
                  <c:v>0.24625000000000041</c:v>
                </c:pt>
                <c:pt idx="447">
                  <c:v>0.26836000000000032</c:v>
                </c:pt>
              </c:numCache>
            </c:numRef>
          </c:yVal>
          <c:smooth val="1"/>
        </c:ser>
        <c:dLbls>
          <c:showLegendKey val="0"/>
          <c:showVal val="0"/>
          <c:showCatName val="0"/>
          <c:showSerName val="0"/>
          <c:showPercent val="0"/>
          <c:showBubbleSize val="0"/>
        </c:dLbls>
        <c:axId val="165157888"/>
        <c:axId val="165167872"/>
      </c:scatterChart>
      <c:valAx>
        <c:axId val="165157888"/>
        <c:scaling>
          <c:orientation val="minMax"/>
          <c:max val="45"/>
          <c:min val="0"/>
        </c:scaling>
        <c:delete val="1"/>
        <c:axPos val="b"/>
        <c:numFmt formatCode="General" sourceLinked="1"/>
        <c:majorTickMark val="none"/>
        <c:minorTickMark val="none"/>
        <c:tickLblPos val="none"/>
        <c:crossAx val="165167872"/>
        <c:crosses val="autoZero"/>
        <c:crossBetween val="midCat"/>
        <c:majorUnit val="5"/>
        <c:minorUnit val="4"/>
      </c:valAx>
      <c:valAx>
        <c:axId val="165167872"/>
        <c:scaling>
          <c:orientation val="minMax"/>
          <c:max val="4"/>
          <c:min val="-4"/>
        </c:scaling>
        <c:delete val="1"/>
        <c:axPos val="l"/>
        <c:numFmt formatCode="General" sourceLinked="1"/>
        <c:majorTickMark val="out"/>
        <c:minorTickMark val="none"/>
        <c:tickLblPos val="none"/>
        <c:crossAx val="165157888"/>
        <c:crossesAt val="0"/>
        <c:crossBetween val="midCat"/>
        <c:majorUnit val="2"/>
      </c:valAx>
      <c:spPr>
        <a:noFill/>
        <a:ln w="25400">
          <a:noFill/>
        </a:ln>
      </c:spPr>
    </c:plotArea>
    <c:plotVisOnly val="1"/>
    <c:dispBlanksAs val="gap"/>
    <c:showDLblsOverMax val="0"/>
  </c:chart>
  <c:spPr>
    <a:noFill/>
    <a:ln>
      <a:no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65956090615494"/>
          <c:y val="0.27771981627296588"/>
          <c:w val="0.83516206628054679"/>
          <c:h val="0.50167432195975459"/>
        </c:manualLayout>
      </c:layout>
      <c:scatterChart>
        <c:scatterStyle val="smoothMarker"/>
        <c:varyColors val="0"/>
        <c:ser>
          <c:idx val="0"/>
          <c:order val="0"/>
          <c:spPr>
            <a:ln w="25400">
              <a:noFill/>
            </a:ln>
          </c:spPr>
          <c:marker>
            <c:symbol val="none"/>
          </c:marker>
          <c:dPt>
            <c:idx val="37"/>
            <c:bubble3D val="0"/>
            <c:spPr>
              <a:ln w="25400">
                <a:noFill/>
                <a:prstDash val="sysDash"/>
              </a:ln>
            </c:spPr>
          </c:dPt>
          <c:xVal>
            <c:numRef>
              <c:f>faucetStreamToFile.csv!$A$1:$A$448</c:f>
              <c:numCache>
                <c:formatCode>General</c:formatCode>
                <c:ptCount val="448"/>
                <c:pt idx="0">
                  <c:v>1.0000000000000037E-3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1.0009999999999959</c:v>
                </c:pt>
                <c:pt idx="11">
                  <c:v>1.101</c:v>
                </c:pt>
                <c:pt idx="12">
                  <c:v>1.2009999999999956</c:v>
                </c:pt>
                <c:pt idx="13">
                  <c:v>1.3009999999999964</c:v>
                </c:pt>
                <c:pt idx="14">
                  <c:v>1.4009999999999951</c:v>
                </c:pt>
                <c:pt idx="15">
                  <c:v>1.5009999999999959</c:v>
                </c:pt>
                <c:pt idx="16">
                  <c:v>1.601</c:v>
                </c:pt>
                <c:pt idx="17">
                  <c:v>1.7009999999999956</c:v>
                </c:pt>
                <c:pt idx="18">
                  <c:v>1.8009999999999964</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faucetStreamToFile.csv!$B$1:$B$448</c:f>
              <c:numCache>
                <c:formatCode>General</c:formatCode>
                <c:ptCount val="448"/>
                <c:pt idx="0">
                  <c:v>46.564</c:v>
                </c:pt>
                <c:pt idx="1">
                  <c:v>46.572000000000003</c:v>
                </c:pt>
                <c:pt idx="2">
                  <c:v>46.699000000000012</c:v>
                </c:pt>
                <c:pt idx="3">
                  <c:v>46.585000000000001</c:v>
                </c:pt>
                <c:pt idx="4">
                  <c:v>46.715000000000003</c:v>
                </c:pt>
                <c:pt idx="5">
                  <c:v>46.563000000000002</c:v>
                </c:pt>
                <c:pt idx="6">
                  <c:v>46.477000000000004</c:v>
                </c:pt>
                <c:pt idx="7">
                  <c:v>46.609000000000002</c:v>
                </c:pt>
                <c:pt idx="8">
                  <c:v>46.651000000000003</c:v>
                </c:pt>
                <c:pt idx="9">
                  <c:v>46.472000000000001</c:v>
                </c:pt>
                <c:pt idx="10">
                  <c:v>46.615000000000002</c:v>
                </c:pt>
                <c:pt idx="11">
                  <c:v>46.583000000000006</c:v>
                </c:pt>
                <c:pt idx="12">
                  <c:v>46.58</c:v>
                </c:pt>
                <c:pt idx="13">
                  <c:v>46.54</c:v>
                </c:pt>
                <c:pt idx="14">
                  <c:v>46.691000000000003</c:v>
                </c:pt>
                <c:pt idx="15">
                  <c:v>46.509</c:v>
                </c:pt>
                <c:pt idx="16">
                  <c:v>46.518000000000001</c:v>
                </c:pt>
                <c:pt idx="17">
                  <c:v>46.623000000000012</c:v>
                </c:pt>
                <c:pt idx="18">
                  <c:v>46.624000000000002</c:v>
                </c:pt>
                <c:pt idx="19">
                  <c:v>46.651000000000003</c:v>
                </c:pt>
                <c:pt idx="20">
                  <c:v>46.555</c:v>
                </c:pt>
                <c:pt idx="21">
                  <c:v>46.645000000000003</c:v>
                </c:pt>
                <c:pt idx="22">
                  <c:v>46.614000000000004</c:v>
                </c:pt>
                <c:pt idx="23">
                  <c:v>46.643000000000001</c:v>
                </c:pt>
                <c:pt idx="24">
                  <c:v>46.671000000000006</c:v>
                </c:pt>
                <c:pt idx="25">
                  <c:v>46.785000000000011</c:v>
                </c:pt>
                <c:pt idx="26">
                  <c:v>46.743000000000002</c:v>
                </c:pt>
                <c:pt idx="27">
                  <c:v>46.752000000000002</c:v>
                </c:pt>
                <c:pt idx="28">
                  <c:v>46.908000000000001</c:v>
                </c:pt>
                <c:pt idx="29">
                  <c:v>46.688000000000002</c:v>
                </c:pt>
                <c:pt idx="30">
                  <c:v>46.879000000000005</c:v>
                </c:pt>
                <c:pt idx="31">
                  <c:v>45.426000000000002</c:v>
                </c:pt>
                <c:pt idx="32">
                  <c:v>42.592000000000013</c:v>
                </c:pt>
                <c:pt idx="33">
                  <c:v>49.049000000000007</c:v>
                </c:pt>
                <c:pt idx="34">
                  <c:v>46.291000000000011</c:v>
                </c:pt>
                <c:pt idx="35">
                  <c:v>44.079000000000001</c:v>
                </c:pt>
                <c:pt idx="36">
                  <c:v>47.402000000000001</c:v>
                </c:pt>
                <c:pt idx="37">
                  <c:v>46.333000000000006</c:v>
                </c:pt>
                <c:pt idx="38">
                  <c:v>44.221000000000011</c:v>
                </c:pt>
                <c:pt idx="39">
                  <c:v>46.184000000000005</c:v>
                </c:pt>
                <c:pt idx="40">
                  <c:v>46.264000000000003</c:v>
                </c:pt>
                <c:pt idx="41">
                  <c:v>44.712000000000003</c:v>
                </c:pt>
                <c:pt idx="42">
                  <c:v>45.231000000000002</c:v>
                </c:pt>
                <c:pt idx="43">
                  <c:v>45.979000000000006</c:v>
                </c:pt>
                <c:pt idx="44">
                  <c:v>44.899000000000001</c:v>
                </c:pt>
                <c:pt idx="45">
                  <c:v>44.908000000000001</c:v>
                </c:pt>
                <c:pt idx="46">
                  <c:v>45.274000000000001</c:v>
                </c:pt>
                <c:pt idx="47">
                  <c:v>44.826000000000001</c:v>
                </c:pt>
                <c:pt idx="48">
                  <c:v>44.604000000000006</c:v>
                </c:pt>
                <c:pt idx="49">
                  <c:v>45.134</c:v>
                </c:pt>
                <c:pt idx="50">
                  <c:v>44.769000000000013</c:v>
                </c:pt>
                <c:pt idx="51">
                  <c:v>44.592000000000013</c:v>
                </c:pt>
                <c:pt idx="52">
                  <c:v>44.889000000000003</c:v>
                </c:pt>
                <c:pt idx="53">
                  <c:v>44.91</c:v>
                </c:pt>
                <c:pt idx="54">
                  <c:v>44.68</c:v>
                </c:pt>
                <c:pt idx="55">
                  <c:v>44.784000000000006</c:v>
                </c:pt>
                <c:pt idx="56">
                  <c:v>44.737000000000002</c:v>
                </c:pt>
                <c:pt idx="57">
                  <c:v>44.659000000000006</c:v>
                </c:pt>
                <c:pt idx="58">
                  <c:v>44.725000000000129</c:v>
                </c:pt>
                <c:pt idx="59">
                  <c:v>44.897000000000006</c:v>
                </c:pt>
                <c:pt idx="60">
                  <c:v>44.759</c:v>
                </c:pt>
                <c:pt idx="61">
                  <c:v>44.765000000000114</c:v>
                </c:pt>
                <c:pt idx="62">
                  <c:v>44.620000000000012</c:v>
                </c:pt>
                <c:pt idx="63">
                  <c:v>44.774000000000001</c:v>
                </c:pt>
                <c:pt idx="64">
                  <c:v>44.79800000000013</c:v>
                </c:pt>
                <c:pt idx="65">
                  <c:v>44.829000000000001</c:v>
                </c:pt>
                <c:pt idx="66">
                  <c:v>44.936</c:v>
                </c:pt>
                <c:pt idx="67">
                  <c:v>44.895000000000003</c:v>
                </c:pt>
                <c:pt idx="68">
                  <c:v>44.909000000000006</c:v>
                </c:pt>
                <c:pt idx="69">
                  <c:v>44.974000000000004</c:v>
                </c:pt>
                <c:pt idx="70">
                  <c:v>44.787000000000006</c:v>
                </c:pt>
                <c:pt idx="71">
                  <c:v>44.962000000000003</c:v>
                </c:pt>
                <c:pt idx="72">
                  <c:v>45.159000000000006</c:v>
                </c:pt>
                <c:pt idx="73">
                  <c:v>45.132000000000012</c:v>
                </c:pt>
                <c:pt idx="74">
                  <c:v>45.268000000000114</c:v>
                </c:pt>
                <c:pt idx="75">
                  <c:v>45.332000000000001</c:v>
                </c:pt>
                <c:pt idx="76">
                  <c:v>45.332000000000001</c:v>
                </c:pt>
                <c:pt idx="77">
                  <c:v>45.35</c:v>
                </c:pt>
                <c:pt idx="78">
                  <c:v>45.274000000000001</c:v>
                </c:pt>
                <c:pt idx="79">
                  <c:v>45.513000000000005</c:v>
                </c:pt>
                <c:pt idx="80">
                  <c:v>45.469000000000001</c:v>
                </c:pt>
                <c:pt idx="81">
                  <c:v>45.456000000000003</c:v>
                </c:pt>
                <c:pt idx="82">
                  <c:v>45.612000000000002</c:v>
                </c:pt>
                <c:pt idx="83">
                  <c:v>45.67</c:v>
                </c:pt>
                <c:pt idx="84">
                  <c:v>45.903000000000006</c:v>
                </c:pt>
                <c:pt idx="85">
                  <c:v>45.685000000000002</c:v>
                </c:pt>
                <c:pt idx="86">
                  <c:v>45.809000000000005</c:v>
                </c:pt>
                <c:pt idx="87">
                  <c:v>45.911000000000001</c:v>
                </c:pt>
                <c:pt idx="88">
                  <c:v>45.913000000000004</c:v>
                </c:pt>
                <c:pt idx="89">
                  <c:v>46.053000000000004</c:v>
                </c:pt>
                <c:pt idx="90">
                  <c:v>46.036000000000001</c:v>
                </c:pt>
                <c:pt idx="91">
                  <c:v>45.978000000000002</c:v>
                </c:pt>
                <c:pt idx="92">
                  <c:v>46.063000000000002</c:v>
                </c:pt>
                <c:pt idx="93">
                  <c:v>46.262000000000114</c:v>
                </c:pt>
                <c:pt idx="94">
                  <c:v>45.988</c:v>
                </c:pt>
                <c:pt idx="95">
                  <c:v>46.124000000000002</c:v>
                </c:pt>
                <c:pt idx="96">
                  <c:v>46.217000000000006</c:v>
                </c:pt>
                <c:pt idx="97">
                  <c:v>46.137</c:v>
                </c:pt>
                <c:pt idx="98">
                  <c:v>46.169000000000011</c:v>
                </c:pt>
                <c:pt idx="99">
                  <c:v>46.310999999999993</c:v>
                </c:pt>
                <c:pt idx="100">
                  <c:v>46.190000000000012</c:v>
                </c:pt>
                <c:pt idx="101">
                  <c:v>46.380999999999993</c:v>
                </c:pt>
                <c:pt idx="102">
                  <c:v>46.224000000000011</c:v>
                </c:pt>
                <c:pt idx="103">
                  <c:v>46.236000000000011</c:v>
                </c:pt>
                <c:pt idx="104">
                  <c:v>46.199000000000012</c:v>
                </c:pt>
                <c:pt idx="105">
                  <c:v>46.212000000000003</c:v>
                </c:pt>
                <c:pt idx="106">
                  <c:v>46.31</c:v>
                </c:pt>
                <c:pt idx="107">
                  <c:v>46.264000000000003</c:v>
                </c:pt>
                <c:pt idx="108">
                  <c:v>46.138000000000012</c:v>
                </c:pt>
                <c:pt idx="109">
                  <c:v>46.247</c:v>
                </c:pt>
                <c:pt idx="110">
                  <c:v>46.274000000000001</c:v>
                </c:pt>
                <c:pt idx="111">
                  <c:v>46.230000000000011</c:v>
                </c:pt>
                <c:pt idx="112">
                  <c:v>46.273000000000003</c:v>
                </c:pt>
                <c:pt idx="113">
                  <c:v>46.229000000000013</c:v>
                </c:pt>
                <c:pt idx="114">
                  <c:v>46.225000000000129</c:v>
                </c:pt>
                <c:pt idx="115">
                  <c:v>46.245000000000012</c:v>
                </c:pt>
                <c:pt idx="116">
                  <c:v>46.099000000000011</c:v>
                </c:pt>
                <c:pt idx="117">
                  <c:v>46.156000000000006</c:v>
                </c:pt>
                <c:pt idx="118">
                  <c:v>45.936</c:v>
                </c:pt>
                <c:pt idx="119">
                  <c:v>46.171000000000006</c:v>
                </c:pt>
                <c:pt idx="120">
                  <c:v>46.037000000000006</c:v>
                </c:pt>
                <c:pt idx="121">
                  <c:v>45.927</c:v>
                </c:pt>
                <c:pt idx="122">
                  <c:v>46.011000000000003</c:v>
                </c:pt>
                <c:pt idx="123">
                  <c:v>45.895000000000003</c:v>
                </c:pt>
                <c:pt idx="124">
                  <c:v>45.977000000000004</c:v>
                </c:pt>
                <c:pt idx="125">
                  <c:v>45.991</c:v>
                </c:pt>
                <c:pt idx="126">
                  <c:v>45.841999999999999</c:v>
                </c:pt>
                <c:pt idx="127">
                  <c:v>45.839000000000006</c:v>
                </c:pt>
                <c:pt idx="128">
                  <c:v>45.88</c:v>
                </c:pt>
                <c:pt idx="129">
                  <c:v>45.837000000000003</c:v>
                </c:pt>
                <c:pt idx="130">
                  <c:v>45.854999999999997</c:v>
                </c:pt>
                <c:pt idx="131">
                  <c:v>45.983000000000004</c:v>
                </c:pt>
                <c:pt idx="132">
                  <c:v>45.723000000000013</c:v>
                </c:pt>
                <c:pt idx="133">
                  <c:v>45.677</c:v>
                </c:pt>
                <c:pt idx="134">
                  <c:v>45.651000000000003</c:v>
                </c:pt>
                <c:pt idx="135">
                  <c:v>45.701000000000001</c:v>
                </c:pt>
                <c:pt idx="136">
                  <c:v>45.771000000000001</c:v>
                </c:pt>
                <c:pt idx="137">
                  <c:v>45.642000000000003</c:v>
                </c:pt>
                <c:pt idx="138">
                  <c:v>45.67</c:v>
                </c:pt>
                <c:pt idx="139">
                  <c:v>45.57</c:v>
                </c:pt>
                <c:pt idx="140">
                  <c:v>45.505000000000003</c:v>
                </c:pt>
                <c:pt idx="141">
                  <c:v>45.526000000000003</c:v>
                </c:pt>
                <c:pt idx="142">
                  <c:v>45.662000000000013</c:v>
                </c:pt>
                <c:pt idx="143">
                  <c:v>45.436</c:v>
                </c:pt>
                <c:pt idx="144">
                  <c:v>45.595000000000013</c:v>
                </c:pt>
                <c:pt idx="145">
                  <c:v>45.501000000000005</c:v>
                </c:pt>
                <c:pt idx="146">
                  <c:v>44.886000000000003</c:v>
                </c:pt>
                <c:pt idx="147">
                  <c:v>45.51</c:v>
                </c:pt>
                <c:pt idx="148">
                  <c:v>45.484000000000002</c:v>
                </c:pt>
                <c:pt idx="149">
                  <c:v>45.626000000000012</c:v>
                </c:pt>
                <c:pt idx="150">
                  <c:v>45.468000000000011</c:v>
                </c:pt>
                <c:pt idx="151">
                  <c:v>45.477000000000004</c:v>
                </c:pt>
                <c:pt idx="152">
                  <c:v>45.397000000000006</c:v>
                </c:pt>
                <c:pt idx="153">
                  <c:v>45.365000000000002</c:v>
                </c:pt>
                <c:pt idx="154">
                  <c:v>45.562000000000012</c:v>
                </c:pt>
                <c:pt idx="155">
                  <c:v>45.499000000000002</c:v>
                </c:pt>
                <c:pt idx="156">
                  <c:v>45.436</c:v>
                </c:pt>
                <c:pt idx="157">
                  <c:v>45.465000000000003</c:v>
                </c:pt>
                <c:pt idx="158">
                  <c:v>45.381999999999998</c:v>
                </c:pt>
                <c:pt idx="159">
                  <c:v>45.45</c:v>
                </c:pt>
                <c:pt idx="160">
                  <c:v>45.506</c:v>
                </c:pt>
                <c:pt idx="161">
                  <c:v>45.44</c:v>
                </c:pt>
                <c:pt idx="162">
                  <c:v>45.505000000000003</c:v>
                </c:pt>
                <c:pt idx="163">
                  <c:v>45.617000000000004</c:v>
                </c:pt>
                <c:pt idx="164">
                  <c:v>45.555</c:v>
                </c:pt>
                <c:pt idx="165">
                  <c:v>45.589000000000006</c:v>
                </c:pt>
                <c:pt idx="166">
                  <c:v>45.532000000000011</c:v>
                </c:pt>
                <c:pt idx="167">
                  <c:v>45.495000000000012</c:v>
                </c:pt>
                <c:pt idx="168">
                  <c:v>45.126000000000012</c:v>
                </c:pt>
                <c:pt idx="169">
                  <c:v>45.563000000000002</c:v>
                </c:pt>
                <c:pt idx="170">
                  <c:v>45.641000000000005</c:v>
                </c:pt>
                <c:pt idx="171">
                  <c:v>45.548000000000002</c:v>
                </c:pt>
                <c:pt idx="172">
                  <c:v>45.615000000000002</c:v>
                </c:pt>
                <c:pt idx="173">
                  <c:v>45.696000000000012</c:v>
                </c:pt>
                <c:pt idx="174">
                  <c:v>45.46</c:v>
                </c:pt>
                <c:pt idx="175">
                  <c:v>45.769000000000013</c:v>
                </c:pt>
                <c:pt idx="176">
                  <c:v>45.665000000000013</c:v>
                </c:pt>
                <c:pt idx="177">
                  <c:v>45.557000000000002</c:v>
                </c:pt>
                <c:pt idx="178">
                  <c:v>45.596000000000011</c:v>
                </c:pt>
                <c:pt idx="179">
                  <c:v>45.588000000000001</c:v>
                </c:pt>
                <c:pt idx="180">
                  <c:v>45.593000000000011</c:v>
                </c:pt>
                <c:pt idx="181">
                  <c:v>45.647000000000006</c:v>
                </c:pt>
                <c:pt idx="182">
                  <c:v>45.638000000000012</c:v>
                </c:pt>
                <c:pt idx="183">
                  <c:v>45.714000000000006</c:v>
                </c:pt>
                <c:pt idx="184">
                  <c:v>45.503</c:v>
                </c:pt>
                <c:pt idx="185">
                  <c:v>45.655000000000001</c:v>
                </c:pt>
                <c:pt idx="186">
                  <c:v>45.637</c:v>
                </c:pt>
                <c:pt idx="187">
                  <c:v>45.534000000000006</c:v>
                </c:pt>
                <c:pt idx="188">
                  <c:v>45.64</c:v>
                </c:pt>
                <c:pt idx="189">
                  <c:v>45.629000000000012</c:v>
                </c:pt>
                <c:pt idx="190">
                  <c:v>45.647000000000006</c:v>
                </c:pt>
                <c:pt idx="191">
                  <c:v>45.614000000000004</c:v>
                </c:pt>
                <c:pt idx="192">
                  <c:v>45.648000000000003</c:v>
                </c:pt>
                <c:pt idx="193">
                  <c:v>45.571000000000005</c:v>
                </c:pt>
                <c:pt idx="194">
                  <c:v>45.646000000000001</c:v>
                </c:pt>
                <c:pt idx="195">
                  <c:v>45.363</c:v>
                </c:pt>
                <c:pt idx="196">
                  <c:v>45.583000000000006</c:v>
                </c:pt>
                <c:pt idx="197">
                  <c:v>45.524000000000001</c:v>
                </c:pt>
                <c:pt idx="198">
                  <c:v>45.474000000000004</c:v>
                </c:pt>
                <c:pt idx="199">
                  <c:v>45.521000000000001</c:v>
                </c:pt>
                <c:pt idx="200">
                  <c:v>45.48</c:v>
                </c:pt>
                <c:pt idx="201">
                  <c:v>45.072000000000003</c:v>
                </c:pt>
                <c:pt idx="202">
                  <c:v>45.552</c:v>
                </c:pt>
                <c:pt idx="203">
                  <c:v>45.841000000000001</c:v>
                </c:pt>
                <c:pt idx="204">
                  <c:v>48.586000000000006</c:v>
                </c:pt>
                <c:pt idx="205">
                  <c:v>47.975000000000001</c:v>
                </c:pt>
                <c:pt idx="206">
                  <c:v>43.266000000000012</c:v>
                </c:pt>
                <c:pt idx="207">
                  <c:v>46.742000000000012</c:v>
                </c:pt>
                <c:pt idx="208">
                  <c:v>48.833000000000006</c:v>
                </c:pt>
                <c:pt idx="209">
                  <c:v>44.443000000000005</c:v>
                </c:pt>
                <c:pt idx="210">
                  <c:v>46.260000000000012</c:v>
                </c:pt>
                <c:pt idx="211">
                  <c:v>49.073</c:v>
                </c:pt>
                <c:pt idx="212">
                  <c:v>45.632000000000012</c:v>
                </c:pt>
                <c:pt idx="213">
                  <c:v>45.86</c:v>
                </c:pt>
                <c:pt idx="214">
                  <c:v>48.717000000000006</c:v>
                </c:pt>
                <c:pt idx="215">
                  <c:v>46.91</c:v>
                </c:pt>
                <c:pt idx="216">
                  <c:v>45.957999999999998</c:v>
                </c:pt>
                <c:pt idx="217">
                  <c:v>47.961000000000006</c:v>
                </c:pt>
                <c:pt idx="218">
                  <c:v>47.471000000000004</c:v>
                </c:pt>
                <c:pt idx="219">
                  <c:v>46.751000000000005</c:v>
                </c:pt>
                <c:pt idx="220">
                  <c:v>47.674000000000007</c:v>
                </c:pt>
                <c:pt idx="221">
                  <c:v>47.715000000000003</c:v>
                </c:pt>
                <c:pt idx="222">
                  <c:v>46.989000000000004</c:v>
                </c:pt>
                <c:pt idx="223">
                  <c:v>47.199000000000012</c:v>
                </c:pt>
                <c:pt idx="224">
                  <c:v>48.054000000000002</c:v>
                </c:pt>
                <c:pt idx="225">
                  <c:v>47.268000000000114</c:v>
                </c:pt>
                <c:pt idx="226">
                  <c:v>47.429000000000002</c:v>
                </c:pt>
                <c:pt idx="227">
                  <c:v>47.844999999999999</c:v>
                </c:pt>
                <c:pt idx="228">
                  <c:v>47.721000000000011</c:v>
                </c:pt>
                <c:pt idx="229">
                  <c:v>47.717000000000006</c:v>
                </c:pt>
                <c:pt idx="230">
                  <c:v>47.790000000000013</c:v>
                </c:pt>
                <c:pt idx="231">
                  <c:v>47.704000000000001</c:v>
                </c:pt>
                <c:pt idx="232">
                  <c:v>47.619</c:v>
                </c:pt>
                <c:pt idx="233">
                  <c:v>48.017000000000003</c:v>
                </c:pt>
                <c:pt idx="234">
                  <c:v>47.702000000000012</c:v>
                </c:pt>
                <c:pt idx="235">
                  <c:v>47.553000000000004</c:v>
                </c:pt>
                <c:pt idx="236">
                  <c:v>47.692000000000114</c:v>
                </c:pt>
                <c:pt idx="237">
                  <c:v>47.572000000000003</c:v>
                </c:pt>
                <c:pt idx="238">
                  <c:v>47.628000000000114</c:v>
                </c:pt>
                <c:pt idx="239">
                  <c:v>47.742000000000012</c:v>
                </c:pt>
                <c:pt idx="240">
                  <c:v>47.517000000000003</c:v>
                </c:pt>
                <c:pt idx="241">
                  <c:v>47.375</c:v>
                </c:pt>
                <c:pt idx="242">
                  <c:v>47.438000000000002</c:v>
                </c:pt>
                <c:pt idx="243">
                  <c:v>47.52</c:v>
                </c:pt>
                <c:pt idx="244">
                  <c:v>47.365000000000002</c:v>
                </c:pt>
                <c:pt idx="245">
                  <c:v>47.262000000000114</c:v>
                </c:pt>
                <c:pt idx="246">
                  <c:v>47.273000000000003</c:v>
                </c:pt>
                <c:pt idx="247">
                  <c:v>47.222000000000129</c:v>
                </c:pt>
                <c:pt idx="248">
                  <c:v>47.047000000000004</c:v>
                </c:pt>
                <c:pt idx="249">
                  <c:v>47.073</c:v>
                </c:pt>
                <c:pt idx="250">
                  <c:v>46.908000000000001</c:v>
                </c:pt>
                <c:pt idx="251">
                  <c:v>46.832000000000001</c:v>
                </c:pt>
                <c:pt idx="252">
                  <c:v>46.817999999999998</c:v>
                </c:pt>
                <c:pt idx="253">
                  <c:v>46.833000000000006</c:v>
                </c:pt>
                <c:pt idx="254">
                  <c:v>46.728000000000129</c:v>
                </c:pt>
                <c:pt idx="255">
                  <c:v>46.713000000000001</c:v>
                </c:pt>
                <c:pt idx="256">
                  <c:v>46.813999999999993</c:v>
                </c:pt>
                <c:pt idx="257">
                  <c:v>46.655000000000001</c:v>
                </c:pt>
                <c:pt idx="258">
                  <c:v>46.687000000000005</c:v>
                </c:pt>
                <c:pt idx="259">
                  <c:v>46.518000000000001</c:v>
                </c:pt>
                <c:pt idx="260">
                  <c:v>46.353000000000002</c:v>
                </c:pt>
                <c:pt idx="261">
                  <c:v>46.552</c:v>
                </c:pt>
                <c:pt idx="262">
                  <c:v>46.137</c:v>
                </c:pt>
                <c:pt idx="263">
                  <c:v>46.186</c:v>
                </c:pt>
                <c:pt idx="264">
                  <c:v>46.278000000000013</c:v>
                </c:pt>
                <c:pt idx="265">
                  <c:v>46.243000000000002</c:v>
                </c:pt>
                <c:pt idx="266">
                  <c:v>46.281000000000006</c:v>
                </c:pt>
                <c:pt idx="267">
                  <c:v>46.217000000000006</c:v>
                </c:pt>
                <c:pt idx="268">
                  <c:v>46.134</c:v>
                </c:pt>
                <c:pt idx="269">
                  <c:v>46.166000000000011</c:v>
                </c:pt>
                <c:pt idx="270">
                  <c:v>46.125000000000114</c:v>
                </c:pt>
                <c:pt idx="271">
                  <c:v>46.04</c:v>
                </c:pt>
                <c:pt idx="272">
                  <c:v>46.02</c:v>
                </c:pt>
                <c:pt idx="273">
                  <c:v>46.071000000000005</c:v>
                </c:pt>
                <c:pt idx="274">
                  <c:v>46.01</c:v>
                </c:pt>
                <c:pt idx="275">
                  <c:v>46.038000000000011</c:v>
                </c:pt>
                <c:pt idx="276">
                  <c:v>46.063000000000002</c:v>
                </c:pt>
                <c:pt idx="277">
                  <c:v>46.136000000000003</c:v>
                </c:pt>
                <c:pt idx="278">
                  <c:v>46.141000000000005</c:v>
                </c:pt>
                <c:pt idx="279">
                  <c:v>46.042000000000002</c:v>
                </c:pt>
                <c:pt idx="280">
                  <c:v>46.065000000000012</c:v>
                </c:pt>
                <c:pt idx="281">
                  <c:v>46.259</c:v>
                </c:pt>
                <c:pt idx="282">
                  <c:v>46.176000000000002</c:v>
                </c:pt>
                <c:pt idx="283">
                  <c:v>46.056000000000004</c:v>
                </c:pt>
                <c:pt idx="284">
                  <c:v>45.714000000000006</c:v>
                </c:pt>
                <c:pt idx="285">
                  <c:v>46.121000000000002</c:v>
                </c:pt>
                <c:pt idx="286">
                  <c:v>46.15</c:v>
                </c:pt>
                <c:pt idx="287">
                  <c:v>46.072000000000003</c:v>
                </c:pt>
                <c:pt idx="288">
                  <c:v>46.204000000000001</c:v>
                </c:pt>
                <c:pt idx="289">
                  <c:v>46.149000000000001</c:v>
                </c:pt>
                <c:pt idx="290">
                  <c:v>46.24</c:v>
                </c:pt>
                <c:pt idx="291">
                  <c:v>46.372</c:v>
                </c:pt>
                <c:pt idx="292">
                  <c:v>46.341999999999999</c:v>
                </c:pt>
                <c:pt idx="293">
                  <c:v>46.29500000000013</c:v>
                </c:pt>
                <c:pt idx="294">
                  <c:v>46.369</c:v>
                </c:pt>
                <c:pt idx="295">
                  <c:v>46.509</c:v>
                </c:pt>
                <c:pt idx="296">
                  <c:v>46.378</c:v>
                </c:pt>
                <c:pt idx="297">
                  <c:v>46.537000000000006</c:v>
                </c:pt>
                <c:pt idx="298">
                  <c:v>46.478000000000002</c:v>
                </c:pt>
                <c:pt idx="299">
                  <c:v>46.349000000000004</c:v>
                </c:pt>
                <c:pt idx="300">
                  <c:v>46.511000000000003</c:v>
                </c:pt>
                <c:pt idx="301">
                  <c:v>46.591000000000001</c:v>
                </c:pt>
                <c:pt idx="302">
                  <c:v>46.55</c:v>
                </c:pt>
                <c:pt idx="303">
                  <c:v>46.676000000000002</c:v>
                </c:pt>
                <c:pt idx="304">
                  <c:v>46.690000000000012</c:v>
                </c:pt>
                <c:pt idx="305">
                  <c:v>46.561</c:v>
                </c:pt>
                <c:pt idx="306">
                  <c:v>46.851999999999997</c:v>
                </c:pt>
                <c:pt idx="307">
                  <c:v>46.796000000000063</c:v>
                </c:pt>
                <c:pt idx="308">
                  <c:v>46.779000000000003</c:v>
                </c:pt>
                <c:pt idx="309">
                  <c:v>46.819000000000003</c:v>
                </c:pt>
                <c:pt idx="310">
                  <c:v>46.924000000000007</c:v>
                </c:pt>
                <c:pt idx="311">
                  <c:v>46.757000000000005</c:v>
                </c:pt>
                <c:pt idx="312">
                  <c:v>46.775000000000013</c:v>
                </c:pt>
                <c:pt idx="313">
                  <c:v>46.89</c:v>
                </c:pt>
                <c:pt idx="314">
                  <c:v>46.85</c:v>
                </c:pt>
                <c:pt idx="315">
                  <c:v>46.919000000000004</c:v>
                </c:pt>
                <c:pt idx="316">
                  <c:v>46.945</c:v>
                </c:pt>
                <c:pt idx="317">
                  <c:v>46.919000000000004</c:v>
                </c:pt>
                <c:pt idx="318">
                  <c:v>46.945</c:v>
                </c:pt>
                <c:pt idx="319">
                  <c:v>46.96</c:v>
                </c:pt>
                <c:pt idx="320">
                  <c:v>46.91</c:v>
                </c:pt>
                <c:pt idx="321">
                  <c:v>46.909000000000006</c:v>
                </c:pt>
                <c:pt idx="322">
                  <c:v>47.134</c:v>
                </c:pt>
                <c:pt idx="323">
                  <c:v>46.98</c:v>
                </c:pt>
                <c:pt idx="324">
                  <c:v>46.956000000000003</c:v>
                </c:pt>
                <c:pt idx="325">
                  <c:v>46.981000000000002</c:v>
                </c:pt>
                <c:pt idx="326">
                  <c:v>47.014000000000003</c:v>
                </c:pt>
                <c:pt idx="327">
                  <c:v>46.957999999999998</c:v>
                </c:pt>
                <c:pt idx="328">
                  <c:v>46.989000000000004</c:v>
                </c:pt>
                <c:pt idx="329">
                  <c:v>46.903000000000006</c:v>
                </c:pt>
                <c:pt idx="330">
                  <c:v>46.831000000000003</c:v>
                </c:pt>
                <c:pt idx="331">
                  <c:v>46.851999999999997</c:v>
                </c:pt>
                <c:pt idx="332">
                  <c:v>46.993000000000002</c:v>
                </c:pt>
                <c:pt idx="333">
                  <c:v>47.113</c:v>
                </c:pt>
                <c:pt idx="334">
                  <c:v>46.927</c:v>
                </c:pt>
                <c:pt idx="335">
                  <c:v>46.65</c:v>
                </c:pt>
                <c:pt idx="336">
                  <c:v>46.819000000000003</c:v>
                </c:pt>
                <c:pt idx="337">
                  <c:v>46.884999999999998</c:v>
                </c:pt>
                <c:pt idx="338">
                  <c:v>46.473000000000006</c:v>
                </c:pt>
                <c:pt idx="339">
                  <c:v>46.957000000000001</c:v>
                </c:pt>
                <c:pt idx="340">
                  <c:v>46.914000000000001</c:v>
                </c:pt>
                <c:pt idx="341">
                  <c:v>46.792000000000129</c:v>
                </c:pt>
                <c:pt idx="342">
                  <c:v>46.853000000000002</c:v>
                </c:pt>
                <c:pt idx="343">
                  <c:v>46.78</c:v>
                </c:pt>
                <c:pt idx="344">
                  <c:v>46.637</c:v>
                </c:pt>
                <c:pt idx="345">
                  <c:v>46.879000000000005</c:v>
                </c:pt>
                <c:pt idx="346">
                  <c:v>46.82</c:v>
                </c:pt>
                <c:pt idx="347">
                  <c:v>46.636000000000003</c:v>
                </c:pt>
                <c:pt idx="348">
                  <c:v>46.705000000000013</c:v>
                </c:pt>
                <c:pt idx="349">
                  <c:v>46.831000000000003</c:v>
                </c:pt>
                <c:pt idx="350">
                  <c:v>46.663000000000011</c:v>
                </c:pt>
                <c:pt idx="351">
                  <c:v>46.585000000000001</c:v>
                </c:pt>
                <c:pt idx="352">
                  <c:v>46.528000000000013</c:v>
                </c:pt>
                <c:pt idx="353">
                  <c:v>46.699000000000012</c:v>
                </c:pt>
                <c:pt idx="354">
                  <c:v>46.553000000000004</c:v>
                </c:pt>
                <c:pt idx="355">
                  <c:v>46.606000000000002</c:v>
                </c:pt>
                <c:pt idx="356">
                  <c:v>46.627000000000002</c:v>
                </c:pt>
                <c:pt idx="357">
                  <c:v>46.563000000000002</c:v>
                </c:pt>
                <c:pt idx="358">
                  <c:v>46.621000000000002</c:v>
                </c:pt>
                <c:pt idx="359">
                  <c:v>46.571000000000005</c:v>
                </c:pt>
                <c:pt idx="360">
                  <c:v>46.506</c:v>
                </c:pt>
                <c:pt idx="361">
                  <c:v>46.497</c:v>
                </c:pt>
                <c:pt idx="362">
                  <c:v>45.93</c:v>
                </c:pt>
                <c:pt idx="363">
                  <c:v>46.608000000000011</c:v>
                </c:pt>
                <c:pt idx="364">
                  <c:v>46.917000000000002</c:v>
                </c:pt>
                <c:pt idx="365">
                  <c:v>46.56</c:v>
                </c:pt>
                <c:pt idx="366">
                  <c:v>46.462000000000003</c:v>
                </c:pt>
                <c:pt idx="367">
                  <c:v>46.641000000000005</c:v>
                </c:pt>
                <c:pt idx="368">
                  <c:v>46.591000000000001</c:v>
                </c:pt>
                <c:pt idx="369">
                  <c:v>46.532000000000011</c:v>
                </c:pt>
                <c:pt idx="370">
                  <c:v>46.450999999999993</c:v>
                </c:pt>
                <c:pt idx="371">
                  <c:v>46.42</c:v>
                </c:pt>
                <c:pt idx="372">
                  <c:v>46.555</c:v>
                </c:pt>
                <c:pt idx="373">
                  <c:v>46.417999999999999</c:v>
                </c:pt>
                <c:pt idx="374">
                  <c:v>46.396000000000001</c:v>
                </c:pt>
                <c:pt idx="375">
                  <c:v>46.465000000000003</c:v>
                </c:pt>
                <c:pt idx="376">
                  <c:v>46.379000000000005</c:v>
                </c:pt>
                <c:pt idx="377">
                  <c:v>46.387999999999998</c:v>
                </c:pt>
                <c:pt idx="378">
                  <c:v>46.507000000000005</c:v>
                </c:pt>
                <c:pt idx="379">
                  <c:v>46.565000000000012</c:v>
                </c:pt>
                <c:pt idx="380">
                  <c:v>46.496000000000002</c:v>
                </c:pt>
                <c:pt idx="381">
                  <c:v>46.567</c:v>
                </c:pt>
                <c:pt idx="382">
                  <c:v>46.423000000000002</c:v>
                </c:pt>
                <c:pt idx="383">
                  <c:v>46.468000000000011</c:v>
                </c:pt>
                <c:pt idx="384">
                  <c:v>46.568000000000012</c:v>
                </c:pt>
                <c:pt idx="385">
                  <c:v>46.438000000000002</c:v>
                </c:pt>
                <c:pt idx="386">
                  <c:v>46.481000000000002</c:v>
                </c:pt>
                <c:pt idx="387">
                  <c:v>46.502000000000002</c:v>
                </c:pt>
                <c:pt idx="388">
                  <c:v>46.557000000000002</c:v>
                </c:pt>
                <c:pt idx="389">
                  <c:v>46.626000000000012</c:v>
                </c:pt>
                <c:pt idx="390">
                  <c:v>46.434000000000005</c:v>
                </c:pt>
                <c:pt idx="391">
                  <c:v>46.615000000000002</c:v>
                </c:pt>
                <c:pt idx="392">
                  <c:v>46.567</c:v>
                </c:pt>
                <c:pt idx="393">
                  <c:v>46.528000000000013</c:v>
                </c:pt>
                <c:pt idx="394">
                  <c:v>46.516000000000005</c:v>
                </c:pt>
                <c:pt idx="395">
                  <c:v>46.477000000000004</c:v>
                </c:pt>
                <c:pt idx="396">
                  <c:v>46.552</c:v>
                </c:pt>
                <c:pt idx="397">
                  <c:v>46.633000000000003</c:v>
                </c:pt>
                <c:pt idx="398">
                  <c:v>46.602000000000011</c:v>
                </c:pt>
                <c:pt idx="399">
                  <c:v>46.609000000000002</c:v>
                </c:pt>
                <c:pt idx="400">
                  <c:v>46.599000000000011</c:v>
                </c:pt>
                <c:pt idx="401">
                  <c:v>46.504000000000005</c:v>
                </c:pt>
                <c:pt idx="402">
                  <c:v>46.65</c:v>
                </c:pt>
                <c:pt idx="403">
                  <c:v>46.645000000000003</c:v>
                </c:pt>
                <c:pt idx="404">
                  <c:v>46.627000000000002</c:v>
                </c:pt>
                <c:pt idx="405">
                  <c:v>46.484999999999999</c:v>
                </c:pt>
                <c:pt idx="406">
                  <c:v>46.547000000000004</c:v>
                </c:pt>
                <c:pt idx="407">
                  <c:v>46.55</c:v>
                </c:pt>
                <c:pt idx="408">
                  <c:v>46.556000000000004</c:v>
                </c:pt>
                <c:pt idx="409">
                  <c:v>46.395000000000003</c:v>
                </c:pt>
                <c:pt idx="410">
                  <c:v>46.419000000000004</c:v>
                </c:pt>
                <c:pt idx="411">
                  <c:v>46.399000000000001</c:v>
                </c:pt>
                <c:pt idx="412">
                  <c:v>46.492000000000012</c:v>
                </c:pt>
                <c:pt idx="413">
                  <c:v>46.425000000000011</c:v>
                </c:pt>
                <c:pt idx="414">
                  <c:v>46.44</c:v>
                </c:pt>
                <c:pt idx="415">
                  <c:v>46.556000000000004</c:v>
                </c:pt>
                <c:pt idx="416">
                  <c:v>46.449000000000005</c:v>
                </c:pt>
                <c:pt idx="417">
                  <c:v>46.392000000000003</c:v>
                </c:pt>
                <c:pt idx="418">
                  <c:v>46.558</c:v>
                </c:pt>
                <c:pt idx="419">
                  <c:v>46.519000000000005</c:v>
                </c:pt>
                <c:pt idx="420">
                  <c:v>46.529000000000003</c:v>
                </c:pt>
                <c:pt idx="421">
                  <c:v>46.448</c:v>
                </c:pt>
                <c:pt idx="422">
                  <c:v>46.311999999999998</c:v>
                </c:pt>
                <c:pt idx="423">
                  <c:v>46.421000000000006</c:v>
                </c:pt>
                <c:pt idx="424">
                  <c:v>46.484999999999999</c:v>
                </c:pt>
                <c:pt idx="425">
                  <c:v>46.551000000000002</c:v>
                </c:pt>
                <c:pt idx="426">
                  <c:v>46.272000000000013</c:v>
                </c:pt>
                <c:pt idx="427">
                  <c:v>46.564</c:v>
                </c:pt>
                <c:pt idx="428">
                  <c:v>46.444000000000003</c:v>
                </c:pt>
                <c:pt idx="429">
                  <c:v>46.369</c:v>
                </c:pt>
                <c:pt idx="430">
                  <c:v>46.350999999999999</c:v>
                </c:pt>
                <c:pt idx="431">
                  <c:v>46.515000000000001</c:v>
                </c:pt>
                <c:pt idx="432">
                  <c:v>46.31</c:v>
                </c:pt>
                <c:pt idx="433">
                  <c:v>46.379000000000005</c:v>
                </c:pt>
                <c:pt idx="434">
                  <c:v>46.559000000000005</c:v>
                </c:pt>
                <c:pt idx="435">
                  <c:v>46.417000000000002</c:v>
                </c:pt>
                <c:pt idx="436">
                  <c:v>46.471000000000004</c:v>
                </c:pt>
                <c:pt idx="437">
                  <c:v>46.444000000000003</c:v>
                </c:pt>
                <c:pt idx="438">
                  <c:v>46.17</c:v>
                </c:pt>
                <c:pt idx="439">
                  <c:v>46.386999999999993</c:v>
                </c:pt>
                <c:pt idx="440">
                  <c:v>46.522000000000013</c:v>
                </c:pt>
                <c:pt idx="441">
                  <c:v>46.35</c:v>
                </c:pt>
                <c:pt idx="442">
                  <c:v>46.494</c:v>
                </c:pt>
                <c:pt idx="443">
                  <c:v>46.464000000000006</c:v>
                </c:pt>
                <c:pt idx="444">
                  <c:v>46.301000000000002</c:v>
                </c:pt>
                <c:pt idx="445">
                  <c:v>46.456000000000003</c:v>
                </c:pt>
                <c:pt idx="446">
                  <c:v>46.4</c:v>
                </c:pt>
                <c:pt idx="447">
                  <c:v>46.509</c:v>
                </c:pt>
              </c:numCache>
            </c:numRef>
          </c:yVal>
          <c:smooth val="1"/>
        </c:ser>
        <c:dLbls>
          <c:showLegendKey val="0"/>
          <c:showVal val="0"/>
          <c:showCatName val="0"/>
          <c:showSerName val="0"/>
          <c:showPercent val="0"/>
          <c:showBubbleSize val="0"/>
        </c:dLbls>
        <c:axId val="165183872"/>
        <c:axId val="165185408"/>
      </c:scatterChart>
      <c:valAx>
        <c:axId val="165183872"/>
        <c:scaling>
          <c:orientation val="minMax"/>
          <c:max val="45"/>
          <c:min val="0"/>
        </c:scaling>
        <c:delete val="0"/>
        <c:axPos val="b"/>
        <c:numFmt formatCode="General" sourceLinked="1"/>
        <c:majorTickMark val="in"/>
        <c:minorTickMark val="none"/>
        <c:tickLblPos val="none"/>
        <c:txPr>
          <a:bodyPr rot="0" vert="horz"/>
          <a:lstStyle/>
          <a:p>
            <a:pPr>
              <a:defRPr/>
            </a:pPr>
            <a:endParaRPr lang="en-US"/>
          </a:p>
        </c:txPr>
        <c:crossAx val="165185408"/>
        <c:crosses val="autoZero"/>
        <c:crossBetween val="midCat"/>
        <c:majorUnit val="5"/>
        <c:minorUnit val="4"/>
      </c:valAx>
      <c:valAx>
        <c:axId val="165185408"/>
        <c:scaling>
          <c:orientation val="minMax"/>
          <c:max val="2"/>
          <c:min val="-2"/>
        </c:scaling>
        <c:delete val="0"/>
        <c:axPos val="l"/>
        <c:numFmt formatCode="General" sourceLinked="1"/>
        <c:majorTickMark val="out"/>
        <c:minorTickMark val="none"/>
        <c:tickLblPos val="nextTo"/>
        <c:crossAx val="165183872"/>
        <c:crossesAt val="0"/>
        <c:crossBetween val="midCat"/>
        <c:majorUnit val="2"/>
        <c:minorUnit val="0.4"/>
      </c:valAx>
      <c:spPr>
        <a:noFill/>
        <a:ln w="25400">
          <a:noFill/>
        </a:ln>
      </c:spPr>
    </c:plotArea>
    <c:plotVisOnly val="1"/>
    <c:dispBlanksAs val="gap"/>
    <c:showDLblsOverMax val="0"/>
  </c:chart>
  <c:spPr>
    <a:noFill/>
    <a:ln>
      <a:noFill/>
    </a:ln>
  </c:spPr>
  <c:txPr>
    <a:bodyPr/>
    <a:lstStyle/>
    <a:p>
      <a:pPr>
        <a:defRPr sz="1400">
          <a:solidFill>
            <a:schemeClr val="bg1">
              <a:lumMod val="85000"/>
            </a:schemeClr>
          </a:solidFill>
          <a:latin typeface="Segoe Condensed" pitchFamily="34" charset="0"/>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65956090615499"/>
          <c:y val="7.4016112569262174E-2"/>
          <c:w val="0.83516206628054679"/>
          <c:h val="0.70537802566345875"/>
        </c:manualLayout>
      </c:layout>
      <c:scatterChart>
        <c:scatterStyle val="smoothMarker"/>
        <c:varyColors val="0"/>
        <c:ser>
          <c:idx val="0"/>
          <c:order val="0"/>
          <c:spPr>
            <a:ln w="19050">
              <a:solidFill>
                <a:srgbClr val="92D050"/>
              </a:solidFill>
            </a:ln>
          </c:spPr>
          <c:marker>
            <c:symbol val="none"/>
          </c:marker>
          <c:dPt>
            <c:idx val="37"/>
            <c:bubble3D val="0"/>
            <c:spPr>
              <a:ln w="19050">
                <a:solidFill>
                  <a:srgbClr val="92D050"/>
                </a:solidFill>
                <a:prstDash val="sysDash"/>
              </a:ln>
            </c:spPr>
          </c:dPt>
          <c:xVal>
            <c:numRef>
              <c:f>faucetStreamToFile.csv!$A$1:$A$448</c:f>
              <c:numCache>
                <c:formatCode>General</c:formatCode>
                <c:ptCount val="448"/>
                <c:pt idx="0">
                  <c:v>1.0000000000000037E-3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1.0009999999999959</c:v>
                </c:pt>
                <c:pt idx="11">
                  <c:v>1.101</c:v>
                </c:pt>
                <c:pt idx="12">
                  <c:v>1.2009999999999956</c:v>
                </c:pt>
                <c:pt idx="13">
                  <c:v>1.3009999999999964</c:v>
                </c:pt>
                <c:pt idx="14">
                  <c:v>1.4009999999999951</c:v>
                </c:pt>
                <c:pt idx="15">
                  <c:v>1.5009999999999959</c:v>
                </c:pt>
                <c:pt idx="16">
                  <c:v>1.601</c:v>
                </c:pt>
                <c:pt idx="17">
                  <c:v>1.7009999999999956</c:v>
                </c:pt>
                <c:pt idx="18">
                  <c:v>1.8009999999999964</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faucetStreamToFile.csv!$C$1:$C$448</c:f>
              <c:numCache>
                <c:formatCode>General</c:formatCode>
                <c:ptCount val="448"/>
                <c:pt idx="0">
                  <c:v>46.578000000000003</c:v>
                </c:pt>
                <c:pt idx="1">
                  <c:v>46.585000000000001</c:v>
                </c:pt>
                <c:pt idx="2">
                  <c:v>46.591000000000001</c:v>
                </c:pt>
                <c:pt idx="3">
                  <c:v>46.595000000000013</c:v>
                </c:pt>
                <c:pt idx="4">
                  <c:v>46.6</c:v>
                </c:pt>
                <c:pt idx="5">
                  <c:v>46.604000000000006</c:v>
                </c:pt>
                <c:pt idx="6">
                  <c:v>46.601000000000006</c:v>
                </c:pt>
                <c:pt idx="7">
                  <c:v>46.597000000000001</c:v>
                </c:pt>
                <c:pt idx="8">
                  <c:v>46.592000000000013</c:v>
                </c:pt>
                <c:pt idx="9">
                  <c:v>46.586000000000006</c:v>
                </c:pt>
                <c:pt idx="10">
                  <c:v>46.581000000000003</c:v>
                </c:pt>
                <c:pt idx="11">
                  <c:v>46.575000000000003</c:v>
                </c:pt>
                <c:pt idx="12">
                  <c:v>46.574000000000005</c:v>
                </c:pt>
                <c:pt idx="13">
                  <c:v>46.575000000000003</c:v>
                </c:pt>
                <c:pt idx="14">
                  <c:v>46.579000000000001</c:v>
                </c:pt>
                <c:pt idx="15">
                  <c:v>46.585000000000001</c:v>
                </c:pt>
                <c:pt idx="16">
                  <c:v>46.593000000000011</c:v>
                </c:pt>
                <c:pt idx="17">
                  <c:v>46.603000000000002</c:v>
                </c:pt>
                <c:pt idx="18">
                  <c:v>46.614000000000004</c:v>
                </c:pt>
                <c:pt idx="19">
                  <c:v>46.627000000000002</c:v>
                </c:pt>
                <c:pt idx="20">
                  <c:v>46.641000000000005</c:v>
                </c:pt>
                <c:pt idx="21">
                  <c:v>46.658000000000001</c:v>
                </c:pt>
                <c:pt idx="22">
                  <c:v>46.675000000000011</c:v>
                </c:pt>
                <c:pt idx="23">
                  <c:v>46.692000000000114</c:v>
                </c:pt>
                <c:pt idx="24">
                  <c:v>46.711000000000006</c:v>
                </c:pt>
                <c:pt idx="25">
                  <c:v>46.730000000000011</c:v>
                </c:pt>
                <c:pt idx="26">
                  <c:v>46.731000000000002</c:v>
                </c:pt>
                <c:pt idx="27">
                  <c:v>46.563000000000002</c:v>
                </c:pt>
                <c:pt idx="28">
                  <c:v>46.442</c:v>
                </c:pt>
                <c:pt idx="29">
                  <c:v>46.39</c:v>
                </c:pt>
                <c:pt idx="30">
                  <c:v>46.224000000000011</c:v>
                </c:pt>
                <c:pt idx="31">
                  <c:v>46.096000000000011</c:v>
                </c:pt>
                <c:pt idx="32">
                  <c:v>46.055</c:v>
                </c:pt>
                <c:pt idx="33">
                  <c:v>45.97</c:v>
                </c:pt>
                <c:pt idx="34">
                  <c:v>45.898000000000003</c:v>
                </c:pt>
                <c:pt idx="35">
                  <c:v>45.898000000000003</c:v>
                </c:pt>
                <c:pt idx="36">
                  <c:v>45.878</c:v>
                </c:pt>
                <c:pt idx="37">
                  <c:v>45.896000000000001</c:v>
                </c:pt>
                <c:pt idx="38">
                  <c:v>45.816999999999993</c:v>
                </c:pt>
                <c:pt idx="39">
                  <c:v>45.664000000000001</c:v>
                </c:pt>
                <c:pt idx="40">
                  <c:v>45.617000000000004</c:v>
                </c:pt>
                <c:pt idx="41">
                  <c:v>45.529000000000003</c:v>
                </c:pt>
                <c:pt idx="42">
                  <c:v>45.392000000000003</c:v>
                </c:pt>
                <c:pt idx="43">
                  <c:v>45.325000000000003</c:v>
                </c:pt>
                <c:pt idx="44">
                  <c:v>45.259</c:v>
                </c:pt>
                <c:pt idx="45">
                  <c:v>45.151000000000003</c:v>
                </c:pt>
                <c:pt idx="46">
                  <c:v>45.083000000000006</c:v>
                </c:pt>
                <c:pt idx="47">
                  <c:v>45.038000000000011</c:v>
                </c:pt>
                <c:pt idx="48">
                  <c:v>44.965000000000003</c:v>
                </c:pt>
                <c:pt idx="49">
                  <c:v>44.911000000000001</c:v>
                </c:pt>
                <c:pt idx="50">
                  <c:v>44.88</c:v>
                </c:pt>
                <c:pt idx="51">
                  <c:v>44.839000000000006</c:v>
                </c:pt>
                <c:pt idx="52">
                  <c:v>44.804000000000002</c:v>
                </c:pt>
                <c:pt idx="53">
                  <c:v>44.786000000000001</c:v>
                </c:pt>
                <c:pt idx="54">
                  <c:v>44.765000000000114</c:v>
                </c:pt>
                <c:pt idx="55">
                  <c:v>44.746000000000002</c:v>
                </c:pt>
                <c:pt idx="56">
                  <c:v>44.742000000000012</c:v>
                </c:pt>
                <c:pt idx="57">
                  <c:v>44.739000000000011</c:v>
                </c:pt>
                <c:pt idx="58">
                  <c:v>44.735000000000063</c:v>
                </c:pt>
                <c:pt idx="59">
                  <c:v>44.739000000000011</c:v>
                </c:pt>
                <c:pt idx="60">
                  <c:v>44.749000000000002</c:v>
                </c:pt>
                <c:pt idx="61">
                  <c:v>44.760000000000012</c:v>
                </c:pt>
                <c:pt idx="62">
                  <c:v>44.778000000000013</c:v>
                </c:pt>
                <c:pt idx="63">
                  <c:v>44.8</c:v>
                </c:pt>
                <c:pt idx="64">
                  <c:v>44.823</c:v>
                </c:pt>
                <c:pt idx="65">
                  <c:v>44.850999999999999</c:v>
                </c:pt>
                <c:pt idx="66">
                  <c:v>44.884999999999998</c:v>
                </c:pt>
                <c:pt idx="67">
                  <c:v>44.919000000000004</c:v>
                </c:pt>
                <c:pt idx="68">
                  <c:v>44.956000000000003</c:v>
                </c:pt>
                <c:pt idx="69">
                  <c:v>44.996000000000002</c:v>
                </c:pt>
                <c:pt idx="70">
                  <c:v>45.04</c:v>
                </c:pt>
                <c:pt idx="71">
                  <c:v>45.086000000000006</c:v>
                </c:pt>
                <c:pt idx="72">
                  <c:v>45.133000000000003</c:v>
                </c:pt>
                <c:pt idx="73">
                  <c:v>45.182000000000002</c:v>
                </c:pt>
                <c:pt idx="74">
                  <c:v>45.233000000000011</c:v>
                </c:pt>
                <c:pt idx="75">
                  <c:v>45.286000000000001</c:v>
                </c:pt>
                <c:pt idx="76">
                  <c:v>45.338000000000001</c:v>
                </c:pt>
                <c:pt idx="77">
                  <c:v>45.39</c:v>
                </c:pt>
                <c:pt idx="78">
                  <c:v>45.442</c:v>
                </c:pt>
                <c:pt idx="79">
                  <c:v>45.493000000000002</c:v>
                </c:pt>
                <c:pt idx="80">
                  <c:v>45.543000000000006</c:v>
                </c:pt>
                <c:pt idx="81">
                  <c:v>45.593000000000011</c:v>
                </c:pt>
                <c:pt idx="82">
                  <c:v>45.64</c:v>
                </c:pt>
                <c:pt idx="83">
                  <c:v>45.687000000000005</c:v>
                </c:pt>
                <c:pt idx="84">
                  <c:v>45.733000000000011</c:v>
                </c:pt>
                <c:pt idx="85">
                  <c:v>45.778000000000013</c:v>
                </c:pt>
                <c:pt idx="86">
                  <c:v>45.821000000000005</c:v>
                </c:pt>
                <c:pt idx="87">
                  <c:v>45.861000000000004</c:v>
                </c:pt>
                <c:pt idx="88">
                  <c:v>45.901000000000003</c:v>
                </c:pt>
                <c:pt idx="89">
                  <c:v>45.939</c:v>
                </c:pt>
                <c:pt idx="90">
                  <c:v>45.973000000000006</c:v>
                </c:pt>
                <c:pt idx="91">
                  <c:v>46.007000000000005</c:v>
                </c:pt>
                <c:pt idx="92">
                  <c:v>46.041000000000004</c:v>
                </c:pt>
                <c:pt idx="93">
                  <c:v>46.071000000000005</c:v>
                </c:pt>
                <c:pt idx="94">
                  <c:v>46.101000000000006</c:v>
                </c:pt>
                <c:pt idx="95">
                  <c:v>46.127000000000002</c:v>
                </c:pt>
                <c:pt idx="96">
                  <c:v>46.153000000000006</c:v>
                </c:pt>
                <c:pt idx="97">
                  <c:v>46.177</c:v>
                </c:pt>
                <c:pt idx="98">
                  <c:v>46.195000000000114</c:v>
                </c:pt>
                <c:pt idx="99">
                  <c:v>46.213000000000001</c:v>
                </c:pt>
                <c:pt idx="100">
                  <c:v>46.229000000000013</c:v>
                </c:pt>
                <c:pt idx="101">
                  <c:v>46.242000000000012</c:v>
                </c:pt>
                <c:pt idx="102">
                  <c:v>46.254000000000005</c:v>
                </c:pt>
                <c:pt idx="103">
                  <c:v>46.263000000000012</c:v>
                </c:pt>
                <c:pt idx="104">
                  <c:v>46.268000000000114</c:v>
                </c:pt>
                <c:pt idx="105">
                  <c:v>46.27</c:v>
                </c:pt>
                <c:pt idx="106">
                  <c:v>46.27</c:v>
                </c:pt>
                <c:pt idx="107">
                  <c:v>46.265000000000114</c:v>
                </c:pt>
                <c:pt idx="108">
                  <c:v>46.260000000000012</c:v>
                </c:pt>
                <c:pt idx="109">
                  <c:v>46.252000000000002</c:v>
                </c:pt>
                <c:pt idx="110">
                  <c:v>46.244</c:v>
                </c:pt>
                <c:pt idx="111">
                  <c:v>46.235000000000063</c:v>
                </c:pt>
                <c:pt idx="112">
                  <c:v>46.223000000000013</c:v>
                </c:pt>
                <c:pt idx="113">
                  <c:v>46.21</c:v>
                </c:pt>
                <c:pt idx="114">
                  <c:v>46.194000000000003</c:v>
                </c:pt>
                <c:pt idx="115">
                  <c:v>46.177</c:v>
                </c:pt>
                <c:pt idx="116">
                  <c:v>46.158000000000001</c:v>
                </c:pt>
                <c:pt idx="117">
                  <c:v>46.135000000000012</c:v>
                </c:pt>
                <c:pt idx="118">
                  <c:v>46.111000000000004</c:v>
                </c:pt>
                <c:pt idx="119">
                  <c:v>46.087000000000003</c:v>
                </c:pt>
                <c:pt idx="120">
                  <c:v>46.061</c:v>
                </c:pt>
                <c:pt idx="121">
                  <c:v>46.035000000000011</c:v>
                </c:pt>
                <c:pt idx="122">
                  <c:v>46.01</c:v>
                </c:pt>
                <c:pt idx="123">
                  <c:v>45.984999999999999</c:v>
                </c:pt>
                <c:pt idx="124">
                  <c:v>45.959000000000003</c:v>
                </c:pt>
                <c:pt idx="125">
                  <c:v>45.934000000000005</c:v>
                </c:pt>
                <c:pt idx="126">
                  <c:v>45.907000000000004</c:v>
                </c:pt>
                <c:pt idx="127">
                  <c:v>45.881999999999998</c:v>
                </c:pt>
                <c:pt idx="128">
                  <c:v>45.856999999999999</c:v>
                </c:pt>
                <c:pt idx="129">
                  <c:v>45.833000000000006</c:v>
                </c:pt>
                <c:pt idx="130">
                  <c:v>45.805</c:v>
                </c:pt>
                <c:pt idx="131">
                  <c:v>45.781000000000006</c:v>
                </c:pt>
                <c:pt idx="132">
                  <c:v>45.756</c:v>
                </c:pt>
                <c:pt idx="133">
                  <c:v>45.732000000000063</c:v>
                </c:pt>
                <c:pt idx="134">
                  <c:v>45.71</c:v>
                </c:pt>
                <c:pt idx="135">
                  <c:v>45.687000000000005</c:v>
                </c:pt>
                <c:pt idx="136">
                  <c:v>45.666000000000011</c:v>
                </c:pt>
                <c:pt idx="137">
                  <c:v>45.648000000000003</c:v>
                </c:pt>
                <c:pt idx="138">
                  <c:v>45.628000000000114</c:v>
                </c:pt>
                <c:pt idx="139">
                  <c:v>45.61</c:v>
                </c:pt>
                <c:pt idx="140">
                  <c:v>45.598000000000013</c:v>
                </c:pt>
                <c:pt idx="141">
                  <c:v>45.583000000000006</c:v>
                </c:pt>
                <c:pt idx="142">
                  <c:v>45.567</c:v>
                </c:pt>
                <c:pt idx="143">
                  <c:v>45.555</c:v>
                </c:pt>
                <c:pt idx="144">
                  <c:v>45.545000000000002</c:v>
                </c:pt>
                <c:pt idx="145">
                  <c:v>45.535000000000011</c:v>
                </c:pt>
                <c:pt idx="146">
                  <c:v>45.526000000000003</c:v>
                </c:pt>
                <c:pt idx="147">
                  <c:v>45.518000000000001</c:v>
                </c:pt>
                <c:pt idx="148">
                  <c:v>45.511000000000003</c:v>
                </c:pt>
                <c:pt idx="149">
                  <c:v>45.508000000000003</c:v>
                </c:pt>
                <c:pt idx="150">
                  <c:v>45.504000000000005</c:v>
                </c:pt>
                <c:pt idx="151">
                  <c:v>45.501000000000005</c:v>
                </c:pt>
                <c:pt idx="152">
                  <c:v>45.502000000000002</c:v>
                </c:pt>
                <c:pt idx="153">
                  <c:v>45.499000000000002</c:v>
                </c:pt>
                <c:pt idx="154">
                  <c:v>45.497</c:v>
                </c:pt>
                <c:pt idx="155">
                  <c:v>45.499000000000002</c:v>
                </c:pt>
                <c:pt idx="156">
                  <c:v>45.499000000000002</c:v>
                </c:pt>
                <c:pt idx="157">
                  <c:v>45.498000000000012</c:v>
                </c:pt>
                <c:pt idx="158">
                  <c:v>45.503</c:v>
                </c:pt>
                <c:pt idx="159">
                  <c:v>45.508000000000003</c:v>
                </c:pt>
                <c:pt idx="160">
                  <c:v>45.512</c:v>
                </c:pt>
                <c:pt idx="161">
                  <c:v>45.519000000000005</c:v>
                </c:pt>
                <c:pt idx="162">
                  <c:v>45.527000000000001</c:v>
                </c:pt>
                <c:pt idx="163">
                  <c:v>45.534000000000006</c:v>
                </c:pt>
                <c:pt idx="164">
                  <c:v>45.541000000000004</c:v>
                </c:pt>
                <c:pt idx="165">
                  <c:v>45.55</c:v>
                </c:pt>
                <c:pt idx="166">
                  <c:v>45.558</c:v>
                </c:pt>
                <c:pt idx="167">
                  <c:v>45.565000000000012</c:v>
                </c:pt>
                <c:pt idx="168">
                  <c:v>45.573</c:v>
                </c:pt>
                <c:pt idx="169">
                  <c:v>45.579000000000001</c:v>
                </c:pt>
                <c:pt idx="170">
                  <c:v>45.589000000000006</c:v>
                </c:pt>
                <c:pt idx="171">
                  <c:v>45.599000000000011</c:v>
                </c:pt>
                <c:pt idx="172">
                  <c:v>45.609000000000002</c:v>
                </c:pt>
                <c:pt idx="173">
                  <c:v>45.619</c:v>
                </c:pt>
                <c:pt idx="174">
                  <c:v>45.628000000000114</c:v>
                </c:pt>
                <c:pt idx="175">
                  <c:v>45.635000000000012</c:v>
                </c:pt>
                <c:pt idx="176">
                  <c:v>45.64</c:v>
                </c:pt>
                <c:pt idx="177">
                  <c:v>45.645000000000003</c:v>
                </c:pt>
                <c:pt idx="178">
                  <c:v>45.648000000000003</c:v>
                </c:pt>
                <c:pt idx="179">
                  <c:v>45.651000000000003</c:v>
                </c:pt>
                <c:pt idx="180">
                  <c:v>45.652000000000001</c:v>
                </c:pt>
                <c:pt idx="181">
                  <c:v>45.654000000000003</c:v>
                </c:pt>
                <c:pt idx="182">
                  <c:v>45.655000000000001</c:v>
                </c:pt>
                <c:pt idx="183">
                  <c:v>45.658000000000001</c:v>
                </c:pt>
                <c:pt idx="184">
                  <c:v>45.661000000000001</c:v>
                </c:pt>
                <c:pt idx="185">
                  <c:v>45.661000000000001</c:v>
                </c:pt>
                <c:pt idx="186">
                  <c:v>45.659000000000006</c:v>
                </c:pt>
                <c:pt idx="187">
                  <c:v>45.655000000000001</c:v>
                </c:pt>
                <c:pt idx="188">
                  <c:v>45.65</c:v>
                </c:pt>
                <c:pt idx="189">
                  <c:v>45.644000000000005</c:v>
                </c:pt>
                <c:pt idx="190">
                  <c:v>45.637</c:v>
                </c:pt>
                <c:pt idx="191">
                  <c:v>45.627000000000002</c:v>
                </c:pt>
                <c:pt idx="192">
                  <c:v>45.619</c:v>
                </c:pt>
                <c:pt idx="193">
                  <c:v>45.606000000000002</c:v>
                </c:pt>
                <c:pt idx="194">
                  <c:v>45.594000000000001</c:v>
                </c:pt>
                <c:pt idx="195">
                  <c:v>45.582000000000001</c:v>
                </c:pt>
                <c:pt idx="196">
                  <c:v>45.571000000000005</c:v>
                </c:pt>
                <c:pt idx="197">
                  <c:v>45.56</c:v>
                </c:pt>
                <c:pt idx="198">
                  <c:v>45.558</c:v>
                </c:pt>
                <c:pt idx="199">
                  <c:v>45.619</c:v>
                </c:pt>
                <c:pt idx="200">
                  <c:v>45.868000000000002</c:v>
                </c:pt>
                <c:pt idx="201">
                  <c:v>45.96</c:v>
                </c:pt>
                <c:pt idx="202">
                  <c:v>46.044000000000004</c:v>
                </c:pt>
                <c:pt idx="203">
                  <c:v>46.269000000000013</c:v>
                </c:pt>
                <c:pt idx="204">
                  <c:v>46.393000000000001</c:v>
                </c:pt>
                <c:pt idx="205">
                  <c:v>46.437000000000005</c:v>
                </c:pt>
                <c:pt idx="206">
                  <c:v>46.555</c:v>
                </c:pt>
                <c:pt idx="207">
                  <c:v>46.627000000000002</c:v>
                </c:pt>
                <c:pt idx="208">
                  <c:v>46.606000000000002</c:v>
                </c:pt>
                <c:pt idx="209">
                  <c:v>46.624000000000002</c:v>
                </c:pt>
                <c:pt idx="210">
                  <c:v>46.612000000000002</c:v>
                </c:pt>
                <c:pt idx="211">
                  <c:v>46.754000000000005</c:v>
                </c:pt>
                <c:pt idx="212">
                  <c:v>46.857999999999997</c:v>
                </c:pt>
                <c:pt idx="213">
                  <c:v>46.87</c:v>
                </c:pt>
                <c:pt idx="214">
                  <c:v>46.965000000000003</c:v>
                </c:pt>
                <c:pt idx="215">
                  <c:v>47.083000000000006</c:v>
                </c:pt>
                <c:pt idx="216">
                  <c:v>47.123000000000012</c:v>
                </c:pt>
                <c:pt idx="217">
                  <c:v>47.187000000000005</c:v>
                </c:pt>
                <c:pt idx="218">
                  <c:v>47.296000000000063</c:v>
                </c:pt>
                <c:pt idx="219">
                  <c:v>47.347999999999999</c:v>
                </c:pt>
                <c:pt idx="220">
                  <c:v>47.380999999999993</c:v>
                </c:pt>
                <c:pt idx="221">
                  <c:v>47.466000000000001</c:v>
                </c:pt>
                <c:pt idx="222">
                  <c:v>47.527000000000001</c:v>
                </c:pt>
                <c:pt idx="223">
                  <c:v>47.55</c:v>
                </c:pt>
                <c:pt idx="224">
                  <c:v>47.601000000000006</c:v>
                </c:pt>
                <c:pt idx="225">
                  <c:v>47.651000000000003</c:v>
                </c:pt>
                <c:pt idx="226">
                  <c:v>47.672000000000011</c:v>
                </c:pt>
                <c:pt idx="227">
                  <c:v>47.704000000000001</c:v>
                </c:pt>
                <c:pt idx="228">
                  <c:v>47.738000000000063</c:v>
                </c:pt>
                <c:pt idx="229">
                  <c:v>47.744</c:v>
                </c:pt>
                <c:pt idx="230">
                  <c:v>47.753</c:v>
                </c:pt>
                <c:pt idx="231">
                  <c:v>47.766000000000012</c:v>
                </c:pt>
                <c:pt idx="232">
                  <c:v>47.761000000000003</c:v>
                </c:pt>
                <c:pt idx="233">
                  <c:v>47.75</c:v>
                </c:pt>
                <c:pt idx="234">
                  <c:v>47.742000000000012</c:v>
                </c:pt>
                <c:pt idx="235">
                  <c:v>47.722000000000129</c:v>
                </c:pt>
                <c:pt idx="236">
                  <c:v>47.697000000000003</c:v>
                </c:pt>
                <c:pt idx="237">
                  <c:v>47.674000000000007</c:v>
                </c:pt>
                <c:pt idx="238">
                  <c:v>47.641000000000005</c:v>
                </c:pt>
                <c:pt idx="239">
                  <c:v>47.602000000000011</c:v>
                </c:pt>
                <c:pt idx="240">
                  <c:v>47.562000000000012</c:v>
                </c:pt>
                <c:pt idx="241">
                  <c:v>47.519000000000005</c:v>
                </c:pt>
                <c:pt idx="242">
                  <c:v>47.468000000000011</c:v>
                </c:pt>
                <c:pt idx="243">
                  <c:v>47.417999999999999</c:v>
                </c:pt>
                <c:pt idx="244">
                  <c:v>47.365000000000002</c:v>
                </c:pt>
                <c:pt idx="245">
                  <c:v>47.308</c:v>
                </c:pt>
                <c:pt idx="246">
                  <c:v>47.253</c:v>
                </c:pt>
                <c:pt idx="247">
                  <c:v>47.195000000000114</c:v>
                </c:pt>
                <c:pt idx="248">
                  <c:v>47.136000000000003</c:v>
                </c:pt>
                <c:pt idx="249">
                  <c:v>47.076000000000001</c:v>
                </c:pt>
                <c:pt idx="250">
                  <c:v>47.019000000000005</c:v>
                </c:pt>
                <c:pt idx="251">
                  <c:v>46.959000000000003</c:v>
                </c:pt>
                <c:pt idx="252">
                  <c:v>46.9</c:v>
                </c:pt>
                <c:pt idx="253">
                  <c:v>46.841999999999999</c:v>
                </c:pt>
                <c:pt idx="254">
                  <c:v>46.785000000000011</c:v>
                </c:pt>
                <c:pt idx="255">
                  <c:v>46.732000000000063</c:v>
                </c:pt>
                <c:pt idx="256">
                  <c:v>46.679000000000002</c:v>
                </c:pt>
                <c:pt idx="257">
                  <c:v>46.626000000000012</c:v>
                </c:pt>
                <c:pt idx="258">
                  <c:v>46.575000000000003</c:v>
                </c:pt>
                <c:pt idx="259">
                  <c:v>46.526000000000003</c:v>
                </c:pt>
                <c:pt idx="260">
                  <c:v>46.48</c:v>
                </c:pt>
                <c:pt idx="261">
                  <c:v>46.436</c:v>
                </c:pt>
                <c:pt idx="262">
                  <c:v>46.394000000000005</c:v>
                </c:pt>
                <c:pt idx="263">
                  <c:v>46.354999999999997</c:v>
                </c:pt>
                <c:pt idx="264">
                  <c:v>46.316999999999993</c:v>
                </c:pt>
                <c:pt idx="265">
                  <c:v>46.282000000000011</c:v>
                </c:pt>
                <c:pt idx="266">
                  <c:v>46.249000000000002</c:v>
                </c:pt>
                <c:pt idx="267">
                  <c:v>46.220000000000013</c:v>
                </c:pt>
                <c:pt idx="268">
                  <c:v>46.192000000000114</c:v>
                </c:pt>
                <c:pt idx="269">
                  <c:v>46.168000000000013</c:v>
                </c:pt>
                <c:pt idx="270">
                  <c:v>46.145000000000003</c:v>
                </c:pt>
                <c:pt idx="271">
                  <c:v>46.125000000000114</c:v>
                </c:pt>
                <c:pt idx="272">
                  <c:v>46.109000000000002</c:v>
                </c:pt>
                <c:pt idx="273">
                  <c:v>46.097000000000001</c:v>
                </c:pt>
                <c:pt idx="274">
                  <c:v>46.088000000000001</c:v>
                </c:pt>
                <c:pt idx="275">
                  <c:v>46.081000000000003</c:v>
                </c:pt>
                <c:pt idx="276">
                  <c:v>46.076000000000001</c:v>
                </c:pt>
                <c:pt idx="277">
                  <c:v>46.072000000000003</c:v>
                </c:pt>
                <c:pt idx="278">
                  <c:v>46.071000000000005</c:v>
                </c:pt>
                <c:pt idx="279">
                  <c:v>46.072000000000003</c:v>
                </c:pt>
                <c:pt idx="280">
                  <c:v>46.077000000000005</c:v>
                </c:pt>
                <c:pt idx="281">
                  <c:v>46.084000000000003</c:v>
                </c:pt>
                <c:pt idx="282">
                  <c:v>46.094000000000001</c:v>
                </c:pt>
                <c:pt idx="283">
                  <c:v>46.108000000000011</c:v>
                </c:pt>
                <c:pt idx="284">
                  <c:v>46.124000000000002</c:v>
                </c:pt>
                <c:pt idx="285">
                  <c:v>46.142000000000003</c:v>
                </c:pt>
                <c:pt idx="286">
                  <c:v>46.163000000000011</c:v>
                </c:pt>
                <c:pt idx="287">
                  <c:v>46.184000000000005</c:v>
                </c:pt>
                <c:pt idx="288">
                  <c:v>46.206000000000003</c:v>
                </c:pt>
                <c:pt idx="289">
                  <c:v>46.229000000000013</c:v>
                </c:pt>
                <c:pt idx="290">
                  <c:v>46.255000000000003</c:v>
                </c:pt>
                <c:pt idx="291">
                  <c:v>46.281000000000006</c:v>
                </c:pt>
                <c:pt idx="292">
                  <c:v>46.308</c:v>
                </c:pt>
                <c:pt idx="293">
                  <c:v>46.34</c:v>
                </c:pt>
                <c:pt idx="294">
                  <c:v>46.373000000000005</c:v>
                </c:pt>
                <c:pt idx="295">
                  <c:v>46.406000000000006</c:v>
                </c:pt>
                <c:pt idx="296">
                  <c:v>46.438000000000002</c:v>
                </c:pt>
                <c:pt idx="297">
                  <c:v>46.47</c:v>
                </c:pt>
                <c:pt idx="298">
                  <c:v>46.503</c:v>
                </c:pt>
                <c:pt idx="299">
                  <c:v>46.534000000000006</c:v>
                </c:pt>
                <c:pt idx="300">
                  <c:v>46.564</c:v>
                </c:pt>
                <c:pt idx="301">
                  <c:v>46.594000000000001</c:v>
                </c:pt>
                <c:pt idx="302">
                  <c:v>46.623000000000012</c:v>
                </c:pt>
                <c:pt idx="303">
                  <c:v>46.654000000000003</c:v>
                </c:pt>
                <c:pt idx="304">
                  <c:v>46.684000000000005</c:v>
                </c:pt>
                <c:pt idx="305">
                  <c:v>46.714000000000006</c:v>
                </c:pt>
                <c:pt idx="306">
                  <c:v>46.744</c:v>
                </c:pt>
                <c:pt idx="307">
                  <c:v>46.77</c:v>
                </c:pt>
                <c:pt idx="308">
                  <c:v>46.79500000000013</c:v>
                </c:pt>
                <c:pt idx="309">
                  <c:v>46.819000000000003</c:v>
                </c:pt>
                <c:pt idx="310">
                  <c:v>46.841000000000001</c:v>
                </c:pt>
                <c:pt idx="311">
                  <c:v>46.862000000000002</c:v>
                </c:pt>
                <c:pt idx="312">
                  <c:v>46.88</c:v>
                </c:pt>
                <c:pt idx="313">
                  <c:v>46.894000000000005</c:v>
                </c:pt>
                <c:pt idx="314">
                  <c:v>46.911000000000001</c:v>
                </c:pt>
                <c:pt idx="315">
                  <c:v>46.925000000000011</c:v>
                </c:pt>
                <c:pt idx="316">
                  <c:v>46.94</c:v>
                </c:pt>
                <c:pt idx="317">
                  <c:v>46.953000000000003</c:v>
                </c:pt>
                <c:pt idx="318">
                  <c:v>46.966000000000001</c:v>
                </c:pt>
                <c:pt idx="319">
                  <c:v>46.975000000000001</c:v>
                </c:pt>
                <c:pt idx="320">
                  <c:v>46.983000000000004</c:v>
                </c:pt>
                <c:pt idx="321">
                  <c:v>46.99</c:v>
                </c:pt>
                <c:pt idx="322">
                  <c:v>46.995000000000012</c:v>
                </c:pt>
                <c:pt idx="323">
                  <c:v>46.997</c:v>
                </c:pt>
                <c:pt idx="324">
                  <c:v>46.997</c:v>
                </c:pt>
                <c:pt idx="325">
                  <c:v>46.996000000000002</c:v>
                </c:pt>
                <c:pt idx="326">
                  <c:v>46.993000000000002</c:v>
                </c:pt>
                <c:pt idx="327">
                  <c:v>46.99</c:v>
                </c:pt>
                <c:pt idx="328">
                  <c:v>46.987000000000002</c:v>
                </c:pt>
                <c:pt idx="329">
                  <c:v>46.983000000000004</c:v>
                </c:pt>
                <c:pt idx="330">
                  <c:v>46.977000000000004</c:v>
                </c:pt>
                <c:pt idx="331">
                  <c:v>46.97</c:v>
                </c:pt>
                <c:pt idx="332">
                  <c:v>46.964000000000006</c:v>
                </c:pt>
                <c:pt idx="333">
                  <c:v>46.956000000000003</c:v>
                </c:pt>
                <c:pt idx="334">
                  <c:v>46.945</c:v>
                </c:pt>
                <c:pt idx="335">
                  <c:v>46.934000000000005</c:v>
                </c:pt>
                <c:pt idx="336">
                  <c:v>46.923000000000002</c:v>
                </c:pt>
                <c:pt idx="337">
                  <c:v>46.909000000000006</c:v>
                </c:pt>
                <c:pt idx="338">
                  <c:v>46.895000000000003</c:v>
                </c:pt>
                <c:pt idx="339">
                  <c:v>46.881999999999998</c:v>
                </c:pt>
                <c:pt idx="340">
                  <c:v>46.868000000000002</c:v>
                </c:pt>
                <c:pt idx="341">
                  <c:v>46.851999999999997</c:v>
                </c:pt>
                <c:pt idx="342">
                  <c:v>46.837000000000003</c:v>
                </c:pt>
                <c:pt idx="343">
                  <c:v>46.82</c:v>
                </c:pt>
                <c:pt idx="344">
                  <c:v>46.804000000000002</c:v>
                </c:pt>
                <c:pt idx="345">
                  <c:v>46.787000000000006</c:v>
                </c:pt>
                <c:pt idx="346">
                  <c:v>46.769000000000013</c:v>
                </c:pt>
                <c:pt idx="347">
                  <c:v>46.753</c:v>
                </c:pt>
                <c:pt idx="348">
                  <c:v>46.735000000000063</c:v>
                </c:pt>
                <c:pt idx="349">
                  <c:v>46.717000000000006</c:v>
                </c:pt>
                <c:pt idx="350">
                  <c:v>46.699000000000012</c:v>
                </c:pt>
                <c:pt idx="351">
                  <c:v>46.682000000000002</c:v>
                </c:pt>
                <c:pt idx="352">
                  <c:v>46.666000000000011</c:v>
                </c:pt>
                <c:pt idx="353">
                  <c:v>46.651000000000003</c:v>
                </c:pt>
                <c:pt idx="354">
                  <c:v>46.636000000000003</c:v>
                </c:pt>
                <c:pt idx="355">
                  <c:v>46.621000000000002</c:v>
                </c:pt>
                <c:pt idx="356">
                  <c:v>46.608000000000011</c:v>
                </c:pt>
                <c:pt idx="357">
                  <c:v>46.593000000000011</c:v>
                </c:pt>
                <c:pt idx="358">
                  <c:v>46.581000000000003</c:v>
                </c:pt>
                <c:pt idx="359">
                  <c:v>46.568000000000012</c:v>
                </c:pt>
                <c:pt idx="360">
                  <c:v>46.557000000000002</c:v>
                </c:pt>
                <c:pt idx="361">
                  <c:v>46.546000000000006</c:v>
                </c:pt>
                <c:pt idx="362">
                  <c:v>46.537000000000006</c:v>
                </c:pt>
                <c:pt idx="363">
                  <c:v>46.531000000000006</c:v>
                </c:pt>
                <c:pt idx="364">
                  <c:v>46.526000000000003</c:v>
                </c:pt>
                <c:pt idx="365">
                  <c:v>46.52</c:v>
                </c:pt>
                <c:pt idx="366">
                  <c:v>46.515000000000001</c:v>
                </c:pt>
                <c:pt idx="367">
                  <c:v>46.51</c:v>
                </c:pt>
                <c:pt idx="368">
                  <c:v>46.505000000000003</c:v>
                </c:pt>
                <c:pt idx="369">
                  <c:v>46.5</c:v>
                </c:pt>
                <c:pt idx="370">
                  <c:v>46.497</c:v>
                </c:pt>
                <c:pt idx="371">
                  <c:v>46.495000000000012</c:v>
                </c:pt>
                <c:pt idx="372">
                  <c:v>46.494</c:v>
                </c:pt>
                <c:pt idx="373">
                  <c:v>46.494</c:v>
                </c:pt>
                <c:pt idx="374">
                  <c:v>46.497</c:v>
                </c:pt>
                <c:pt idx="375">
                  <c:v>46.5</c:v>
                </c:pt>
                <c:pt idx="376">
                  <c:v>46.503</c:v>
                </c:pt>
                <c:pt idx="377">
                  <c:v>46.505000000000003</c:v>
                </c:pt>
                <c:pt idx="378">
                  <c:v>46.508000000000003</c:v>
                </c:pt>
                <c:pt idx="379">
                  <c:v>46.513000000000005</c:v>
                </c:pt>
                <c:pt idx="380">
                  <c:v>46.517000000000003</c:v>
                </c:pt>
                <c:pt idx="381">
                  <c:v>46.522000000000013</c:v>
                </c:pt>
                <c:pt idx="382">
                  <c:v>46.526000000000003</c:v>
                </c:pt>
                <c:pt idx="383">
                  <c:v>46.532000000000011</c:v>
                </c:pt>
                <c:pt idx="384">
                  <c:v>46.537000000000006</c:v>
                </c:pt>
                <c:pt idx="385">
                  <c:v>46.542000000000002</c:v>
                </c:pt>
                <c:pt idx="386">
                  <c:v>46.546000000000006</c:v>
                </c:pt>
                <c:pt idx="387">
                  <c:v>46.551000000000002</c:v>
                </c:pt>
                <c:pt idx="388">
                  <c:v>46.555</c:v>
                </c:pt>
                <c:pt idx="389">
                  <c:v>46.558</c:v>
                </c:pt>
                <c:pt idx="390">
                  <c:v>46.563000000000002</c:v>
                </c:pt>
                <c:pt idx="391">
                  <c:v>46.568000000000012</c:v>
                </c:pt>
                <c:pt idx="392">
                  <c:v>46.572000000000003</c:v>
                </c:pt>
                <c:pt idx="393">
                  <c:v>46.576000000000001</c:v>
                </c:pt>
                <c:pt idx="394">
                  <c:v>46.579000000000001</c:v>
                </c:pt>
                <c:pt idx="395">
                  <c:v>46.582000000000001</c:v>
                </c:pt>
                <c:pt idx="396">
                  <c:v>46.586000000000006</c:v>
                </c:pt>
                <c:pt idx="397">
                  <c:v>46.589000000000006</c:v>
                </c:pt>
                <c:pt idx="398">
                  <c:v>46.591000000000001</c:v>
                </c:pt>
                <c:pt idx="399">
                  <c:v>46.591000000000001</c:v>
                </c:pt>
                <c:pt idx="400">
                  <c:v>46.59</c:v>
                </c:pt>
                <c:pt idx="401">
                  <c:v>46.589000000000006</c:v>
                </c:pt>
                <c:pt idx="402">
                  <c:v>46.587000000000003</c:v>
                </c:pt>
                <c:pt idx="403">
                  <c:v>46.583000000000006</c:v>
                </c:pt>
                <c:pt idx="404">
                  <c:v>46.578000000000003</c:v>
                </c:pt>
                <c:pt idx="405">
                  <c:v>46.575000000000003</c:v>
                </c:pt>
                <c:pt idx="406">
                  <c:v>46.57</c:v>
                </c:pt>
                <c:pt idx="407">
                  <c:v>46.566000000000003</c:v>
                </c:pt>
                <c:pt idx="408">
                  <c:v>46.563000000000002</c:v>
                </c:pt>
                <c:pt idx="409">
                  <c:v>46.56</c:v>
                </c:pt>
                <c:pt idx="410">
                  <c:v>46.557000000000002</c:v>
                </c:pt>
                <c:pt idx="411">
                  <c:v>46.552</c:v>
                </c:pt>
                <c:pt idx="412">
                  <c:v>46.547000000000004</c:v>
                </c:pt>
                <c:pt idx="413">
                  <c:v>46.542000000000002</c:v>
                </c:pt>
                <c:pt idx="414">
                  <c:v>46.535000000000011</c:v>
                </c:pt>
                <c:pt idx="415">
                  <c:v>46.526000000000003</c:v>
                </c:pt>
                <c:pt idx="416">
                  <c:v>46.518000000000001</c:v>
                </c:pt>
                <c:pt idx="417">
                  <c:v>46.508000000000003</c:v>
                </c:pt>
                <c:pt idx="418">
                  <c:v>46.499000000000002</c:v>
                </c:pt>
                <c:pt idx="419">
                  <c:v>46.489000000000004</c:v>
                </c:pt>
                <c:pt idx="420">
                  <c:v>46.48</c:v>
                </c:pt>
                <c:pt idx="421">
                  <c:v>46.469000000000001</c:v>
                </c:pt>
                <c:pt idx="422">
                  <c:v>46.46</c:v>
                </c:pt>
                <c:pt idx="423">
                  <c:v>46.450999999999993</c:v>
                </c:pt>
                <c:pt idx="424">
                  <c:v>46.443000000000005</c:v>
                </c:pt>
                <c:pt idx="425">
                  <c:v>46.435000000000002</c:v>
                </c:pt>
                <c:pt idx="426">
                  <c:v>46.429000000000002</c:v>
                </c:pt>
                <c:pt idx="427">
                  <c:v>46.424000000000007</c:v>
                </c:pt>
                <c:pt idx="428">
                  <c:v>46.417000000000002</c:v>
                </c:pt>
                <c:pt idx="429">
                  <c:v>46.411999999999999</c:v>
                </c:pt>
                <c:pt idx="430">
                  <c:v>46.408000000000001</c:v>
                </c:pt>
                <c:pt idx="431">
                  <c:v>46.404000000000003</c:v>
                </c:pt>
                <c:pt idx="432">
                  <c:v>46.399000000000001</c:v>
                </c:pt>
                <c:pt idx="433">
                  <c:v>46.396000000000001</c:v>
                </c:pt>
                <c:pt idx="434">
                  <c:v>46.393000000000001</c:v>
                </c:pt>
                <c:pt idx="435">
                  <c:v>46.393000000000001</c:v>
                </c:pt>
                <c:pt idx="436">
                  <c:v>46.394000000000005</c:v>
                </c:pt>
                <c:pt idx="437">
                  <c:v>46.396000000000001</c:v>
                </c:pt>
                <c:pt idx="438">
                  <c:v>46.403000000000006</c:v>
                </c:pt>
                <c:pt idx="439">
                  <c:v>46.409000000000006</c:v>
                </c:pt>
                <c:pt idx="440">
                  <c:v>46.414999999999999</c:v>
                </c:pt>
                <c:pt idx="441">
                  <c:v>46.422000000000011</c:v>
                </c:pt>
                <c:pt idx="442">
                  <c:v>46.431000000000004</c:v>
                </c:pt>
                <c:pt idx="443">
                  <c:v>46.44</c:v>
                </c:pt>
                <c:pt idx="444">
                  <c:v>46.450999999999993</c:v>
                </c:pt>
                <c:pt idx="445">
                  <c:v>46.461000000000006</c:v>
                </c:pt>
                <c:pt idx="446">
                  <c:v>46.474000000000004</c:v>
                </c:pt>
                <c:pt idx="447">
                  <c:v>46.488</c:v>
                </c:pt>
              </c:numCache>
            </c:numRef>
          </c:yVal>
          <c:smooth val="1"/>
        </c:ser>
        <c:dLbls>
          <c:showLegendKey val="0"/>
          <c:showVal val="0"/>
          <c:showCatName val="0"/>
          <c:showSerName val="0"/>
          <c:showPercent val="0"/>
          <c:showBubbleSize val="0"/>
        </c:dLbls>
        <c:axId val="165209600"/>
        <c:axId val="165211136"/>
      </c:scatterChart>
      <c:valAx>
        <c:axId val="165209600"/>
        <c:scaling>
          <c:orientation val="minMax"/>
          <c:max val="45"/>
          <c:min val="0"/>
        </c:scaling>
        <c:delete val="1"/>
        <c:axPos val="b"/>
        <c:numFmt formatCode="General" sourceLinked="1"/>
        <c:majorTickMark val="in"/>
        <c:minorTickMark val="none"/>
        <c:tickLblPos val="none"/>
        <c:crossAx val="165211136"/>
        <c:crosses val="autoZero"/>
        <c:crossBetween val="midCat"/>
        <c:majorUnit val="5"/>
        <c:minorUnit val="4"/>
      </c:valAx>
      <c:valAx>
        <c:axId val="165211136"/>
        <c:scaling>
          <c:orientation val="minMax"/>
          <c:max val="50"/>
          <c:min val="42"/>
        </c:scaling>
        <c:delete val="1"/>
        <c:axPos val="l"/>
        <c:numFmt formatCode="General" sourceLinked="1"/>
        <c:majorTickMark val="out"/>
        <c:minorTickMark val="none"/>
        <c:tickLblPos val="none"/>
        <c:crossAx val="165209600"/>
        <c:crossesAt val="0"/>
        <c:crossBetween val="midCat"/>
        <c:majorUnit val="2"/>
        <c:minorUnit val="0.4"/>
      </c:valAx>
      <c:spPr>
        <a:noFill/>
        <a:ln w="25400">
          <a:noFill/>
        </a:ln>
      </c:spPr>
    </c:plotArea>
    <c:plotVisOnly val="1"/>
    <c:dispBlanksAs val="gap"/>
    <c:showDLblsOverMax val="0"/>
  </c:chart>
  <c:spPr>
    <a:noFill/>
    <a:ln>
      <a:noFill/>
    </a:ln>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65956090615502"/>
          <c:y val="0.27771981627296588"/>
          <c:w val="0.83516206628054679"/>
          <c:h val="0.50167432195975459"/>
        </c:manualLayout>
      </c:layout>
      <c:scatterChart>
        <c:scatterStyle val="smoothMarker"/>
        <c:varyColors val="0"/>
        <c:ser>
          <c:idx val="0"/>
          <c:order val="0"/>
          <c:spPr>
            <a:ln w="25400">
              <a:noFill/>
            </a:ln>
          </c:spPr>
          <c:marker>
            <c:symbol val="none"/>
          </c:marker>
          <c:dPt>
            <c:idx val="37"/>
            <c:bubble3D val="0"/>
            <c:spPr>
              <a:ln w="25400">
                <a:noFill/>
                <a:prstDash val="sysDash"/>
              </a:ln>
            </c:spPr>
          </c:dPt>
          <c:xVal>
            <c:numRef>
              <c:f>faucetStreamToFile.csv!$A$1:$A$448</c:f>
              <c:numCache>
                <c:formatCode>General</c:formatCode>
                <c:ptCount val="448"/>
                <c:pt idx="0">
                  <c:v>1.0000000000000037E-3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1.0009999999999959</c:v>
                </c:pt>
                <c:pt idx="11">
                  <c:v>1.101</c:v>
                </c:pt>
                <c:pt idx="12">
                  <c:v>1.2009999999999956</c:v>
                </c:pt>
                <c:pt idx="13">
                  <c:v>1.3009999999999964</c:v>
                </c:pt>
                <c:pt idx="14">
                  <c:v>1.4009999999999951</c:v>
                </c:pt>
                <c:pt idx="15">
                  <c:v>1.5009999999999959</c:v>
                </c:pt>
                <c:pt idx="16">
                  <c:v>1.601</c:v>
                </c:pt>
                <c:pt idx="17">
                  <c:v>1.7009999999999956</c:v>
                </c:pt>
                <c:pt idx="18">
                  <c:v>1.8009999999999964</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faucetStreamToFile.csv!$B$1:$B$448</c:f>
              <c:numCache>
                <c:formatCode>General</c:formatCode>
                <c:ptCount val="448"/>
                <c:pt idx="0">
                  <c:v>46.564</c:v>
                </c:pt>
                <c:pt idx="1">
                  <c:v>46.572000000000003</c:v>
                </c:pt>
                <c:pt idx="2">
                  <c:v>46.699000000000012</c:v>
                </c:pt>
                <c:pt idx="3">
                  <c:v>46.585000000000001</c:v>
                </c:pt>
                <c:pt idx="4">
                  <c:v>46.715000000000003</c:v>
                </c:pt>
                <c:pt idx="5">
                  <c:v>46.563000000000002</c:v>
                </c:pt>
                <c:pt idx="6">
                  <c:v>46.477000000000004</c:v>
                </c:pt>
                <c:pt idx="7">
                  <c:v>46.609000000000002</c:v>
                </c:pt>
                <c:pt idx="8">
                  <c:v>46.651000000000003</c:v>
                </c:pt>
                <c:pt idx="9">
                  <c:v>46.472000000000001</c:v>
                </c:pt>
                <c:pt idx="10">
                  <c:v>46.615000000000002</c:v>
                </c:pt>
                <c:pt idx="11">
                  <c:v>46.583000000000006</c:v>
                </c:pt>
                <c:pt idx="12">
                  <c:v>46.58</c:v>
                </c:pt>
                <c:pt idx="13">
                  <c:v>46.54</c:v>
                </c:pt>
                <c:pt idx="14">
                  <c:v>46.691000000000003</c:v>
                </c:pt>
                <c:pt idx="15">
                  <c:v>46.509</c:v>
                </c:pt>
                <c:pt idx="16">
                  <c:v>46.518000000000001</c:v>
                </c:pt>
                <c:pt idx="17">
                  <c:v>46.623000000000012</c:v>
                </c:pt>
                <c:pt idx="18">
                  <c:v>46.624000000000002</c:v>
                </c:pt>
                <c:pt idx="19">
                  <c:v>46.651000000000003</c:v>
                </c:pt>
                <c:pt idx="20">
                  <c:v>46.555</c:v>
                </c:pt>
                <c:pt idx="21">
                  <c:v>46.645000000000003</c:v>
                </c:pt>
                <c:pt idx="22">
                  <c:v>46.614000000000004</c:v>
                </c:pt>
                <c:pt idx="23">
                  <c:v>46.643000000000001</c:v>
                </c:pt>
                <c:pt idx="24">
                  <c:v>46.671000000000006</c:v>
                </c:pt>
                <c:pt idx="25">
                  <c:v>46.785000000000011</c:v>
                </c:pt>
                <c:pt idx="26">
                  <c:v>46.743000000000002</c:v>
                </c:pt>
                <c:pt idx="27">
                  <c:v>46.752000000000002</c:v>
                </c:pt>
                <c:pt idx="28">
                  <c:v>46.908000000000001</c:v>
                </c:pt>
                <c:pt idx="29">
                  <c:v>46.688000000000002</c:v>
                </c:pt>
                <c:pt idx="30">
                  <c:v>46.879000000000005</c:v>
                </c:pt>
                <c:pt idx="31">
                  <c:v>45.426000000000002</c:v>
                </c:pt>
                <c:pt idx="32">
                  <c:v>42.592000000000013</c:v>
                </c:pt>
                <c:pt idx="33">
                  <c:v>49.049000000000007</c:v>
                </c:pt>
                <c:pt idx="34">
                  <c:v>46.291000000000011</c:v>
                </c:pt>
                <c:pt idx="35">
                  <c:v>44.079000000000001</c:v>
                </c:pt>
                <c:pt idx="36">
                  <c:v>47.402000000000001</c:v>
                </c:pt>
                <c:pt idx="37">
                  <c:v>46.333000000000006</c:v>
                </c:pt>
                <c:pt idx="38">
                  <c:v>44.221000000000011</c:v>
                </c:pt>
                <c:pt idx="39">
                  <c:v>46.184000000000005</c:v>
                </c:pt>
                <c:pt idx="40">
                  <c:v>46.264000000000003</c:v>
                </c:pt>
                <c:pt idx="41">
                  <c:v>44.712000000000003</c:v>
                </c:pt>
                <c:pt idx="42">
                  <c:v>45.231000000000002</c:v>
                </c:pt>
                <c:pt idx="43">
                  <c:v>45.979000000000006</c:v>
                </c:pt>
                <c:pt idx="44">
                  <c:v>44.899000000000001</c:v>
                </c:pt>
                <c:pt idx="45">
                  <c:v>44.908000000000001</c:v>
                </c:pt>
                <c:pt idx="46">
                  <c:v>45.274000000000001</c:v>
                </c:pt>
                <c:pt idx="47">
                  <c:v>44.826000000000001</c:v>
                </c:pt>
                <c:pt idx="48">
                  <c:v>44.604000000000006</c:v>
                </c:pt>
                <c:pt idx="49">
                  <c:v>45.134</c:v>
                </c:pt>
                <c:pt idx="50">
                  <c:v>44.769000000000013</c:v>
                </c:pt>
                <c:pt idx="51">
                  <c:v>44.592000000000013</c:v>
                </c:pt>
                <c:pt idx="52">
                  <c:v>44.889000000000003</c:v>
                </c:pt>
                <c:pt idx="53">
                  <c:v>44.91</c:v>
                </c:pt>
                <c:pt idx="54">
                  <c:v>44.68</c:v>
                </c:pt>
                <c:pt idx="55">
                  <c:v>44.784000000000006</c:v>
                </c:pt>
                <c:pt idx="56">
                  <c:v>44.737000000000002</c:v>
                </c:pt>
                <c:pt idx="57">
                  <c:v>44.659000000000006</c:v>
                </c:pt>
                <c:pt idx="58">
                  <c:v>44.725000000000129</c:v>
                </c:pt>
                <c:pt idx="59">
                  <c:v>44.897000000000006</c:v>
                </c:pt>
                <c:pt idx="60">
                  <c:v>44.759</c:v>
                </c:pt>
                <c:pt idx="61">
                  <c:v>44.765000000000114</c:v>
                </c:pt>
                <c:pt idx="62">
                  <c:v>44.620000000000012</c:v>
                </c:pt>
                <c:pt idx="63">
                  <c:v>44.774000000000001</c:v>
                </c:pt>
                <c:pt idx="64">
                  <c:v>44.79800000000013</c:v>
                </c:pt>
                <c:pt idx="65">
                  <c:v>44.829000000000001</c:v>
                </c:pt>
                <c:pt idx="66">
                  <c:v>44.936</c:v>
                </c:pt>
                <c:pt idx="67">
                  <c:v>44.895000000000003</c:v>
                </c:pt>
                <c:pt idx="68">
                  <c:v>44.909000000000006</c:v>
                </c:pt>
                <c:pt idx="69">
                  <c:v>44.974000000000004</c:v>
                </c:pt>
                <c:pt idx="70">
                  <c:v>44.787000000000006</c:v>
                </c:pt>
                <c:pt idx="71">
                  <c:v>44.962000000000003</c:v>
                </c:pt>
                <c:pt idx="72">
                  <c:v>45.159000000000006</c:v>
                </c:pt>
                <c:pt idx="73">
                  <c:v>45.132000000000012</c:v>
                </c:pt>
                <c:pt idx="74">
                  <c:v>45.268000000000114</c:v>
                </c:pt>
                <c:pt idx="75">
                  <c:v>45.332000000000001</c:v>
                </c:pt>
                <c:pt idx="76">
                  <c:v>45.332000000000001</c:v>
                </c:pt>
                <c:pt idx="77">
                  <c:v>45.35</c:v>
                </c:pt>
                <c:pt idx="78">
                  <c:v>45.274000000000001</c:v>
                </c:pt>
                <c:pt idx="79">
                  <c:v>45.513000000000005</c:v>
                </c:pt>
                <c:pt idx="80">
                  <c:v>45.469000000000001</c:v>
                </c:pt>
                <c:pt idx="81">
                  <c:v>45.456000000000003</c:v>
                </c:pt>
                <c:pt idx="82">
                  <c:v>45.612000000000002</c:v>
                </c:pt>
                <c:pt idx="83">
                  <c:v>45.67</c:v>
                </c:pt>
                <c:pt idx="84">
                  <c:v>45.903000000000006</c:v>
                </c:pt>
                <c:pt idx="85">
                  <c:v>45.685000000000002</c:v>
                </c:pt>
                <c:pt idx="86">
                  <c:v>45.809000000000005</c:v>
                </c:pt>
                <c:pt idx="87">
                  <c:v>45.911000000000001</c:v>
                </c:pt>
                <c:pt idx="88">
                  <c:v>45.913000000000004</c:v>
                </c:pt>
                <c:pt idx="89">
                  <c:v>46.053000000000004</c:v>
                </c:pt>
                <c:pt idx="90">
                  <c:v>46.036000000000001</c:v>
                </c:pt>
                <c:pt idx="91">
                  <c:v>45.978000000000002</c:v>
                </c:pt>
                <c:pt idx="92">
                  <c:v>46.063000000000002</c:v>
                </c:pt>
                <c:pt idx="93">
                  <c:v>46.262000000000114</c:v>
                </c:pt>
                <c:pt idx="94">
                  <c:v>45.988</c:v>
                </c:pt>
                <c:pt idx="95">
                  <c:v>46.124000000000002</c:v>
                </c:pt>
                <c:pt idx="96">
                  <c:v>46.217000000000006</c:v>
                </c:pt>
                <c:pt idx="97">
                  <c:v>46.137</c:v>
                </c:pt>
                <c:pt idx="98">
                  <c:v>46.169000000000011</c:v>
                </c:pt>
                <c:pt idx="99">
                  <c:v>46.310999999999993</c:v>
                </c:pt>
                <c:pt idx="100">
                  <c:v>46.190000000000012</c:v>
                </c:pt>
                <c:pt idx="101">
                  <c:v>46.380999999999993</c:v>
                </c:pt>
                <c:pt idx="102">
                  <c:v>46.224000000000011</c:v>
                </c:pt>
                <c:pt idx="103">
                  <c:v>46.236000000000011</c:v>
                </c:pt>
                <c:pt idx="104">
                  <c:v>46.199000000000012</c:v>
                </c:pt>
                <c:pt idx="105">
                  <c:v>46.212000000000003</c:v>
                </c:pt>
                <c:pt idx="106">
                  <c:v>46.31</c:v>
                </c:pt>
                <c:pt idx="107">
                  <c:v>46.264000000000003</c:v>
                </c:pt>
                <c:pt idx="108">
                  <c:v>46.138000000000012</c:v>
                </c:pt>
                <c:pt idx="109">
                  <c:v>46.247</c:v>
                </c:pt>
                <c:pt idx="110">
                  <c:v>46.274000000000001</c:v>
                </c:pt>
                <c:pt idx="111">
                  <c:v>46.230000000000011</c:v>
                </c:pt>
                <c:pt idx="112">
                  <c:v>46.273000000000003</c:v>
                </c:pt>
                <c:pt idx="113">
                  <c:v>46.229000000000013</c:v>
                </c:pt>
                <c:pt idx="114">
                  <c:v>46.225000000000129</c:v>
                </c:pt>
                <c:pt idx="115">
                  <c:v>46.245000000000012</c:v>
                </c:pt>
                <c:pt idx="116">
                  <c:v>46.099000000000011</c:v>
                </c:pt>
                <c:pt idx="117">
                  <c:v>46.156000000000006</c:v>
                </c:pt>
                <c:pt idx="118">
                  <c:v>45.936</c:v>
                </c:pt>
                <c:pt idx="119">
                  <c:v>46.171000000000006</c:v>
                </c:pt>
                <c:pt idx="120">
                  <c:v>46.037000000000006</c:v>
                </c:pt>
                <c:pt idx="121">
                  <c:v>45.927</c:v>
                </c:pt>
                <c:pt idx="122">
                  <c:v>46.011000000000003</c:v>
                </c:pt>
                <c:pt idx="123">
                  <c:v>45.895000000000003</c:v>
                </c:pt>
                <c:pt idx="124">
                  <c:v>45.977000000000004</c:v>
                </c:pt>
                <c:pt idx="125">
                  <c:v>45.991</c:v>
                </c:pt>
                <c:pt idx="126">
                  <c:v>45.841999999999999</c:v>
                </c:pt>
                <c:pt idx="127">
                  <c:v>45.839000000000006</c:v>
                </c:pt>
                <c:pt idx="128">
                  <c:v>45.88</c:v>
                </c:pt>
                <c:pt idx="129">
                  <c:v>45.837000000000003</c:v>
                </c:pt>
                <c:pt idx="130">
                  <c:v>45.854999999999997</c:v>
                </c:pt>
                <c:pt idx="131">
                  <c:v>45.983000000000004</c:v>
                </c:pt>
                <c:pt idx="132">
                  <c:v>45.723000000000013</c:v>
                </c:pt>
                <c:pt idx="133">
                  <c:v>45.677</c:v>
                </c:pt>
                <c:pt idx="134">
                  <c:v>45.651000000000003</c:v>
                </c:pt>
                <c:pt idx="135">
                  <c:v>45.701000000000001</c:v>
                </c:pt>
                <c:pt idx="136">
                  <c:v>45.771000000000001</c:v>
                </c:pt>
                <c:pt idx="137">
                  <c:v>45.642000000000003</c:v>
                </c:pt>
                <c:pt idx="138">
                  <c:v>45.67</c:v>
                </c:pt>
                <c:pt idx="139">
                  <c:v>45.57</c:v>
                </c:pt>
                <c:pt idx="140">
                  <c:v>45.505000000000003</c:v>
                </c:pt>
                <c:pt idx="141">
                  <c:v>45.526000000000003</c:v>
                </c:pt>
                <c:pt idx="142">
                  <c:v>45.662000000000013</c:v>
                </c:pt>
                <c:pt idx="143">
                  <c:v>45.436</c:v>
                </c:pt>
                <c:pt idx="144">
                  <c:v>45.595000000000013</c:v>
                </c:pt>
                <c:pt idx="145">
                  <c:v>45.501000000000005</c:v>
                </c:pt>
                <c:pt idx="146">
                  <c:v>44.886000000000003</c:v>
                </c:pt>
                <c:pt idx="147">
                  <c:v>45.51</c:v>
                </c:pt>
                <c:pt idx="148">
                  <c:v>45.484000000000002</c:v>
                </c:pt>
                <c:pt idx="149">
                  <c:v>45.626000000000012</c:v>
                </c:pt>
                <c:pt idx="150">
                  <c:v>45.468000000000011</c:v>
                </c:pt>
                <c:pt idx="151">
                  <c:v>45.477000000000004</c:v>
                </c:pt>
                <c:pt idx="152">
                  <c:v>45.397000000000006</c:v>
                </c:pt>
                <c:pt idx="153">
                  <c:v>45.365000000000002</c:v>
                </c:pt>
                <c:pt idx="154">
                  <c:v>45.562000000000012</c:v>
                </c:pt>
                <c:pt idx="155">
                  <c:v>45.499000000000002</c:v>
                </c:pt>
                <c:pt idx="156">
                  <c:v>45.436</c:v>
                </c:pt>
                <c:pt idx="157">
                  <c:v>45.465000000000003</c:v>
                </c:pt>
                <c:pt idx="158">
                  <c:v>45.381999999999998</c:v>
                </c:pt>
                <c:pt idx="159">
                  <c:v>45.45</c:v>
                </c:pt>
                <c:pt idx="160">
                  <c:v>45.506</c:v>
                </c:pt>
                <c:pt idx="161">
                  <c:v>45.44</c:v>
                </c:pt>
                <c:pt idx="162">
                  <c:v>45.505000000000003</c:v>
                </c:pt>
                <c:pt idx="163">
                  <c:v>45.617000000000004</c:v>
                </c:pt>
                <c:pt idx="164">
                  <c:v>45.555</c:v>
                </c:pt>
                <c:pt idx="165">
                  <c:v>45.589000000000006</c:v>
                </c:pt>
                <c:pt idx="166">
                  <c:v>45.532000000000011</c:v>
                </c:pt>
                <c:pt idx="167">
                  <c:v>45.495000000000012</c:v>
                </c:pt>
                <c:pt idx="168">
                  <c:v>45.126000000000012</c:v>
                </c:pt>
                <c:pt idx="169">
                  <c:v>45.563000000000002</c:v>
                </c:pt>
                <c:pt idx="170">
                  <c:v>45.641000000000005</c:v>
                </c:pt>
                <c:pt idx="171">
                  <c:v>45.548000000000002</c:v>
                </c:pt>
                <c:pt idx="172">
                  <c:v>45.615000000000002</c:v>
                </c:pt>
                <c:pt idx="173">
                  <c:v>45.696000000000012</c:v>
                </c:pt>
                <c:pt idx="174">
                  <c:v>45.46</c:v>
                </c:pt>
                <c:pt idx="175">
                  <c:v>45.769000000000013</c:v>
                </c:pt>
                <c:pt idx="176">
                  <c:v>45.665000000000013</c:v>
                </c:pt>
                <c:pt idx="177">
                  <c:v>45.557000000000002</c:v>
                </c:pt>
                <c:pt idx="178">
                  <c:v>45.596000000000011</c:v>
                </c:pt>
                <c:pt idx="179">
                  <c:v>45.588000000000001</c:v>
                </c:pt>
                <c:pt idx="180">
                  <c:v>45.593000000000011</c:v>
                </c:pt>
                <c:pt idx="181">
                  <c:v>45.647000000000006</c:v>
                </c:pt>
                <c:pt idx="182">
                  <c:v>45.638000000000012</c:v>
                </c:pt>
                <c:pt idx="183">
                  <c:v>45.714000000000006</c:v>
                </c:pt>
                <c:pt idx="184">
                  <c:v>45.503</c:v>
                </c:pt>
                <c:pt idx="185">
                  <c:v>45.655000000000001</c:v>
                </c:pt>
                <c:pt idx="186">
                  <c:v>45.637</c:v>
                </c:pt>
                <c:pt idx="187">
                  <c:v>45.534000000000006</c:v>
                </c:pt>
                <c:pt idx="188">
                  <c:v>45.64</c:v>
                </c:pt>
                <c:pt idx="189">
                  <c:v>45.629000000000012</c:v>
                </c:pt>
                <c:pt idx="190">
                  <c:v>45.647000000000006</c:v>
                </c:pt>
                <c:pt idx="191">
                  <c:v>45.614000000000004</c:v>
                </c:pt>
                <c:pt idx="192">
                  <c:v>45.648000000000003</c:v>
                </c:pt>
                <c:pt idx="193">
                  <c:v>45.571000000000005</c:v>
                </c:pt>
                <c:pt idx="194">
                  <c:v>45.646000000000001</c:v>
                </c:pt>
                <c:pt idx="195">
                  <c:v>45.363</c:v>
                </c:pt>
                <c:pt idx="196">
                  <c:v>45.583000000000006</c:v>
                </c:pt>
                <c:pt idx="197">
                  <c:v>45.524000000000001</c:v>
                </c:pt>
                <c:pt idx="198">
                  <c:v>45.474000000000004</c:v>
                </c:pt>
                <c:pt idx="199">
                  <c:v>45.521000000000001</c:v>
                </c:pt>
                <c:pt idx="200">
                  <c:v>45.48</c:v>
                </c:pt>
                <c:pt idx="201">
                  <c:v>45.072000000000003</c:v>
                </c:pt>
                <c:pt idx="202">
                  <c:v>45.552</c:v>
                </c:pt>
                <c:pt idx="203">
                  <c:v>45.841000000000001</c:v>
                </c:pt>
                <c:pt idx="204">
                  <c:v>48.586000000000006</c:v>
                </c:pt>
                <c:pt idx="205">
                  <c:v>47.975000000000001</c:v>
                </c:pt>
                <c:pt idx="206">
                  <c:v>43.266000000000012</c:v>
                </c:pt>
                <c:pt idx="207">
                  <c:v>46.742000000000012</c:v>
                </c:pt>
                <c:pt idx="208">
                  <c:v>48.833000000000006</c:v>
                </c:pt>
                <c:pt idx="209">
                  <c:v>44.443000000000005</c:v>
                </c:pt>
                <c:pt idx="210">
                  <c:v>46.260000000000012</c:v>
                </c:pt>
                <c:pt idx="211">
                  <c:v>49.073</c:v>
                </c:pt>
                <c:pt idx="212">
                  <c:v>45.632000000000012</c:v>
                </c:pt>
                <c:pt idx="213">
                  <c:v>45.86</c:v>
                </c:pt>
                <c:pt idx="214">
                  <c:v>48.717000000000006</c:v>
                </c:pt>
                <c:pt idx="215">
                  <c:v>46.91</c:v>
                </c:pt>
                <c:pt idx="216">
                  <c:v>45.957999999999998</c:v>
                </c:pt>
                <c:pt idx="217">
                  <c:v>47.961000000000006</c:v>
                </c:pt>
                <c:pt idx="218">
                  <c:v>47.471000000000004</c:v>
                </c:pt>
                <c:pt idx="219">
                  <c:v>46.751000000000005</c:v>
                </c:pt>
                <c:pt idx="220">
                  <c:v>47.674000000000007</c:v>
                </c:pt>
                <c:pt idx="221">
                  <c:v>47.715000000000003</c:v>
                </c:pt>
                <c:pt idx="222">
                  <c:v>46.989000000000004</c:v>
                </c:pt>
                <c:pt idx="223">
                  <c:v>47.199000000000012</c:v>
                </c:pt>
                <c:pt idx="224">
                  <c:v>48.054000000000002</c:v>
                </c:pt>
                <c:pt idx="225">
                  <c:v>47.268000000000114</c:v>
                </c:pt>
                <c:pt idx="226">
                  <c:v>47.429000000000002</c:v>
                </c:pt>
                <c:pt idx="227">
                  <c:v>47.844999999999999</c:v>
                </c:pt>
                <c:pt idx="228">
                  <c:v>47.721000000000011</c:v>
                </c:pt>
                <c:pt idx="229">
                  <c:v>47.717000000000006</c:v>
                </c:pt>
                <c:pt idx="230">
                  <c:v>47.790000000000013</c:v>
                </c:pt>
                <c:pt idx="231">
                  <c:v>47.704000000000001</c:v>
                </c:pt>
                <c:pt idx="232">
                  <c:v>47.619</c:v>
                </c:pt>
                <c:pt idx="233">
                  <c:v>48.017000000000003</c:v>
                </c:pt>
                <c:pt idx="234">
                  <c:v>47.702000000000012</c:v>
                </c:pt>
                <c:pt idx="235">
                  <c:v>47.553000000000004</c:v>
                </c:pt>
                <c:pt idx="236">
                  <c:v>47.692000000000114</c:v>
                </c:pt>
                <c:pt idx="237">
                  <c:v>47.572000000000003</c:v>
                </c:pt>
                <c:pt idx="238">
                  <c:v>47.628000000000114</c:v>
                </c:pt>
                <c:pt idx="239">
                  <c:v>47.742000000000012</c:v>
                </c:pt>
                <c:pt idx="240">
                  <c:v>47.517000000000003</c:v>
                </c:pt>
                <c:pt idx="241">
                  <c:v>47.375</c:v>
                </c:pt>
                <c:pt idx="242">
                  <c:v>47.438000000000002</c:v>
                </c:pt>
                <c:pt idx="243">
                  <c:v>47.52</c:v>
                </c:pt>
                <c:pt idx="244">
                  <c:v>47.365000000000002</c:v>
                </c:pt>
                <c:pt idx="245">
                  <c:v>47.262000000000114</c:v>
                </c:pt>
                <c:pt idx="246">
                  <c:v>47.273000000000003</c:v>
                </c:pt>
                <c:pt idx="247">
                  <c:v>47.222000000000129</c:v>
                </c:pt>
                <c:pt idx="248">
                  <c:v>47.047000000000004</c:v>
                </c:pt>
                <c:pt idx="249">
                  <c:v>47.073</c:v>
                </c:pt>
                <c:pt idx="250">
                  <c:v>46.908000000000001</c:v>
                </c:pt>
                <c:pt idx="251">
                  <c:v>46.832000000000001</c:v>
                </c:pt>
                <c:pt idx="252">
                  <c:v>46.817999999999998</c:v>
                </c:pt>
                <c:pt idx="253">
                  <c:v>46.833000000000006</c:v>
                </c:pt>
                <c:pt idx="254">
                  <c:v>46.728000000000129</c:v>
                </c:pt>
                <c:pt idx="255">
                  <c:v>46.713000000000001</c:v>
                </c:pt>
                <c:pt idx="256">
                  <c:v>46.813999999999993</c:v>
                </c:pt>
                <c:pt idx="257">
                  <c:v>46.655000000000001</c:v>
                </c:pt>
                <c:pt idx="258">
                  <c:v>46.687000000000005</c:v>
                </c:pt>
                <c:pt idx="259">
                  <c:v>46.518000000000001</c:v>
                </c:pt>
                <c:pt idx="260">
                  <c:v>46.353000000000002</c:v>
                </c:pt>
                <c:pt idx="261">
                  <c:v>46.552</c:v>
                </c:pt>
                <c:pt idx="262">
                  <c:v>46.137</c:v>
                </c:pt>
                <c:pt idx="263">
                  <c:v>46.186</c:v>
                </c:pt>
                <c:pt idx="264">
                  <c:v>46.278000000000013</c:v>
                </c:pt>
                <c:pt idx="265">
                  <c:v>46.243000000000002</c:v>
                </c:pt>
                <c:pt idx="266">
                  <c:v>46.281000000000006</c:v>
                </c:pt>
                <c:pt idx="267">
                  <c:v>46.217000000000006</c:v>
                </c:pt>
                <c:pt idx="268">
                  <c:v>46.134</c:v>
                </c:pt>
                <c:pt idx="269">
                  <c:v>46.166000000000011</c:v>
                </c:pt>
                <c:pt idx="270">
                  <c:v>46.125000000000114</c:v>
                </c:pt>
                <c:pt idx="271">
                  <c:v>46.04</c:v>
                </c:pt>
                <c:pt idx="272">
                  <c:v>46.02</c:v>
                </c:pt>
                <c:pt idx="273">
                  <c:v>46.071000000000005</c:v>
                </c:pt>
                <c:pt idx="274">
                  <c:v>46.01</c:v>
                </c:pt>
                <c:pt idx="275">
                  <c:v>46.038000000000011</c:v>
                </c:pt>
                <c:pt idx="276">
                  <c:v>46.063000000000002</c:v>
                </c:pt>
                <c:pt idx="277">
                  <c:v>46.136000000000003</c:v>
                </c:pt>
                <c:pt idx="278">
                  <c:v>46.141000000000005</c:v>
                </c:pt>
                <c:pt idx="279">
                  <c:v>46.042000000000002</c:v>
                </c:pt>
                <c:pt idx="280">
                  <c:v>46.065000000000012</c:v>
                </c:pt>
                <c:pt idx="281">
                  <c:v>46.259</c:v>
                </c:pt>
                <c:pt idx="282">
                  <c:v>46.176000000000002</c:v>
                </c:pt>
                <c:pt idx="283">
                  <c:v>46.056000000000004</c:v>
                </c:pt>
                <c:pt idx="284">
                  <c:v>45.714000000000006</c:v>
                </c:pt>
                <c:pt idx="285">
                  <c:v>46.121000000000002</c:v>
                </c:pt>
                <c:pt idx="286">
                  <c:v>46.15</c:v>
                </c:pt>
                <c:pt idx="287">
                  <c:v>46.072000000000003</c:v>
                </c:pt>
                <c:pt idx="288">
                  <c:v>46.204000000000001</c:v>
                </c:pt>
                <c:pt idx="289">
                  <c:v>46.149000000000001</c:v>
                </c:pt>
                <c:pt idx="290">
                  <c:v>46.24</c:v>
                </c:pt>
                <c:pt idx="291">
                  <c:v>46.372</c:v>
                </c:pt>
                <c:pt idx="292">
                  <c:v>46.341999999999999</c:v>
                </c:pt>
                <c:pt idx="293">
                  <c:v>46.29500000000013</c:v>
                </c:pt>
                <c:pt idx="294">
                  <c:v>46.369</c:v>
                </c:pt>
                <c:pt idx="295">
                  <c:v>46.509</c:v>
                </c:pt>
                <c:pt idx="296">
                  <c:v>46.378</c:v>
                </c:pt>
                <c:pt idx="297">
                  <c:v>46.537000000000006</c:v>
                </c:pt>
                <c:pt idx="298">
                  <c:v>46.478000000000002</c:v>
                </c:pt>
                <c:pt idx="299">
                  <c:v>46.349000000000004</c:v>
                </c:pt>
                <c:pt idx="300">
                  <c:v>46.511000000000003</c:v>
                </c:pt>
                <c:pt idx="301">
                  <c:v>46.591000000000001</c:v>
                </c:pt>
                <c:pt idx="302">
                  <c:v>46.55</c:v>
                </c:pt>
                <c:pt idx="303">
                  <c:v>46.676000000000002</c:v>
                </c:pt>
                <c:pt idx="304">
                  <c:v>46.690000000000012</c:v>
                </c:pt>
                <c:pt idx="305">
                  <c:v>46.561</c:v>
                </c:pt>
                <c:pt idx="306">
                  <c:v>46.851999999999997</c:v>
                </c:pt>
                <c:pt idx="307">
                  <c:v>46.796000000000063</c:v>
                </c:pt>
                <c:pt idx="308">
                  <c:v>46.779000000000003</c:v>
                </c:pt>
                <c:pt idx="309">
                  <c:v>46.819000000000003</c:v>
                </c:pt>
                <c:pt idx="310">
                  <c:v>46.924000000000007</c:v>
                </c:pt>
                <c:pt idx="311">
                  <c:v>46.757000000000005</c:v>
                </c:pt>
                <c:pt idx="312">
                  <c:v>46.775000000000013</c:v>
                </c:pt>
                <c:pt idx="313">
                  <c:v>46.89</c:v>
                </c:pt>
                <c:pt idx="314">
                  <c:v>46.85</c:v>
                </c:pt>
                <c:pt idx="315">
                  <c:v>46.919000000000004</c:v>
                </c:pt>
                <c:pt idx="316">
                  <c:v>46.945</c:v>
                </c:pt>
                <c:pt idx="317">
                  <c:v>46.919000000000004</c:v>
                </c:pt>
                <c:pt idx="318">
                  <c:v>46.945</c:v>
                </c:pt>
                <c:pt idx="319">
                  <c:v>46.96</c:v>
                </c:pt>
                <c:pt idx="320">
                  <c:v>46.91</c:v>
                </c:pt>
                <c:pt idx="321">
                  <c:v>46.909000000000006</c:v>
                </c:pt>
                <c:pt idx="322">
                  <c:v>47.134</c:v>
                </c:pt>
                <c:pt idx="323">
                  <c:v>46.98</c:v>
                </c:pt>
                <c:pt idx="324">
                  <c:v>46.956000000000003</c:v>
                </c:pt>
                <c:pt idx="325">
                  <c:v>46.981000000000002</c:v>
                </c:pt>
                <c:pt idx="326">
                  <c:v>47.014000000000003</c:v>
                </c:pt>
                <c:pt idx="327">
                  <c:v>46.957999999999998</c:v>
                </c:pt>
                <c:pt idx="328">
                  <c:v>46.989000000000004</c:v>
                </c:pt>
                <c:pt idx="329">
                  <c:v>46.903000000000006</c:v>
                </c:pt>
                <c:pt idx="330">
                  <c:v>46.831000000000003</c:v>
                </c:pt>
                <c:pt idx="331">
                  <c:v>46.851999999999997</c:v>
                </c:pt>
                <c:pt idx="332">
                  <c:v>46.993000000000002</c:v>
                </c:pt>
                <c:pt idx="333">
                  <c:v>47.113</c:v>
                </c:pt>
                <c:pt idx="334">
                  <c:v>46.927</c:v>
                </c:pt>
                <c:pt idx="335">
                  <c:v>46.65</c:v>
                </c:pt>
                <c:pt idx="336">
                  <c:v>46.819000000000003</c:v>
                </c:pt>
                <c:pt idx="337">
                  <c:v>46.884999999999998</c:v>
                </c:pt>
                <c:pt idx="338">
                  <c:v>46.473000000000006</c:v>
                </c:pt>
                <c:pt idx="339">
                  <c:v>46.957000000000001</c:v>
                </c:pt>
                <c:pt idx="340">
                  <c:v>46.914000000000001</c:v>
                </c:pt>
                <c:pt idx="341">
                  <c:v>46.792000000000129</c:v>
                </c:pt>
                <c:pt idx="342">
                  <c:v>46.853000000000002</c:v>
                </c:pt>
                <c:pt idx="343">
                  <c:v>46.78</c:v>
                </c:pt>
                <c:pt idx="344">
                  <c:v>46.637</c:v>
                </c:pt>
                <c:pt idx="345">
                  <c:v>46.879000000000005</c:v>
                </c:pt>
                <c:pt idx="346">
                  <c:v>46.82</c:v>
                </c:pt>
                <c:pt idx="347">
                  <c:v>46.636000000000003</c:v>
                </c:pt>
                <c:pt idx="348">
                  <c:v>46.705000000000013</c:v>
                </c:pt>
                <c:pt idx="349">
                  <c:v>46.831000000000003</c:v>
                </c:pt>
                <c:pt idx="350">
                  <c:v>46.663000000000011</c:v>
                </c:pt>
                <c:pt idx="351">
                  <c:v>46.585000000000001</c:v>
                </c:pt>
                <c:pt idx="352">
                  <c:v>46.528000000000013</c:v>
                </c:pt>
                <c:pt idx="353">
                  <c:v>46.699000000000012</c:v>
                </c:pt>
                <c:pt idx="354">
                  <c:v>46.553000000000004</c:v>
                </c:pt>
                <c:pt idx="355">
                  <c:v>46.606000000000002</c:v>
                </c:pt>
                <c:pt idx="356">
                  <c:v>46.627000000000002</c:v>
                </c:pt>
                <c:pt idx="357">
                  <c:v>46.563000000000002</c:v>
                </c:pt>
                <c:pt idx="358">
                  <c:v>46.621000000000002</c:v>
                </c:pt>
                <c:pt idx="359">
                  <c:v>46.571000000000005</c:v>
                </c:pt>
                <c:pt idx="360">
                  <c:v>46.506</c:v>
                </c:pt>
                <c:pt idx="361">
                  <c:v>46.497</c:v>
                </c:pt>
                <c:pt idx="362">
                  <c:v>45.93</c:v>
                </c:pt>
                <c:pt idx="363">
                  <c:v>46.608000000000011</c:v>
                </c:pt>
                <c:pt idx="364">
                  <c:v>46.917000000000002</c:v>
                </c:pt>
                <c:pt idx="365">
                  <c:v>46.56</c:v>
                </c:pt>
                <c:pt idx="366">
                  <c:v>46.462000000000003</c:v>
                </c:pt>
                <c:pt idx="367">
                  <c:v>46.641000000000005</c:v>
                </c:pt>
                <c:pt idx="368">
                  <c:v>46.591000000000001</c:v>
                </c:pt>
                <c:pt idx="369">
                  <c:v>46.532000000000011</c:v>
                </c:pt>
                <c:pt idx="370">
                  <c:v>46.450999999999993</c:v>
                </c:pt>
                <c:pt idx="371">
                  <c:v>46.42</c:v>
                </c:pt>
                <c:pt idx="372">
                  <c:v>46.555</c:v>
                </c:pt>
                <c:pt idx="373">
                  <c:v>46.417999999999999</c:v>
                </c:pt>
                <c:pt idx="374">
                  <c:v>46.396000000000001</c:v>
                </c:pt>
                <c:pt idx="375">
                  <c:v>46.465000000000003</c:v>
                </c:pt>
                <c:pt idx="376">
                  <c:v>46.379000000000005</c:v>
                </c:pt>
                <c:pt idx="377">
                  <c:v>46.387999999999998</c:v>
                </c:pt>
                <c:pt idx="378">
                  <c:v>46.507000000000005</c:v>
                </c:pt>
                <c:pt idx="379">
                  <c:v>46.565000000000012</c:v>
                </c:pt>
                <c:pt idx="380">
                  <c:v>46.496000000000002</c:v>
                </c:pt>
                <c:pt idx="381">
                  <c:v>46.567</c:v>
                </c:pt>
                <c:pt idx="382">
                  <c:v>46.423000000000002</c:v>
                </c:pt>
                <c:pt idx="383">
                  <c:v>46.468000000000011</c:v>
                </c:pt>
                <c:pt idx="384">
                  <c:v>46.568000000000012</c:v>
                </c:pt>
                <c:pt idx="385">
                  <c:v>46.438000000000002</c:v>
                </c:pt>
                <c:pt idx="386">
                  <c:v>46.481000000000002</c:v>
                </c:pt>
                <c:pt idx="387">
                  <c:v>46.502000000000002</c:v>
                </c:pt>
                <c:pt idx="388">
                  <c:v>46.557000000000002</c:v>
                </c:pt>
                <c:pt idx="389">
                  <c:v>46.626000000000012</c:v>
                </c:pt>
                <c:pt idx="390">
                  <c:v>46.434000000000005</c:v>
                </c:pt>
                <c:pt idx="391">
                  <c:v>46.615000000000002</c:v>
                </c:pt>
                <c:pt idx="392">
                  <c:v>46.567</c:v>
                </c:pt>
                <c:pt idx="393">
                  <c:v>46.528000000000013</c:v>
                </c:pt>
                <c:pt idx="394">
                  <c:v>46.516000000000005</c:v>
                </c:pt>
                <c:pt idx="395">
                  <c:v>46.477000000000004</c:v>
                </c:pt>
                <c:pt idx="396">
                  <c:v>46.552</c:v>
                </c:pt>
                <c:pt idx="397">
                  <c:v>46.633000000000003</c:v>
                </c:pt>
                <c:pt idx="398">
                  <c:v>46.602000000000011</c:v>
                </c:pt>
                <c:pt idx="399">
                  <c:v>46.609000000000002</c:v>
                </c:pt>
                <c:pt idx="400">
                  <c:v>46.599000000000011</c:v>
                </c:pt>
                <c:pt idx="401">
                  <c:v>46.504000000000005</c:v>
                </c:pt>
                <c:pt idx="402">
                  <c:v>46.65</c:v>
                </c:pt>
                <c:pt idx="403">
                  <c:v>46.645000000000003</c:v>
                </c:pt>
                <c:pt idx="404">
                  <c:v>46.627000000000002</c:v>
                </c:pt>
                <c:pt idx="405">
                  <c:v>46.484999999999999</c:v>
                </c:pt>
                <c:pt idx="406">
                  <c:v>46.547000000000004</c:v>
                </c:pt>
                <c:pt idx="407">
                  <c:v>46.55</c:v>
                </c:pt>
                <c:pt idx="408">
                  <c:v>46.556000000000004</c:v>
                </c:pt>
                <c:pt idx="409">
                  <c:v>46.395000000000003</c:v>
                </c:pt>
                <c:pt idx="410">
                  <c:v>46.419000000000004</c:v>
                </c:pt>
                <c:pt idx="411">
                  <c:v>46.399000000000001</c:v>
                </c:pt>
                <c:pt idx="412">
                  <c:v>46.492000000000012</c:v>
                </c:pt>
                <c:pt idx="413">
                  <c:v>46.425000000000011</c:v>
                </c:pt>
                <c:pt idx="414">
                  <c:v>46.44</c:v>
                </c:pt>
                <c:pt idx="415">
                  <c:v>46.556000000000004</c:v>
                </c:pt>
                <c:pt idx="416">
                  <c:v>46.449000000000005</c:v>
                </c:pt>
                <c:pt idx="417">
                  <c:v>46.392000000000003</c:v>
                </c:pt>
                <c:pt idx="418">
                  <c:v>46.558</c:v>
                </c:pt>
                <c:pt idx="419">
                  <c:v>46.519000000000005</c:v>
                </c:pt>
                <c:pt idx="420">
                  <c:v>46.529000000000003</c:v>
                </c:pt>
                <c:pt idx="421">
                  <c:v>46.448</c:v>
                </c:pt>
                <c:pt idx="422">
                  <c:v>46.311999999999998</c:v>
                </c:pt>
                <c:pt idx="423">
                  <c:v>46.421000000000006</c:v>
                </c:pt>
                <c:pt idx="424">
                  <c:v>46.484999999999999</c:v>
                </c:pt>
                <c:pt idx="425">
                  <c:v>46.551000000000002</c:v>
                </c:pt>
                <c:pt idx="426">
                  <c:v>46.272000000000013</c:v>
                </c:pt>
                <c:pt idx="427">
                  <c:v>46.564</c:v>
                </c:pt>
                <c:pt idx="428">
                  <c:v>46.444000000000003</c:v>
                </c:pt>
                <c:pt idx="429">
                  <c:v>46.369</c:v>
                </c:pt>
                <c:pt idx="430">
                  <c:v>46.350999999999999</c:v>
                </c:pt>
                <c:pt idx="431">
                  <c:v>46.515000000000001</c:v>
                </c:pt>
                <c:pt idx="432">
                  <c:v>46.31</c:v>
                </c:pt>
                <c:pt idx="433">
                  <c:v>46.379000000000005</c:v>
                </c:pt>
                <c:pt idx="434">
                  <c:v>46.559000000000005</c:v>
                </c:pt>
                <c:pt idx="435">
                  <c:v>46.417000000000002</c:v>
                </c:pt>
                <c:pt idx="436">
                  <c:v>46.471000000000004</c:v>
                </c:pt>
                <c:pt idx="437">
                  <c:v>46.444000000000003</c:v>
                </c:pt>
                <c:pt idx="438">
                  <c:v>46.17</c:v>
                </c:pt>
                <c:pt idx="439">
                  <c:v>46.386999999999993</c:v>
                </c:pt>
                <c:pt idx="440">
                  <c:v>46.522000000000013</c:v>
                </c:pt>
                <c:pt idx="441">
                  <c:v>46.35</c:v>
                </c:pt>
                <c:pt idx="442">
                  <c:v>46.494</c:v>
                </c:pt>
                <c:pt idx="443">
                  <c:v>46.464000000000006</c:v>
                </c:pt>
                <c:pt idx="444">
                  <c:v>46.301000000000002</c:v>
                </c:pt>
                <c:pt idx="445">
                  <c:v>46.456000000000003</c:v>
                </c:pt>
                <c:pt idx="446">
                  <c:v>46.4</c:v>
                </c:pt>
                <c:pt idx="447">
                  <c:v>46.509</c:v>
                </c:pt>
              </c:numCache>
            </c:numRef>
          </c:yVal>
          <c:smooth val="1"/>
        </c:ser>
        <c:dLbls>
          <c:showLegendKey val="0"/>
          <c:showVal val="0"/>
          <c:showCatName val="0"/>
          <c:showSerName val="0"/>
          <c:showPercent val="0"/>
          <c:showBubbleSize val="0"/>
        </c:dLbls>
        <c:axId val="165218944"/>
        <c:axId val="165278080"/>
      </c:scatterChart>
      <c:valAx>
        <c:axId val="165218944"/>
        <c:scaling>
          <c:orientation val="minMax"/>
          <c:max val="45"/>
          <c:min val="0"/>
        </c:scaling>
        <c:delete val="0"/>
        <c:axPos val="b"/>
        <c:numFmt formatCode="General" sourceLinked="1"/>
        <c:majorTickMark val="in"/>
        <c:minorTickMark val="none"/>
        <c:tickLblPos val="none"/>
        <c:txPr>
          <a:bodyPr rot="0" vert="horz"/>
          <a:lstStyle/>
          <a:p>
            <a:pPr>
              <a:defRPr sz="1800" b="0" i="0" u="none" strike="noStrike" baseline="0">
                <a:solidFill>
                  <a:srgbClr val="000000"/>
                </a:solidFill>
                <a:latin typeface="Calibri"/>
                <a:ea typeface="Calibri"/>
                <a:cs typeface="Calibri"/>
              </a:defRPr>
            </a:pPr>
            <a:endParaRPr lang="en-US"/>
          </a:p>
        </c:txPr>
        <c:crossAx val="165278080"/>
        <c:crosses val="autoZero"/>
        <c:crossBetween val="midCat"/>
        <c:majorUnit val="5"/>
        <c:minorUnit val="4"/>
      </c:valAx>
      <c:valAx>
        <c:axId val="165278080"/>
        <c:scaling>
          <c:orientation val="minMax"/>
          <c:max val="48"/>
          <c:min val="44"/>
        </c:scaling>
        <c:delete val="0"/>
        <c:axPos val="l"/>
        <c:numFmt formatCode="General" sourceLinked="1"/>
        <c:majorTickMark val="out"/>
        <c:minorTickMark val="none"/>
        <c:tickLblPos val="nextTo"/>
        <c:txPr>
          <a:bodyPr/>
          <a:lstStyle/>
          <a:p>
            <a:pPr>
              <a:defRPr sz="1600">
                <a:solidFill>
                  <a:schemeClr val="bg1">
                    <a:lumMod val="85000"/>
                  </a:schemeClr>
                </a:solidFill>
                <a:latin typeface="Segoe Condensed" pitchFamily="34" charset="0"/>
              </a:defRPr>
            </a:pPr>
            <a:endParaRPr lang="en-US"/>
          </a:p>
        </c:txPr>
        <c:crossAx val="165218944"/>
        <c:crossesAt val="0"/>
        <c:crossBetween val="midCat"/>
        <c:majorUnit val="2"/>
        <c:minorUnit val="0.4"/>
      </c:valAx>
      <c:spPr>
        <a:noFill/>
        <a:ln w="25400">
          <a:noFill/>
        </a:ln>
      </c:spPr>
    </c:plotArea>
    <c:plotVisOnly val="1"/>
    <c:dispBlanksAs val="gap"/>
    <c:showDLblsOverMax val="0"/>
  </c:chart>
  <c:spPr>
    <a:noFill/>
    <a:ln>
      <a:noFill/>
    </a:ln>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065956090615505"/>
          <c:y val="7.4016112569262174E-2"/>
          <c:w val="0.83516206628054679"/>
          <c:h val="0.70537802566345875"/>
        </c:manualLayout>
      </c:layout>
      <c:scatterChart>
        <c:scatterStyle val="smoothMarker"/>
        <c:varyColors val="0"/>
        <c:ser>
          <c:idx val="0"/>
          <c:order val="0"/>
          <c:spPr>
            <a:ln w="19050">
              <a:solidFill>
                <a:schemeClr val="accent3"/>
              </a:solidFill>
            </a:ln>
          </c:spPr>
          <c:marker>
            <c:symbol val="none"/>
          </c:marker>
          <c:dPt>
            <c:idx val="37"/>
            <c:bubble3D val="0"/>
            <c:spPr>
              <a:ln w="19050">
                <a:solidFill>
                  <a:schemeClr val="accent3"/>
                </a:solidFill>
                <a:prstDash val="sysDash"/>
              </a:ln>
            </c:spPr>
          </c:dPt>
          <c:xVal>
            <c:numRef>
              <c:f>faucetStreamToFile.csv!$A$1:$A$448</c:f>
              <c:numCache>
                <c:formatCode>General</c:formatCode>
                <c:ptCount val="448"/>
                <c:pt idx="0">
                  <c:v>1.0000000000000037E-3</c:v>
                </c:pt>
                <c:pt idx="1">
                  <c:v>0.10100000000000002</c:v>
                </c:pt>
                <c:pt idx="2">
                  <c:v>0.20100000000000001</c:v>
                </c:pt>
                <c:pt idx="3">
                  <c:v>0.30100000000000032</c:v>
                </c:pt>
                <c:pt idx="4">
                  <c:v>0.40100000000000002</c:v>
                </c:pt>
                <c:pt idx="5">
                  <c:v>0.501</c:v>
                </c:pt>
                <c:pt idx="6">
                  <c:v>0.60100000000000064</c:v>
                </c:pt>
                <c:pt idx="7">
                  <c:v>0.70100000000000062</c:v>
                </c:pt>
                <c:pt idx="8">
                  <c:v>0.80100000000000005</c:v>
                </c:pt>
                <c:pt idx="9">
                  <c:v>0.90100000000000002</c:v>
                </c:pt>
                <c:pt idx="10">
                  <c:v>1.0009999999999959</c:v>
                </c:pt>
                <c:pt idx="11">
                  <c:v>1.101</c:v>
                </c:pt>
                <c:pt idx="12">
                  <c:v>1.2009999999999956</c:v>
                </c:pt>
                <c:pt idx="13">
                  <c:v>1.3009999999999964</c:v>
                </c:pt>
                <c:pt idx="14">
                  <c:v>1.4009999999999951</c:v>
                </c:pt>
                <c:pt idx="15">
                  <c:v>1.5009999999999959</c:v>
                </c:pt>
                <c:pt idx="16">
                  <c:v>1.601</c:v>
                </c:pt>
                <c:pt idx="17">
                  <c:v>1.7009999999999956</c:v>
                </c:pt>
                <c:pt idx="18">
                  <c:v>1.8009999999999964</c:v>
                </c:pt>
                <c:pt idx="19">
                  <c:v>1.901</c:v>
                </c:pt>
                <c:pt idx="20">
                  <c:v>2.0009999999999999</c:v>
                </c:pt>
                <c:pt idx="21">
                  <c:v>2.101</c:v>
                </c:pt>
                <c:pt idx="22">
                  <c:v>2.2010000000000001</c:v>
                </c:pt>
                <c:pt idx="23">
                  <c:v>2.3009999999999997</c:v>
                </c:pt>
                <c:pt idx="24">
                  <c:v>2.4009999999999998</c:v>
                </c:pt>
                <c:pt idx="25">
                  <c:v>2.5009999999999999</c:v>
                </c:pt>
                <c:pt idx="26">
                  <c:v>2.601</c:v>
                </c:pt>
                <c:pt idx="27">
                  <c:v>2.7010000000000001</c:v>
                </c:pt>
                <c:pt idx="28">
                  <c:v>2.8009999999999997</c:v>
                </c:pt>
                <c:pt idx="29">
                  <c:v>2.9009999999999998</c:v>
                </c:pt>
                <c:pt idx="30">
                  <c:v>3.0009999999999999</c:v>
                </c:pt>
                <c:pt idx="31">
                  <c:v>3.101</c:v>
                </c:pt>
                <c:pt idx="32">
                  <c:v>3.2010000000000001</c:v>
                </c:pt>
                <c:pt idx="33">
                  <c:v>3.3009999999999997</c:v>
                </c:pt>
                <c:pt idx="34">
                  <c:v>3.4009999999999998</c:v>
                </c:pt>
                <c:pt idx="35">
                  <c:v>3.5009999999999999</c:v>
                </c:pt>
                <c:pt idx="36">
                  <c:v>3.601</c:v>
                </c:pt>
                <c:pt idx="37">
                  <c:v>3.7010000000000001</c:v>
                </c:pt>
                <c:pt idx="38">
                  <c:v>3.8009999999999997</c:v>
                </c:pt>
                <c:pt idx="39">
                  <c:v>3.9009999999999998</c:v>
                </c:pt>
                <c:pt idx="40">
                  <c:v>4.0010000000000003</c:v>
                </c:pt>
                <c:pt idx="41">
                  <c:v>4.101</c:v>
                </c:pt>
                <c:pt idx="42">
                  <c:v>4.2009999999999996</c:v>
                </c:pt>
                <c:pt idx="43">
                  <c:v>4.3010000000000002</c:v>
                </c:pt>
                <c:pt idx="44">
                  <c:v>4.4009999999999998</c:v>
                </c:pt>
                <c:pt idx="45">
                  <c:v>4.5010000000000003</c:v>
                </c:pt>
                <c:pt idx="46">
                  <c:v>4.601</c:v>
                </c:pt>
                <c:pt idx="47">
                  <c:v>4.7009999999999996</c:v>
                </c:pt>
                <c:pt idx="48">
                  <c:v>4.8010000000000002</c:v>
                </c:pt>
                <c:pt idx="49">
                  <c:v>4.9009999999999998</c:v>
                </c:pt>
                <c:pt idx="50">
                  <c:v>5.0010000000000003</c:v>
                </c:pt>
                <c:pt idx="51">
                  <c:v>5.101</c:v>
                </c:pt>
                <c:pt idx="52">
                  <c:v>5.2009999999999996</c:v>
                </c:pt>
                <c:pt idx="53">
                  <c:v>5.3010000000000002</c:v>
                </c:pt>
                <c:pt idx="54">
                  <c:v>5.4009999999999998</c:v>
                </c:pt>
                <c:pt idx="55">
                  <c:v>5.5010000000000003</c:v>
                </c:pt>
                <c:pt idx="56">
                  <c:v>5.601</c:v>
                </c:pt>
                <c:pt idx="57">
                  <c:v>5.7009999999999996</c:v>
                </c:pt>
                <c:pt idx="58">
                  <c:v>5.8010000000000002</c:v>
                </c:pt>
                <c:pt idx="59">
                  <c:v>5.9009999999999998</c:v>
                </c:pt>
                <c:pt idx="60">
                  <c:v>6.0010000000000003</c:v>
                </c:pt>
                <c:pt idx="61">
                  <c:v>6.101</c:v>
                </c:pt>
                <c:pt idx="62">
                  <c:v>6.2009999999999996</c:v>
                </c:pt>
                <c:pt idx="63">
                  <c:v>6.3010000000000002</c:v>
                </c:pt>
                <c:pt idx="64">
                  <c:v>6.4009999999999998</c:v>
                </c:pt>
                <c:pt idx="65">
                  <c:v>6.5010000000000003</c:v>
                </c:pt>
                <c:pt idx="66">
                  <c:v>6.601</c:v>
                </c:pt>
                <c:pt idx="67">
                  <c:v>6.7009999999999996</c:v>
                </c:pt>
                <c:pt idx="68">
                  <c:v>6.8010000000000002</c:v>
                </c:pt>
                <c:pt idx="69">
                  <c:v>6.9009999999999998</c:v>
                </c:pt>
                <c:pt idx="70">
                  <c:v>7.0010000000000003</c:v>
                </c:pt>
                <c:pt idx="71">
                  <c:v>7.101</c:v>
                </c:pt>
                <c:pt idx="72">
                  <c:v>7.2009999999999996</c:v>
                </c:pt>
                <c:pt idx="73">
                  <c:v>7.3010000000000002</c:v>
                </c:pt>
                <c:pt idx="74">
                  <c:v>7.4009999999999998</c:v>
                </c:pt>
                <c:pt idx="75">
                  <c:v>7.5010000000000003</c:v>
                </c:pt>
                <c:pt idx="76">
                  <c:v>7.601</c:v>
                </c:pt>
                <c:pt idx="77">
                  <c:v>7.7009999999999996</c:v>
                </c:pt>
                <c:pt idx="78">
                  <c:v>7.8010000000000002</c:v>
                </c:pt>
                <c:pt idx="79">
                  <c:v>7.9009999999999998</c:v>
                </c:pt>
                <c:pt idx="80">
                  <c:v>8.0010000000000012</c:v>
                </c:pt>
                <c:pt idx="81">
                  <c:v>8.1010000000000009</c:v>
                </c:pt>
                <c:pt idx="82">
                  <c:v>8.2010000000000005</c:v>
                </c:pt>
                <c:pt idx="83">
                  <c:v>8.3010000000000002</c:v>
                </c:pt>
                <c:pt idx="84">
                  <c:v>8.4010000000000016</c:v>
                </c:pt>
                <c:pt idx="85">
                  <c:v>8.5010000000000012</c:v>
                </c:pt>
                <c:pt idx="86">
                  <c:v>8.6010000000000009</c:v>
                </c:pt>
                <c:pt idx="87">
                  <c:v>8.7010000000000005</c:v>
                </c:pt>
                <c:pt idx="88">
                  <c:v>8.8010000000000002</c:v>
                </c:pt>
                <c:pt idx="89">
                  <c:v>8.9010000000000016</c:v>
                </c:pt>
                <c:pt idx="90">
                  <c:v>9.0010000000000012</c:v>
                </c:pt>
                <c:pt idx="91">
                  <c:v>9.1010000000000009</c:v>
                </c:pt>
                <c:pt idx="92">
                  <c:v>9.2010000000000005</c:v>
                </c:pt>
                <c:pt idx="93">
                  <c:v>9.3010000000000002</c:v>
                </c:pt>
                <c:pt idx="94">
                  <c:v>9.4010000000000016</c:v>
                </c:pt>
                <c:pt idx="95">
                  <c:v>9.5010000000000012</c:v>
                </c:pt>
                <c:pt idx="96">
                  <c:v>9.6010000000000009</c:v>
                </c:pt>
                <c:pt idx="97">
                  <c:v>9.7010000000000005</c:v>
                </c:pt>
                <c:pt idx="98">
                  <c:v>9.8010000000000002</c:v>
                </c:pt>
                <c:pt idx="99">
                  <c:v>9.9010000000000016</c:v>
                </c:pt>
                <c:pt idx="100">
                  <c:v>10.001000000000001</c:v>
                </c:pt>
                <c:pt idx="101">
                  <c:v>10.101000000000001</c:v>
                </c:pt>
                <c:pt idx="102">
                  <c:v>10.201000000000001</c:v>
                </c:pt>
                <c:pt idx="103">
                  <c:v>10.301</c:v>
                </c:pt>
                <c:pt idx="104">
                  <c:v>10.401</c:v>
                </c:pt>
                <c:pt idx="105">
                  <c:v>10.501000000000001</c:v>
                </c:pt>
                <c:pt idx="106">
                  <c:v>10.601000000000001</c:v>
                </c:pt>
                <c:pt idx="107">
                  <c:v>10.701000000000001</c:v>
                </c:pt>
                <c:pt idx="108">
                  <c:v>10.801</c:v>
                </c:pt>
                <c:pt idx="109">
                  <c:v>10.901</c:v>
                </c:pt>
                <c:pt idx="110">
                  <c:v>11.001000000000001</c:v>
                </c:pt>
                <c:pt idx="111">
                  <c:v>11.101000000000001</c:v>
                </c:pt>
                <c:pt idx="112">
                  <c:v>11.201000000000001</c:v>
                </c:pt>
                <c:pt idx="113">
                  <c:v>11.301</c:v>
                </c:pt>
                <c:pt idx="114">
                  <c:v>11.401</c:v>
                </c:pt>
                <c:pt idx="115">
                  <c:v>11.501000000000001</c:v>
                </c:pt>
                <c:pt idx="116">
                  <c:v>11.601000000000001</c:v>
                </c:pt>
                <c:pt idx="117">
                  <c:v>11.701000000000001</c:v>
                </c:pt>
                <c:pt idx="118">
                  <c:v>11.801</c:v>
                </c:pt>
                <c:pt idx="119">
                  <c:v>11.901</c:v>
                </c:pt>
                <c:pt idx="120">
                  <c:v>12.001000000000001</c:v>
                </c:pt>
                <c:pt idx="121">
                  <c:v>12.101000000000001</c:v>
                </c:pt>
                <c:pt idx="122">
                  <c:v>12.201000000000001</c:v>
                </c:pt>
                <c:pt idx="123">
                  <c:v>12.301</c:v>
                </c:pt>
                <c:pt idx="124">
                  <c:v>12.401</c:v>
                </c:pt>
                <c:pt idx="125">
                  <c:v>12.501000000000001</c:v>
                </c:pt>
                <c:pt idx="126">
                  <c:v>12.601000000000001</c:v>
                </c:pt>
                <c:pt idx="127">
                  <c:v>12.701000000000001</c:v>
                </c:pt>
                <c:pt idx="128">
                  <c:v>12.801</c:v>
                </c:pt>
                <c:pt idx="129">
                  <c:v>12.901</c:v>
                </c:pt>
                <c:pt idx="130">
                  <c:v>13.001000000000001</c:v>
                </c:pt>
                <c:pt idx="131">
                  <c:v>13.101000000000001</c:v>
                </c:pt>
                <c:pt idx="132">
                  <c:v>13.201000000000001</c:v>
                </c:pt>
                <c:pt idx="133">
                  <c:v>13.301</c:v>
                </c:pt>
                <c:pt idx="134">
                  <c:v>13.401</c:v>
                </c:pt>
                <c:pt idx="135">
                  <c:v>13.501000000000001</c:v>
                </c:pt>
                <c:pt idx="136">
                  <c:v>13.601000000000001</c:v>
                </c:pt>
                <c:pt idx="137">
                  <c:v>13.701000000000001</c:v>
                </c:pt>
                <c:pt idx="138">
                  <c:v>13.801</c:v>
                </c:pt>
                <c:pt idx="139">
                  <c:v>13.901</c:v>
                </c:pt>
                <c:pt idx="140">
                  <c:v>14.001000000000001</c:v>
                </c:pt>
                <c:pt idx="141">
                  <c:v>14.101000000000001</c:v>
                </c:pt>
                <c:pt idx="142">
                  <c:v>14.201000000000001</c:v>
                </c:pt>
                <c:pt idx="143">
                  <c:v>14.301</c:v>
                </c:pt>
                <c:pt idx="144">
                  <c:v>14.401</c:v>
                </c:pt>
                <c:pt idx="145">
                  <c:v>14.501000000000001</c:v>
                </c:pt>
                <c:pt idx="146">
                  <c:v>14.601000000000001</c:v>
                </c:pt>
                <c:pt idx="147">
                  <c:v>14.701000000000001</c:v>
                </c:pt>
                <c:pt idx="148">
                  <c:v>14.801</c:v>
                </c:pt>
                <c:pt idx="149">
                  <c:v>14.901</c:v>
                </c:pt>
                <c:pt idx="150">
                  <c:v>15.001000000000001</c:v>
                </c:pt>
                <c:pt idx="151">
                  <c:v>15.101000000000001</c:v>
                </c:pt>
                <c:pt idx="152">
                  <c:v>15.201000000000001</c:v>
                </c:pt>
                <c:pt idx="153">
                  <c:v>15.301</c:v>
                </c:pt>
                <c:pt idx="154">
                  <c:v>15.401</c:v>
                </c:pt>
                <c:pt idx="155">
                  <c:v>15.501000000000001</c:v>
                </c:pt>
                <c:pt idx="156">
                  <c:v>15.601000000000001</c:v>
                </c:pt>
                <c:pt idx="157">
                  <c:v>15.701000000000001</c:v>
                </c:pt>
                <c:pt idx="158">
                  <c:v>15.801</c:v>
                </c:pt>
                <c:pt idx="159">
                  <c:v>15.901</c:v>
                </c:pt>
                <c:pt idx="160">
                  <c:v>16.001000000000001</c:v>
                </c:pt>
                <c:pt idx="161">
                  <c:v>16.100999999999999</c:v>
                </c:pt>
                <c:pt idx="162">
                  <c:v>16.201000000000001</c:v>
                </c:pt>
                <c:pt idx="163">
                  <c:v>16.300999999999988</c:v>
                </c:pt>
                <c:pt idx="164">
                  <c:v>16.401</c:v>
                </c:pt>
                <c:pt idx="165">
                  <c:v>16.501000000000001</c:v>
                </c:pt>
                <c:pt idx="166">
                  <c:v>16.600999999999999</c:v>
                </c:pt>
                <c:pt idx="167">
                  <c:v>16.701000000000001</c:v>
                </c:pt>
                <c:pt idx="168">
                  <c:v>16.800999999999988</c:v>
                </c:pt>
                <c:pt idx="169">
                  <c:v>16.901</c:v>
                </c:pt>
                <c:pt idx="170">
                  <c:v>17.001000000000001</c:v>
                </c:pt>
                <c:pt idx="171">
                  <c:v>17.100999999999999</c:v>
                </c:pt>
                <c:pt idx="172">
                  <c:v>17.201000000000001</c:v>
                </c:pt>
                <c:pt idx="173">
                  <c:v>17.300999999999988</c:v>
                </c:pt>
                <c:pt idx="174">
                  <c:v>17.401</c:v>
                </c:pt>
                <c:pt idx="175">
                  <c:v>17.501000000000001</c:v>
                </c:pt>
                <c:pt idx="176">
                  <c:v>17.600999999999999</c:v>
                </c:pt>
                <c:pt idx="177">
                  <c:v>17.701000000000001</c:v>
                </c:pt>
                <c:pt idx="178">
                  <c:v>17.800999999999988</c:v>
                </c:pt>
                <c:pt idx="179">
                  <c:v>17.901</c:v>
                </c:pt>
                <c:pt idx="180">
                  <c:v>18.001000000000001</c:v>
                </c:pt>
                <c:pt idx="181">
                  <c:v>18.100999999999999</c:v>
                </c:pt>
                <c:pt idx="182">
                  <c:v>18.201000000000001</c:v>
                </c:pt>
                <c:pt idx="183">
                  <c:v>18.300999999999988</c:v>
                </c:pt>
                <c:pt idx="184">
                  <c:v>18.401</c:v>
                </c:pt>
                <c:pt idx="185">
                  <c:v>18.501000000000001</c:v>
                </c:pt>
                <c:pt idx="186">
                  <c:v>18.600999999999999</c:v>
                </c:pt>
                <c:pt idx="187">
                  <c:v>18.701000000000001</c:v>
                </c:pt>
                <c:pt idx="188">
                  <c:v>18.800999999999988</c:v>
                </c:pt>
                <c:pt idx="189">
                  <c:v>18.901</c:v>
                </c:pt>
                <c:pt idx="190">
                  <c:v>19.001000000000001</c:v>
                </c:pt>
                <c:pt idx="191">
                  <c:v>19.100999999999999</c:v>
                </c:pt>
                <c:pt idx="192">
                  <c:v>19.201000000000001</c:v>
                </c:pt>
                <c:pt idx="193">
                  <c:v>19.300999999999988</c:v>
                </c:pt>
                <c:pt idx="194">
                  <c:v>19.401</c:v>
                </c:pt>
                <c:pt idx="195">
                  <c:v>19.501000000000001</c:v>
                </c:pt>
                <c:pt idx="196">
                  <c:v>19.600999999999999</c:v>
                </c:pt>
                <c:pt idx="197">
                  <c:v>19.701000000000001</c:v>
                </c:pt>
                <c:pt idx="198">
                  <c:v>19.800999999999988</c:v>
                </c:pt>
                <c:pt idx="199">
                  <c:v>19.901</c:v>
                </c:pt>
                <c:pt idx="200">
                  <c:v>20.001000000000001</c:v>
                </c:pt>
                <c:pt idx="201">
                  <c:v>20.100999999999999</c:v>
                </c:pt>
                <c:pt idx="202">
                  <c:v>20.201000000000001</c:v>
                </c:pt>
                <c:pt idx="203">
                  <c:v>20.300999999999988</c:v>
                </c:pt>
                <c:pt idx="204">
                  <c:v>20.401</c:v>
                </c:pt>
                <c:pt idx="205">
                  <c:v>20.501000000000001</c:v>
                </c:pt>
                <c:pt idx="206">
                  <c:v>20.600999999999999</c:v>
                </c:pt>
                <c:pt idx="207">
                  <c:v>20.701000000000001</c:v>
                </c:pt>
                <c:pt idx="208">
                  <c:v>20.800999999999988</c:v>
                </c:pt>
                <c:pt idx="209">
                  <c:v>20.901</c:v>
                </c:pt>
                <c:pt idx="210">
                  <c:v>21.001000000000001</c:v>
                </c:pt>
                <c:pt idx="211">
                  <c:v>21.100999999999999</c:v>
                </c:pt>
                <c:pt idx="212">
                  <c:v>21.201000000000001</c:v>
                </c:pt>
                <c:pt idx="213">
                  <c:v>21.300999999999988</c:v>
                </c:pt>
                <c:pt idx="214">
                  <c:v>21.401</c:v>
                </c:pt>
                <c:pt idx="215">
                  <c:v>21.501000000000001</c:v>
                </c:pt>
                <c:pt idx="216">
                  <c:v>21.600999999999999</c:v>
                </c:pt>
                <c:pt idx="217">
                  <c:v>21.701000000000001</c:v>
                </c:pt>
                <c:pt idx="218">
                  <c:v>21.800999999999988</c:v>
                </c:pt>
                <c:pt idx="219">
                  <c:v>21.901</c:v>
                </c:pt>
                <c:pt idx="220">
                  <c:v>22.001000000000001</c:v>
                </c:pt>
                <c:pt idx="221">
                  <c:v>22.100999999999999</c:v>
                </c:pt>
                <c:pt idx="222">
                  <c:v>22.201000000000001</c:v>
                </c:pt>
                <c:pt idx="223">
                  <c:v>22.300999999999988</c:v>
                </c:pt>
                <c:pt idx="224">
                  <c:v>22.401</c:v>
                </c:pt>
                <c:pt idx="225">
                  <c:v>22.501000000000001</c:v>
                </c:pt>
                <c:pt idx="226">
                  <c:v>22.600999999999999</c:v>
                </c:pt>
                <c:pt idx="227">
                  <c:v>22.701000000000001</c:v>
                </c:pt>
                <c:pt idx="228">
                  <c:v>22.800999999999988</c:v>
                </c:pt>
                <c:pt idx="229">
                  <c:v>22.901</c:v>
                </c:pt>
                <c:pt idx="230">
                  <c:v>23.001000000000001</c:v>
                </c:pt>
                <c:pt idx="231">
                  <c:v>23.100999999999999</c:v>
                </c:pt>
                <c:pt idx="232">
                  <c:v>23.201000000000001</c:v>
                </c:pt>
                <c:pt idx="233">
                  <c:v>23.300999999999988</c:v>
                </c:pt>
                <c:pt idx="234">
                  <c:v>23.401</c:v>
                </c:pt>
                <c:pt idx="235">
                  <c:v>23.501000000000001</c:v>
                </c:pt>
                <c:pt idx="236">
                  <c:v>23.600999999999999</c:v>
                </c:pt>
                <c:pt idx="237">
                  <c:v>23.701000000000001</c:v>
                </c:pt>
                <c:pt idx="238">
                  <c:v>23.800999999999988</c:v>
                </c:pt>
                <c:pt idx="239">
                  <c:v>23.901</c:v>
                </c:pt>
                <c:pt idx="240">
                  <c:v>24.001000000000001</c:v>
                </c:pt>
                <c:pt idx="241">
                  <c:v>24.100999999999999</c:v>
                </c:pt>
                <c:pt idx="242">
                  <c:v>24.201000000000001</c:v>
                </c:pt>
                <c:pt idx="243">
                  <c:v>24.300999999999988</c:v>
                </c:pt>
                <c:pt idx="244">
                  <c:v>24.401</c:v>
                </c:pt>
                <c:pt idx="245">
                  <c:v>24.501000000000001</c:v>
                </c:pt>
                <c:pt idx="246">
                  <c:v>24.600999999999999</c:v>
                </c:pt>
                <c:pt idx="247">
                  <c:v>24.701000000000001</c:v>
                </c:pt>
                <c:pt idx="248">
                  <c:v>24.800999999999988</c:v>
                </c:pt>
                <c:pt idx="249">
                  <c:v>24.901</c:v>
                </c:pt>
                <c:pt idx="250">
                  <c:v>25.001000000000001</c:v>
                </c:pt>
                <c:pt idx="251">
                  <c:v>25.100999999999999</c:v>
                </c:pt>
                <c:pt idx="252">
                  <c:v>25.201000000000001</c:v>
                </c:pt>
                <c:pt idx="253">
                  <c:v>25.300999999999988</c:v>
                </c:pt>
                <c:pt idx="254">
                  <c:v>25.401</c:v>
                </c:pt>
                <c:pt idx="255">
                  <c:v>25.501000000000001</c:v>
                </c:pt>
                <c:pt idx="256">
                  <c:v>25.600999999999999</c:v>
                </c:pt>
                <c:pt idx="257">
                  <c:v>25.701000000000001</c:v>
                </c:pt>
                <c:pt idx="258">
                  <c:v>25.800999999999988</c:v>
                </c:pt>
                <c:pt idx="259">
                  <c:v>25.901</c:v>
                </c:pt>
                <c:pt idx="260">
                  <c:v>26.001000000000001</c:v>
                </c:pt>
                <c:pt idx="261">
                  <c:v>26.100999999999999</c:v>
                </c:pt>
                <c:pt idx="262">
                  <c:v>26.201000000000001</c:v>
                </c:pt>
                <c:pt idx="263">
                  <c:v>26.300999999999988</c:v>
                </c:pt>
                <c:pt idx="264">
                  <c:v>26.401</c:v>
                </c:pt>
                <c:pt idx="265">
                  <c:v>26.501000000000001</c:v>
                </c:pt>
                <c:pt idx="266">
                  <c:v>26.600999999999999</c:v>
                </c:pt>
                <c:pt idx="267">
                  <c:v>26.701000000000001</c:v>
                </c:pt>
                <c:pt idx="268">
                  <c:v>26.800999999999988</c:v>
                </c:pt>
                <c:pt idx="269">
                  <c:v>26.901</c:v>
                </c:pt>
                <c:pt idx="270">
                  <c:v>27.001000000000001</c:v>
                </c:pt>
                <c:pt idx="271">
                  <c:v>27.100999999999999</c:v>
                </c:pt>
                <c:pt idx="272">
                  <c:v>27.201000000000001</c:v>
                </c:pt>
                <c:pt idx="273">
                  <c:v>27.300999999999988</c:v>
                </c:pt>
                <c:pt idx="274">
                  <c:v>27.401</c:v>
                </c:pt>
                <c:pt idx="275">
                  <c:v>27.501000000000001</c:v>
                </c:pt>
                <c:pt idx="276">
                  <c:v>27.600999999999999</c:v>
                </c:pt>
                <c:pt idx="277">
                  <c:v>27.701000000000001</c:v>
                </c:pt>
                <c:pt idx="278">
                  <c:v>27.800999999999988</c:v>
                </c:pt>
                <c:pt idx="279">
                  <c:v>27.901</c:v>
                </c:pt>
                <c:pt idx="280">
                  <c:v>28.001000000000001</c:v>
                </c:pt>
                <c:pt idx="281">
                  <c:v>28.100999999999999</c:v>
                </c:pt>
                <c:pt idx="282">
                  <c:v>28.201000000000001</c:v>
                </c:pt>
                <c:pt idx="283">
                  <c:v>28.300999999999988</c:v>
                </c:pt>
                <c:pt idx="284">
                  <c:v>28.401</c:v>
                </c:pt>
                <c:pt idx="285">
                  <c:v>28.501000000000001</c:v>
                </c:pt>
                <c:pt idx="286">
                  <c:v>28.600999999999999</c:v>
                </c:pt>
                <c:pt idx="287">
                  <c:v>28.701000000000001</c:v>
                </c:pt>
                <c:pt idx="288">
                  <c:v>28.800999999999988</c:v>
                </c:pt>
                <c:pt idx="289">
                  <c:v>28.901</c:v>
                </c:pt>
                <c:pt idx="290">
                  <c:v>29.001000000000001</c:v>
                </c:pt>
                <c:pt idx="291">
                  <c:v>29.100999999999999</c:v>
                </c:pt>
                <c:pt idx="292">
                  <c:v>29.201000000000001</c:v>
                </c:pt>
                <c:pt idx="293">
                  <c:v>29.300999999999988</c:v>
                </c:pt>
                <c:pt idx="294">
                  <c:v>29.401</c:v>
                </c:pt>
                <c:pt idx="295">
                  <c:v>29.501000000000001</c:v>
                </c:pt>
                <c:pt idx="296">
                  <c:v>29.600999999999999</c:v>
                </c:pt>
                <c:pt idx="297">
                  <c:v>29.701000000000001</c:v>
                </c:pt>
                <c:pt idx="298">
                  <c:v>29.800999999999988</c:v>
                </c:pt>
                <c:pt idx="299">
                  <c:v>29.901</c:v>
                </c:pt>
                <c:pt idx="300">
                  <c:v>30.001000000000001</c:v>
                </c:pt>
                <c:pt idx="301">
                  <c:v>30.100999999999999</c:v>
                </c:pt>
                <c:pt idx="302">
                  <c:v>30.201000000000001</c:v>
                </c:pt>
                <c:pt idx="303">
                  <c:v>30.300999999999988</c:v>
                </c:pt>
                <c:pt idx="304">
                  <c:v>30.401</c:v>
                </c:pt>
                <c:pt idx="305">
                  <c:v>30.501000000000001</c:v>
                </c:pt>
                <c:pt idx="306">
                  <c:v>30.600999999999999</c:v>
                </c:pt>
                <c:pt idx="307">
                  <c:v>30.701000000000001</c:v>
                </c:pt>
                <c:pt idx="308">
                  <c:v>30.800999999999988</c:v>
                </c:pt>
                <c:pt idx="309">
                  <c:v>30.901</c:v>
                </c:pt>
                <c:pt idx="310">
                  <c:v>31.001000000000001</c:v>
                </c:pt>
                <c:pt idx="311">
                  <c:v>31.100999999999999</c:v>
                </c:pt>
                <c:pt idx="312">
                  <c:v>31.201000000000001</c:v>
                </c:pt>
                <c:pt idx="313">
                  <c:v>31.300999999999988</c:v>
                </c:pt>
                <c:pt idx="314">
                  <c:v>31.401</c:v>
                </c:pt>
                <c:pt idx="315">
                  <c:v>31.501000000000001</c:v>
                </c:pt>
                <c:pt idx="316">
                  <c:v>31.600999999999999</c:v>
                </c:pt>
                <c:pt idx="317">
                  <c:v>31.701000000000001</c:v>
                </c:pt>
                <c:pt idx="318">
                  <c:v>31.800999999999988</c:v>
                </c:pt>
                <c:pt idx="319">
                  <c:v>31.901</c:v>
                </c:pt>
                <c:pt idx="320">
                  <c:v>32.001000000000005</c:v>
                </c:pt>
                <c:pt idx="321">
                  <c:v>32.101000000000006</c:v>
                </c:pt>
                <c:pt idx="322">
                  <c:v>32.201000000000001</c:v>
                </c:pt>
                <c:pt idx="323">
                  <c:v>32.301000000000002</c:v>
                </c:pt>
                <c:pt idx="324">
                  <c:v>32.401000000000003</c:v>
                </c:pt>
                <c:pt idx="325">
                  <c:v>32.501000000000005</c:v>
                </c:pt>
                <c:pt idx="326">
                  <c:v>32.601000000000006</c:v>
                </c:pt>
                <c:pt idx="327">
                  <c:v>32.701000000000001</c:v>
                </c:pt>
                <c:pt idx="328">
                  <c:v>32.801000000000002</c:v>
                </c:pt>
                <c:pt idx="329">
                  <c:v>32.901000000000003</c:v>
                </c:pt>
                <c:pt idx="330">
                  <c:v>33.001000000000005</c:v>
                </c:pt>
                <c:pt idx="331">
                  <c:v>33.101000000000006</c:v>
                </c:pt>
                <c:pt idx="332">
                  <c:v>33.201000000000001</c:v>
                </c:pt>
                <c:pt idx="333">
                  <c:v>33.301000000000002</c:v>
                </c:pt>
                <c:pt idx="334">
                  <c:v>33.401000000000003</c:v>
                </c:pt>
                <c:pt idx="335">
                  <c:v>33.501000000000005</c:v>
                </c:pt>
                <c:pt idx="336">
                  <c:v>33.601000000000006</c:v>
                </c:pt>
                <c:pt idx="337">
                  <c:v>33.701000000000001</c:v>
                </c:pt>
                <c:pt idx="338">
                  <c:v>33.801000000000002</c:v>
                </c:pt>
                <c:pt idx="339">
                  <c:v>33.901000000000003</c:v>
                </c:pt>
                <c:pt idx="340">
                  <c:v>34.001000000000005</c:v>
                </c:pt>
                <c:pt idx="341">
                  <c:v>34.101000000000006</c:v>
                </c:pt>
                <c:pt idx="342">
                  <c:v>34.201000000000001</c:v>
                </c:pt>
                <c:pt idx="343">
                  <c:v>34.301000000000002</c:v>
                </c:pt>
                <c:pt idx="344">
                  <c:v>34.401000000000003</c:v>
                </c:pt>
                <c:pt idx="345">
                  <c:v>34.501000000000005</c:v>
                </c:pt>
                <c:pt idx="346">
                  <c:v>34.601000000000006</c:v>
                </c:pt>
                <c:pt idx="347">
                  <c:v>34.701000000000001</c:v>
                </c:pt>
                <c:pt idx="348">
                  <c:v>34.801000000000002</c:v>
                </c:pt>
                <c:pt idx="349">
                  <c:v>34.901000000000003</c:v>
                </c:pt>
                <c:pt idx="350">
                  <c:v>35.001000000000005</c:v>
                </c:pt>
                <c:pt idx="351">
                  <c:v>35.101000000000006</c:v>
                </c:pt>
                <c:pt idx="352">
                  <c:v>35.201000000000001</c:v>
                </c:pt>
                <c:pt idx="353">
                  <c:v>35.301000000000002</c:v>
                </c:pt>
                <c:pt idx="354">
                  <c:v>35.401000000000003</c:v>
                </c:pt>
                <c:pt idx="355">
                  <c:v>35.501000000000005</c:v>
                </c:pt>
                <c:pt idx="356">
                  <c:v>35.601000000000006</c:v>
                </c:pt>
                <c:pt idx="357">
                  <c:v>35.701000000000001</c:v>
                </c:pt>
                <c:pt idx="358">
                  <c:v>35.801000000000002</c:v>
                </c:pt>
                <c:pt idx="359">
                  <c:v>35.901000000000003</c:v>
                </c:pt>
                <c:pt idx="360">
                  <c:v>36.001000000000005</c:v>
                </c:pt>
                <c:pt idx="361">
                  <c:v>36.101000000000006</c:v>
                </c:pt>
                <c:pt idx="362">
                  <c:v>36.201000000000001</c:v>
                </c:pt>
                <c:pt idx="363">
                  <c:v>36.301000000000002</c:v>
                </c:pt>
                <c:pt idx="364">
                  <c:v>36.401000000000003</c:v>
                </c:pt>
                <c:pt idx="365">
                  <c:v>36.501000000000005</c:v>
                </c:pt>
                <c:pt idx="366">
                  <c:v>36.601000000000006</c:v>
                </c:pt>
                <c:pt idx="367">
                  <c:v>36.701000000000001</c:v>
                </c:pt>
                <c:pt idx="368">
                  <c:v>36.801000000000002</c:v>
                </c:pt>
                <c:pt idx="369">
                  <c:v>36.901000000000003</c:v>
                </c:pt>
                <c:pt idx="370">
                  <c:v>37.001000000000005</c:v>
                </c:pt>
                <c:pt idx="371">
                  <c:v>37.101000000000006</c:v>
                </c:pt>
                <c:pt idx="372">
                  <c:v>37.201000000000001</c:v>
                </c:pt>
                <c:pt idx="373">
                  <c:v>37.301000000000002</c:v>
                </c:pt>
                <c:pt idx="374">
                  <c:v>37.401000000000003</c:v>
                </c:pt>
                <c:pt idx="375">
                  <c:v>37.501000000000005</c:v>
                </c:pt>
                <c:pt idx="376">
                  <c:v>37.601000000000006</c:v>
                </c:pt>
                <c:pt idx="377">
                  <c:v>37.701000000000001</c:v>
                </c:pt>
                <c:pt idx="378">
                  <c:v>37.801000000000002</c:v>
                </c:pt>
                <c:pt idx="379">
                  <c:v>37.901000000000003</c:v>
                </c:pt>
                <c:pt idx="380">
                  <c:v>38.001000000000005</c:v>
                </c:pt>
                <c:pt idx="381">
                  <c:v>38.101000000000006</c:v>
                </c:pt>
                <c:pt idx="382">
                  <c:v>38.201000000000001</c:v>
                </c:pt>
                <c:pt idx="383">
                  <c:v>38.301000000000002</c:v>
                </c:pt>
                <c:pt idx="384">
                  <c:v>38.401000000000003</c:v>
                </c:pt>
                <c:pt idx="385">
                  <c:v>38.501000000000005</c:v>
                </c:pt>
                <c:pt idx="386">
                  <c:v>38.601000000000006</c:v>
                </c:pt>
                <c:pt idx="387">
                  <c:v>38.701000000000001</c:v>
                </c:pt>
                <c:pt idx="388">
                  <c:v>38.801000000000002</c:v>
                </c:pt>
                <c:pt idx="389">
                  <c:v>38.901000000000003</c:v>
                </c:pt>
                <c:pt idx="390">
                  <c:v>39.001000000000005</c:v>
                </c:pt>
                <c:pt idx="391">
                  <c:v>39.101000000000006</c:v>
                </c:pt>
                <c:pt idx="392">
                  <c:v>39.201000000000001</c:v>
                </c:pt>
                <c:pt idx="393">
                  <c:v>39.301000000000002</c:v>
                </c:pt>
                <c:pt idx="394">
                  <c:v>39.401000000000003</c:v>
                </c:pt>
                <c:pt idx="395">
                  <c:v>39.501000000000005</c:v>
                </c:pt>
                <c:pt idx="396">
                  <c:v>39.601000000000006</c:v>
                </c:pt>
                <c:pt idx="397">
                  <c:v>39.701000000000001</c:v>
                </c:pt>
                <c:pt idx="398">
                  <c:v>39.801000000000002</c:v>
                </c:pt>
                <c:pt idx="399">
                  <c:v>39.901000000000003</c:v>
                </c:pt>
                <c:pt idx="400">
                  <c:v>40.001000000000005</c:v>
                </c:pt>
                <c:pt idx="401">
                  <c:v>40.101000000000006</c:v>
                </c:pt>
                <c:pt idx="402">
                  <c:v>40.201000000000001</c:v>
                </c:pt>
                <c:pt idx="403">
                  <c:v>40.301000000000002</c:v>
                </c:pt>
                <c:pt idx="404">
                  <c:v>40.401000000000003</c:v>
                </c:pt>
                <c:pt idx="405">
                  <c:v>40.501000000000005</c:v>
                </c:pt>
                <c:pt idx="406">
                  <c:v>40.601000000000006</c:v>
                </c:pt>
                <c:pt idx="407">
                  <c:v>40.701000000000001</c:v>
                </c:pt>
                <c:pt idx="408">
                  <c:v>40.801000000000002</c:v>
                </c:pt>
                <c:pt idx="409">
                  <c:v>40.901000000000003</c:v>
                </c:pt>
                <c:pt idx="410">
                  <c:v>41.001000000000005</c:v>
                </c:pt>
                <c:pt idx="411">
                  <c:v>41.101000000000006</c:v>
                </c:pt>
                <c:pt idx="412">
                  <c:v>41.201000000000001</c:v>
                </c:pt>
                <c:pt idx="413">
                  <c:v>41.301000000000002</c:v>
                </c:pt>
                <c:pt idx="414">
                  <c:v>41.401000000000003</c:v>
                </c:pt>
                <c:pt idx="415">
                  <c:v>41.501000000000005</c:v>
                </c:pt>
                <c:pt idx="416">
                  <c:v>41.601000000000006</c:v>
                </c:pt>
                <c:pt idx="417">
                  <c:v>41.701000000000001</c:v>
                </c:pt>
                <c:pt idx="418">
                  <c:v>41.801000000000002</c:v>
                </c:pt>
                <c:pt idx="419">
                  <c:v>41.901000000000003</c:v>
                </c:pt>
                <c:pt idx="420">
                  <c:v>42.001000000000005</c:v>
                </c:pt>
                <c:pt idx="421">
                  <c:v>42.101000000000006</c:v>
                </c:pt>
                <c:pt idx="422">
                  <c:v>42.201000000000001</c:v>
                </c:pt>
                <c:pt idx="423">
                  <c:v>42.301000000000002</c:v>
                </c:pt>
                <c:pt idx="424">
                  <c:v>42.401000000000003</c:v>
                </c:pt>
                <c:pt idx="425">
                  <c:v>42.501000000000005</c:v>
                </c:pt>
                <c:pt idx="426">
                  <c:v>42.601000000000006</c:v>
                </c:pt>
                <c:pt idx="427">
                  <c:v>42.701000000000001</c:v>
                </c:pt>
                <c:pt idx="428">
                  <c:v>42.801000000000002</c:v>
                </c:pt>
                <c:pt idx="429">
                  <c:v>42.901000000000003</c:v>
                </c:pt>
                <c:pt idx="430">
                  <c:v>43.001000000000005</c:v>
                </c:pt>
                <c:pt idx="431">
                  <c:v>43.101000000000006</c:v>
                </c:pt>
                <c:pt idx="432">
                  <c:v>43.201000000000001</c:v>
                </c:pt>
                <c:pt idx="433">
                  <c:v>43.301000000000002</c:v>
                </c:pt>
                <c:pt idx="434">
                  <c:v>43.401000000000003</c:v>
                </c:pt>
                <c:pt idx="435">
                  <c:v>43.501000000000005</c:v>
                </c:pt>
                <c:pt idx="436">
                  <c:v>43.601000000000006</c:v>
                </c:pt>
                <c:pt idx="437">
                  <c:v>43.701000000000001</c:v>
                </c:pt>
                <c:pt idx="438">
                  <c:v>43.801000000000002</c:v>
                </c:pt>
                <c:pt idx="439">
                  <c:v>43.901000000000003</c:v>
                </c:pt>
                <c:pt idx="440">
                  <c:v>44.001000000000005</c:v>
                </c:pt>
                <c:pt idx="441">
                  <c:v>44.101000000000006</c:v>
                </c:pt>
                <c:pt idx="442">
                  <c:v>44.201000000000001</c:v>
                </c:pt>
                <c:pt idx="443">
                  <c:v>44.301000000000002</c:v>
                </c:pt>
                <c:pt idx="444">
                  <c:v>44.401000000000003</c:v>
                </c:pt>
                <c:pt idx="445">
                  <c:v>44.501000000000005</c:v>
                </c:pt>
                <c:pt idx="446">
                  <c:v>44.601000000000006</c:v>
                </c:pt>
                <c:pt idx="447">
                  <c:v>44.701000000000001</c:v>
                </c:pt>
              </c:numCache>
            </c:numRef>
          </c:xVal>
          <c:yVal>
            <c:numRef>
              <c:f>faucetStreamToFile.csv!$C$1:$C$448</c:f>
              <c:numCache>
                <c:formatCode>General</c:formatCode>
                <c:ptCount val="448"/>
                <c:pt idx="0">
                  <c:v>46.578000000000003</c:v>
                </c:pt>
                <c:pt idx="1">
                  <c:v>46.585000000000001</c:v>
                </c:pt>
                <c:pt idx="2">
                  <c:v>46.591000000000001</c:v>
                </c:pt>
                <c:pt idx="3">
                  <c:v>46.595000000000013</c:v>
                </c:pt>
                <c:pt idx="4">
                  <c:v>46.6</c:v>
                </c:pt>
                <c:pt idx="5">
                  <c:v>46.604000000000006</c:v>
                </c:pt>
                <c:pt idx="6">
                  <c:v>46.601000000000006</c:v>
                </c:pt>
                <c:pt idx="7">
                  <c:v>46.597000000000001</c:v>
                </c:pt>
                <c:pt idx="8">
                  <c:v>46.592000000000013</c:v>
                </c:pt>
                <c:pt idx="9">
                  <c:v>46.586000000000006</c:v>
                </c:pt>
                <c:pt idx="10">
                  <c:v>46.581000000000003</c:v>
                </c:pt>
                <c:pt idx="11">
                  <c:v>46.575000000000003</c:v>
                </c:pt>
                <c:pt idx="12">
                  <c:v>46.574000000000005</c:v>
                </c:pt>
                <c:pt idx="13">
                  <c:v>46.575000000000003</c:v>
                </c:pt>
                <c:pt idx="14">
                  <c:v>46.579000000000001</c:v>
                </c:pt>
                <c:pt idx="15">
                  <c:v>46.585000000000001</c:v>
                </c:pt>
                <c:pt idx="16">
                  <c:v>46.593000000000011</c:v>
                </c:pt>
                <c:pt idx="17">
                  <c:v>46.603000000000002</c:v>
                </c:pt>
                <c:pt idx="18">
                  <c:v>46.614000000000004</c:v>
                </c:pt>
                <c:pt idx="19">
                  <c:v>46.627000000000002</c:v>
                </c:pt>
                <c:pt idx="20">
                  <c:v>46.641000000000005</c:v>
                </c:pt>
                <c:pt idx="21">
                  <c:v>46.658000000000001</c:v>
                </c:pt>
                <c:pt idx="22">
                  <c:v>46.675000000000011</c:v>
                </c:pt>
                <c:pt idx="23">
                  <c:v>46.692000000000114</c:v>
                </c:pt>
                <c:pt idx="24">
                  <c:v>46.711000000000006</c:v>
                </c:pt>
                <c:pt idx="25">
                  <c:v>46.730000000000011</c:v>
                </c:pt>
                <c:pt idx="26">
                  <c:v>46.731000000000002</c:v>
                </c:pt>
                <c:pt idx="27">
                  <c:v>46.563000000000002</c:v>
                </c:pt>
                <c:pt idx="28">
                  <c:v>46.442</c:v>
                </c:pt>
                <c:pt idx="29">
                  <c:v>46.39</c:v>
                </c:pt>
                <c:pt idx="30">
                  <c:v>46.224000000000011</c:v>
                </c:pt>
                <c:pt idx="31">
                  <c:v>46.096000000000011</c:v>
                </c:pt>
                <c:pt idx="32">
                  <c:v>46.055</c:v>
                </c:pt>
                <c:pt idx="33">
                  <c:v>45.97</c:v>
                </c:pt>
                <c:pt idx="34">
                  <c:v>45.898000000000003</c:v>
                </c:pt>
                <c:pt idx="35">
                  <c:v>45.898000000000003</c:v>
                </c:pt>
                <c:pt idx="36">
                  <c:v>45.878</c:v>
                </c:pt>
                <c:pt idx="37">
                  <c:v>45.896000000000001</c:v>
                </c:pt>
                <c:pt idx="38">
                  <c:v>45.816999999999993</c:v>
                </c:pt>
                <c:pt idx="39">
                  <c:v>45.664000000000001</c:v>
                </c:pt>
                <c:pt idx="40">
                  <c:v>45.617000000000004</c:v>
                </c:pt>
                <c:pt idx="41">
                  <c:v>45.529000000000003</c:v>
                </c:pt>
                <c:pt idx="42">
                  <c:v>45.392000000000003</c:v>
                </c:pt>
                <c:pt idx="43">
                  <c:v>45.325000000000003</c:v>
                </c:pt>
                <c:pt idx="44">
                  <c:v>45.259</c:v>
                </c:pt>
                <c:pt idx="45">
                  <c:v>45.151000000000003</c:v>
                </c:pt>
                <c:pt idx="46">
                  <c:v>45.083000000000006</c:v>
                </c:pt>
                <c:pt idx="47">
                  <c:v>45.038000000000011</c:v>
                </c:pt>
                <c:pt idx="48">
                  <c:v>44.965000000000003</c:v>
                </c:pt>
                <c:pt idx="49">
                  <c:v>44.911000000000001</c:v>
                </c:pt>
                <c:pt idx="50">
                  <c:v>44.88</c:v>
                </c:pt>
                <c:pt idx="51">
                  <c:v>44.839000000000006</c:v>
                </c:pt>
                <c:pt idx="52">
                  <c:v>44.804000000000002</c:v>
                </c:pt>
                <c:pt idx="53">
                  <c:v>44.786000000000001</c:v>
                </c:pt>
                <c:pt idx="54">
                  <c:v>44.765000000000114</c:v>
                </c:pt>
                <c:pt idx="55">
                  <c:v>44.746000000000002</c:v>
                </c:pt>
                <c:pt idx="56">
                  <c:v>44.742000000000012</c:v>
                </c:pt>
                <c:pt idx="57">
                  <c:v>44.739000000000011</c:v>
                </c:pt>
                <c:pt idx="58">
                  <c:v>44.735000000000063</c:v>
                </c:pt>
                <c:pt idx="59">
                  <c:v>44.739000000000011</c:v>
                </c:pt>
                <c:pt idx="60">
                  <c:v>44.749000000000002</c:v>
                </c:pt>
                <c:pt idx="61">
                  <c:v>44.760000000000012</c:v>
                </c:pt>
                <c:pt idx="62">
                  <c:v>44.778000000000013</c:v>
                </c:pt>
                <c:pt idx="63">
                  <c:v>44.8</c:v>
                </c:pt>
                <c:pt idx="64">
                  <c:v>44.823</c:v>
                </c:pt>
                <c:pt idx="65">
                  <c:v>44.850999999999999</c:v>
                </c:pt>
                <c:pt idx="66">
                  <c:v>44.884999999999998</c:v>
                </c:pt>
                <c:pt idx="67">
                  <c:v>44.919000000000004</c:v>
                </c:pt>
                <c:pt idx="68">
                  <c:v>44.956000000000003</c:v>
                </c:pt>
                <c:pt idx="69">
                  <c:v>44.996000000000002</c:v>
                </c:pt>
                <c:pt idx="70">
                  <c:v>45.04</c:v>
                </c:pt>
                <c:pt idx="71">
                  <c:v>45.086000000000006</c:v>
                </c:pt>
                <c:pt idx="72">
                  <c:v>45.133000000000003</c:v>
                </c:pt>
                <c:pt idx="73">
                  <c:v>45.182000000000002</c:v>
                </c:pt>
                <c:pt idx="74">
                  <c:v>45.233000000000011</c:v>
                </c:pt>
                <c:pt idx="75">
                  <c:v>45.286000000000001</c:v>
                </c:pt>
                <c:pt idx="76">
                  <c:v>45.338000000000001</c:v>
                </c:pt>
                <c:pt idx="77">
                  <c:v>45.39</c:v>
                </c:pt>
                <c:pt idx="78">
                  <c:v>45.442</c:v>
                </c:pt>
                <c:pt idx="79">
                  <c:v>45.493000000000002</c:v>
                </c:pt>
                <c:pt idx="80">
                  <c:v>45.543000000000006</c:v>
                </c:pt>
                <c:pt idx="81">
                  <c:v>45.593000000000011</c:v>
                </c:pt>
                <c:pt idx="82">
                  <c:v>45.64</c:v>
                </c:pt>
                <c:pt idx="83">
                  <c:v>45.687000000000005</c:v>
                </c:pt>
                <c:pt idx="84">
                  <c:v>45.733000000000011</c:v>
                </c:pt>
                <c:pt idx="85">
                  <c:v>45.778000000000013</c:v>
                </c:pt>
                <c:pt idx="86">
                  <c:v>45.821000000000005</c:v>
                </c:pt>
                <c:pt idx="87">
                  <c:v>45.861000000000004</c:v>
                </c:pt>
                <c:pt idx="88">
                  <c:v>45.901000000000003</c:v>
                </c:pt>
                <c:pt idx="89">
                  <c:v>45.939</c:v>
                </c:pt>
                <c:pt idx="90">
                  <c:v>45.973000000000006</c:v>
                </c:pt>
                <c:pt idx="91">
                  <c:v>46.007000000000005</c:v>
                </c:pt>
                <c:pt idx="92">
                  <c:v>46.041000000000004</c:v>
                </c:pt>
                <c:pt idx="93">
                  <c:v>46.071000000000005</c:v>
                </c:pt>
                <c:pt idx="94">
                  <c:v>46.101000000000006</c:v>
                </c:pt>
                <c:pt idx="95">
                  <c:v>46.127000000000002</c:v>
                </c:pt>
                <c:pt idx="96">
                  <c:v>46.153000000000006</c:v>
                </c:pt>
                <c:pt idx="97">
                  <c:v>46.177</c:v>
                </c:pt>
                <c:pt idx="98">
                  <c:v>46.195000000000114</c:v>
                </c:pt>
                <c:pt idx="99">
                  <c:v>46.213000000000001</c:v>
                </c:pt>
                <c:pt idx="100">
                  <c:v>46.229000000000013</c:v>
                </c:pt>
                <c:pt idx="101">
                  <c:v>46.242000000000012</c:v>
                </c:pt>
                <c:pt idx="102">
                  <c:v>46.254000000000005</c:v>
                </c:pt>
                <c:pt idx="103">
                  <c:v>46.263000000000012</c:v>
                </c:pt>
                <c:pt idx="104">
                  <c:v>46.268000000000114</c:v>
                </c:pt>
                <c:pt idx="105">
                  <c:v>46.27</c:v>
                </c:pt>
                <c:pt idx="106">
                  <c:v>46.27</c:v>
                </c:pt>
                <c:pt idx="107">
                  <c:v>46.265000000000114</c:v>
                </c:pt>
                <c:pt idx="108">
                  <c:v>46.260000000000012</c:v>
                </c:pt>
                <c:pt idx="109">
                  <c:v>46.252000000000002</c:v>
                </c:pt>
                <c:pt idx="110">
                  <c:v>46.244</c:v>
                </c:pt>
                <c:pt idx="111">
                  <c:v>46.235000000000063</c:v>
                </c:pt>
                <c:pt idx="112">
                  <c:v>46.223000000000013</c:v>
                </c:pt>
                <c:pt idx="113">
                  <c:v>46.21</c:v>
                </c:pt>
                <c:pt idx="114">
                  <c:v>46.194000000000003</c:v>
                </c:pt>
                <c:pt idx="115">
                  <c:v>46.177</c:v>
                </c:pt>
                <c:pt idx="116">
                  <c:v>46.158000000000001</c:v>
                </c:pt>
                <c:pt idx="117">
                  <c:v>46.135000000000012</c:v>
                </c:pt>
                <c:pt idx="118">
                  <c:v>46.111000000000004</c:v>
                </c:pt>
                <c:pt idx="119">
                  <c:v>46.087000000000003</c:v>
                </c:pt>
                <c:pt idx="120">
                  <c:v>46.061</c:v>
                </c:pt>
                <c:pt idx="121">
                  <c:v>46.035000000000011</c:v>
                </c:pt>
                <c:pt idx="122">
                  <c:v>46.01</c:v>
                </c:pt>
                <c:pt idx="123">
                  <c:v>45.984999999999999</c:v>
                </c:pt>
                <c:pt idx="124">
                  <c:v>45.959000000000003</c:v>
                </c:pt>
                <c:pt idx="125">
                  <c:v>45.934000000000005</c:v>
                </c:pt>
                <c:pt idx="126">
                  <c:v>45.907000000000004</c:v>
                </c:pt>
                <c:pt idx="127">
                  <c:v>45.881999999999998</c:v>
                </c:pt>
                <c:pt idx="128">
                  <c:v>45.856999999999999</c:v>
                </c:pt>
                <c:pt idx="129">
                  <c:v>45.833000000000006</c:v>
                </c:pt>
                <c:pt idx="130">
                  <c:v>45.805</c:v>
                </c:pt>
                <c:pt idx="131">
                  <c:v>45.781000000000006</c:v>
                </c:pt>
                <c:pt idx="132">
                  <c:v>45.756</c:v>
                </c:pt>
                <c:pt idx="133">
                  <c:v>45.732000000000063</c:v>
                </c:pt>
                <c:pt idx="134">
                  <c:v>45.71</c:v>
                </c:pt>
                <c:pt idx="135">
                  <c:v>45.687000000000005</c:v>
                </c:pt>
                <c:pt idx="136">
                  <c:v>45.666000000000011</c:v>
                </c:pt>
                <c:pt idx="137">
                  <c:v>45.648000000000003</c:v>
                </c:pt>
                <c:pt idx="138">
                  <c:v>45.628000000000114</c:v>
                </c:pt>
                <c:pt idx="139">
                  <c:v>45.61</c:v>
                </c:pt>
                <c:pt idx="140">
                  <c:v>45.598000000000013</c:v>
                </c:pt>
                <c:pt idx="141">
                  <c:v>45.583000000000006</c:v>
                </c:pt>
                <c:pt idx="142">
                  <c:v>45.567</c:v>
                </c:pt>
                <c:pt idx="143">
                  <c:v>45.555</c:v>
                </c:pt>
                <c:pt idx="144">
                  <c:v>45.545000000000002</c:v>
                </c:pt>
                <c:pt idx="145">
                  <c:v>45.535000000000011</c:v>
                </c:pt>
                <c:pt idx="146">
                  <c:v>45.526000000000003</c:v>
                </c:pt>
                <c:pt idx="147">
                  <c:v>45.518000000000001</c:v>
                </c:pt>
                <c:pt idx="148">
                  <c:v>45.511000000000003</c:v>
                </c:pt>
                <c:pt idx="149">
                  <c:v>45.508000000000003</c:v>
                </c:pt>
                <c:pt idx="150">
                  <c:v>45.504000000000005</c:v>
                </c:pt>
                <c:pt idx="151">
                  <c:v>45.501000000000005</c:v>
                </c:pt>
                <c:pt idx="152">
                  <c:v>45.502000000000002</c:v>
                </c:pt>
                <c:pt idx="153">
                  <c:v>45.499000000000002</c:v>
                </c:pt>
                <c:pt idx="154">
                  <c:v>45.497</c:v>
                </c:pt>
                <c:pt idx="155">
                  <c:v>45.499000000000002</c:v>
                </c:pt>
                <c:pt idx="156">
                  <c:v>45.499000000000002</c:v>
                </c:pt>
                <c:pt idx="157">
                  <c:v>45.498000000000012</c:v>
                </c:pt>
                <c:pt idx="158">
                  <c:v>45.503</c:v>
                </c:pt>
                <c:pt idx="159">
                  <c:v>45.508000000000003</c:v>
                </c:pt>
                <c:pt idx="160">
                  <c:v>45.512</c:v>
                </c:pt>
                <c:pt idx="161">
                  <c:v>45.519000000000005</c:v>
                </c:pt>
                <c:pt idx="162">
                  <c:v>45.527000000000001</c:v>
                </c:pt>
                <c:pt idx="163">
                  <c:v>45.534000000000006</c:v>
                </c:pt>
                <c:pt idx="164">
                  <c:v>45.541000000000004</c:v>
                </c:pt>
                <c:pt idx="165">
                  <c:v>45.55</c:v>
                </c:pt>
                <c:pt idx="166">
                  <c:v>45.558</c:v>
                </c:pt>
                <c:pt idx="167">
                  <c:v>45.565000000000012</c:v>
                </c:pt>
                <c:pt idx="168">
                  <c:v>45.573</c:v>
                </c:pt>
                <c:pt idx="169">
                  <c:v>45.579000000000001</c:v>
                </c:pt>
                <c:pt idx="170">
                  <c:v>45.589000000000006</c:v>
                </c:pt>
                <c:pt idx="171">
                  <c:v>45.599000000000011</c:v>
                </c:pt>
                <c:pt idx="172">
                  <c:v>45.609000000000002</c:v>
                </c:pt>
                <c:pt idx="173">
                  <c:v>45.619</c:v>
                </c:pt>
                <c:pt idx="174">
                  <c:v>45.628000000000114</c:v>
                </c:pt>
                <c:pt idx="175">
                  <c:v>45.635000000000012</c:v>
                </c:pt>
                <c:pt idx="176">
                  <c:v>45.64</c:v>
                </c:pt>
                <c:pt idx="177">
                  <c:v>45.645000000000003</c:v>
                </c:pt>
                <c:pt idx="178">
                  <c:v>45.648000000000003</c:v>
                </c:pt>
                <c:pt idx="179">
                  <c:v>45.651000000000003</c:v>
                </c:pt>
                <c:pt idx="180">
                  <c:v>45.652000000000001</c:v>
                </c:pt>
                <c:pt idx="181">
                  <c:v>45.654000000000003</c:v>
                </c:pt>
                <c:pt idx="182">
                  <c:v>45.655000000000001</c:v>
                </c:pt>
                <c:pt idx="183">
                  <c:v>45.658000000000001</c:v>
                </c:pt>
                <c:pt idx="184">
                  <c:v>45.661000000000001</c:v>
                </c:pt>
                <c:pt idx="185">
                  <c:v>45.661000000000001</c:v>
                </c:pt>
                <c:pt idx="186">
                  <c:v>45.659000000000006</c:v>
                </c:pt>
                <c:pt idx="187">
                  <c:v>45.655000000000001</c:v>
                </c:pt>
                <c:pt idx="188">
                  <c:v>45.65</c:v>
                </c:pt>
                <c:pt idx="189">
                  <c:v>45.644000000000005</c:v>
                </c:pt>
                <c:pt idx="190">
                  <c:v>45.637</c:v>
                </c:pt>
                <c:pt idx="191">
                  <c:v>45.627000000000002</c:v>
                </c:pt>
                <c:pt idx="192">
                  <c:v>45.619</c:v>
                </c:pt>
                <c:pt idx="193">
                  <c:v>45.606000000000002</c:v>
                </c:pt>
                <c:pt idx="194">
                  <c:v>45.594000000000001</c:v>
                </c:pt>
                <c:pt idx="195">
                  <c:v>45.582000000000001</c:v>
                </c:pt>
                <c:pt idx="196">
                  <c:v>45.571000000000005</c:v>
                </c:pt>
                <c:pt idx="197">
                  <c:v>45.56</c:v>
                </c:pt>
                <c:pt idx="198">
                  <c:v>45.558</c:v>
                </c:pt>
                <c:pt idx="199">
                  <c:v>45.619</c:v>
                </c:pt>
                <c:pt idx="200">
                  <c:v>45.868000000000002</c:v>
                </c:pt>
                <c:pt idx="201">
                  <c:v>45.96</c:v>
                </c:pt>
                <c:pt idx="202">
                  <c:v>46.044000000000004</c:v>
                </c:pt>
                <c:pt idx="203">
                  <c:v>46.269000000000013</c:v>
                </c:pt>
                <c:pt idx="204">
                  <c:v>46.393000000000001</c:v>
                </c:pt>
                <c:pt idx="205">
                  <c:v>46.437000000000005</c:v>
                </c:pt>
                <c:pt idx="206">
                  <c:v>46.555</c:v>
                </c:pt>
                <c:pt idx="207">
                  <c:v>46.627000000000002</c:v>
                </c:pt>
                <c:pt idx="208">
                  <c:v>46.606000000000002</c:v>
                </c:pt>
                <c:pt idx="209">
                  <c:v>46.624000000000002</c:v>
                </c:pt>
                <c:pt idx="210">
                  <c:v>46.612000000000002</c:v>
                </c:pt>
                <c:pt idx="211">
                  <c:v>46.754000000000005</c:v>
                </c:pt>
                <c:pt idx="212">
                  <c:v>46.857999999999997</c:v>
                </c:pt>
                <c:pt idx="213">
                  <c:v>46.87</c:v>
                </c:pt>
                <c:pt idx="214">
                  <c:v>46.965000000000003</c:v>
                </c:pt>
                <c:pt idx="215">
                  <c:v>47.083000000000006</c:v>
                </c:pt>
                <c:pt idx="216">
                  <c:v>47.123000000000012</c:v>
                </c:pt>
                <c:pt idx="217">
                  <c:v>47.187000000000005</c:v>
                </c:pt>
                <c:pt idx="218">
                  <c:v>47.296000000000063</c:v>
                </c:pt>
                <c:pt idx="219">
                  <c:v>47.347999999999999</c:v>
                </c:pt>
                <c:pt idx="220">
                  <c:v>47.380999999999993</c:v>
                </c:pt>
                <c:pt idx="221">
                  <c:v>47.466000000000001</c:v>
                </c:pt>
                <c:pt idx="222">
                  <c:v>47.527000000000001</c:v>
                </c:pt>
                <c:pt idx="223">
                  <c:v>47.55</c:v>
                </c:pt>
                <c:pt idx="224">
                  <c:v>47.601000000000006</c:v>
                </c:pt>
                <c:pt idx="225">
                  <c:v>47.651000000000003</c:v>
                </c:pt>
                <c:pt idx="226">
                  <c:v>47.672000000000011</c:v>
                </c:pt>
                <c:pt idx="227">
                  <c:v>47.704000000000001</c:v>
                </c:pt>
                <c:pt idx="228">
                  <c:v>47.738000000000063</c:v>
                </c:pt>
                <c:pt idx="229">
                  <c:v>47.744</c:v>
                </c:pt>
                <c:pt idx="230">
                  <c:v>47.753</c:v>
                </c:pt>
                <c:pt idx="231">
                  <c:v>47.766000000000012</c:v>
                </c:pt>
                <c:pt idx="232">
                  <c:v>47.761000000000003</c:v>
                </c:pt>
                <c:pt idx="233">
                  <c:v>47.75</c:v>
                </c:pt>
                <c:pt idx="234">
                  <c:v>47.742000000000012</c:v>
                </c:pt>
                <c:pt idx="235">
                  <c:v>47.722000000000129</c:v>
                </c:pt>
                <c:pt idx="236">
                  <c:v>47.697000000000003</c:v>
                </c:pt>
                <c:pt idx="237">
                  <c:v>47.674000000000007</c:v>
                </c:pt>
                <c:pt idx="238">
                  <c:v>47.641000000000005</c:v>
                </c:pt>
                <c:pt idx="239">
                  <c:v>47.602000000000011</c:v>
                </c:pt>
                <c:pt idx="240">
                  <c:v>47.562000000000012</c:v>
                </c:pt>
                <c:pt idx="241">
                  <c:v>47.519000000000005</c:v>
                </c:pt>
                <c:pt idx="242">
                  <c:v>47.468000000000011</c:v>
                </c:pt>
                <c:pt idx="243">
                  <c:v>47.417999999999999</c:v>
                </c:pt>
                <c:pt idx="244">
                  <c:v>47.365000000000002</c:v>
                </c:pt>
                <c:pt idx="245">
                  <c:v>47.308</c:v>
                </c:pt>
                <c:pt idx="246">
                  <c:v>47.253</c:v>
                </c:pt>
                <c:pt idx="247">
                  <c:v>47.195000000000114</c:v>
                </c:pt>
                <c:pt idx="248">
                  <c:v>47.136000000000003</c:v>
                </c:pt>
                <c:pt idx="249">
                  <c:v>47.076000000000001</c:v>
                </c:pt>
                <c:pt idx="250">
                  <c:v>47.019000000000005</c:v>
                </c:pt>
                <c:pt idx="251">
                  <c:v>46.959000000000003</c:v>
                </c:pt>
                <c:pt idx="252">
                  <c:v>46.9</c:v>
                </c:pt>
                <c:pt idx="253">
                  <c:v>46.841999999999999</c:v>
                </c:pt>
                <c:pt idx="254">
                  <c:v>46.785000000000011</c:v>
                </c:pt>
                <c:pt idx="255">
                  <c:v>46.732000000000063</c:v>
                </c:pt>
                <c:pt idx="256">
                  <c:v>46.679000000000002</c:v>
                </c:pt>
                <c:pt idx="257">
                  <c:v>46.626000000000012</c:v>
                </c:pt>
                <c:pt idx="258">
                  <c:v>46.575000000000003</c:v>
                </c:pt>
                <c:pt idx="259">
                  <c:v>46.526000000000003</c:v>
                </c:pt>
                <c:pt idx="260">
                  <c:v>46.48</c:v>
                </c:pt>
                <c:pt idx="261">
                  <c:v>46.436</c:v>
                </c:pt>
                <c:pt idx="262">
                  <c:v>46.394000000000005</c:v>
                </c:pt>
                <c:pt idx="263">
                  <c:v>46.354999999999997</c:v>
                </c:pt>
                <c:pt idx="264">
                  <c:v>46.316999999999993</c:v>
                </c:pt>
                <c:pt idx="265">
                  <c:v>46.282000000000011</c:v>
                </c:pt>
                <c:pt idx="266">
                  <c:v>46.249000000000002</c:v>
                </c:pt>
                <c:pt idx="267">
                  <c:v>46.220000000000013</c:v>
                </c:pt>
                <c:pt idx="268">
                  <c:v>46.192000000000114</c:v>
                </c:pt>
                <c:pt idx="269">
                  <c:v>46.168000000000013</c:v>
                </c:pt>
                <c:pt idx="270">
                  <c:v>46.145000000000003</c:v>
                </c:pt>
                <c:pt idx="271">
                  <c:v>46.125000000000114</c:v>
                </c:pt>
                <c:pt idx="272">
                  <c:v>46.109000000000002</c:v>
                </c:pt>
                <c:pt idx="273">
                  <c:v>46.097000000000001</c:v>
                </c:pt>
                <c:pt idx="274">
                  <c:v>46.088000000000001</c:v>
                </c:pt>
                <c:pt idx="275">
                  <c:v>46.081000000000003</c:v>
                </c:pt>
                <c:pt idx="276">
                  <c:v>46.076000000000001</c:v>
                </c:pt>
                <c:pt idx="277">
                  <c:v>46.072000000000003</c:v>
                </c:pt>
                <c:pt idx="278">
                  <c:v>46.071000000000005</c:v>
                </c:pt>
                <c:pt idx="279">
                  <c:v>46.072000000000003</c:v>
                </c:pt>
                <c:pt idx="280">
                  <c:v>46.077000000000005</c:v>
                </c:pt>
                <c:pt idx="281">
                  <c:v>46.084000000000003</c:v>
                </c:pt>
                <c:pt idx="282">
                  <c:v>46.094000000000001</c:v>
                </c:pt>
                <c:pt idx="283">
                  <c:v>46.108000000000011</c:v>
                </c:pt>
                <c:pt idx="284">
                  <c:v>46.124000000000002</c:v>
                </c:pt>
                <c:pt idx="285">
                  <c:v>46.142000000000003</c:v>
                </c:pt>
                <c:pt idx="286">
                  <c:v>46.163000000000011</c:v>
                </c:pt>
                <c:pt idx="287">
                  <c:v>46.184000000000005</c:v>
                </c:pt>
                <c:pt idx="288">
                  <c:v>46.206000000000003</c:v>
                </c:pt>
                <c:pt idx="289">
                  <c:v>46.229000000000013</c:v>
                </c:pt>
                <c:pt idx="290">
                  <c:v>46.255000000000003</c:v>
                </c:pt>
                <c:pt idx="291">
                  <c:v>46.281000000000006</c:v>
                </c:pt>
                <c:pt idx="292">
                  <c:v>46.308</c:v>
                </c:pt>
                <c:pt idx="293">
                  <c:v>46.34</c:v>
                </c:pt>
                <c:pt idx="294">
                  <c:v>46.373000000000005</c:v>
                </c:pt>
                <c:pt idx="295">
                  <c:v>46.406000000000006</c:v>
                </c:pt>
                <c:pt idx="296">
                  <c:v>46.438000000000002</c:v>
                </c:pt>
                <c:pt idx="297">
                  <c:v>46.47</c:v>
                </c:pt>
                <c:pt idx="298">
                  <c:v>46.503</c:v>
                </c:pt>
                <c:pt idx="299">
                  <c:v>46.534000000000006</c:v>
                </c:pt>
                <c:pt idx="300">
                  <c:v>46.564</c:v>
                </c:pt>
                <c:pt idx="301">
                  <c:v>46.594000000000001</c:v>
                </c:pt>
                <c:pt idx="302">
                  <c:v>46.623000000000012</c:v>
                </c:pt>
                <c:pt idx="303">
                  <c:v>46.654000000000003</c:v>
                </c:pt>
                <c:pt idx="304">
                  <c:v>46.684000000000005</c:v>
                </c:pt>
                <c:pt idx="305">
                  <c:v>46.714000000000006</c:v>
                </c:pt>
                <c:pt idx="306">
                  <c:v>46.744</c:v>
                </c:pt>
                <c:pt idx="307">
                  <c:v>46.77</c:v>
                </c:pt>
                <c:pt idx="308">
                  <c:v>46.79500000000013</c:v>
                </c:pt>
                <c:pt idx="309">
                  <c:v>46.819000000000003</c:v>
                </c:pt>
                <c:pt idx="310">
                  <c:v>46.841000000000001</c:v>
                </c:pt>
                <c:pt idx="311">
                  <c:v>46.862000000000002</c:v>
                </c:pt>
                <c:pt idx="312">
                  <c:v>46.88</c:v>
                </c:pt>
                <c:pt idx="313">
                  <c:v>46.894000000000005</c:v>
                </c:pt>
                <c:pt idx="314">
                  <c:v>46.911000000000001</c:v>
                </c:pt>
                <c:pt idx="315">
                  <c:v>46.925000000000011</c:v>
                </c:pt>
                <c:pt idx="316">
                  <c:v>46.94</c:v>
                </c:pt>
                <c:pt idx="317">
                  <c:v>46.953000000000003</c:v>
                </c:pt>
                <c:pt idx="318">
                  <c:v>46.966000000000001</c:v>
                </c:pt>
                <c:pt idx="319">
                  <c:v>46.975000000000001</c:v>
                </c:pt>
                <c:pt idx="320">
                  <c:v>46.983000000000004</c:v>
                </c:pt>
                <c:pt idx="321">
                  <c:v>46.99</c:v>
                </c:pt>
                <c:pt idx="322">
                  <c:v>46.995000000000012</c:v>
                </c:pt>
                <c:pt idx="323">
                  <c:v>46.997</c:v>
                </c:pt>
                <c:pt idx="324">
                  <c:v>46.997</c:v>
                </c:pt>
                <c:pt idx="325">
                  <c:v>46.996000000000002</c:v>
                </c:pt>
                <c:pt idx="326">
                  <c:v>46.993000000000002</c:v>
                </c:pt>
                <c:pt idx="327">
                  <c:v>46.99</c:v>
                </c:pt>
                <c:pt idx="328">
                  <c:v>46.987000000000002</c:v>
                </c:pt>
                <c:pt idx="329">
                  <c:v>46.983000000000004</c:v>
                </c:pt>
                <c:pt idx="330">
                  <c:v>46.977000000000004</c:v>
                </c:pt>
                <c:pt idx="331">
                  <c:v>46.97</c:v>
                </c:pt>
                <c:pt idx="332">
                  <c:v>46.964000000000006</c:v>
                </c:pt>
                <c:pt idx="333">
                  <c:v>46.956000000000003</c:v>
                </c:pt>
                <c:pt idx="334">
                  <c:v>46.945</c:v>
                </c:pt>
                <c:pt idx="335">
                  <c:v>46.934000000000005</c:v>
                </c:pt>
                <c:pt idx="336">
                  <c:v>46.923000000000002</c:v>
                </c:pt>
                <c:pt idx="337">
                  <c:v>46.909000000000006</c:v>
                </c:pt>
                <c:pt idx="338">
                  <c:v>46.895000000000003</c:v>
                </c:pt>
                <c:pt idx="339">
                  <c:v>46.881999999999998</c:v>
                </c:pt>
                <c:pt idx="340">
                  <c:v>46.868000000000002</c:v>
                </c:pt>
                <c:pt idx="341">
                  <c:v>46.851999999999997</c:v>
                </c:pt>
                <c:pt idx="342">
                  <c:v>46.837000000000003</c:v>
                </c:pt>
                <c:pt idx="343">
                  <c:v>46.82</c:v>
                </c:pt>
                <c:pt idx="344">
                  <c:v>46.804000000000002</c:v>
                </c:pt>
                <c:pt idx="345">
                  <c:v>46.787000000000006</c:v>
                </c:pt>
                <c:pt idx="346">
                  <c:v>46.769000000000013</c:v>
                </c:pt>
                <c:pt idx="347">
                  <c:v>46.753</c:v>
                </c:pt>
                <c:pt idx="348">
                  <c:v>46.735000000000063</c:v>
                </c:pt>
                <c:pt idx="349">
                  <c:v>46.717000000000006</c:v>
                </c:pt>
                <c:pt idx="350">
                  <c:v>46.699000000000012</c:v>
                </c:pt>
                <c:pt idx="351">
                  <c:v>46.682000000000002</c:v>
                </c:pt>
                <c:pt idx="352">
                  <c:v>46.666000000000011</c:v>
                </c:pt>
                <c:pt idx="353">
                  <c:v>46.651000000000003</c:v>
                </c:pt>
                <c:pt idx="354">
                  <c:v>46.636000000000003</c:v>
                </c:pt>
                <c:pt idx="355">
                  <c:v>46.621000000000002</c:v>
                </c:pt>
                <c:pt idx="356">
                  <c:v>46.608000000000011</c:v>
                </c:pt>
                <c:pt idx="357">
                  <c:v>46.593000000000011</c:v>
                </c:pt>
                <c:pt idx="358">
                  <c:v>46.581000000000003</c:v>
                </c:pt>
                <c:pt idx="359">
                  <c:v>46.568000000000012</c:v>
                </c:pt>
                <c:pt idx="360">
                  <c:v>46.557000000000002</c:v>
                </c:pt>
                <c:pt idx="361">
                  <c:v>46.546000000000006</c:v>
                </c:pt>
                <c:pt idx="362">
                  <c:v>46.537000000000006</c:v>
                </c:pt>
                <c:pt idx="363">
                  <c:v>46.531000000000006</c:v>
                </c:pt>
                <c:pt idx="364">
                  <c:v>46.526000000000003</c:v>
                </c:pt>
                <c:pt idx="365">
                  <c:v>46.52</c:v>
                </c:pt>
                <c:pt idx="366">
                  <c:v>46.515000000000001</c:v>
                </c:pt>
                <c:pt idx="367">
                  <c:v>46.51</c:v>
                </c:pt>
                <c:pt idx="368">
                  <c:v>46.505000000000003</c:v>
                </c:pt>
                <c:pt idx="369">
                  <c:v>46.5</c:v>
                </c:pt>
                <c:pt idx="370">
                  <c:v>46.497</c:v>
                </c:pt>
                <c:pt idx="371">
                  <c:v>46.495000000000012</c:v>
                </c:pt>
                <c:pt idx="372">
                  <c:v>46.494</c:v>
                </c:pt>
                <c:pt idx="373">
                  <c:v>46.494</c:v>
                </c:pt>
                <c:pt idx="374">
                  <c:v>46.497</c:v>
                </c:pt>
                <c:pt idx="375">
                  <c:v>46.5</c:v>
                </c:pt>
                <c:pt idx="376">
                  <c:v>46.503</c:v>
                </c:pt>
                <c:pt idx="377">
                  <c:v>46.505000000000003</c:v>
                </c:pt>
                <c:pt idx="378">
                  <c:v>46.508000000000003</c:v>
                </c:pt>
                <c:pt idx="379">
                  <c:v>46.513000000000005</c:v>
                </c:pt>
                <c:pt idx="380">
                  <c:v>46.517000000000003</c:v>
                </c:pt>
                <c:pt idx="381">
                  <c:v>46.522000000000013</c:v>
                </c:pt>
                <c:pt idx="382">
                  <c:v>46.526000000000003</c:v>
                </c:pt>
                <c:pt idx="383">
                  <c:v>46.532000000000011</c:v>
                </c:pt>
                <c:pt idx="384">
                  <c:v>46.537000000000006</c:v>
                </c:pt>
                <c:pt idx="385">
                  <c:v>46.542000000000002</c:v>
                </c:pt>
                <c:pt idx="386">
                  <c:v>46.546000000000006</c:v>
                </c:pt>
                <c:pt idx="387">
                  <c:v>46.551000000000002</c:v>
                </c:pt>
                <c:pt idx="388">
                  <c:v>46.555</c:v>
                </c:pt>
                <c:pt idx="389">
                  <c:v>46.558</c:v>
                </c:pt>
                <c:pt idx="390">
                  <c:v>46.563000000000002</c:v>
                </c:pt>
                <c:pt idx="391">
                  <c:v>46.568000000000012</c:v>
                </c:pt>
                <c:pt idx="392">
                  <c:v>46.572000000000003</c:v>
                </c:pt>
                <c:pt idx="393">
                  <c:v>46.576000000000001</c:v>
                </c:pt>
                <c:pt idx="394">
                  <c:v>46.579000000000001</c:v>
                </c:pt>
                <c:pt idx="395">
                  <c:v>46.582000000000001</c:v>
                </c:pt>
                <c:pt idx="396">
                  <c:v>46.586000000000006</c:v>
                </c:pt>
                <c:pt idx="397">
                  <c:v>46.589000000000006</c:v>
                </c:pt>
                <c:pt idx="398">
                  <c:v>46.591000000000001</c:v>
                </c:pt>
                <c:pt idx="399">
                  <c:v>46.591000000000001</c:v>
                </c:pt>
                <c:pt idx="400">
                  <c:v>46.59</c:v>
                </c:pt>
                <c:pt idx="401">
                  <c:v>46.589000000000006</c:v>
                </c:pt>
                <c:pt idx="402">
                  <c:v>46.587000000000003</c:v>
                </c:pt>
                <c:pt idx="403">
                  <c:v>46.583000000000006</c:v>
                </c:pt>
                <c:pt idx="404">
                  <c:v>46.578000000000003</c:v>
                </c:pt>
                <c:pt idx="405">
                  <c:v>46.575000000000003</c:v>
                </c:pt>
                <c:pt idx="406">
                  <c:v>46.57</c:v>
                </c:pt>
                <c:pt idx="407">
                  <c:v>46.566000000000003</c:v>
                </c:pt>
                <c:pt idx="408">
                  <c:v>46.563000000000002</c:v>
                </c:pt>
                <c:pt idx="409">
                  <c:v>46.56</c:v>
                </c:pt>
                <c:pt idx="410">
                  <c:v>46.557000000000002</c:v>
                </c:pt>
                <c:pt idx="411">
                  <c:v>46.552</c:v>
                </c:pt>
                <c:pt idx="412">
                  <c:v>46.547000000000004</c:v>
                </c:pt>
                <c:pt idx="413">
                  <c:v>46.542000000000002</c:v>
                </c:pt>
                <c:pt idx="414">
                  <c:v>46.535000000000011</c:v>
                </c:pt>
                <c:pt idx="415">
                  <c:v>46.526000000000003</c:v>
                </c:pt>
                <c:pt idx="416">
                  <c:v>46.518000000000001</c:v>
                </c:pt>
                <c:pt idx="417">
                  <c:v>46.508000000000003</c:v>
                </c:pt>
                <c:pt idx="418">
                  <c:v>46.499000000000002</c:v>
                </c:pt>
                <c:pt idx="419">
                  <c:v>46.489000000000004</c:v>
                </c:pt>
                <c:pt idx="420">
                  <c:v>46.48</c:v>
                </c:pt>
                <c:pt idx="421">
                  <c:v>46.469000000000001</c:v>
                </c:pt>
                <c:pt idx="422">
                  <c:v>46.46</c:v>
                </c:pt>
                <c:pt idx="423">
                  <c:v>46.450999999999993</c:v>
                </c:pt>
                <c:pt idx="424">
                  <c:v>46.443000000000005</c:v>
                </c:pt>
                <c:pt idx="425">
                  <c:v>46.435000000000002</c:v>
                </c:pt>
                <c:pt idx="426">
                  <c:v>46.429000000000002</c:v>
                </c:pt>
                <c:pt idx="427">
                  <c:v>46.424000000000007</c:v>
                </c:pt>
                <c:pt idx="428">
                  <c:v>46.417000000000002</c:v>
                </c:pt>
                <c:pt idx="429">
                  <c:v>46.411999999999999</c:v>
                </c:pt>
                <c:pt idx="430">
                  <c:v>46.408000000000001</c:v>
                </c:pt>
                <c:pt idx="431">
                  <c:v>46.404000000000003</c:v>
                </c:pt>
                <c:pt idx="432">
                  <c:v>46.399000000000001</c:v>
                </c:pt>
                <c:pt idx="433">
                  <c:v>46.396000000000001</c:v>
                </c:pt>
                <c:pt idx="434">
                  <c:v>46.393000000000001</c:v>
                </c:pt>
                <c:pt idx="435">
                  <c:v>46.393000000000001</c:v>
                </c:pt>
                <c:pt idx="436">
                  <c:v>46.394000000000005</c:v>
                </c:pt>
                <c:pt idx="437">
                  <c:v>46.396000000000001</c:v>
                </c:pt>
                <c:pt idx="438">
                  <c:v>46.403000000000006</c:v>
                </c:pt>
                <c:pt idx="439">
                  <c:v>46.409000000000006</c:v>
                </c:pt>
                <c:pt idx="440">
                  <c:v>46.414999999999999</c:v>
                </c:pt>
                <c:pt idx="441">
                  <c:v>46.422000000000011</c:v>
                </c:pt>
                <c:pt idx="442">
                  <c:v>46.431000000000004</c:v>
                </c:pt>
                <c:pt idx="443">
                  <c:v>46.44</c:v>
                </c:pt>
                <c:pt idx="444">
                  <c:v>46.450999999999993</c:v>
                </c:pt>
                <c:pt idx="445">
                  <c:v>46.461000000000006</c:v>
                </c:pt>
                <c:pt idx="446">
                  <c:v>46.474000000000004</c:v>
                </c:pt>
                <c:pt idx="447">
                  <c:v>46.488</c:v>
                </c:pt>
              </c:numCache>
            </c:numRef>
          </c:yVal>
          <c:smooth val="1"/>
        </c:ser>
        <c:dLbls>
          <c:showLegendKey val="0"/>
          <c:showVal val="0"/>
          <c:showCatName val="0"/>
          <c:showSerName val="0"/>
          <c:showPercent val="0"/>
          <c:showBubbleSize val="0"/>
        </c:dLbls>
        <c:axId val="165695488"/>
        <c:axId val="165697024"/>
      </c:scatterChart>
      <c:valAx>
        <c:axId val="165695488"/>
        <c:scaling>
          <c:orientation val="minMax"/>
          <c:max val="45"/>
          <c:min val="0"/>
        </c:scaling>
        <c:delete val="1"/>
        <c:axPos val="b"/>
        <c:numFmt formatCode="General" sourceLinked="1"/>
        <c:majorTickMark val="in"/>
        <c:minorTickMark val="none"/>
        <c:tickLblPos val="none"/>
        <c:crossAx val="165697024"/>
        <c:crosses val="autoZero"/>
        <c:crossBetween val="midCat"/>
        <c:majorUnit val="5"/>
        <c:minorUnit val="4"/>
      </c:valAx>
      <c:valAx>
        <c:axId val="165697024"/>
        <c:scaling>
          <c:orientation val="minMax"/>
          <c:max val="50"/>
          <c:min val="42"/>
        </c:scaling>
        <c:delete val="1"/>
        <c:axPos val="l"/>
        <c:numFmt formatCode="General" sourceLinked="1"/>
        <c:majorTickMark val="out"/>
        <c:minorTickMark val="none"/>
        <c:tickLblPos val="none"/>
        <c:crossAx val="165695488"/>
        <c:crossesAt val="0"/>
        <c:crossBetween val="midCat"/>
        <c:majorUnit val="2"/>
        <c:minorUnit val="0.4"/>
      </c:valAx>
      <c:spPr>
        <a:noFill/>
        <a:ln w="25400">
          <a:noFill/>
        </a:ln>
      </c:spPr>
    </c:plotArea>
    <c:plotVisOnly val="1"/>
    <c:dispBlanksAs val="gap"/>
    <c:showDLblsOverMax val="0"/>
  </c:chart>
  <c:spPr>
    <a:noFill/>
    <a:ln>
      <a:noFill/>
    </a:ln>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186F43-D035-4F7E-9DEE-C47A8F2932AD}" type="datetimeFigureOut">
              <a:rPr lang="en-US" smtClean="0"/>
              <a:pPr/>
              <a:t>11/18/2010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0448B0-57E8-4D25-B756-AB4E54E8931F}" type="slidenum">
              <a:rPr lang="en-US" smtClean="0"/>
              <a:pPr/>
              <a:t>‹#›</a:t>
            </a:fld>
            <a:endParaRPr lang="en-US"/>
          </a:p>
        </p:txBody>
      </p:sp>
    </p:spTree>
    <p:extLst>
      <p:ext uri="{BB962C8B-B14F-4D97-AF65-F5344CB8AC3E}">
        <p14:creationId xmlns:p14="http://schemas.microsoft.com/office/powerpoint/2010/main" val="1325756835"/>
      </p:ext>
    </p:extLst>
  </p:cSld>
  <p:clrMap bg1="lt1" tx1="dk1" bg2="lt2" tx2="dk2" accent1="accent1" accent2="accent2" accent3="accent3" accent4="accent4" accent5="accent5" accent6="accent6" hlink="hlink" folHlink="folHlink"/>
  <p:notesStyle>
    <a:lvl1pPr marL="0" algn="l" defTabSz="913696" rtl="0" eaLnBrk="1" latinLnBrk="0" hangingPunct="1">
      <a:defRPr sz="1200" kern="1200">
        <a:solidFill>
          <a:schemeClr val="tx1"/>
        </a:solidFill>
        <a:latin typeface="+mn-lt"/>
        <a:ea typeface="+mn-ea"/>
        <a:cs typeface="+mn-cs"/>
      </a:defRPr>
    </a:lvl1pPr>
    <a:lvl2pPr marL="456846" algn="l" defTabSz="913696" rtl="0" eaLnBrk="1" latinLnBrk="0" hangingPunct="1">
      <a:defRPr sz="1200" kern="1200">
        <a:solidFill>
          <a:schemeClr val="tx1"/>
        </a:solidFill>
        <a:latin typeface="+mn-lt"/>
        <a:ea typeface="+mn-ea"/>
        <a:cs typeface="+mn-cs"/>
      </a:defRPr>
    </a:lvl2pPr>
    <a:lvl3pPr marL="913696" algn="l" defTabSz="913696" rtl="0" eaLnBrk="1" latinLnBrk="0" hangingPunct="1">
      <a:defRPr sz="1200" kern="1200">
        <a:solidFill>
          <a:schemeClr val="tx1"/>
        </a:solidFill>
        <a:latin typeface="+mn-lt"/>
        <a:ea typeface="+mn-ea"/>
        <a:cs typeface="+mn-cs"/>
      </a:defRPr>
    </a:lvl3pPr>
    <a:lvl4pPr marL="1370550" algn="l" defTabSz="913696" rtl="0" eaLnBrk="1" latinLnBrk="0" hangingPunct="1">
      <a:defRPr sz="1200" kern="1200">
        <a:solidFill>
          <a:schemeClr val="tx1"/>
        </a:solidFill>
        <a:latin typeface="+mn-lt"/>
        <a:ea typeface="+mn-ea"/>
        <a:cs typeface="+mn-cs"/>
      </a:defRPr>
    </a:lvl4pPr>
    <a:lvl5pPr marL="1827398" algn="l" defTabSz="913696" rtl="0" eaLnBrk="1" latinLnBrk="0" hangingPunct="1">
      <a:defRPr sz="1200" kern="1200">
        <a:solidFill>
          <a:schemeClr val="tx1"/>
        </a:solidFill>
        <a:latin typeface="+mn-lt"/>
        <a:ea typeface="+mn-ea"/>
        <a:cs typeface="+mn-cs"/>
      </a:defRPr>
    </a:lvl5pPr>
    <a:lvl6pPr marL="2284245" algn="l" defTabSz="913696" rtl="0" eaLnBrk="1" latinLnBrk="0" hangingPunct="1">
      <a:defRPr sz="1200" kern="1200">
        <a:solidFill>
          <a:schemeClr val="tx1"/>
        </a:solidFill>
        <a:latin typeface="+mn-lt"/>
        <a:ea typeface="+mn-ea"/>
        <a:cs typeface="+mn-cs"/>
      </a:defRPr>
    </a:lvl6pPr>
    <a:lvl7pPr marL="2741098" algn="l" defTabSz="913696" rtl="0" eaLnBrk="1" latinLnBrk="0" hangingPunct="1">
      <a:defRPr sz="1200" kern="1200">
        <a:solidFill>
          <a:schemeClr val="tx1"/>
        </a:solidFill>
        <a:latin typeface="+mn-lt"/>
        <a:ea typeface="+mn-ea"/>
        <a:cs typeface="+mn-cs"/>
      </a:defRPr>
    </a:lvl7pPr>
    <a:lvl8pPr marL="3197941" algn="l" defTabSz="913696" rtl="0" eaLnBrk="1" latinLnBrk="0" hangingPunct="1">
      <a:defRPr sz="1200" kern="1200">
        <a:solidFill>
          <a:schemeClr val="tx1"/>
        </a:solidFill>
        <a:latin typeface="+mn-lt"/>
        <a:ea typeface="+mn-ea"/>
        <a:cs typeface="+mn-cs"/>
      </a:defRPr>
    </a:lvl8pPr>
    <a:lvl9pPr marL="3654795" algn="l" defTabSz="91369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flickr.com/photos/33511186@N00/78590477/sizes/z/in/photostream/"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en.wikipedia.org/wiki/Inductance" TargetMode="External"/><Relationship Id="rId3" Type="http://schemas.openxmlformats.org/officeDocument/2006/relationships/hyperlink" Target="http://en.wikipedia.org/wiki/Passive_component" TargetMode="External"/><Relationship Id="rId7" Type="http://schemas.openxmlformats.org/officeDocument/2006/relationships/hyperlink" Target="http://en.wikipedia.org/wiki/Electric_current"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en.wikipedia.org/wiki/Magnetic_field" TargetMode="External"/><Relationship Id="rId5" Type="http://schemas.openxmlformats.org/officeDocument/2006/relationships/hyperlink" Target="http://en.wikipedia.org/wiki/Energy" TargetMode="External"/><Relationship Id="rId4" Type="http://schemas.openxmlformats.org/officeDocument/2006/relationships/hyperlink" Target="http://en.wikipedia.org/wiki/Electronic_component"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8" Type="http://schemas.openxmlformats.org/officeDocument/2006/relationships/hyperlink" Target="http://en.wikipedia.org/wiki/Pascal_(unit)" TargetMode="External"/><Relationship Id="rId3" Type="http://schemas.openxmlformats.org/officeDocument/2006/relationships/hyperlink" Target="http://en.wikipedia.org/wiki/Pressure" TargetMode="External"/><Relationship Id="rId7" Type="http://schemas.openxmlformats.org/officeDocument/2006/relationships/hyperlink" Target="http://en.wikipedia.org/wiki/Square_inch" TargetMode="External"/><Relationship Id="rId2" Type="http://schemas.openxmlformats.org/officeDocument/2006/relationships/slide" Target="../slides/slide63.xml"/><Relationship Id="rId1" Type="http://schemas.openxmlformats.org/officeDocument/2006/relationships/notesMaster" Target="../notesMasters/notesMaster1.xml"/><Relationship Id="rId6" Type="http://schemas.openxmlformats.org/officeDocument/2006/relationships/hyperlink" Target="http://en.wikipedia.org/wiki/Pound-force" TargetMode="External"/><Relationship Id="rId5" Type="http://schemas.openxmlformats.org/officeDocument/2006/relationships/hyperlink" Target="http://en.wikipedia.org/wiki/Avoirdupois" TargetMode="External"/><Relationship Id="rId10" Type="http://schemas.openxmlformats.org/officeDocument/2006/relationships/hyperlink" Target="http://en.wikipedia.org/wiki/SI" TargetMode="External"/><Relationship Id="rId4" Type="http://schemas.openxmlformats.org/officeDocument/2006/relationships/hyperlink" Target="http://en.wikipedia.org/wiki/Stress_(physics)" TargetMode="External"/><Relationship Id="rId9" Type="http://schemas.openxmlformats.org/officeDocument/2006/relationships/hyperlink" Target="http://en.wikipedia.org/wiki/Pascal_(pressure)" TargetMode="External"/></Relationships>
</file>

<file path=ppt/notesSlides/_rels/notesSlide33.xml.rels><?xml version="1.0" encoding="UTF-8" standalone="yes"?>
<Relationships xmlns="http://schemas.openxmlformats.org/package/2006/relationships"><Relationship Id="rId8" Type="http://schemas.openxmlformats.org/officeDocument/2006/relationships/hyperlink" Target="http://en.wikipedia.org/wiki/Pascal_(unit)" TargetMode="External"/><Relationship Id="rId3" Type="http://schemas.openxmlformats.org/officeDocument/2006/relationships/hyperlink" Target="http://en.wikipedia.org/wiki/Pressure" TargetMode="External"/><Relationship Id="rId7" Type="http://schemas.openxmlformats.org/officeDocument/2006/relationships/hyperlink" Target="http://en.wikipedia.org/wiki/Square_inch" TargetMode="External"/><Relationship Id="rId2" Type="http://schemas.openxmlformats.org/officeDocument/2006/relationships/slide" Target="../slides/slide64.xml"/><Relationship Id="rId1" Type="http://schemas.openxmlformats.org/officeDocument/2006/relationships/notesMaster" Target="../notesMasters/notesMaster1.xml"/><Relationship Id="rId6" Type="http://schemas.openxmlformats.org/officeDocument/2006/relationships/hyperlink" Target="http://en.wikipedia.org/wiki/Pound-force" TargetMode="External"/><Relationship Id="rId5" Type="http://schemas.openxmlformats.org/officeDocument/2006/relationships/hyperlink" Target="http://en.wikipedia.org/wiki/Avoirdupois" TargetMode="External"/><Relationship Id="rId10" Type="http://schemas.openxmlformats.org/officeDocument/2006/relationships/hyperlink" Target="http://en.wikipedia.org/wiki/SI" TargetMode="External"/><Relationship Id="rId4" Type="http://schemas.openxmlformats.org/officeDocument/2006/relationships/hyperlink" Target="http://en.wikipedia.org/wiki/Stress_(physics)" TargetMode="External"/><Relationship Id="rId9" Type="http://schemas.openxmlformats.org/officeDocument/2006/relationships/hyperlink" Target="http://en.wikipedia.org/wiki/Pascal_(pressure)" TargetMode="External"/></Relationships>
</file>

<file path=ppt/notesSlides/_rels/notesSlide34.xml.rels><?xml version="1.0" encoding="UTF-8" standalone="yes"?>
<Relationships xmlns="http://schemas.openxmlformats.org/package/2006/relationships"><Relationship Id="rId8" Type="http://schemas.openxmlformats.org/officeDocument/2006/relationships/hyperlink" Target="http://en.wikipedia.org/wiki/Pascal_(unit)" TargetMode="External"/><Relationship Id="rId3" Type="http://schemas.openxmlformats.org/officeDocument/2006/relationships/hyperlink" Target="http://en.wikipedia.org/wiki/Pressure" TargetMode="External"/><Relationship Id="rId7" Type="http://schemas.openxmlformats.org/officeDocument/2006/relationships/hyperlink" Target="http://en.wikipedia.org/wiki/Square_inch" TargetMode="External"/><Relationship Id="rId2" Type="http://schemas.openxmlformats.org/officeDocument/2006/relationships/slide" Target="../slides/slide65.xml"/><Relationship Id="rId1" Type="http://schemas.openxmlformats.org/officeDocument/2006/relationships/notesMaster" Target="../notesMasters/notesMaster1.xml"/><Relationship Id="rId6" Type="http://schemas.openxmlformats.org/officeDocument/2006/relationships/hyperlink" Target="http://en.wikipedia.org/wiki/Pound-force" TargetMode="External"/><Relationship Id="rId5" Type="http://schemas.openxmlformats.org/officeDocument/2006/relationships/hyperlink" Target="http://en.wikipedia.org/wiki/Avoirdupois" TargetMode="External"/><Relationship Id="rId10" Type="http://schemas.openxmlformats.org/officeDocument/2006/relationships/hyperlink" Target="http://en.wikipedia.org/wiki/SI" TargetMode="External"/><Relationship Id="rId4" Type="http://schemas.openxmlformats.org/officeDocument/2006/relationships/hyperlink" Target="http://en.wikipedia.org/wiki/Stress_(physics)" TargetMode="External"/><Relationship Id="rId9" Type="http://schemas.openxmlformats.org/officeDocument/2006/relationships/hyperlink" Target="http://en.wikipedia.org/wiki/Pascal_(pressure)" TargetMode="External"/></Relationships>
</file>

<file path=ppt/notesSlides/_rels/notesSlide35.xml.rels><?xml version="1.0" encoding="UTF-8" standalone="yes"?>
<Relationships xmlns="http://schemas.openxmlformats.org/package/2006/relationships"><Relationship Id="rId8" Type="http://schemas.openxmlformats.org/officeDocument/2006/relationships/hyperlink" Target="http://en.wikipedia.org/wiki/Pascal_(unit)" TargetMode="External"/><Relationship Id="rId3" Type="http://schemas.openxmlformats.org/officeDocument/2006/relationships/hyperlink" Target="http://en.wikipedia.org/wiki/Pressure" TargetMode="External"/><Relationship Id="rId7" Type="http://schemas.openxmlformats.org/officeDocument/2006/relationships/hyperlink" Target="http://en.wikipedia.org/wiki/Square_inch" TargetMode="External"/><Relationship Id="rId2" Type="http://schemas.openxmlformats.org/officeDocument/2006/relationships/slide" Target="../slides/slide66.xml"/><Relationship Id="rId1" Type="http://schemas.openxmlformats.org/officeDocument/2006/relationships/notesMaster" Target="../notesMasters/notesMaster1.xml"/><Relationship Id="rId6" Type="http://schemas.openxmlformats.org/officeDocument/2006/relationships/hyperlink" Target="http://en.wikipedia.org/wiki/Pound-force" TargetMode="External"/><Relationship Id="rId5" Type="http://schemas.openxmlformats.org/officeDocument/2006/relationships/hyperlink" Target="http://en.wikipedia.org/wiki/Avoirdupois" TargetMode="External"/><Relationship Id="rId10" Type="http://schemas.openxmlformats.org/officeDocument/2006/relationships/hyperlink" Target="http://en.wikipedia.org/wiki/SI" TargetMode="External"/><Relationship Id="rId4" Type="http://schemas.openxmlformats.org/officeDocument/2006/relationships/hyperlink" Target="http://en.wikipedia.org/wiki/Stress_(physics)" TargetMode="External"/><Relationship Id="rId9" Type="http://schemas.openxmlformats.org/officeDocument/2006/relationships/hyperlink" Target="http://en.wikipedia.org/wiki/Pascal_(pressure)"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www.greenbiz.com/print/35667" TargetMode="External"/><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1" kern="1200" dirty="0" smtClean="0">
                <a:solidFill>
                  <a:schemeClr val="tx1"/>
                </a:solidFill>
                <a:effectLst/>
                <a:latin typeface="+mn-lt"/>
                <a:ea typeface="+mn-ea"/>
                <a:cs typeface="+mn-cs"/>
              </a:rPr>
              <a:t>Closing the Gap Between Action and Effect: Using Computers to Sense and Feedback Resource Consumption Information in the </a:t>
            </a:r>
            <a:r>
              <a:rPr lang="en-US" sz="1200" b="1" i="1" kern="1200" dirty="0" err="1" smtClean="0">
                <a:solidFill>
                  <a:schemeClr val="tx1"/>
                </a:solidFill>
                <a:effectLst/>
                <a:latin typeface="+mn-lt"/>
                <a:ea typeface="+mn-ea"/>
                <a:cs typeface="+mn-cs"/>
              </a:rPr>
              <a:t>Home</a:t>
            </a:r>
            <a:r>
              <a:rPr lang="en-US" sz="1200" b="0" i="0" kern="1200" dirty="0" err="1" smtClean="0">
                <a:solidFill>
                  <a:schemeClr val="tx1"/>
                </a:solidFill>
                <a:effectLst/>
                <a:latin typeface="+mn-lt"/>
                <a:ea typeface="+mn-ea"/>
                <a:cs typeface="+mn-cs"/>
              </a:rPr>
              <a:t>Why</a:t>
            </a:r>
            <a:r>
              <a:rPr lang="en-US" sz="1200" b="0" i="0" kern="1200" dirty="0" smtClean="0">
                <a:solidFill>
                  <a:schemeClr val="tx1"/>
                </a:solidFill>
                <a:effectLst/>
                <a:latin typeface="+mn-lt"/>
                <a:ea typeface="+mn-ea"/>
                <a:cs typeface="+mn-cs"/>
              </a:rPr>
              <a:t> is it that despite spending a fraction of the time in our cars compared to our homes, most of us know much more about the price of gas and the efficiency of our vehicles than we do about the cost of electricity and the energy efficiency of our homes? In this talk, I will introduce our recent work on sensing electricity, gas, and water usage in the home and show how with simple, user-installable sensors, we can provide itemized information to the homeowner about the consumption of specific electrical, gas, and water appliances and fixtures. Our ultimate goal is to inform and empower a wide variety of stakeholders from homeowners and building operators to utilities and policy makers with an unparalleled level of data on resource consumption. Our work promises to transform the ways in which we think about our own homes.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Picture</a:t>
            </a:r>
            <a:r>
              <a:rPr lang="en-US" sz="1200" b="0" i="0" kern="1200" baseline="0" dirty="0" smtClean="0">
                <a:solidFill>
                  <a:schemeClr val="tx1"/>
                </a:solidFill>
                <a:effectLst/>
                <a:latin typeface="+mn-lt"/>
                <a:ea typeface="+mn-ea"/>
                <a:cs typeface="+mn-cs"/>
              </a:rPr>
              <a:t> modified from: </a:t>
            </a:r>
            <a:r>
              <a:rPr lang="en-US" dirty="0" smtClean="0">
                <a:hlinkClick r:id="rId3"/>
              </a:rPr>
              <a:t>http://www.flickr.com/photos/33511186@N00/78590477/sizes/z/in/photostream/</a:t>
            </a:r>
            <a:endParaRPr lang="en-US" dirty="0"/>
          </a:p>
        </p:txBody>
      </p:sp>
      <p:sp>
        <p:nvSpPr>
          <p:cNvPr id="4" name="Slide Number Placeholder 3"/>
          <p:cNvSpPr>
            <a:spLocks noGrp="1"/>
          </p:cNvSpPr>
          <p:nvPr>
            <p:ph type="sldNum" sz="quarter" idx="10"/>
          </p:nvPr>
        </p:nvSpPr>
        <p:spPr/>
        <p:txBody>
          <a:bodyPr/>
          <a:lstStyle/>
          <a:p>
            <a:fld id="{5B0448B0-57E8-4D25-B756-AB4E54E8931F}"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19BA4D7-76AC-4531-A5EA-78584758464C}" type="slidenum">
              <a:rPr lang="en-US" smtClean="0"/>
              <a:pPr/>
              <a:t>15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Depending on the switching mechanism, the load characteristics, and length of transmission line, these impulses can be very different.</a:t>
            </a:r>
          </a:p>
        </p:txBody>
      </p:sp>
      <p:sp>
        <p:nvSpPr>
          <p:cNvPr id="4" name="Slide Number Placeholder 3"/>
          <p:cNvSpPr>
            <a:spLocks noGrp="1"/>
          </p:cNvSpPr>
          <p:nvPr>
            <p:ph type="sldNum" sz="quarter" idx="10"/>
          </p:nvPr>
        </p:nvSpPr>
        <p:spPr/>
        <p:txBody>
          <a:bodyPr/>
          <a:lstStyle/>
          <a:p>
            <a:fld id="{619BA4D7-76AC-4531-A5EA-78584758464C}" type="slidenum">
              <a:rPr lang="en-US" smtClean="0"/>
              <a:pPr/>
              <a:t>16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reason for their efficiency is that instead</a:t>
            </a:r>
            <a:r>
              <a:rPr lang="en-US" baseline="0" dirty="0" smtClean="0"/>
              <a:t> of dissipating power as heat, they instead switch energy in and out</a:t>
            </a:r>
            <a:endParaRPr lang="en-US" dirty="0"/>
          </a:p>
        </p:txBody>
      </p:sp>
      <p:sp>
        <p:nvSpPr>
          <p:cNvPr id="4" name="Slide Number Placeholder 3"/>
          <p:cNvSpPr>
            <a:spLocks noGrp="1"/>
          </p:cNvSpPr>
          <p:nvPr>
            <p:ph type="sldNum" sz="quarter" idx="10"/>
          </p:nvPr>
        </p:nvSpPr>
        <p:spPr/>
        <p:txBody>
          <a:bodyPr/>
          <a:lstStyle/>
          <a:p>
            <a:fld id="{F2566266-B45C-41C0-AD67-D564571DDF62}" type="slidenum">
              <a:rPr lang="en-US" smtClean="0"/>
              <a:t>21</a:t>
            </a:fld>
            <a:endParaRPr lang="en-US"/>
          </a:p>
        </p:txBody>
      </p:sp>
    </p:spTree>
    <p:extLst>
      <p:ext uri="{BB962C8B-B14F-4D97-AF65-F5344CB8AC3E}">
        <p14:creationId xmlns:p14="http://schemas.microsoft.com/office/powerpoint/2010/main" val="4248261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0" i="0" kern="1200" dirty="0" smtClean="0">
                <a:solidFill>
                  <a:schemeClr val="tx1"/>
                </a:solidFill>
                <a:effectLst/>
                <a:latin typeface="+mn-lt"/>
                <a:ea typeface="+mn-ea"/>
                <a:cs typeface="+mn-cs"/>
              </a:rPr>
              <a:t>Unlike a linear power supply, the pass transistor of a switching mode supply switches very quickly (typically between 50 kHz and 1 MHz) between full-on and full-off states, which minimizes wasted energy.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Voltage regulation is provided by varying the ratio of on to off time. In contrast, a traditional power supply must dissipate the excess voltage as heat to regulate the output. This higher efficiency is the chief advantage of a switch-mode power supply.</a:t>
            </a: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An </a:t>
            </a:r>
            <a:r>
              <a:rPr lang="en-US" sz="1200" b="1" i="0" kern="1200" dirty="0" smtClean="0">
                <a:solidFill>
                  <a:schemeClr val="tx1"/>
                </a:solidFill>
                <a:effectLst/>
                <a:latin typeface="+mn-lt"/>
                <a:ea typeface="+mn-ea"/>
                <a:cs typeface="+mn-cs"/>
              </a:rPr>
              <a:t>inductor</a:t>
            </a:r>
            <a:r>
              <a:rPr lang="en-US" sz="1200" b="0" i="0" kern="1200" dirty="0" smtClean="0">
                <a:solidFill>
                  <a:schemeClr val="tx1"/>
                </a:solidFill>
                <a:effectLst/>
                <a:latin typeface="+mn-lt"/>
                <a:ea typeface="+mn-ea"/>
                <a:cs typeface="+mn-cs"/>
              </a:rPr>
              <a:t> or a </a:t>
            </a:r>
            <a:r>
              <a:rPr lang="en-US" sz="1200" b="1" i="0" kern="1200" dirty="0" smtClean="0">
                <a:solidFill>
                  <a:schemeClr val="tx1"/>
                </a:solidFill>
                <a:effectLst/>
                <a:latin typeface="+mn-lt"/>
                <a:ea typeface="+mn-ea"/>
                <a:cs typeface="+mn-cs"/>
              </a:rPr>
              <a:t>reactor</a:t>
            </a:r>
            <a:r>
              <a:rPr lang="en-US" sz="1200" b="0" i="0" kern="1200" dirty="0" smtClean="0">
                <a:solidFill>
                  <a:schemeClr val="tx1"/>
                </a:solidFill>
                <a:effectLst/>
                <a:latin typeface="+mn-lt"/>
                <a:ea typeface="+mn-ea"/>
                <a:cs typeface="+mn-cs"/>
              </a:rPr>
              <a:t> is a </a:t>
            </a:r>
            <a:r>
              <a:rPr lang="en-US" sz="1200" b="0" i="0" u="none" strike="noStrike" kern="1200" dirty="0" smtClean="0">
                <a:solidFill>
                  <a:schemeClr val="tx1"/>
                </a:solidFill>
                <a:effectLst/>
                <a:latin typeface="+mn-lt"/>
                <a:ea typeface="+mn-ea"/>
                <a:cs typeface="+mn-cs"/>
                <a:hlinkClick r:id="rId3" tooltip="Passive component"/>
              </a:rPr>
              <a:t>passive</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4" tooltip="Electronic component"/>
              </a:rPr>
              <a:t>electrical component</a:t>
            </a:r>
            <a:r>
              <a:rPr lang="en-US" sz="1200" b="0" i="0" kern="1200" dirty="0" smtClean="0">
                <a:solidFill>
                  <a:schemeClr val="tx1"/>
                </a:solidFill>
                <a:effectLst/>
                <a:latin typeface="+mn-lt"/>
                <a:ea typeface="+mn-ea"/>
                <a:cs typeface="+mn-cs"/>
              </a:rPr>
              <a:t> that can store </a:t>
            </a:r>
            <a:r>
              <a:rPr lang="en-US" sz="1200" b="0" i="0" u="none" strike="noStrike" kern="1200" dirty="0" err="1" smtClean="0">
                <a:solidFill>
                  <a:schemeClr val="tx1"/>
                </a:solidFill>
                <a:effectLst/>
                <a:latin typeface="+mn-lt"/>
                <a:ea typeface="+mn-ea"/>
                <a:cs typeface="+mn-cs"/>
                <a:hlinkClick r:id="rId5" tooltip="Energy"/>
              </a:rPr>
              <a:t>energy</a:t>
            </a:r>
            <a:r>
              <a:rPr lang="en-US" sz="1200" b="0" i="0" kern="1200" dirty="0" err="1" smtClean="0">
                <a:solidFill>
                  <a:schemeClr val="tx1"/>
                </a:solidFill>
                <a:effectLst/>
                <a:latin typeface="+mn-lt"/>
                <a:ea typeface="+mn-ea"/>
                <a:cs typeface="+mn-cs"/>
              </a:rPr>
              <a:t>in</a:t>
            </a:r>
            <a:r>
              <a:rPr lang="en-US" sz="1200" b="0" i="0" kern="1200" dirty="0" smtClean="0">
                <a:solidFill>
                  <a:schemeClr val="tx1"/>
                </a:solidFill>
                <a:effectLst/>
                <a:latin typeface="+mn-lt"/>
                <a:ea typeface="+mn-ea"/>
                <a:cs typeface="+mn-cs"/>
              </a:rPr>
              <a:t> a </a:t>
            </a:r>
            <a:r>
              <a:rPr lang="en-US" sz="1200" b="0" i="0" u="none" strike="noStrike" kern="1200" dirty="0" smtClean="0">
                <a:solidFill>
                  <a:schemeClr val="tx1"/>
                </a:solidFill>
                <a:effectLst/>
                <a:latin typeface="+mn-lt"/>
                <a:ea typeface="+mn-ea"/>
                <a:cs typeface="+mn-cs"/>
                <a:hlinkClick r:id="rId6" tooltip="Magnetic field"/>
              </a:rPr>
              <a:t>magnetic field</a:t>
            </a:r>
            <a:r>
              <a:rPr lang="en-US" sz="1200" b="0" i="0" kern="1200" dirty="0" smtClean="0">
                <a:solidFill>
                  <a:schemeClr val="tx1"/>
                </a:solidFill>
                <a:effectLst/>
                <a:latin typeface="+mn-lt"/>
                <a:ea typeface="+mn-ea"/>
                <a:cs typeface="+mn-cs"/>
              </a:rPr>
              <a:t> created by the </a:t>
            </a:r>
            <a:r>
              <a:rPr lang="en-US" sz="1200" b="0" i="0" u="none" strike="noStrike" kern="1200" dirty="0" smtClean="0">
                <a:solidFill>
                  <a:schemeClr val="tx1"/>
                </a:solidFill>
                <a:effectLst/>
                <a:latin typeface="+mn-lt"/>
                <a:ea typeface="+mn-ea"/>
                <a:cs typeface="+mn-cs"/>
                <a:hlinkClick r:id="rId7" tooltip="Electric current"/>
              </a:rPr>
              <a:t>electric current</a:t>
            </a:r>
            <a:r>
              <a:rPr lang="en-US" sz="1200" b="0" i="0" kern="1200" dirty="0" smtClean="0">
                <a:solidFill>
                  <a:schemeClr val="tx1"/>
                </a:solidFill>
                <a:effectLst/>
                <a:latin typeface="+mn-lt"/>
                <a:ea typeface="+mn-ea"/>
                <a:cs typeface="+mn-cs"/>
              </a:rPr>
              <a:t> passing through it. An inductor's ability to store magnetic energy is measured by its </a:t>
            </a:r>
            <a:r>
              <a:rPr lang="en-US" sz="1200" b="0" i="0" u="none" strike="noStrike" kern="1200" dirty="0" smtClean="0">
                <a:solidFill>
                  <a:schemeClr val="tx1"/>
                </a:solidFill>
                <a:effectLst/>
                <a:latin typeface="+mn-lt"/>
                <a:ea typeface="+mn-ea"/>
                <a:cs typeface="+mn-cs"/>
                <a:hlinkClick r:id="rId8" tooltip="Inductance"/>
              </a:rPr>
              <a:t>inductance</a:t>
            </a:r>
            <a:endParaRPr lang="en-US" sz="1200" b="0" i="0" u="none" strike="noStrike" kern="1200" dirty="0" smtClean="0">
              <a:solidFill>
                <a:schemeClr val="tx1"/>
              </a:solidFill>
              <a:effectLst/>
              <a:latin typeface="+mn-lt"/>
              <a:ea typeface="+mn-ea"/>
              <a:cs typeface="+mn-cs"/>
            </a:endParaRPr>
          </a:p>
          <a:p>
            <a:endParaRPr lang="en-US" sz="1200" b="0" i="0" u="none" strike="noStrike"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Well an inductor is like a capacitor. They both store electrical energy. The capacitor stores its energy in an electric field, whereas an inductor stores its energy in a magnetic filed. Like a capacitor, the inductor opposes changes in a variable in the circuit. The indictor likes to maintain a constant current. Whereas for a capacitor, it likes to maintain a constant </a:t>
            </a:r>
            <a:r>
              <a:rPr lang="en-US" sz="1200" b="0" i="0" kern="1200" dirty="0" err="1" smtClean="0">
                <a:solidFill>
                  <a:schemeClr val="tx1"/>
                </a:solidFill>
                <a:effectLst/>
                <a:latin typeface="+mn-lt"/>
                <a:ea typeface="+mn-ea"/>
                <a:cs typeface="+mn-cs"/>
              </a:rPr>
              <a:t>volatge</a:t>
            </a:r>
            <a:r>
              <a:rPr lang="en-US" sz="1200" b="0" i="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5B0448B0-57E8-4D25-B756-AB4E54E8931F}" type="slidenum">
              <a:rPr lang="en-US" smtClean="0"/>
              <a:pPr/>
              <a:t>22</a:t>
            </a:fld>
            <a:endParaRPr lang="en-US"/>
          </a:p>
        </p:txBody>
      </p:sp>
    </p:spTree>
    <p:extLst>
      <p:ext uri="{BB962C8B-B14F-4D97-AF65-F5344CB8AC3E}">
        <p14:creationId xmlns:p14="http://schemas.microsoft.com/office/powerpoint/2010/main" val="445283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3696"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This switching mechanism provides a large amount</a:t>
            </a:r>
            <a:r>
              <a:rPr lang="en-US" sz="1200" b="0" i="0" kern="1200" baseline="0" dirty="0" smtClean="0">
                <a:solidFill>
                  <a:schemeClr val="tx1"/>
                </a:solidFill>
                <a:effectLst/>
                <a:latin typeface="+mn-lt"/>
                <a:ea typeface="+mn-ea"/>
                <a:cs typeface="+mn-cs"/>
              </a:rPr>
              <a:t> of </a:t>
            </a:r>
            <a:r>
              <a:rPr lang="en-US" sz="1200" b="0" i="0" kern="1200" baseline="0" dirty="0" err="1" smtClean="0">
                <a:solidFill>
                  <a:schemeClr val="tx1"/>
                </a:solidFill>
                <a:effectLst/>
                <a:latin typeface="+mn-lt"/>
                <a:ea typeface="+mn-ea"/>
                <a:cs typeface="+mn-cs"/>
              </a:rPr>
              <a:t>emi</a:t>
            </a:r>
            <a:r>
              <a:rPr lang="en-US" sz="1200" b="0" i="0" kern="1200" baseline="0" dirty="0" smtClean="0">
                <a:solidFill>
                  <a:schemeClr val="tx1"/>
                </a:solidFill>
                <a:effectLst/>
                <a:latin typeface="+mn-lt"/>
                <a:ea typeface="+mn-ea"/>
                <a:cs typeface="+mn-cs"/>
              </a:rPr>
              <a:t> and this is the signature that we use to identify devices</a:t>
            </a:r>
          </a:p>
          <a:p>
            <a:pPr marL="0" marR="0" indent="0" algn="l" defTabSz="913696"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r>
              <a:rPr lang="en-US" dirty="0" smtClean="0"/>
              <a:t>Since your device is physically plugged into</a:t>
            </a:r>
            <a:r>
              <a:rPr lang="en-US" baseline="0" dirty="0" smtClean="0"/>
              <a:t> the </a:t>
            </a:r>
            <a:r>
              <a:rPr lang="en-US" baseline="0" dirty="0" err="1" smtClean="0"/>
              <a:t>powerline</a:t>
            </a:r>
            <a:r>
              <a:rPr lang="en-US" baseline="0" dirty="0" smtClean="0"/>
              <a:t>, the </a:t>
            </a:r>
            <a:r>
              <a:rPr lang="en-US" baseline="0" dirty="0" err="1" smtClean="0"/>
              <a:t>emi</a:t>
            </a:r>
            <a:r>
              <a:rPr lang="en-US" baseline="0" dirty="0" smtClean="0"/>
              <a:t> gets coupled with the internal electrical power infrastructure in your home</a:t>
            </a:r>
            <a:endParaRPr lang="en-US" dirty="0"/>
          </a:p>
        </p:txBody>
      </p:sp>
      <p:sp>
        <p:nvSpPr>
          <p:cNvPr id="4" name="Slide Number Placeholder 3"/>
          <p:cNvSpPr>
            <a:spLocks noGrp="1"/>
          </p:cNvSpPr>
          <p:nvPr>
            <p:ph type="sldNum" sz="quarter" idx="10"/>
          </p:nvPr>
        </p:nvSpPr>
        <p:spPr/>
        <p:txBody>
          <a:bodyPr/>
          <a:lstStyle/>
          <a:p>
            <a:fld id="{5B0448B0-57E8-4D25-B756-AB4E54E8931F}" type="slidenum">
              <a:rPr lang="en-US" smtClean="0"/>
              <a:pPr/>
              <a:t>23</a:t>
            </a:fld>
            <a:endParaRPr lang="en-US"/>
          </a:p>
        </p:txBody>
      </p:sp>
    </p:spTree>
    <p:extLst>
      <p:ext uri="{BB962C8B-B14F-4D97-AF65-F5344CB8AC3E}">
        <p14:creationId xmlns:p14="http://schemas.microsoft.com/office/powerpoint/2010/main" val="445283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Since your home is one big connected electrical infrastructure,</a:t>
            </a:r>
            <a:r>
              <a:rPr lang="en-US" baseline="0" dirty="0" smtClean="0"/>
              <a:t> you can sense this </a:t>
            </a:r>
            <a:r>
              <a:rPr lang="en-US" baseline="0" dirty="0" err="1" smtClean="0"/>
              <a:t>emi</a:t>
            </a:r>
            <a:r>
              <a:rPr lang="en-US" baseline="0" dirty="0" smtClean="0"/>
              <a:t> from any outlet in the home</a:t>
            </a:r>
            <a:endParaRPr lang="en-US" dirty="0" smtClean="0"/>
          </a:p>
        </p:txBody>
      </p:sp>
      <p:sp>
        <p:nvSpPr>
          <p:cNvPr id="4" name="Slide Number Placeholder 3"/>
          <p:cNvSpPr>
            <a:spLocks noGrp="1"/>
          </p:cNvSpPr>
          <p:nvPr>
            <p:ph type="sldNum" sz="quarter" idx="10"/>
          </p:nvPr>
        </p:nvSpPr>
        <p:spPr/>
        <p:txBody>
          <a:bodyPr/>
          <a:lstStyle/>
          <a:p>
            <a:fld id="{5B0448B0-57E8-4D25-B756-AB4E54E8931F}" type="slidenum">
              <a:rPr lang="en-US" smtClean="0"/>
              <a:pPr/>
              <a:t>24</a:t>
            </a:fld>
            <a:endParaRPr lang="en-US"/>
          </a:p>
        </p:txBody>
      </p:sp>
    </p:spTree>
    <p:extLst>
      <p:ext uri="{BB962C8B-B14F-4D97-AF65-F5344CB8AC3E}">
        <p14:creationId xmlns:p14="http://schemas.microsoft.com/office/powerpoint/2010/main" val="14623926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&lt;end of video&gt; so let’s look at</a:t>
            </a:r>
            <a:r>
              <a:rPr lang="en-US" baseline="0" dirty="0" smtClean="0"/>
              <a:t> what this signal is in more detail</a:t>
            </a:r>
            <a:endParaRPr lang="en-US" dirty="0"/>
          </a:p>
        </p:txBody>
      </p:sp>
      <p:sp>
        <p:nvSpPr>
          <p:cNvPr id="4" name="Slide Number Placeholder 3"/>
          <p:cNvSpPr>
            <a:spLocks noGrp="1"/>
          </p:cNvSpPr>
          <p:nvPr>
            <p:ph type="sldNum" sz="quarter" idx="10"/>
          </p:nvPr>
        </p:nvSpPr>
        <p:spPr/>
        <p:txBody>
          <a:bodyPr/>
          <a:lstStyle/>
          <a:p>
            <a:fld id="{5B0448B0-57E8-4D25-B756-AB4E54E8931F}" type="slidenum">
              <a:rPr lang="en-US" smtClean="0"/>
              <a:pPr/>
              <a:t>25</a:t>
            </a:fld>
            <a:endParaRPr lang="en-US"/>
          </a:p>
        </p:txBody>
      </p:sp>
    </p:spTree>
    <p:extLst>
      <p:ext uri="{BB962C8B-B14F-4D97-AF65-F5344CB8AC3E}">
        <p14:creationId xmlns:p14="http://schemas.microsoft.com/office/powerpoint/2010/main" val="354579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Frequency domain waterfall plot</a:t>
            </a:r>
          </a:p>
          <a:p>
            <a:endParaRPr lang="en-US" dirty="0" smtClean="0"/>
          </a:p>
          <a:p>
            <a:r>
              <a:rPr lang="en-US" dirty="0" smtClean="0"/>
              <a:t>Describe x</a:t>
            </a:r>
            <a:r>
              <a:rPr lang="en-US" baseline="0" dirty="0" smtClean="0"/>
              <a:t> and y-axes</a:t>
            </a:r>
          </a:p>
          <a:p>
            <a:endParaRPr lang="en-US" baseline="0" dirty="0" smtClean="0"/>
          </a:p>
          <a:p>
            <a:r>
              <a:rPr lang="en-US" baseline="0" dirty="0" smtClean="0"/>
              <a:t>Color represents strength of signal</a:t>
            </a:r>
          </a:p>
          <a:p>
            <a:endParaRPr lang="en-US" baseline="0" dirty="0" smtClean="0"/>
          </a:p>
          <a:p>
            <a:r>
              <a:rPr lang="en-US" baseline="0" dirty="0" smtClean="0"/>
              <a:t>This is what </a:t>
            </a:r>
            <a:r>
              <a:rPr lang="en-US" baseline="0" dirty="0" err="1" smtClean="0"/>
              <a:t>powerline</a:t>
            </a:r>
            <a:r>
              <a:rPr lang="en-US" baseline="0" dirty="0" smtClean="0"/>
              <a:t> looks like to sensor</a:t>
            </a:r>
            <a:endParaRPr lang="en-US" dirty="0"/>
          </a:p>
        </p:txBody>
      </p:sp>
      <p:sp>
        <p:nvSpPr>
          <p:cNvPr id="4" name="Slide Number Placeholder 3"/>
          <p:cNvSpPr>
            <a:spLocks noGrp="1"/>
          </p:cNvSpPr>
          <p:nvPr>
            <p:ph type="sldNum" sz="quarter" idx="10"/>
          </p:nvPr>
        </p:nvSpPr>
        <p:spPr/>
        <p:txBody>
          <a:bodyPr/>
          <a:lstStyle/>
          <a:p>
            <a:fld id="{5B0448B0-57E8-4D25-B756-AB4E54E8931F}" type="slidenum">
              <a:rPr lang="en-US" smtClean="0"/>
              <a:pPr/>
              <a:t>26</a:t>
            </a:fld>
            <a:endParaRPr lang="en-US"/>
          </a:p>
        </p:txBody>
      </p:sp>
    </p:spTree>
    <p:extLst>
      <p:ext uri="{BB962C8B-B14F-4D97-AF65-F5344CB8AC3E}">
        <p14:creationId xmlns:p14="http://schemas.microsoft.com/office/powerpoint/2010/main" val="17592175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clarity, I’ve highlighted two signals in</a:t>
            </a:r>
            <a:r>
              <a:rPr lang="en-US" baseline="0" dirty="0" smtClean="0"/>
              <a:t> particular: a pc and a </a:t>
            </a:r>
            <a:r>
              <a:rPr lang="en-US" baseline="0" dirty="0" err="1" smtClean="0"/>
              <a:t>cfl</a:t>
            </a:r>
            <a:r>
              <a:rPr lang="en-US" baseline="0" dirty="0" smtClean="0"/>
              <a:t> lamp</a:t>
            </a:r>
          </a:p>
          <a:p>
            <a:endParaRPr lang="en-US" baseline="0" dirty="0" smtClean="0"/>
          </a:p>
          <a:p>
            <a:r>
              <a:rPr lang="en-US" baseline="0" dirty="0" smtClean="0"/>
              <a:t>The key thing here is that the signal is available for as long as the device is on</a:t>
            </a:r>
            <a:endParaRPr lang="en-US" dirty="0"/>
          </a:p>
        </p:txBody>
      </p:sp>
      <p:sp>
        <p:nvSpPr>
          <p:cNvPr id="4" name="Slide Number Placeholder 3"/>
          <p:cNvSpPr>
            <a:spLocks noGrp="1"/>
          </p:cNvSpPr>
          <p:nvPr>
            <p:ph type="sldNum" sz="quarter" idx="10"/>
          </p:nvPr>
        </p:nvSpPr>
        <p:spPr/>
        <p:txBody>
          <a:bodyPr/>
          <a:lstStyle/>
          <a:p>
            <a:fld id="{5B0448B0-57E8-4D25-B756-AB4E54E8931F}" type="slidenum">
              <a:rPr lang="en-US" smtClean="0"/>
              <a:pPr/>
              <a:t>27</a:t>
            </a:fld>
            <a:endParaRPr lang="en-US"/>
          </a:p>
        </p:txBody>
      </p:sp>
    </p:spTree>
    <p:extLst>
      <p:ext uri="{BB962C8B-B14F-4D97-AF65-F5344CB8AC3E}">
        <p14:creationId xmlns:p14="http://schemas.microsoft.com/office/powerpoint/2010/main" val="1759217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Lcd</a:t>
            </a:r>
            <a:r>
              <a:rPr lang="en-US" dirty="0" smtClean="0"/>
              <a:t> monitor. This</a:t>
            </a:r>
            <a:r>
              <a:rPr lang="en-US" baseline="0" dirty="0" smtClean="0"/>
              <a:t> is </a:t>
            </a:r>
            <a:r>
              <a:rPr lang="en-US" baseline="0" dirty="0" err="1" smtClean="0"/>
              <a:t>emi</a:t>
            </a:r>
            <a:r>
              <a:rPr lang="en-US" baseline="0" dirty="0" smtClean="0"/>
              <a:t> being coupled to the </a:t>
            </a:r>
            <a:r>
              <a:rPr lang="en-US" baseline="0" dirty="0" err="1" smtClean="0"/>
              <a:t>powerline</a:t>
            </a:r>
            <a:endParaRPr lang="en-US" baseline="0" dirty="0" smtClean="0"/>
          </a:p>
          <a:p>
            <a:endParaRPr lang="en-US" baseline="0" dirty="0" smtClean="0"/>
          </a:p>
          <a:p>
            <a:r>
              <a:rPr lang="en-US" baseline="0" dirty="0" smtClean="0"/>
              <a:t>Turn it off, it goes away.</a:t>
            </a:r>
            <a:endParaRPr lang="en-US" dirty="0"/>
          </a:p>
        </p:txBody>
      </p:sp>
      <p:sp>
        <p:nvSpPr>
          <p:cNvPr id="4" name="Slide Number Placeholder 3"/>
          <p:cNvSpPr>
            <a:spLocks noGrp="1"/>
          </p:cNvSpPr>
          <p:nvPr>
            <p:ph type="sldNum" sz="quarter" idx="10"/>
          </p:nvPr>
        </p:nvSpPr>
        <p:spPr/>
        <p:txBody>
          <a:bodyPr/>
          <a:lstStyle/>
          <a:p>
            <a:fld id="{5B0448B0-57E8-4D25-B756-AB4E54E8931F}" type="slidenum">
              <a:rPr lang="en-US" smtClean="0"/>
              <a:pPr/>
              <a:t>30</a:t>
            </a:fld>
            <a:endParaRPr lang="en-US"/>
          </a:p>
        </p:txBody>
      </p:sp>
    </p:spTree>
    <p:extLst>
      <p:ext uri="{BB962C8B-B14F-4D97-AF65-F5344CB8AC3E}">
        <p14:creationId xmlns:p14="http://schemas.microsoft.com/office/powerpoint/2010/main" val="3890107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65.9 billion kWh</a:t>
            </a:r>
          </a:p>
          <a:p>
            <a:r>
              <a:rPr lang="en-US" dirty="0" smtClean="0"/>
              <a:t>Dryer uses 5.8% of electricity in average home</a:t>
            </a:r>
          </a:p>
          <a:p>
            <a:r>
              <a:rPr lang="en-US" dirty="0" smtClean="0"/>
              <a:t>7</a:t>
            </a:r>
            <a:r>
              <a:rPr lang="en-US" baseline="30000" dirty="0" smtClean="0"/>
              <a:t>th</a:t>
            </a:r>
            <a:r>
              <a:rPr lang="en-US" dirty="0" smtClean="0"/>
              <a:t> most consuming activity behind:</a:t>
            </a:r>
            <a:r>
              <a:rPr lang="en-US" baseline="0" dirty="0" smtClean="0"/>
              <a:t> air conditioning, refrigeration, space heating, water heating, and lighting.</a:t>
            </a:r>
            <a:endParaRPr lang="en-US" dirty="0"/>
          </a:p>
        </p:txBody>
      </p:sp>
      <p:sp>
        <p:nvSpPr>
          <p:cNvPr id="4" name="Slide Number Placeholder 3"/>
          <p:cNvSpPr>
            <a:spLocks noGrp="1"/>
          </p:cNvSpPr>
          <p:nvPr>
            <p:ph type="sldNum" sz="quarter" idx="10"/>
          </p:nvPr>
        </p:nvSpPr>
        <p:spPr/>
        <p:txBody>
          <a:bodyPr/>
          <a:lstStyle/>
          <a:p>
            <a:fld id="{619BA4D7-76AC-4531-A5EA-78584758464C}"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the system boots up, it takes</a:t>
            </a:r>
            <a:r>
              <a:rPr lang="en-US" baseline="0" dirty="0" smtClean="0"/>
              <a:t> a snapshot of the </a:t>
            </a:r>
            <a:r>
              <a:rPr lang="en-US" baseline="0" dirty="0" err="1" smtClean="0"/>
              <a:t>emi</a:t>
            </a:r>
            <a:r>
              <a:rPr lang="en-US" baseline="0" dirty="0" smtClean="0"/>
              <a:t> noise on the </a:t>
            </a:r>
            <a:r>
              <a:rPr lang="en-US" baseline="0" dirty="0" err="1" smtClean="0"/>
              <a:t>powerline</a:t>
            </a:r>
            <a:r>
              <a:rPr lang="en-US" baseline="0" dirty="0" smtClean="0"/>
              <a:t>, it calls this the baseline </a:t>
            </a:r>
            <a:r>
              <a:rPr lang="en-US" baseline="0" dirty="0" err="1" smtClean="0"/>
              <a:t>emi</a:t>
            </a:r>
            <a:endParaRPr lang="en-US" baseline="0" dirty="0" smtClean="0"/>
          </a:p>
          <a:p>
            <a:endParaRPr lang="en-US" baseline="0" dirty="0" smtClean="0"/>
          </a:p>
          <a:p>
            <a:r>
              <a:rPr lang="en-US" baseline="0" dirty="0" smtClean="0"/>
              <a:t>Every 100ms after that, a new snapshot is taken and compared to look for changes</a:t>
            </a:r>
          </a:p>
          <a:p>
            <a:endParaRPr lang="en-US" dirty="0"/>
          </a:p>
        </p:txBody>
      </p:sp>
      <p:sp>
        <p:nvSpPr>
          <p:cNvPr id="4" name="Slide Number Placeholder 3"/>
          <p:cNvSpPr>
            <a:spLocks noGrp="1"/>
          </p:cNvSpPr>
          <p:nvPr>
            <p:ph type="sldNum" sz="quarter" idx="10"/>
          </p:nvPr>
        </p:nvSpPr>
        <p:spPr/>
        <p:txBody>
          <a:bodyPr/>
          <a:lstStyle/>
          <a:p>
            <a:fld id="{5B0448B0-57E8-4D25-B756-AB4E54E8931F}" type="slidenum">
              <a:rPr lang="en-US" smtClean="0"/>
              <a:pPr/>
              <a:t>31</a:t>
            </a:fld>
            <a:endParaRPr lang="en-US"/>
          </a:p>
        </p:txBody>
      </p:sp>
    </p:spTree>
    <p:extLst>
      <p:ext uri="{BB962C8B-B14F-4D97-AF65-F5344CB8AC3E}">
        <p14:creationId xmlns:p14="http://schemas.microsoft.com/office/powerpoint/2010/main" val="41462817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say you turn on a lamp, you see these new spikes</a:t>
            </a:r>
            <a:endParaRPr lang="en-US" dirty="0"/>
          </a:p>
        </p:txBody>
      </p:sp>
      <p:sp>
        <p:nvSpPr>
          <p:cNvPr id="4" name="Slide Number Placeholder 3"/>
          <p:cNvSpPr>
            <a:spLocks noGrp="1"/>
          </p:cNvSpPr>
          <p:nvPr>
            <p:ph type="sldNum" sz="quarter" idx="10"/>
          </p:nvPr>
        </p:nvSpPr>
        <p:spPr/>
        <p:txBody>
          <a:bodyPr/>
          <a:lstStyle/>
          <a:p>
            <a:fld id="{5B0448B0-57E8-4D25-B756-AB4E54E8931F}" type="slidenum">
              <a:rPr lang="en-US" smtClean="0"/>
              <a:pPr/>
              <a:t>32</a:t>
            </a:fld>
            <a:endParaRPr lang="en-US"/>
          </a:p>
        </p:txBody>
      </p:sp>
    </p:spTree>
    <p:extLst>
      <p:ext uri="{BB962C8B-B14F-4D97-AF65-F5344CB8AC3E}">
        <p14:creationId xmlns:p14="http://schemas.microsoft.com/office/powerpoint/2010/main" val="38187607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say you turn on a lamp, you see these new spikes</a:t>
            </a:r>
            <a:endParaRPr lang="en-US" dirty="0"/>
          </a:p>
        </p:txBody>
      </p:sp>
      <p:sp>
        <p:nvSpPr>
          <p:cNvPr id="4" name="Slide Number Placeholder 3"/>
          <p:cNvSpPr>
            <a:spLocks noGrp="1"/>
          </p:cNvSpPr>
          <p:nvPr>
            <p:ph type="sldNum" sz="quarter" idx="10"/>
          </p:nvPr>
        </p:nvSpPr>
        <p:spPr/>
        <p:txBody>
          <a:bodyPr/>
          <a:lstStyle/>
          <a:p>
            <a:fld id="{5B0448B0-57E8-4D25-B756-AB4E54E8931F}" type="slidenum">
              <a:rPr lang="en-US" smtClean="0"/>
              <a:pPr/>
              <a:t>33</a:t>
            </a:fld>
            <a:endParaRPr lang="en-US"/>
          </a:p>
        </p:txBody>
      </p:sp>
    </p:spTree>
    <p:extLst>
      <p:ext uri="{BB962C8B-B14F-4D97-AF65-F5344CB8AC3E}">
        <p14:creationId xmlns:p14="http://schemas.microsoft.com/office/powerpoint/2010/main" val="3818760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baseline="0" dirty="0" smtClean="0"/>
              <a:t> </a:t>
            </a:r>
            <a:r>
              <a:rPr lang="en-US" dirty="0" smtClean="0"/>
              <a:t>end of slide</a:t>
            </a:r>
            <a:r>
              <a:rPr lang="en-US" baseline="0" dirty="0" smtClean="0"/>
              <a:t> : so now that we have our algorithm, we need to validate it.</a:t>
            </a:r>
            <a:endParaRPr lang="en-US" dirty="0"/>
          </a:p>
        </p:txBody>
      </p:sp>
      <p:sp>
        <p:nvSpPr>
          <p:cNvPr id="4" name="Slide Number Placeholder 3"/>
          <p:cNvSpPr>
            <a:spLocks noGrp="1"/>
          </p:cNvSpPr>
          <p:nvPr>
            <p:ph type="sldNum" sz="quarter" idx="10"/>
          </p:nvPr>
        </p:nvSpPr>
        <p:spPr/>
        <p:txBody>
          <a:bodyPr/>
          <a:lstStyle/>
          <a:p>
            <a:fld id="{5B0448B0-57E8-4D25-B756-AB4E54E8931F}" type="slidenum">
              <a:rPr lang="en-US" smtClean="0"/>
              <a:pPr/>
              <a:t>36</a:t>
            </a:fld>
            <a:endParaRPr lang="en-US"/>
          </a:p>
        </p:txBody>
      </p:sp>
    </p:spTree>
    <p:extLst>
      <p:ext uri="{BB962C8B-B14F-4D97-AF65-F5344CB8AC3E}">
        <p14:creationId xmlns:p14="http://schemas.microsoft.com/office/powerpoint/2010/main" val="33743878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six of these homes, we would go in and conduct controlled experiments turning devices on and off and labeling</a:t>
            </a:r>
            <a:r>
              <a:rPr lang="en-US" baseline="0" dirty="0" smtClean="0"/>
              <a:t> the event in our system</a:t>
            </a:r>
          </a:p>
          <a:p>
            <a:endParaRPr lang="en-US" baseline="0" dirty="0" smtClean="0"/>
          </a:p>
          <a:p>
            <a:r>
              <a:rPr lang="en-US" baseline="0" dirty="0" smtClean="0"/>
              <a:t>In one of these homes, the system was installed for six months; however, we only have labels for certain points during that time.</a:t>
            </a:r>
            <a:endParaRPr lang="en-US" dirty="0"/>
          </a:p>
        </p:txBody>
      </p:sp>
      <p:sp>
        <p:nvSpPr>
          <p:cNvPr id="4" name="Slide Number Placeholder 3"/>
          <p:cNvSpPr>
            <a:spLocks noGrp="1"/>
          </p:cNvSpPr>
          <p:nvPr>
            <p:ph type="sldNum" sz="quarter" idx="10"/>
          </p:nvPr>
        </p:nvSpPr>
        <p:spPr/>
        <p:txBody>
          <a:bodyPr/>
          <a:lstStyle/>
          <a:p>
            <a:fld id="{5B0448B0-57E8-4D25-B756-AB4E54E8931F}" type="slidenum">
              <a:rPr lang="en-US" smtClean="0"/>
              <a:pPr/>
              <a:t>40</a:t>
            </a:fld>
            <a:endParaRPr lang="en-US"/>
          </a:p>
        </p:txBody>
      </p:sp>
    </p:spTree>
    <p:extLst>
      <p:ext uri="{BB962C8B-B14F-4D97-AF65-F5344CB8AC3E}">
        <p14:creationId xmlns:p14="http://schemas.microsoft.com/office/powerpoint/2010/main" val="25160314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91.75</a:t>
            </a:r>
            <a:r>
              <a:rPr lang="en-US" baseline="0" dirty="0" smtClean="0"/>
              <a:t> to 89.25%</a:t>
            </a:r>
            <a:endParaRPr lang="en-US" dirty="0"/>
          </a:p>
        </p:txBody>
      </p:sp>
      <p:sp>
        <p:nvSpPr>
          <p:cNvPr id="4" name="Slide Number Placeholder 3"/>
          <p:cNvSpPr>
            <a:spLocks noGrp="1"/>
          </p:cNvSpPr>
          <p:nvPr>
            <p:ph type="sldNum" sz="quarter" idx="10"/>
          </p:nvPr>
        </p:nvSpPr>
        <p:spPr/>
        <p:txBody>
          <a:bodyPr/>
          <a:lstStyle/>
          <a:p>
            <a:fld id="{5B0448B0-57E8-4D25-B756-AB4E54E8931F}" type="slidenum">
              <a:rPr lang="en-US" smtClean="0"/>
              <a:pPr/>
              <a:t>46</a:t>
            </a:fld>
            <a:endParaRPr lang="en-US"/>
          </a:p>
        </p:txBody>
      </p:sp>
    </p:spTree>
    <p:extLst>
      <p:ext uri="{BB962C8B-B14F-4D97-AF65-F5344CB8AC3E}">
        <p14:creationId xmlns:p14="http://schemas.microsoft.com/office/powerpoint/2010/main" val="2342181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Took data from the six</a:t>
            </a:r>
            <a:r>
              <a:rPr lang="en-US" baseline="0" dirty="0" smtClean="0"/>
              <a:t> month deployment and graphed it in a 3d-plot where each axis is a feature.</a:t>
            </a:r>
          </a:p>
          <a:p>
            <a:endParaRPr lang="en-US" baseline="0" dirty="0" smtClean="0"/>
          </a:p>
          <a:p>
            <a:r>
              <a:rPr lang="en-US" baseline="0" dirty="0" smtClean="0"/>
              <a:t>The key takeaway here is that that there was hardly any overlap between devices.</a:t>
            </a:r>
            <a:endParaRPr lang="en-US" dirty="0"/>
          </a:p>
        </p:txBody>
      </p:sp>
      <p:sp>
        <p:nvSpPr>
          <p:cNvPr id="4" name="Slide Number Placeholder 3"/>
          <p:cNvSpPr>
            <a:spLocks noGrp="1"/>
          </p:cNvSpPr>
          <p:nvPr>
            <p:ph type="sldNum" sz="quarter" idx="10"/>
          </p:nvPr>
        </p:nvSpPr>
        <p:spPr/>
        <p:txBody>
          <a:bodyPr/>
          <a:lstStyle/>
          <a:p>
            <a:fld id="{5B0448B0-57E8-4D25-B756-AB4E54E8931F}" type="slidenum">
              <a:rPr lang="en-US" smtClean="0"/>
              <a:pPr/>
              <a:t>48</a:t>
            </a:fld>
            <a:endParaRPr lang="en-US"/>
          </a:p>
        </p:txBody>
      </p:sp>
    </p:spTree>
    <p:extLst>
      <p:ext uri="{BB962C8B-B14F-4D97-AF65-F5344CB8AC3E}">
        <p14:creationId xmlns:p14="http://schemas.microsoft.com/office/powerpoint/2010/main" val="42277925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height of the water in a tank is proportionate</a:t>
            </a:r>
            <a:r>
              <a:rPr lang="en-US" baseline="0" dirty="0" smtClean="0"/>
              <a:t> to the pressure of the water and comparable to voltage.</a:t>
            </a:r>
          </a:p>
          <a:p>
            <a:endParaRPr lang="en-US" baseline="0" dirty="0" smtClean="0"/>
          </a:p>
          <a:p>
            <a:r>
              <a:rPr lang="en-US" baseline="0" dirty="0" smtClean="0"/>
              <a:t>The flow of water out of the tank is comparable to current.</a:t>
            </a:r>
          </a:p>
          <a:p>
            <a:endParaRPr lang="en-US" baseline="0" dirty="0" smtClean="0"/>
          </a:p>
          <a:p>
            <a:r>
              <a:rPr lang="en-US" baseline="0" dirty="0" smtClean="0"/>
              <a:t>The water flow is restricted by the size of the hole (i.e., the resistance).</a:t>
            </a:r>
            <a:endParaRPr lang="en-US" dirty="0"/>
          </a:p>
        </p:txBody>
      </p:sp>
      <p:sp>
        <p:nvSpPr>
          <p:cNvPr id="4" name="Slide Number Placeholder 3"/>
          <p:cNvSpPr>
            <a:spLocks noGrp="1"/>
          </p:cNvSpPr>
          <p:nvPr>
            <p:ph type="sldNum" sz="quarter" idx="10"/>
          </p:nvPr>
        </p:nvSpPr>
        <p:spPr/>
        <p:txBody>
          <a:bodyPr/>
          <a:lstStyle/>
          <a:p>
            <a:fld id="{5B0448B0-57E8-4D25-B756-AB4E54E8931F}" type="slidenum">
              <a:rPr lang="en-US" smtClean="0"/>
              <a:pPr/>
              <a:t>57</a:t>
            </a:fld>
            <a:endParaRPr lang="en-US"/>
          </a:p>
        </p:txBody>
      </p:sp>
    </p:spTree>
    <p:extLst>
      <p:ext uri="{BB962C8B-B14F-4D97-AF65-F5344CB8AC3E}">
        <p14:creationId xmlns:p14="http://schemas.microsoft.com/office/powerpoint/2010/main" val="34082973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Most residents</a:t>
            </a:r>
            <a:r>
              <a:rPr lang="en-US" baseline="0" dirty="0" smtClean="0"/>
              <a:t> have no idea how much water they use nor what the most water consuming activities are in the home.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 ask yourself, what do you think the most water consuming activities are in your home?</a:t>
            </a:r>
          </a:p>
          <a:p>
            <a:endParaRPr lang="en-US" baseline="0" dirty="0" smtClean="0"/>
          </a:p>
          <a:p>
            <a:r>
              <a:rPr lang="en-US" baseline="0" dirty="0" smtClean="0"/>
              <a:t>Most people cannot accurately answer this question. We have been working with our local water utility, SPU…</a:t>
            </a:r>
          </a:p>
          <a:p>
            <a:endParaRPr lang="en-US" baseline="0" dirty="0" smtClean="0"/>
          </a:p>
          <a:p>
            <a:r>
              <a:rPr lang="en-US" baseline="0" dirty="0" smtClean="0"/>
              <a:t>M</a:t>
            </a:r>
            <a:r>
              <a:rPr lang="en-US" dirty="0" smtClean="0"/>
              <a:t>ost customers believe they use 20</a:t>
            </a:r>
            <a:r>
              <a:rPr lang="en-US" baseline="0" dirty="0" smtClean="0"/>
              <a:t> gallons a day (Al </a:t>
            </a:r>
            <a:r>
              <a:rPr lang="en-US" baseline="0" dirty="0" err="1" smtClean="0"/>
              <a:t>Dietemann</a:t>
            </a:r>
            <a:r>
              <a:rPr lang="en-US" baseline="0" dirty="0" smtClean="0"/>
              <a:t>) rather than roughly 70 and have no idea that toilets, clothes washers, and showers are the top water usage activities in the home. This is a striking disconnect considering that most of us have used modern plumbing all of our lives.</a:t>
            </a:r>
          </a:p>
          <a:p>
            <a:endParaRPr lang="en-US" baseline="0" dirty="0" smtClean="0"/>
          </a:p>
          <a:p>
            <a:r>
              <a:rPr lang="en-US" baseline="0" dirty="0" smtClean="0"/>
              <a:t>To close this gap, we have been working on new sensing techniques for water usage</a:t>
            </a:r>
          </a:p>
          <a:p>
            <a:endParaRPr lang="en-US" baseline="0" dirty="0" smtClean="0"/>
          </a:p>
          <a:p>
            <a:r>
              <a:rPr lang="en-US" baseline="0" dirty="0" smtClean="0"/>
              <a:t>---</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According to a recent survey at</a:t>
            </a:r>
            <a:r>
              <a:rPr lang="en-US" baseline="0" dirty="0" smtClean="0"/>
              <a:t> our local water utility in Seattle</a:t>
            </a:r>
            <a:r>
              <a:rPr lang="en-US" dirty="0" smtClean="0"/>
              <a:t>,  most customers believe they use 20</a:t>
            </a:r>
            <a:r>
              <a:rPr lang="en-US" baseline="0" dirty="0" smtClean="0"/>
              <a:t> gallons a day (Al </a:t>
            </a:r>
            <a:r>
              <a:rPr lang="en-US" baseline="0" dirty="0" err="1" smtClean="0"/>
              <a:t>Dietemann</a:t>
            </a:r>
            <a:r>
              <a:rPr lang="en-US" baseline="0" dirty="0" smtClean="0"/>
              <a:t>) rather than roughly 70.</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11E5671-4418-4830-BFD5-1931A095E609}" type="slidenum">
              <a:rPr lang="en-US" smtClean="0"/>
              <a:pPr/>
              <a:t>59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We’ve been working on a water sensor called </a:t>
            </a:r>
            <a:r>
              <a:rPr lang="en-US" dirty="0" err="1" smtClean="0"/>
              <a:t>HydroSense</a:t>
            </a:r>
            <a:r>
              <a:rPr lang="en-US" dirty="0" smtClean="0"/>
              <a:t>, which is a pressure-based sensor</a:t>
            </a:r>
            <a:r>
              <a:rPr lang="en-US" baseline="0" dirty="0" smtClean="0"/>
              <a:t> capable of identifying water usage down to the individual fixture (e.g., dishwasher, toilet, faucet) and provide per-fixture flow estimates from a single sensing point </a:t>
            </a:r>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pPr/>
              <a:t>60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19BA4D7-76AC-4531-A5EA-78584758464C}" type="slidenum">
              <a:rPr lang="en-US" smtClean="0"/>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Typical water meters only provide aggregate</a:t>
            </a:r>
            <a:r>
              <a:rPr lang="en-US" baseline="0" dirty="0" smtClean="0"/>
              <a:t> information on water usage and require costly pipe modifications to install. (click)</a:t>
            </a:r>
          </a:p>
          <a:p>
            <a:endParaRPr lang="en-US" baseline="0" dirty="0" smtClean="0"/>
          </a:p>
          <a:p>
            <a:r>
              <a:rPr lang="en-US" baseline="0" dirty="0" smtClean="0"/>
              <a:t>In </a:t>
            </a:r>
            <a:r>
              <a:rPr lang="en-US" baseline="0" dirty="0" err="1" smtClean="0"/>
              <a:t>constrast</a:t>
            </a:r>
            <a:r>
              <a:rPr lang="en-US" baseline="0" dirty="0" smtClean="0"/>
              <a:t>, the </a:t>
            </a:r>
            <a:r>
              <a:rPr lang="en-US" baseline="0" dirty="0" err="1" smtClean="0"/>
              <a:t>HydroSensor</a:t>
            </a:r>
            <a:r>
              <a:rPr lang="en-US" baseline="0" dirty="0" smtClean="0"/>
              <a:t> can simply screws on to a hose water bib.</a:t>
            </a:r>
          </a:p>
        </p:txBody>
      </p:sp>
      <p:sp>
        <p:nvSpPr>
          <p:cNvPr id="4" name="Slide Number Placeholder 3"/>
          <p:cNvSpPr>
            <a:spLocks noGrp="1"/>
          </p:cNvSpPr>
          <p:nvPr>
            <p:ph type="sldNum" sz="quarter" idx="10"/>
          </p:nvPr>
        </p:nvSpPr>
        <p:spPr/>
        <p:txBody>
          <a:bodyPr/>
          <a:lstStyle/>
          <a:p>
            <a:fld id="{38B764D7-AFE2-482D-A449-9DE45B5E10AB}" type="slidenum">
              <a:rPr lang="en-US" smtClean="0"/>
              <a:pPr/>
              <a:t>61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To understand how </a:t>
            </a:r>
            <a:r>
              <a:rPr lang="en-US" sz="1200" kern="1200" baseline="0" dirty="0" err="1" smtClean="0">
                <a:solidFill>
                  <a:schemeClr val="tx1"/>
                </a:solidFill>
                <a:latin typeface="+mn-lt"/>
                <a:ea typeface="+mn-ea"/>
                <a:cs typeface="+mn-cs"/>
              </a:rPr>
              <a:t>HydroSense</a:t>
            </a:r>
            <a:r>
              <a:rPr lang="en-US" sz="1200" kern="1200" baseline="0" dirty="0" smtClean="0">
                <a:solidFill>
                  <a:schemeClr val="tx1"/>
                </a:solidFill>
                <a:latin typeface="+mn-lt"/>
                <a:ea typeface="+mn-ea"/>
                <a:cs typeface="+mn-cs"/>
              </a:rPr>
              <a:t> works, its useful to go over a brief primer of home water/pipe infrastructure.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Most households obtain water from a public water supply.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Public water is distributed by local utilities, relying on gravity and pumping stations to push water through major distribution pipes</a:t>
            </a:r>
          </a:p>
        </p:txBody>
      </p:sp>
      <p:sp>
        <p:nvSpPr>
          <p:cNvPr id="4" name="Slide Number Placeholder 3"/>
          <p:cNvSpPr>
            <a:spLocks noGrp="1"/>
          </p:cNvSpPr>
          <p:nvPr>
            <p:ph type="sldNum" sz="quarter" idx="10"/>
          </p:nvPr>
        </p:nvSpPr>
        <p:spPr/>
        <p:txBody>
          <a:bodyPr/>
          <a:lstStyle/>
          <a:p>
            <a:fld id="{38B764D7-AFE2-482D-A449-9DE45B5E10AB}" type="slidenum">
              <a:rPr lang="en-US" smtClean="0">
                <a:solidFill>
                  <a:prstClr val="black"/>
                </a:solidFill>
              </a:rPr>
              <a:pPr/>
              <a:t>62</a:t>
            </a:fld>
            <a:endParaRPr 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Cold water enters the home through a service line, typically at 40-100 pounds per square inch (psi) depending on such factors as the elevation and proximity to a water tower or pumping station.</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Pressure is important to the proper functioning of HydroSense because it’s a pressure-based sensing solution.</a:t>
            </a:r>
            <a:endParaRPr lang="en-US" dirty="0" smtClean="0"/>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a:t>
            </a:r>
            <a:r>
              <a:rPr lang="en-US" sz="1200" b="1" i="0" kern="1200" dirty="0" smtClean="0">
                <a:solidFill>
                  <a:schemeClr val="tx1"/>
                </a:solidFill>
                <a:latin typeface="+mn-lt"/>
                <a:ea typeface="+mn-ea"/>
                <a:cs typeface="+mn-cs"/>
              </a:rPr>
              <a:t>pound per square inch</a:t>
            </a:r>
            <a:r>
              <a:rPr lang="en-US" sz="1200" b="0" i="0" kern="1200" dirty="0" smtClean="0">
                <a:solidFill>
                  <a:schemeClr val="tx1"/>
                </a:solidFill>
                <a:latin typeface="+mn-lt"/>
                <a:ea typeface="+mn-ea"/>
                <a:cs typeface="+mn-cs"/>
              </a:rPr>
              <a:t> or, more accurately, </a:t>
            </a:r>
            <a:r>
              <a:rPr lang="en-US" sz="1200" b="1" i="0" kern="1200" dirty="0" smtClean="0">
                <a:solidFill>
                  <a:schemeClr val="tx1"/>
                </a:solidFill>
                <a:latin typeface="+mn-lt"/>
                <a:ea typeface="+mn-ea"/>
                <a:cs typeface="+mn-cs"/>
              </a:rPr>
              <a:t>pound-force per square inch</a:t>
            </a:r>
            <a:r>
              <a:rPr lang="en-US" sz="1200" b="0" i="0" kern="1200" dirty="0" smtClean="0">
                <a:solidFill>
                  <a:schemeClr val="tx1"/>
                </a:solidFill>
                <a:latin typeface="+mn-lt"/>
                <a:ea typeface="+mn-ea"/>
                <a:cs typeface="+mn-cs"/>
              </a:rPr>
              <a:t> (symbol: </a:t>
            </a:r>
            <a:r>
              <a:rPr lang="en-US" sz="1200" b="1" i="0" kern="1200" dirty="0" smtClean="0">
                <a:solidFill>
                  <a:schemeClr val="tx1"/>
                </a:solidFill>
                <a:latin typeface="+mn-lt"/>
                <a:ea typeface="+mn-ea"/>
                <a:cs typeface="+mn-cs"/>
              </a:rPr>
              <a:t>psi</a:t>
            </a:r>
            <a:r>
              <a:rPr lang="en-US" sz="1200" b="0" i="0" kern="1200" dirty="0" smtClean="0">
                <a:solidFill>
                  <a:schemeClr val="tx1"/>
                </a:solidFill>
                <a:latin typeface="+mn-lt"/>
                <a:ea typeface="+mn-ea"/>
                <a:cs typeface="+mn-cs"/>
              </a:rPr>
              <a:t> or </a:t>
            </a:r>
            <a:r>
              <a:rPr lang="en-US" sz="1200" b="1" i="0" kern="1200" dirty="0" err="1" smtClean="0">
                <a:solidFill>
                  <a:schemeClr val="tx1"/>
                </a:solidFill>
                <a:latin typeface="+mn-lt"/>
                <a:ea typeface="+mn-ea"/>
                <a:cs typeface="+mn-cs"/>
              </a:rPr>
              <a:t>lbf</a:t>
            </a:r>
            <a:r>
              <a:rPr lang="en-US" sz="1200" b="1" i="0" kern="1200" dirty="0" smtClean="0">
                <a:solidFill>
                  <a:schemeClr val="tx1"/>
                </a:solidFill>
                <a:latin typeface="+mn-lt"/>
                <a:ea typeface="+mn-ea"/>
                <a:cs typeface="+mn-cs"/>
              </a:rPr>
              <a:t>/in²</a:t>
            </a:r>
            <a:r>
              <a:rPr lang="en-US" sz="1200" b="0" i="0" kern="1200" dirty="0" smtClean="0">
                <a:solidFill>
                  <a:schemeClr val="tx1"/>
                </a:solidFill>
                <a:latin typeface="+mn-lt"/>
                <a:ea typeface="+mn-ea"/>
                <a:cs typeface="+mn-cs"/>
              </a:rPr>
              <a:t> or </a:t>
            </a:r>
            <a:r>
              <a:rPr lang="en-US" sz="1200" b="1" i="0" kern="1200" dirty="0" err="1" smtClean="0">
                <a:solidFill>
                  <a:schemeClr val="tx1"/>
                </a:solidFill>
                <a:latin typeface="+mn-lt"/>
                <a:ea typeface="+mn-ea"/>
                <a:cs typeface="+mn-cs"/>
              </a:rPr>
              <a:t>lb</a:t>
            </a:r>
            <a:r>
              <a:rPr lang="en-US" sz="1200" b="1" i="0" kern="1200" baseline="-25000" dirty="0" err="1" smtClean="0">
                <a:solidFill>
                  <a:schemeClr val="tx1"/>
                </a:solidFill>
                <a:latin typeface="+mn-lt"/>
                <a:ea typeface="+mn-ea"/>
                <a:cs typeface="+mn-cs"/>
              </a:rPr>
              <a:t>f</a:t>
            </a:r>
            <a:r>
              <a:rPr lang="en-US" sz="1200" b="1" i="0" kern="1200" dirty="0" smtClean="0">
                <a:solidFill>
                  <a:schemeClr val="tx1"/>
                </a:solidFill>
                <a:latin typeface="+mn-lt"/>
                <a:ea typeface="+mn-ea"/>
                <a:cs typeface="+mn-cs"/>
              </a:rPr>
              <a:t>/in²</a:t>
            </a:r>
            <a:r>
              <a:rPr lang="en-US" sz="1200" b="0" i="0" kern="1200" dirty="0" smtClean="0">
                <a:solidFill>
                  <a:schemeClr val="tx1"/>
                </a:solidFill>
                <a:latin typeface="+mn-lt"/>
                <a:ea typeface="+mn-ea"/>
                <a:cs typeface="+mn-cs"/>
              </a:rPr>
              <a:t>) is a unit of </a:t>
            </a:r>
            <a:r>
              <a:rPr lang="en-US" sz="1200" b="0" i="0" u="none" strike="noStrike" kern="1200" dirty="0" smtClean="0">
                <a:solidFill>
                  <a:schemeClr val="tx1"/>
                </a:solidFill>
                <a:latin typeface="+mn-lt"/>
                <a:ea typeface="+mn-ea"/>
                <a:cs typeface="+mn-cs"/>
                <a:hlinkClick r:id="rId3" action="ppaction://hlinkfile" tooltip="Pressure"/>
              </a:rPr>
              <a:t>pressure</a:t>
            </a:r>
            <a:r>
              <a:rPr lang="en-US" sz="1200" b="0" i="0" kern="1200" dirty="0" smtClean="0">
                <a:solidFill>
                  <a:schemeClr val="tx1"/>
                </a:solidFill>
                <a:latin typeface="+mn-lt"/>
                <a:ea typeface="+mn-ea"/>
                <a:cs typeface="+mn-cs"/>
              </a:rPr>
              <a:t> or of </a:t>
            </a:r>
            <a:r>
              <a:rPr lang="en-US" sz="1200" b="0" i="0" u="none" strike="noStrike" kern="1200" dirty="0" smtClean="0">
                <a:solidFill>
                  <a:schemeClr val="tx1"/>
                </a:solidFill>
                <a:latin typeface="+mn-lt"/>
                <a:ea typeface="+mn-ea"/>
                <a:cs typeface="+mn-cs"/>
                <a:hlinkClick r:id="rId4" action="ppaction://hlinkfile" tooltip="Stress (physics)"/>
              </a:rPr>
              <a:t>stress</a:t>
            </a:r>
            <a:r>
              <a:rPr lang="en-US" sz="1200" b="0" i="0" kern="1200" dirty="0" smtClean="0">
                <a:solidFill>
                  <a:schemeClr val="tx1"/>
                </a:solidFill>
                <a:latin typeface="+mn-lt"/>
                <a:ea typeface="+mn-ea"/>
                <a:cs typeface="+mn-cs"/>
              </a:rPr>
              <a:t> based on </a:t>
            </a:r>
            <a:r>
              <a:rPr lang="en-US" sz="1200" b="0" i="0" u="none" strike="noStrike" kern="1200" dirty="0" smtClean="0">
                <a:solidFill>
                  <a:schemeClr val="tx1"/>
                </a:solidFill>
                <a:latin typeface="+mn-lt"/>
                <a:ea typeface="+mn-ea"/>
                <a:cs typeface="+mn-cs"/>
                <a:hlinkClick r:id="rId5" action="ppaction://hlinkfile" tooltip="Avoirdupois"/>
              </a:rPr>
              <a:t>avoirdupois</a:t>
            </a:r>
            <a:r>
              <a:rPr lang="en-US" sz="1200" b="0" i="0" kern="1200" dirty="0" smtClean="0">
                <a:solidFill>
                  <a:schemeClr val="tx1"/>
                </a:solidFill>
                <a:latin typeface="+mn-lt"/>
                <a:ea typeface="+mn-ea"/>
                <a:cs typeface="+mn-cs"/>
              </a:rPr>
              <a:t> units. It is the pressure resulting from a force of one </a:t>
            </a:r>
            <a:r>
              <a:rPr lang="en-US" sz="1200" b="0" i="0" u="none" strike="noStrike" kern="1200" dirty="0" smtClean="0">
                <a:solidFill>
                  <a:schemeClr val="tx1"/>
                </a:solidFill>
                <a:latin typeface="+mn-lt"/>
                <a:ea typeface="+mn-ea"/>
                <a:cs typeface="+mn-cs"/>
                <a:hlinkClick r:id="rId6" action="ppaction://hlinkfile" tooltip="Pound-force"/>
              </a:rPr>
              <a:t>pound-force</a:t>
            </a:r>
            <a:r>
              <a:rPr lang="en-US" sz="1200" b="0" i="0" kern="1200" dirty="0" smtClean="0">
                <a:solidFill>
                  <a:schemeClr val="tx1"/>
                </a:solidFill>
                <a:latin typeface="+mn-lt"/>
                <a:ea typeface="+mn-ea"/>
                <a:cs typeface="+mn-cs"/>
              </a:rPr>
              <a:t> applied to an area of one </a:t>
            </a:r>
            <a:r>
              <a:rPr lang="en-US" sz="1200" b="0" i="0" u="none" strike="noStrike" kern="1200" dirty="0" smtClean="0">
                <a:solidFill>
                  <a:schemeClr val="tx1"/>
                </a:solidFill>
                <a:latin typeface="+mn-lt"/>
                <a:ea typeface="+mn-ea"/>
                <a:cs typeface="+mn-cs"/>
                <a:hlinkClick r:id="rId7" action="ppaction://hlinkfile" tooltip="Square inch"/>
              </a:rPr>
              <a:t>square inch</a:t>
            </a:r>
            <a:r>
              <a:rPr lang="en-US" sz="1200" b="0" i="0" kern="1200" dirty="0" smtClean="0">
                <a:solidFill>
                  <a:schemeClr val="tx1"/>
                </a:solidFill>
                <a:latin typeface="+mn-lt"/>
                <a:ea typeface="+mn-ea"/>
                <a:cs typeface="+mn-cs"/>
              </a:rPr>
              <a:t>:</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1 </a:t>
            </a:r>
            <a:r>
              <a:rPr lang="en-US" sz="1200" b="1" i="0" kern="1200" dirty="0" smtClean="0">
                <a:solidFill>
                  <a:schemeClr val="tx1"/>
                </a:solidFill>
                <a:latin typeface="+mn-lt"/>
                <a:ea typeface="+mn-ea"/>
                <a:cs typeface="+mn-cs"/>
              </a:rPr>
              <a:t>psi</a:t>
            </a:r>
            <a:r>
              <a:rPr lang="en-US" sz="1200" b="0" i="0" kern="1200" dirty="0" smtClean="0">
                <a:solidFill>
                  <a:schemeClr val="tx1"/>
                </a:solidFill>
                <a:latin typeface="+mn-lt"/>
                <a:ea typeface="+mn-ea"/>
                <a:cs typeface="+mn-cs"/>
              </a:rPr>
              <a:t> (6.894757 </a:t>
            </a:r>
            <a:r>
              <a:rPr lang="en-US" sz="1200" b="0" i="0" u="none" strike="noStrike" kern="1200" dirty="0" err="1" smtClean="0">
                <a:solidFill>
                  <a:schemeClr val="tx1"/>
                </a:solidFill>
                <a:latin typeface="+mn-lt"/>
                <a:ea typeface="+mn-ea"/>
                <a:cs typeface="+mn-cs"/>
                <a:hlinkClick r:id="rId8" action="ppaction://hlinkfile" tooltip="Pascal (unit)"/>
              </a:rPr>
              <a:t>kPa</a:t>
            </a:r>
            <a:r>
              <a:rPr lang="en-US" sz="1200" b="0" i="0" kern="1200" dirty="0" smtClean="0">
                <a:solidFill>
                  <a:schemeClr val="tx1"/>
                </a:solidFill>
                <a:latin typeface="+mn-lt"/>
                <a:ea typeface="+mn-ea"/>
                <a:cs typeface="+mn-cs"/>
              </a:rPr>
              <a:t>) : </a:t>
            </a:r>
            <a:r>
              <a:rPr lang="en-US" sz="1200" b="0" i="0" u="none" strike="noStrike" kern="1200" dirty="0" err="1" smtClean="0">
                <a:solidFill>
                  <a:schemeClr val="tx1"/>
                </a:solidFill>
                <a:latin typeface="+mn-lt"/>
                <a:ea typeface="+mn-ea"/>
                <a:cs typeface="+mn-cs"/>
                <a:hlinkClick r:id="rId9" action="ppaction://hlinkfile" tooltip="Pascal (pressure)"/>
              </a:rPr>
              <a:t>pascal</a:t>
            </a:r>
            <a:r>
              <a:rPr lang="en-US" sz="1200" b="0" i="0" kern="1200" dirty="0" smtClean="0">
                <a:solidFill>
                  <a:schemeClr val="tx1"/>
                </a:solidFill>
                <a:latin typeface="+mn-lt"/>
                <a:ea typeface="+mn-ea"/>
                <a:cs typeface="+mn-cs"/>
              </a:rPr>
              <a:t> (Pa) is the </a:t>
            </a:r>
            <a:r>
              <a:rPr lang="en-US" sz="1200" b="0" i="0" u="none" strike="noStrike" kern="1200" dirty="0" smtClean="0">
                <a:solidFill>
                  <a:schemeClr val="tx1"/>
                </a:solidFill>
                <a:latin typeface="+mn-lt"/>
                <a:ea typeface="+mn-ea"/>
                <a:cs typeface="+mn-cs"/>
                <a:hlinkClick r:id="rId10" action="ppaction://hlinkfile" tooltip="SI"/>
              </a:rPr>
              <a:t>SI</a:t>
            </a:r>
            <a:r>
              <a:rPr lang="en-US" sz="1200" b="0" i="0" kern="1200" dirty="0" smtClean="0">
                <a:solidFill>
                  <a:schemeClr val="tx1"/>
                </a:solidFill>
                <a:latin typeface="+mn-lt"/>
                <a:ea typeface="+mn-ea"/>
                <a:cs typeface="+mn-cs"/>
              </a:rPr>
              <a:t> unit of pressure.</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40 psi is 275.79 kilopascals</a:t>
            </a:r>
          </a:p>
          <a:p>
            <a:r>
              <a:rPr lang="en-US" sz="1200" b="0" i="0" kern="1200" dirty="0" smtClean="0">
                <a:solidFill>
                  <a:schemeClr val="tx1"/>
                </a:solidFill>
                <a:latin typeface="+mn-lt"/>
                <a:ea typeface="+mn-ea"/>
                <a:cs typeface="+mn-cs"/>
              </a:rPr>
              <a:t>100 psi</a:t>
            </a:r>
            <a:r>
              <a:rPr lang="en-US" sz="1200" b="0" i="0" kern="1200" baseline="0" dirty="0" smtClean="0">
                <a:solidFill>
                  <a:schemeClr val="tx1"/>
                </a:solidFill>
                <a:latin typeface="+mn-lt"/>
                <a:ea typeface="+mn-ea"/>
                <a:cs typeface="+mn-cs"/>
              </a:rPr>
              <a:t> is </a:t>
            </a:r>
            <a:r>
              <a:rPr lang="en-US" sz="1200" b="0" i="0" kern="1200" dirty="0" smtClean="0">
                <a:solidFill>
                  <a:schemeClr val="tx1"/>
                </a:solidFill>
                <a:latin typeface="+mn-lt"/>
                <a:ea typeface="+mn-ea"/>
                <a:cs typeface="+mn-cs"/>
              </a:rPr>
              <a:t>689.47 kilopascals</a:t>
            </a:r>
            <a:endParaRPr lang="en-US" b="0" dirty="0" smtClean="0"/>
          </a:p>
          <a:p>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solidFill>
                  <a:prstClr val="black"/>
                </a:solidFill>
              </a:rPr>
              <a:pPr/>
              <a:t>63</a:t>
            </a:fld>
            <a:endParaRPr 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Cold water enters the home through a service line, typically at 40-100 pounds per square inch (psi) depending on such factors as the elevation and proximity to a water tower or pumping station.</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Pressure is important to the proper functioning of HydroSense because it’s a pressure-based sensing solution.</a:t>
            </a:r>
            <a:endParaRPr lang="en-US" dirty="0" smtClean="0"/>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a:t>
            </a:r>
            <a:r>
              <a:rPr lang="en-US" sz="1200" b="1" i="0" kern="1200" dirty="0" smtClean="0">
                <a:solidFill>
                  <a:schemeClr val="tx1"/>
                </a:solidFill>
                <a:latin typeface="+mn-lt"/>
                <a:ea typeface="+mn-ea"/>
                <a:cs typeface="+mn-cs"/>
              </a:rPr>
              <a:t>pound per square inch</a:t>
            </a:r>
            <a:r>
              <a:rPr lang="en-US" sz="1200" b="0" i="0" kern="1200" dirty="0" smtClean="0">
                <a:solidFill>
                  <a:schemeClr val="tx1"/>
                </a:solidFill>
                <a:latin typeface="+mn-lt"/>
                <a:ea typeface="+mn-ea"/>
                <a:cs typeface="+mn-cs"/>
              </a:rPr>
              <a:t> or, more accurately, </a:t>
            </a:r>
            <a:r>
              <a:rPr lang="en-US" sz="1200" b="1" i="0" kern="1200" dirty="0" smtClean="0">
                <a:solidFill>
                  <a:schemeClr val="tx1"/>
                </a:solidFill>
                <a:latin typeface="+mn-lt"/>
                <a:ea typeface="+mn-ea"/>
                <a:cs typeface="+mn-cs"/>
              </a:rPr>
              <a:t>pound-force per square inch</a:t>
            </a:r>
            <a:r>
              <a:rPr lang="en-US" sz="1200" b="0" i="0" kern="1200" dirty="0" smtClean="0">
                <a:solidFill>
                  <a:schemeClr val="tx1"/>
                </a:solidFill>
                <a:latin typeface="+mn-lt"/>
                <a:ea typeface="+mn-ea"/>
                <a:cs typeface="+mn-cs"/>
              </a:rPr>
              <a:t> (symbol: </a:t>
            </a:r>
            <a:r>
              <a:rPr lang="en-US" sz="1200" b="1" i="0" kern="1200" dirty="0" smtClean="0">
                <a:solidFill>
                  <a:schemeClr val="tx1"/>
                </a:solidFill>
                <a:latin typeface="+mn-lt"/>
                <a:ea typeface="+mn-ea"/>
                <a:cs typeface="+mn-cs"/>
              </a:rPr>
              <a:t>psi</a:t>
            </a:r>
            <a:r>
              <a:rPr lang="en-US" sz="1200" b="0" i="0" kern="1200" dirty="0" smtClean="0">
                <a:solidFill>
                  <a:schemeClr val="tx1"/>
                </a:solidFill>
                <a:latin typeface="+mn-lt"/>
                <a:ea typeface="+mn-ea"/>
                <a:cs typeface="+mn-cs"/>
              </a:rPr>
              <a:t> or </a:t>
            </a:r>
            <a:r>
              <a:rPr lang="en-US" sz="1200" b="1" i="0" kern="1200" dirty="0" err="1" smtClean="0">
                <a:solidFill>
                  <a:schemeClr val="tx1"/>
                </a:solidFill>
                <a:latin typeface="+mn-lt"/>
                <a:ea typeface="+mn-ea"/>
                <a:cs typeface="+mn-cs"/>
              </a:rPr>
              <a:t>lbf</a:t>
            </a:r>
            <a:r>
              <a:rPr lang="en-US" sz="1200" b="1" i="0" kern="1200" dirty="0" smtClean="0">
                <a:solidFill>
                  <a:schemeClr val="tx1"/>
                </a:solidFill>
                <a:latin typeface="+mn-lt"/>
                <a:ea typeface="+mn-ea"/>
                <a:cs typeface="+mn-cs"/>
              </a:rPr>
              <a:t>/in²</a:t>
            </a:r>
            <a:r>
              <a:rPr lang="en-US" sz="1200" b="0" i="0" kern="1200" dirty="0" smtClean="0">
                <a:solidFill>
                  <a:schemeClr val="tx1"/>
                </a:solidFill>
                <a:latin typeface="+mn-lt"/>
                <a:ea typeface="+mn-ea"/>
                <a:cs typeface="+mn-cs"/>
              </a:rPr>
              <a:t> or </a:t>
            </a:r>
            <a:r>
              <a:rPr lang="en-US" sz="1200" b="1" i="0" kern="1200" dirty="0" err="1" smtClean="0">
                <a:solidFill>
                  <a:schemeClr val="tx1"/>
                </a:solidFill>
                <a:latin typeface="+mn-lt"/>
                <a:ea typeface="+mn-ea"/>
                <a:cs typeface="+mn-cs"/>
              </a:rPr>
              <a:t>lb</a:t>
            </a:r>
            <a:r>
              <a:rPr lang="en-US" sz="1200" b="1" i="0" kern="1200" baseline="-25000" dirty="0" err="1" smtClean="0">
                <a:solidFill>
                  <a:schemeClr val="tx1"/>
                </a:solidFill>
                <a:latin typeface="+mn-lt"/>
                <a:ea typeface="+mn-ea"/>
                <a:cs typeface="+mn-cs"/>
              </a:rPr>
              <a:t>f</a:t>
            </a:r>
            <a:r>
              <a:rPr lang="en-US" sz="1200" b="1" i="0" kern="1200" dirty="0" smtClean="0">
                <a:solidFill>
                  <a:schemeClr val="tx1"/>
                </a:solidFill>
                <a:latin typeface="+mn-lt"/>
                <a:ea typeface="+mn-ea"/>
                <a:cs typeface="+mn-cs"/>
              </a:rPr>
              <a:t>/in²</a:t>
            </a:r>
            <a:r>
              <a:rPr lang="en-US" sz="1200" b="0" i="0" kern="1200" dirty="0" smtClean="0">
                <a:solidFill>
                  <a:schemeClr val="tx1"/>
                </a:solidFill>
                <a:latin typeface="+mn-lt"/>
                <a:ea typeface="+mn-ea"/>
                <a:cs typeface="+mn-cs"/>
              </a:rPr>
              <a:t>) is a unit of </a:t>
            </a:r>
            <a:r>
              <a:rPr lang="en-US" sz="1200" b="0" i="0" u="none" strike="noStrike" kern="1200" dirty="0" smtClean="0">
                <a:solidFill>
                  <a:schemeClr val="tx1"/>
                </a:solidFill>
                <a:latin typeface="+mn-lt"/>
                <a:ea typeface="+mn-ea"/>
                <a:cs typeface="+mn-cs"/>
                <a:hlinkClick r:id="rId3" action="ppaction://hlinkfile" tooltip="Pressure"/>
              </a:rPr>
              <a:t>pressure</a:t>
            </a:r>
            <a:r>
              <a:rPr lang="en-US" sz="1200" b="0" i="0" kern="1200" dirty="0" smtClean="0">
                <a:solidFill>
                  <a:schemeClr val="tx1"/>
                </a:solidFill>
                <a:latin typeface="+mn-lt"/>
                <a:ea typeface="+mn-ea"/>
                <a:cs typeface="+mn-cs"/>
              </a:rPr>
              <a:t> or of </a:t>
            </a:r>
            <a:r>
              <a:rPr lang="en-US" sz="1200" b="0" i="0" u="none" strike="noStrike" kern="1200" dirty="0" smtClean="0">
                <a:solidFill>
                  <a:schemeClr val="tx1"/>
                </a:solidFill>
                <a:latin typeface="+mn-lt"/>
                <a:ea typeface="+mn-ea"/>
                <a:cs typeface="+mn-cs"/>
                <a:hlinkClick r:id="rId4" action="ppaction://hlinkfile" tooltip="Stress (physics)"/>
              </a:rPr>
              <a:t>stress</a:t>
            </a:r>
            <a:r>
              <a:rPr lang="en-US" sz="1200" b="0" i="0" kern="1200" dirty="0" smtClean="0">
                <a:solidFill>
                  <a:schemeClr val="tx1"/>
                </a:solidFill>
                <a:latin typeface="+mn-lt"/>
                <a:ea typeface="+mn-ea"/>
                <a:cs typeface="+mn-cs"/>
              </a:rPr>
              <a:t> based on </a:t>
            </a:r>
            <a:r>
              <a:rPr lang="en-US" sz="1200" b="0" i="0" u="none" strike="noStrike" kern="1200" dirty="0" smtClean="0">
                <a:solidFill>
                  <a:schemeClr val="tx1"/>
                </a:solidFill>
                <a:latin typeface="+mn-lt"/>
                <a:ea typeface="+mn-ea"/>
                <a:cs typeface="+mn-cs"/>
                <a:hlinkClick r:id="rId5" action="ppaction://hlinkfile" tooltip="Avoirdupois"/>
              </a:rPr>
              <a:t>avoirdupois</a:t>
            </a:r>
            <a:r>
              <a:rPr lang="en-US" sz="1200" b="0" i="0" kern="1200" dirty="0" smtClean="0">
                <a:solidFill>
                  <a:schemeClr val="tx1"/>
                </a:solidFill>
                <a:latin typeface="+mn-lt"/>
                <a:ea typeface="+mn-ea"/>
                <a:cs typeface="+mn-cs"/>
              </a:rPr>
              <a:t> units. It is the pressure resulting from a force of one </a:t>
            </a:r>
            <a:r>
              <a:rPr lang="en-US" sz="1200" b="0" i="0" u="none" strike="noStrike" kern="1200" dirty="0" smtClean="0">
                <a:solidFill>
                  <a:schemeClr val="tx1"/>
                </a:solidFill>
                <a:latin typeface="+mn-lt"/>
                <a:ea typeface="+mn-ea"/>
                <a:cs typeface="+mn-cs"/>
                <a:hlinkClick r:id="rId6" action="ppaction://hlinkfile" tooltip="Pound-force"/>
              </a:rPr>
              <a:t>pound-force</a:t>
            </a:r>
            <a:r>
              <a:rPr lang="en-US" sz="1200" b="0" i="0" kern="1200" dirty="0" smtClean="0">
                <a:solidFill>
                  <a:schemeClr val="tx1"/>
                </a:solidFill>
                <a:latin typeface="+mn-lt"/>
                <a:ea typeface="+mn-ea"/>
                <a:cs typeface="+mn-cs"/>
              </a:rPr>
              <a:t> applied to an area of one </a:t>
            </a:r>
            <a:r>
              <a:rPr lang="en-US" sz="1200" b="0" i="0" u="none" strike="noStrike" kern="1200" dirty="0" smtClean="0">
                <a:solidFill>
                  <a:schemeClr val="tx1"/>
                </a:solidFill>
                <a:latin typeface="+mn-lt"/>
                <a:ea typeface="+mn-ea"/>
                <a:cs typeface="+mn-cs"/>
                <a:hlinkClick r:id="rId7" action="ppaction://hlinkfile" tooltip="Square inch"/>
              </a:rPr>
              <a:t>square inch</a:t>
            </a:r>
            <a:r>
              <a:rPr lang="en-US" sz="1200" b="0" i="0" kern="1200" dirty="0" smtClean="0">
                <a:solidFill>
                  <a:schemeClr val="tx1"/>
                </a:solidFill>
                <a:latin typeface="+mn-lt"/>
                <a:ea typeface="+mn-ea"/>
                <a:cs typeface="+mn-cs"/>
              </a:rPr>
              <a:t>:</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1 </a:t>
            </a:r>
            <a:r>
              <a:rPr lang="en-US" sz="1200" b="1" i="0" kern="1200" dirty="0" smtClean="0">
                <a:solidFill>
                  <a:schemeClr val="tx1"/>
                </a:solidFill>
                <a:latin typeface="+mn-lt"/>
                <a:ea typeface="+mn-ea"/>
                <a:cs typeface="+mn-cs"/>
              </a:rPr>
              <a:t>psi</a:t>
            </a:r>
            <a:r>
              <a:rPr lang="en-US" sz="1200" b="0" i="0" kern="1200" dirty="0" smtClean="0">
                <a:solidFill>
                  <a:schemeClr val="tx1"/>
                </a:solidFill>
                <a:latin typeface="+mn-lt"/>
                <a:ea typeface="+mn-ea"/>
                <a:cs typeface="+mn-cs"/>
              </a:rPr>
              <a:t> (6.894757 </a:t>
            </a:r>
            <a:r>
              <a:rPr lang="en-US" sz="1200" b="0" i="0" u="none" strike="noStrike" kern="1200" dirty="0" err="1" smtClean="0">
                <a:solidFill>
                  <a:schemeClr val="tx1"/>
                </a:solidFill>
                <a:latin typeface="+mn-lt"/>
                <a:ea typeface="+mn-ea"/>
                <a:cs typeface="+mn-cs"/>
                <a:hlinkClick r:id="rId8" action="ppaction://hlinkfile" tooltip="Pascal (unit)"/>
              </a:rPr>
              <a:t>kPa</a:t>
            </a:r>
            <a:r>
              <a:rPr lang="en-US" sz="1200" b="0" i="0" kern="1200" dirty="0" smtClean="0">
                <a:solidFill>
                  <a:schemeClr val="tx1"/>
                </a:solidFill>
                <a:latin typeface="+mn-lt"/>
                <a:ea typeface="+mn-ea"/>
                <a:cs typeface="+mn-cs"/>
              </a:rPr>
              <a:t>) : </a:t>
            </a:r>
            <a:r>
              <a:rPr lang="en-US" sz="1200" b="0" i="0" u="none" strike="noStrike" kern="1200" dirty="0" err="1" smtClean="0">
                <a:solidFill>
                  <a:schemeClr val="tx1"/>
                </a:solidFill>
                <a:latin typeface="+mn-lt"/>
                <a:ea typeface="+mn-ea"/>
                <a:cs typeface="+mn-cs"/>
                <a:hlinkClick r:id="rId9" action="ppaction://hlinkfile" tooltip="Pascal (pressure)"/>
              </a:rPr>
              <a:t>pascal</a:t>
            </a:r>
            <a:r>
              <a:rPr lang="en-US" sz="1200" b="0" i="0" kern="1200" dirty="0" smtClean="0">
                <a:solidFill>
                  <a:schemeClr val="tx1"/>
                </a:solidFill>
                <a:latin typeface="+mn-lt"/>
                <a:ea typeface="+mn-ea"/>
                <a:cs typeface="+mn-cs"/>
              </a:rPr>
              <a:t> (Pa) is the </a:t>
            </a:r>
            <a:r>
              <a:rPr lang="en-US" sz="1200" b="0" i="0" u="none" strike="noStrike" kern="1200" dirty="0" smtClean="0">
                <a:solidFill>
                  <a:schemeClr val="tx1"/>
                </a:solidFill>
                <a:latin typeface="+mn-lt"/>
                <a:ea typeface="+mn-ea"/>
                <a:cs typeface="+mn-cs"/>
                <a:hlinkClick r:id="rId10" action="ppaction://hlinkfile" tooltip="SI"/>
              </a:rPr>
              <a:t>SI</a:t>
            </a:r>
            <a:r>
              <a:rPr lang="en-US" sz="1200" b="0" i="0" kern="1200" dirty="0" smtClean="0">
                <a:solidFill>
                  <a:schemeClr val="tx1"/>
                </a:solidFill>
                <a:latin typeface="+mn-lt"/>
                <a:ea typeface="+mn-ea"/>
                <a:cs typeface="+mn-cs"/>
              </a:rPr>
              <a:t> unit of pressure.</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40 psi is 275.79 kilopascals</a:t>
            </a:r>
          </a:p>
          <a:p>
            <a:r>
              <a:rPr lang="en-US" sz="1200" b="0" i="0" kern="1200" dirty="0" smtClean="0">
                <a:solidFill>
                  <a:schemeClr val="tx1"/>
                </a:solidFill>
                <a:latin typeface="+mn-lt"/>
                <a:ea typeface="+mn-ea"/>
                <a:cs typeface="+mn-cs"/>
              </a:rPr>
              <a:t>100 psi</a:t>
            </a:r>
            <a:r>
              <a:rPr lang="en-US" sz="1200" b="0" i="0" kern="1200" baseline="0" dirty="0" smtClean="0">
                <a:solidFill>
                  <a:schemeClr val="tx1"/>
                </a:solidFill>
                <a:latin typeface="+mn-lt"/>
                <a:ea typeface="+mn-ea"/>
                <a:cs typeface="+mn-cs"/>
              </a:rPr>
              <a:t> is </a:t>
            </a:r>
            <a:r>
              <a:rPr lang="en-US" sz="1200" b="0" i="0" kern="1200" dirty="0" smtClean="0">
                <a:solidFill>
                  <a:schemeClr val="tx1"/>
                </a:solidFill>
                <a:latin typeface="+mn-lt"/>
                <a:ea typeface="+mn-ea"/>
                <a:cs typeface="+mn-cs"/>
              </a:rPr>
              <a:t>689.47 kilopascals</a:t>
            </a:r>
            <a:endParaRPr lang="en-US" b="0" dirty="0" smtClean="0"/>
          </a:p>
          <a:p>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solidFill>
                  <a:prstClr val="black"/>
                </a:solidFill>
              </a:rPr>
              <a:pPr/>
              <a:t>64</a:t>
            </a:fld>
            <a:endParaRPr 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Cold water enters the home through a service line, typically at 40-100 pounds per square inch (psi) depending on such factors as the elevation and proximity to a water tower or pumping station.</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Pressure is important to the proper functioning of HydroSense because it’s a pressure-based sensing solution.</a:t>
            </a:r>
            <a:endParaRPr lang="en-US" dirty="0" smtClean="0"/>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a:t>
            </a:r>
            <a:r>
              <a:rPr lang="en-US" sz="1200" b="1" i="0" kern="1200" dirty="0" smtClean="0">
                <a:solidFill>
                  <a:schemeClr val="tx1"/>
                </a:solidFill>
                <a:latin typeface="+mn-lt"/>
                <a:ea typeface="+mn-ea"/>
                <a:cs typeface="+mn-cs"/>
              </a:rPr>
              <a:t>pound per square inch</a:t>
            </a:r>
            <a:r>
              <a:rPr lang="en-US" sz="1200" b="0" i="0" kern="1200" dirty="0" smtClean="0">
                <a:solidFill>
                  <a:schemeClr val="tx1"/>
                </a:solidFill>
                <a:latin typeface="+mn-lt"/>
                <a:ea typeface="+mn-ea"/>
                <a:cs typeface="+mn-cs"/>
              </a:rPr>
              <a:t> or, more accurately, </a:t>
            </a:r>
            <a:r>
              <a:rPr lang="en-US" sz="1200" b="1" i="0" kern="1200" dirty="0" smtClean="0">
                <a:solidFill>
                  <a:schemeClr val="tx1"/>
                </a:solidFill>
                <a:latin typeface="+mn-lt"/>
                <a:ea typeface="+mn-ea"/>
                <a:cs typeface="+mn-cs"/>
              </a:rPr>
              <a:t>pound-force per square inch</a:t>
            </a:r>
            <a:r>
              <a:rPr lang="en-US" sz="1200" b="0" i="0" kern="1200" dirty="0" smtClean="0">
                <a:solidFill>
                  <a:schemeClr val="tx1"/>
                </a:solidFill>
                <a:latin typeface="+mn-lt"/>
                <a:ea typeface="+mn-ea"/>
                <a:cs typeface="+mn-cs"/>
              </a:rPr>
              <a:t> (symbol: </a:t>
            </a:r>
            <a:r>
              <a:rPr lang="en-US" sz="1200" b="1" i="0" kern="1200" dirty="0" smtClean="0">
                <a:solidFill>
                  <a:schemeClr val="tx1"/>
                </a:solidFill>
                <a:latin typeface="+mn-lt"/>
                <a:ea typeface="+mn-ea"/>
                <a:cs typeface="+mn-cs"/>
              </a:rPr>
              <a:t>psi</a:t>
            </a:r>
            <a:r>
              <a:rPr lang="en-US" sz="1200" b="0" i="0" kern="1200" dirty="0" smtClean="0">
                <a:solidFill>
                  <a:schemeClr val="tx1"/>
                </a:solidFill>
                <a:latin typeface="+mn-lt"/>
                <a:ea typeface="+mn-ea"/>
                <a:cs typeface="+mn-cs"/>
              </a:rPr>
              <a:t> or </a:t>
            </a:r>
            <a:r>
              <a:rPr lang="en-US" sz="1200" b="1" i="0" kern="1200" dirty="0" err="1" smtClean="0">
                <a:solidFill>
                  <a:schemeClr val="tx1"/>
                </a:solidFill>
                <a:latin typeface="+mn-lt"/>
                <a:ea typeface="+mn-ea"/>
                <a:cs typeface="+mn-cs"/>
              </a:rPr>
              <a:t>lbf</a:t>
            </a:r>
            <a:r>
              <a:rPr lang="en-US" sz="1200" b="1" i="0" kern="1200" dirty="0" smtClean="0">
                <a:solidFill>
                  <a:schemeClr val="tx1"/>
                </a:solidFill>
                <a:latin typeface="+mn-lt"/>
                <a:ea typeface="+mn-ea"/>
                <a:cs typeface="+mn-cs"/>
              </a:rPr>
              <a:t>/in²</a:t>
            </a:r>
            <a:r>
              <a:rPr lang="en-US" sz="1200" b="0" i="0" kern="1200" dirty="0" smtClean="0">
                <a:solidFill>
                  <a:schemeClr val="tx1"/>
                </a:solidFill>
                <a:latin typeface="+mn-lt"/>
                <a:ea typeface="+mn-ea"/>
                <a:cs typeface="+mn-cs"/>
              </a:rPr>
              <a:t> or </a:t>
            </a:r>
            <a:r>
              <a:rPr lang="en-US" sz="1200" b="1" i="0" kern="1200" dirty="0" err="1" smtClean="0">
                <a:solidFill>
                  <a:schemeClr val="tx1"/>
                </a:solidFill>
                <a:latin typeface="+mn-lt"/>
                <a:ea typeface="+mn-ea"/>
                <a:cs typeface="+mn-cs"/>
              </a:rPr>
              <a:t>lb</a:t>
            </a:r>
            <a:r>
              <a:rPr lang="en-US" sz="1200" b="1" i="0" kern="1200" baseline="-25000" dirty="0" err="1" smtClean="0">
                <a:solidFill>
                  <a:schemeClr val="tx1"/>
                </a:solidFill>
                <a:latin typeface="+mn-lt"/>
                <a:ea typeface="+mn-ea"/>
                <a:cs typeface="+mn-cs"/>
              </a:rPr>
              <a:t>f</a:t>
            </a:r>
            <a:r>
              <a:rPr lang="en-US" sz="1200" b="1" i="0" kern="1200" dirty="0" smtClean="0">
                <a:solidFill>
                  <a:schemeClr val="tx1"/>
                </a:solidFill>
                <a:latin typeface="+mn-lt"/>
                <a:ea typeface="+mn-ea"/>
                <a:cs typeface="+mn-cs"/>
              </a:rPr>
              <a:t>/in²</a:t>
            </a:r>
            <a:r>
              <a:rPr lang="en-US" sz="1200" b="0" i="0" kern="1200" dirty="0" smtClean="0">
                <a:solidFill>
                  <a:schemeClr val="tx1"/>
                </a:solidFill>
                <a:latin typeface="+mn-lt"/>
                <a:ea typeface="+mn-ea"/>
                <a:cs typeface="+mn-cs"/>
              </a:rPr>
              <a:t>) is a unit of </a:t>
            </a:r>
            <a:r>
              <a:rPr lang="en-US" sz="1200" b="0" i="0" u="none" strike="noStrike" kern="1200" dirty="0" smtClean="0">
                <a:solidFill>
                  <a:schemeClr val="tx1"/>
                </a:solidFill>
                <a:latin typeface="+mn-lt"/>
                <a:ea typeface="+mn-ea"/>
                <a:cs typeface="+mn-cs"/>
                <a:hlinkClick r:id="rId3" action="ppaction://hlinkfile" tooltip="Pressure"/>
              </a:rPr>
              <a:t>pressure</a:t>
            </a:r>
            <a:r>
              <a:rPr lang="en-US" sz="1200" b="0" i="0" kern="1200" dirty="0" smtClean="0">
                <a:solidFill>
                  <a:schemeClr val="tx1"/>
                </a:solidFill>
                <a:latin typeface="+mn-lt"/>
                <a:ea typeface="+mn-ea"/>
                <a:cs typeface="+mn-cs"/>
              </a:rPr>
              <a:t> or of </a:t>
            </a:r>
            <a:r>
              <a:rPr lang="en-US" sz="1200" b="0" i="0" u="none" strike="noStrike" kern="1200" dirty="0" smtClean="0">
                <a:solidFill>
                  <a:schemeClr val="tx1"/>
                </a:solidFill>
                <a:latin typeface="+mn-lt"/>
                <a:ea typeface="+mn-ea"/>
                <a:cs typeface="+mn-cs"/>
                <a:hlinkClick r:id="rId4" action="ppaction://hlinkfile" tooltip="Stress (physics)"/>
              </a:rPr>
              <a:t>stress</a:t>
            </a:r>
            <a:r>
              <a:rPr lang="en-US" sz="1200" b="0" i="0" kern="1200" dirty="0" smtClean="0">
                <a:solidFill>
                  <a:schemeClr val="tx1"/>
                </a:solidFill>
                <a:latin typeface="+mn-lt"/>
                <a:ea typeface="+mn-ea"/>
                <a:cs typeface="+mn-cs"/>
              </a:rPr>
              <a:t> based on </a:t>
            </a:r>
            <a:r>
              <a:rPr lang="en-US" sz="1200" b="0" i="0" u="none" strike="noStrike" kern="1200" dirty="0" smtClean="0">
                <a:solidFill>
                  <a:schemeClr val="tx1"/>
                </a:solidFill>
                <a:latin typeface="+mn-lt"/>
                <a:ea typeface="+mn-ea"/>
                <a:cs typeface="+mn-cs"/>
                <a:hlinkClick r:id="rId5" action="ppaction://hlinkfile" tooltip="Avoirdupois"/>
              </a:rPr>
              <a:t>avoirdupois</a:t>
            </a:r>
            <a:r>
              <a:rPr lang="en-US" sz="1200" b="0" i="0" kern="1200" dirty="0" smtClean="0">
                <a:solidFill>
                  <a:schemeClr val="tx1"/>
                </a:solidFill>
                <a:latin typeface="+mn-lt"/>
                <a:ea typeface="+mn-ea"/>
                <a:cs typeface="+mn-cs"/>
              </a:rPr>
              <a:t> units. It is the pressure resulting from a force of one </a:t>
            </a:r>
            <a:r>
              <a:rPr lang="en-US" sz="1200" b="0" i="0" u="none" strike="noStrike" kern="1200" dirty="0" smtClean="0">
                <a:solidFill>
                  <a:schemeClr val="tx1"/>
                </a:solidFill>
                <a:latin typeface="+mn-lt"/>
                <a:ea typeface="+mn-ea"/>
                <a:cs typeface="+mn-cs"/>
                <a:hlinkClick r:id="rId6" action="ppaction://hlinkfile" tooltip="Pound-force"/>
              </a:rPr>
              <a:t>pound-force</a:t>
            </a:r>
            <a:r>
              <a:rPr lang="en-US" sz="1200" b="0" i="0" kern="1200" dirty="0" smtClean="0">
                <a:solidFill>
                  <a:schemeClr val="tx1"/>
                </a:solidFill>
                <a:latin typeface="+mn-lt"/>
                <a:ea typeface="+mn-ea"/>
                <a:cs typeface="+mn-cs"/>
              </a:rPr>
              <a:t> applied to an area of one </a:t>
            </a:r>
            <a:r>
              <a:rPr lang="en-US" sz="1200" b="0" i="0" u="none" strike="noStrike" kern="1200" dirty="0" smtClean="0">
                <a:solidFill>
                  <a:schemeClr val="tx1"/>
                </a:solidFill>
                <a:latin typeface="+mn-lt"/>
                <a:ea typeface="+mn-ea"/>
                <a:cs typeface="+mn-cs"/>
                <a:hlinkClick r:id="rId7" action="ppaction://hlinkfile" tooltip="Square inch"/>
              </a:rPr>
              <a:t>square inch</a:t>
            </a:r>
            <a:r>
              <a:rPr lang="en-US" sz="1200" b="0" i="0" kern="1200" dirty="0" smtClean="0">
                <a:solidFill>
                  <a:schemeClr val="tx1"/>
                </a:solidFill>
                <a:latin typeface="+mn-lt"/>
                <a:ea typeface="+mn-ea"/>
                <a:cs typeface="+mn-cs"/>
              </a:rPr>
              <a:t>:</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1 </a:t>
            </a:r>
            <a:r>
              <a:rPr lang="en-US" sz="1200" b="1" i="0" kern="1200" dirty="0" smtClean="0">
                <a:solidFill>
                  <a:schemeClr val="tx1"/>
                </a:solidFill>
                <a:latin typeface="+mn-lt"/>
                <a:ea typeface="+mn-ea"/>
                <a:cs typeface="+mn-cs"/>
              </a:rPr>
              <a:t>psi</a:t>
            </a:r>
            <a:r>
              <a:rPr lang="en-US" sz="1200" b="0" i="0" kern="1200" dirty="0" smtClean="0">
                <a:solidFill>
                  <a:schemeClr val="tx1"/>
                </a:solidFill>
                <a:latin typeface="+mn-lt"/>
                <a:ea typeface="+mn-ea"/>
                <a:cs typeface="+mn-cs"/>
              </a:rPr>
              <a:t> (6.894757 </a:t>
            </a:r>
            <a:r>
              <a:rPr lang="en-US" sz="1200" b="0" i="0" u="none" strike="noStrike" kern="1200" dirty="0" err="1" smtClean="0">
                <a:solidFill>
                  <a:schemeClr val="tx1"/>
                </a:solidFill>
                <a:latin typeface="+mn-lt"/>
                <a:ea typeface="+mn-ea"/>
                <a:cs typeface="+mn-cs"/>
                <a:hlinkClick r:id="rId8" action="ppaction://hlinkfile" tooltip="Pascal (unit)"/>
              </a:rPr>
              <a:t>kPa</a:t>
            </a:r>
            <a:r>
              <a:rPr lang="en-US" sz="1200" b="0" i="0" kern="1200" dirty="0" smtClean="0">
                <a:solidFill>
                  <a:schemeClr val="tx1"/>
                </a:solidFill>
                <a:latin typeface="+mn-lt"/>
                <a:ea typeface="+mn-ea"/>
                <a:cs typeface="+mn-cs"/>
              </a:rPr>
              <a:t>) : </a:t>
            </a:r>
            <a:r>
              <a:rPr lang="en-US" sz="1200" b="0" i="0" u="none" strike="noStrike" kern="1200" dirty="0" err="1" smtClean="0">
                <a:solidFill>
                  <a:schemeClr val="tx1"/>
                </a:solidFill>
                <a:latin typeface="+mn-lt"/>
                <a:ea typeface="+mn-ea"/>
                <a:cs typeface="+mn-cs"/>
                <a:hlinkClick r:id="rId9" action="ppaction://hlinkfile" tooltip="Pascal (pressure)"/>
              </a:rPr>
              <a:t>pascal</a:t>
            </a:r>
            <a:r>
              <a:rPr lang="en-US" sz="1200" b="0" i="0" kern="1200" dirty="0" smtClean="0">
                <a:solidFill>
                  <a:schemeClr val="tx1"/>
                </a:solidFill>
                <a:latin typeface="+mn-lt"/>
                <a:ea typeface="+mn-ea"/>
                <a:cs typeface="+mn-cs"/>
              </a:rPr>
              <a:t> (Pa) is the </a:t>
            </a:r>
            <a:r>
              <a:rPr lang="en-US" sz="1200" b="0" i="0" u="none" strike="noStrike" kern="1200" dirty="0" smtClean="0">
                <a:solidFill>
                  <a:schemeClr val="tx1"/>
                </a:solidFill>
                <a:latin typeface="+mn-lt"/>
                <a:ea typeface="+mn-ea"/>
                <a:cs typeface="+mn-cs"/>
                <a:hlinkClick r:id="rId10" action="ppaction://hlinkfile" tooltip="SI"/>
              </a:rPr>
              <a:t>SI</a:t>
            </a:r>
            <a:r>
              <a:rPr lang="en-US" sz="1200" b="0" i="0" kern="1200" dirty="0" smtClean="0">
                <a:solidFill>
                  <a:schemeClr val="tx1"/>
                </a:solidFill>
                <a:latin typeface="+mn-lt"/>
                <a:ea typeface="+mn-ea"/>
                <a:cs typeface="+mn-cs"/>
              </a:rPr>
              <a:t> unit of pressure.</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40 psi is 275.79 kilopascals</a:t>
            </a:r>
          </a:p>
          <a:p>
            <a:r>
              <a:rPr lang="en-US" sz="1200" b="0" i="0" kern="1200" dirty="0" smtClean="0">
                <a:solidFill>
                  <a:schemeClr val="tx1"/>
                </a:solidFill>
                <a:latin typeface="+mn-lt"/>
                <a:ea typeface="+mn-ea"/>
                <a:cs typeface="+mn-cs"/>
              </a:rPr>
              <a:t>100 psi</a:t>
            </a:r>
            <a:r>
              <a:rPr lang="en-US" sz="1200" b="0" i="0" kern="1200" baseline="0" dirty="0" smtClean="0">
                <a:solidFill>
                  <a:schemeClr val="tx1"/>
                </a:solidFill>
                <a:latin typeface="+mn-lt"/>
                <a:ea typeface="+mn-ea"/>
                <a:cs typeface="+mn-cs"/>
              </a:rPr>
              <a:t> is </a:t>
            </a:r>
            <a:r>
              <a:rPr lang="en-US" sz="1200" b="0" i="0" kern="1200" dirty="0" smtClean="0">
                <a:solidFill>
                  <a:schemeClr val="tx1"/>
                </a:solidFill>
                <a:latin typeface="+mn-lt"/>
                <a:ea typeface="+mn-ea"/>
                <a:cs typeface="+mn-cs"/>
              </a:rPr>
              <a:t>689.47 kilopascals</a:t>
            </a:r>
            <a:endParaRPr lang="en-US" b="0" dirty="0" smtClean="0"/>
          </a:p>
          <a:p>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solidFill>
                  <a:prstClr val="black"/>
                </a:solidFill>
              </a:rPr>
              <a:pPr/>
              <a:t>65</a:t>
            </a:fld>
            <a:endParaRPr 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Cold water enters the home through a service line, typically at 40-100 pounds per square inch (psi) depending on such factors as the elevation and proximity to a water tower or pumping station.</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Pressure is important to the proper functioning of HydroSense because it’s a pressure-based sensing solution.</a:t>
            </a:r>
            <a:endParaRPr lang="en-US" dirty="0" smtClean="0"/>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a:t>
            </a:r>
            <a:r>
              <a:rPr lang="en-US" sz="1200" b="1" i="0" kern="1200" dirty="0" smtClean="0">
                <a:solidFill>
                  <a:schemeClr val="tx1"/>
                </a:solidFill>
                <a:latin typeface="+mn-lt"/>
                <a:ea typeface="+mn-ea"/>
                <a:cs typeface="+mn-cs"/>
              </a:rPr>
              <a:t>pound per square inch</a:t>
            </a:r>
            <a:r>
              <a:rPr lang="en-US" sz="1200" b="0" i="0" kern="1200" dirty="0" smtClean="0">
                <a:solidFill>
                  <a:schemeClr val="tx1"/>
                </a:solidFill>
                <a:latin typeface="+mn-lt"/>
                <a:ea typeface="+mn-ea"/>
                <a:cs typeface="+mn-cs"/>
              </a:rPr>
              <a:t> or, more accurately, </a:t>
            </a:r>
            <a:r>
              <a:rPr lang="en-US" sz="1200" b="1" i="0" kern="1200" dirty="0" smtClean="0">
                <a:solidFill>
                  <a:schemeClr val="tx1"/>
                </a:solidFill>
                <a:latin typeface="+mn-lt"/>
                <a:ea typeface="+mn-ea"/>
                <a:cs typeface="+mn-cs"/>
              </a:rPr>
              <a:t>pound-force per square inch</a:t>
            </a:r>
            <a:r>
              <a:rPr lang="en-US" sz="1200" b="0" i="0" kern="1200" dirty="0" smtClean="0">
                <a:solidFill>
                  <a:schemeClr val="tx1"/>
                </a:solidFill>
                <a:latin typeface="+mn-lt"/>
                <a:ea typeface="+mn-ea"/>
                <a:cs typeface="+mn-cs"/>
              </a:rPr>
              <a:t> (symbol: </a:t>
            </a:r>
            <a:r>
              <a:rPr lang="en-US" sz="1200" b="1" i="0" kern="1200" dirty="0" smtClean="0">
                <a:solidFill>
                  <a:schemeClr val="tx1"/>
                </a:solidFill>
                <a:latin typeface="+mn-lt"/>
                <a:ea typeface="+mn-ea"/>
                <a:cs typeface="+mn-cs"/>
              </a:rPr>
              <a:t>psi</a:t>
            </a:r>
            <a:r>
              <a:rPr lang="en-US" sz="1200" b="0" i="0" kern="1200" dirty="0" smtClean="0">
                <a:solidFill>
                  <a:schemeClr val="tx1"/>
                </a:solidFill>
                <a:latin typeface="+mn-lt"/>
                <a:ea typeface="+mn-ea"/>
                <a:cs typeface="+mn-cs"/>
              </a:rPr>
              <a:t> or </a:t>
            </a:r>
            <a:r>
              <a:rPr lang="en-US" sz="1200" b="1" i="0" kern="1200" dirty="0" err="1" smtClean="0">
                <a:solidFill>
                  <a:schemeClr val="tx1"/>
                </a:solidFill>
                <a:latin typeface="+mn-lt"/>
                <a:ea typeface="+mn-ea"/>
                <a:cs typeface="+mn-cs"/>
              </a:rPr>
              <a:t>lbf</a:t>
            </a:r>
            <a:r>
              <a:rPr lang="en-US" sz="1200" b="1" i="0" kern="1200" dirty="0" smtClean="0">
                <a:solidFill>
                  <a:schemeClr val="tx1"/>
                </a:solidFill>
                <a:latin typeface="+mn-lt"/>
                <a:ea typeface="+mn-ea"/>
                <a:cs typeface="+mn-cs"/>
              </a:rPr>
              <a:t>/in²</a:t>
            </a:r>
            <a:r>
              <a:rPr lang="en-US" sz="1200" b="0" i="0" kern="1200" dirty="0" smtClean="0">
                <a:solidFill>
                  <a:schemeClr val="tx1"/>
                </a:solidFill>
                <a:latin typeface="+mn-lt"/>
                <a:ea typeface="+mn-ea"/>
                <a:cs typeface="+mn-cs"/>
              </a:rPr>
              <a:t> or </a:t>
            </a:r>
            <a:r>
              <a:rPr lang="en-US" sz="1200" b="1" i="0" kern="1200" dirty="0" err="1" smtClean="0">
                <a:solidFill>
                  <a:schemeClr val="tx1"/>
                </a:solidFill>
                <a:latin typeface="+mn-lt"/>
                <a:ea typeface="+mn-ea"/>
                <a:cs typeface="+mn-cs"/>
              </a:rPr>
              <a:t>lb</a:t>
            </a:r>
            <a:r>
              <a:rPr lang="en-US" sz="1200" b="1" i="0" kern="1200" baseline="-25000" dirty="0" err="1" smtClean="0">
                <a:solidFill>
                  <a:schemeClr val="tx1"/>
                </a:solidFill>
                <a:latin typeface="+mn-lt"/>
                <a:ea typeface="+mn-ea"/>
                <a:cs typeface="+mn-cs"/>
              </a:rPr>
              <a:t>f</a:t>
            </a:r>
            <a:r>
              <a:rPr lang="en-US" sz="1200" b="1" i="0" kern="1200" dirty="0" smtClean="0">
                <a:solidFill>
                  <a:schemeClr val="tx1"/>
                </a:solidFill>
                <a:latin typeface="+mn-lt"/>
                <a:ea typeface="+mn-ea"/>
                <a:cs typeface="+mn-cs"/>
              </a:rPr>
              <a:t>/in²</a:t>
            </a:r>
            <a:r>
              <a:rPr lang="en-US" sz="1200" b="0" i="0" kern="1200" dirty="0" smtClean="0">
                <a:solidFill>
                  <a:schemeClr val="tx1"/>
                </a:solidFill>
                <a:latin typeface="+mn-lt"/>
                <a:ea typeface="+mn-ea"/>
                <a:cs typeface="+mn-cs"/>
              </a:rPr>
              <a:t>) is a unit of </a:t>
            </a:r>
            <a:r>
              <a:rPr lang="en-US" sz="1200" b="0" i="0" u="none" strike="noStrike" kern="1200" dirty="0" smtClean="0">
                <a:solidFill>
                  <a:schemeClr val="tx1"/>
                </a:solidFill>
                <a:latin typeface="+mn-lt"/>
                <a:ea typeface="+mn-ea"/>
                <a:cs typeface="+mn-cs"/>
                <a:hlinkClick r:id="rId3" action="ppaction://hlinkfile" tooltip="Pressure"/>
              </a:rPr>
              <a:t>pressure</a:t>
            </a:r>
            <a:r>
              <a:rPr lang="en-US" sz="1200" b="0" i="0" kern="1200" dirty="0" smtClean="0">
                <a:solidFill>
                  <a:schemeClr val="tx1"/>
                </a:solidFill>
                <a:latin typeface="+mn-lt"/>
                <a:ea typeface="+mn-ea"/>
                <a:cs typeface="+mn-cs"/>
              </a:rPr>
              <a:t> or of </a:t>
            </a:r>
            <a:r>
              <a:rPr lang="en-US" sz="1200" b="0" i="0" u="none" strike="noStrike" kern="1200" dirty="0" smtClean="0">
                <a:solidFill>
                  <a:schemeClr val="tx1"/>
                </a:solidFill>
                <a:latin typeface="+mn-lt"/>
                <a:ea typeface="+mn-ea"/>
                <a:cs typeface="+mn-cs"/>
                <a:hlinkClick r:id="rId4" action="ppaction://hlinkfile" tooltip="Stress (physics)"/>
              </a:rPr>
              <a:t>stress</a:t>
            </a:r>
            <a:r>
              <a:rPr lang="en-US" sz="1200" b="0" i="0" kern="1200" dirty="0" smtClean="0">
                <a:solidFill>
                  <a:schemeClr val="tx1"/>
                </a:solidFill>
                <a:latin typeface="+mn-lt"/>
                <a:ea typeface="+mn-ea"/>
                <a:cs typeface="+mn-cs"/>
              </a:rPr>
              <a:t> based on </a:t>
            </a:r>
            <a:r>
              <a:rPr lang="en-US" sz="1200" b="0" i="0" u="none" strike="noStrike" kern="1200" dirty="0" smtClean="0">
                <a:solidFill>
                  <a:schemeClr val="tx1"/>
                </a:solidFill>
                <a:latin typeface="+mn-lt"/>
                <a:ea typeface="+mn-ea"/>
                <a:cs typeface="+mn-cs"/>
                <a:hlinkClick r:id="rId5" action="ppaction://hlinkfile" tooltip="Avoirdupois"/>
              </a:rPr>
              <a:t>avoirdupois</a:t>
            </a:r>
            <a:r>
              <a:rPr lang="en-US" sz="1200" b="0" i="0" kern="1200" dirty="0" smtClean="0">
                <a:solidFill>
                  <a:schemeClr val="tx1"/>
                </a:solidFill>
                <a:latin typeface="+mn-lt"/>
                <a:ea typeface="+mn-ea"/>
                <a:cs typeface="+mn-cs"/>
              </a:rPr>
              <a:t> units. It is the pressure resulting from a force of one </a:t>
            </a:r>
            <a:r>
              <a:rPr lang="en-US" sz="1200" b="0" i="0" u="none" strike="noStrike" kern="1200" dirty="0" smtClean="0">
                <a:solidFill>
                  <a:schemeClr val="tx1"/>
                </a:solidFill>
                <a:latin typeface="+mn-lt"/>
                <a:ea typeface="+mn-ea"/>
                <a:cs typeface="+mn-cs"/>
                <a:hlinkClick r:id="rId6" action="ppaction://hlinkfile" tooltip="Pound-force"/>
              </a:rPr>
              <a:t>pound-force</a:t>
            </a:r>
            <a:r>
              <a:rPr lang="en-US" sz="1200" b="0" i="0" kern="1200" dirty="0" smtClean="0">
                <a:solidFill>
                  <a:schemeClr val="tx1"/>
                </a:solidFill>
                <a:latin typeface="+mn-lt"/>
                <a:ea typeface="+mn-ea"/>
                <a:cs typeface="+mn-cs"/>
              </a:rPr>
              <a:t> applied to an area of one </a:t>
            </a:r>
            <a:r>
              <a:rPr lang="en-US" sz="1200" b="0" i="0" u="none" strike="noStrike" kern="1200" dirty="0" smtClean="0">
                <a:solidFill>
                  <a:schemeClr val="tx1"/>
                </a:solidFill>
                <a:latin typeface="+mn-lt"/>
                <a:ea typeface="+mn-ea"/>
                <a:cs typeface="+mn-cs"/>
                <a:hlinkClick r:id="rId7" action="ppaction://hlinkfile" tooltip="Square inch"/>
              </a:rPr>
              <a:t>square inch</a:t>
            </a:r>
            <a:r>
              <a:rPr lang="en-US" sz="1200" b="0" i="0" kern="1200" dirty="0" smtClean="0">
                <a:solidFill>
                  <a:schemeClr val="tx1"/>
                </a:solidFill>
                <a:latin typeface="+mn-lt"/>
                <a:ea typeface="+mn-ea"/>
                <a:cs typeface="+mn-cs"/>
              </a:rPr>
              <a:t>:</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1 </a:t>
            </a:r>
            <a:r>
              <a:rPr lang="en-US" sz="1200" b="1" i="0" kern="1200" dirty="0" smtClean="0">
                <a:solidFill>
                  <a:schemeClr val="tx1"/>
                </a:solidFill>
                <a:latin typeface="+mn-lt"/>
                <a:ea typeface="+mn-ea"/>
                <a:cs typeface="+mn-cs"/>
              </a:rPr>
              <a:t>psi</a:t>
            </a:r>
            <a:r>
              <a:rPr lang="en-US" sz="1200" b="0" i="0" kern="1200" dirty="0" smtClean="0">
                <a:solidFill>
                  <a:schemeClr val="tx1"/>
                </a:solidFill>
                <a:latin typeface="+mn-lt"/>
                <a:ea typeface="+mn-ea"/>
                <a:cs typeface="+mn-cs"/>
              </a:rPr>
              <a:t> (6.894757 </a:t>
            </a:r>
            <a:r>
              <a:rPr lang="en-US" sz="1200" b="0" i="0" u="none" strike="noStrike" kern="1200" dirty="0" err="1" smtClean="0">
                <a:solidFill>
                  <a:schemeClr val="tx1"/>
                </a:solidFill>
                <a:latin typeface="+mn-lt"/>
                <a:ea typeface="+mn-ea"/>
                <a:cs typeface="+mn-cs"/>
                <a:hlinkClick r:id="rId8" action="ppaction://hlinkfile" tooltip="Pascal (unit)"/>
              </a:rPr>
              <a:t>kPa</a:t>
            </a:r>
            <a:r>
              <a:rPr lang="en-US" sz="1200" b="0" i="0" kern="1200" dirty="0" smtClean="0">
                <a:solidFill>
                  <a:schemeClr val="tx1"/>
                </a:solidFill>
                <a:latin typeface="+mn-lt"/>
                <a:ea typeface="+mn-ea"/>
                <a:cs typeface="+mn-cs"/>
              </a:rPr>
              <a:t>) : </a:t>
            </a:r>
            <a:r>
              <a:rPr lang="en-US" sz="1200" b="0" i="0" u="none" strike="noStrike" kern="1200" dirty="0" err="1" smtClean="0">
                <a:solidFill>
                  <a:schemeClr val="tx1"/>
                </a:solidFill>
                <a:latin typeface="+mn-lt"/>
                <a:ea typeface="+mn-ea"/>
                <a:cs typeface="+mn-cs"/>
                <a:hlinkClick r:id="rId9" action="ppaction://hlinkfile" tooltip="Pascal (pressure)"/>
              </a:rPr>
              <a:t>pascal</a:t>
            </a:r>
            <a:r>
              <a:rPr lang="en-US" sz="1200" b="0" i="0" kern="1200" dirty="0" smtClean="0">
                <a:solidFill>
                  <a:schemeClr val="tx1"/>
                </a:solidFill>
                <a:latin typeface="+mn-lt"/>
                <a:ea typeface="+mn-ea"/>
                <a:cs typeface="+mn-cs"/>
              </a:rPr>
              <a:t> (Pa) is the </a:t>
            </a:r>
            <a:r>
              <a:rPr lang="en-US" sz="1200" b="0" i="0" u="none" strike="noStrike" kern="1200" dirty="0" smtClean="0">
                <a:solidFill>
                  <a:schemeClr val="tx1"/>
                </a:solidFill>
                <a:latin typeface="+mn-lt"/>
                <a:ea typeface="+mn-ea"/>
                <a:cs typeface="+mn-cs"/>
                <a:hlinkClick r:id="rId10" action="ppaction://hlinkfile" tooltip="SI"/>
              </a:rPr>
              <a:t>SI</a:t>
            </a:r>
            <a:r>
              <a:rPr lang="en-US" sz="1200" b="0" i="0" kern="1200" dirty="0" smtClean="0">
                <a:solidFill>
                  <a:schemeClr val="tx1"/>
                </a:solidFill>
                <a:latin typeface="+mn-lt"/>
                <a:ea typeface="+mn-ea"/>
                <a:cs typeface="+mn-cs"/>
              </a:rPr>
              <a:t> unit of pressure.</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40 psi is 275.79 kilopascals</a:t>
            </a:r>
          </a:p>
          <a:p>
            <a:r>
              <a:rPr lang="en-US" sz="1200" b="0" i="0" kern="1200" dirty="0" smtClean="0">
                <a:solidFill>
                  <a:schemeClr val="tx1"/>
                </a:solidFill>
                <a:latin typeface="+mn-lt"/>
                <a:ea typeface="+mn-ea"/>
                <a:cs typeface="+mn-cs"/>
              </a:rPr>
              <a:t>100 psi</a:t>
            </a:r>
            <a:r>
              <a:rPr lang="en-US" sz="1200" b="0" i="0" kern="1200" baseline="0" dirty="0" smtClean="0">
                <a:solidFill>
                  <a:schemeClr val="tx1"/>
                </a:solidFill>
                <a:latin typeface="+mn-lt"/>
                <a:ea typeface="+mn-ea"/>
                <a:cs typeface="+mn-cs"/>
              </a:rPr>
              <a:t> is </a:t>
            </a:r>
            <a:r>
              <a:rPr lang="en-US" sz="1200" b="0" i="0" kern="1200" dirty="0" smtClean="0">
                <a:solidFill>
                  <a:schemeClr val="tx1"/>
                </a:solidFill>
                <a:latin typeface="+mn-lt"/>
                <a:ea typeface="+mn-ea"/>
                <a:cs typeface="+mn-cs"/>
              </a:rPr>
              <a:t>689.47 kilopascals</a:t>
            </a:r>
            <a:endParaRPr lang="en-US" b="0" dirty="0" smtClean="0"/>
          </a:p>
          <a:p>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solidFill>
                  <a:prstClr val="black"/>
                </a:solidFill>
              </a:rPr>
              <a:pPr/>
              <a:t>66</a:t>
            </a:fld>
            <a:endParaRPr lang="en-US">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Many homes have a pressure regulator that stabilizes the water pressure and also reduces the incoming water pressure to a safe level for household fixtures.</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From the regulator, most homes contain a combination of series plumbed and branched piping.</a:t>
            </a:r>
          </a:p>
        </p:txBody>
      </p:sp>
      <p:sp>
        <p:nvSpPr>
          <p:cNvPr id="4" name="Slide Number Placeholder 3"/>
          <p:cNvSpPr>
            <a:spLocks noGrp="1"/>
          </p:cNvSpPr>
          <p:nvPr>
            <p:ph type="sldNum" sz="quarter" idx="10"/>
          </p:nvPr>
        </p:nvSpPr>
        <p:spPr/>
        <p:txBody>
          <a:bodyPr/>
          <a:lstStyle/>
          <a:p>
            <a:fld id="{38B764D7-AFE2-482D-A449-9DE45B5E10AB}" type="slidenum">
              <a:rPr lang="en-US" smtClean="0">
                <a:solidFill>
                  <a:prstClr val="black"/>
                </a:solidFill>
              </a:rPr>
              <a:pPr/>
              <a:t>67</a:t>
            </a:fld>
            <a:endParaRPr lang="en-US">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cold water supply branches to the individual water fixtures (e.g., toilets/sinks/showers) and into the water heater.</a:t>
            </a:r>
          </a:p>
          <a:p>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The plumbing system forms a closed loop pressure system with water held at a relatively stable pressure throughout the piping.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This is why, when you open a faucet, water immediately flows out.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solidFill>
                  <a:prstClr val="black"/>
                </a:solidFill>
              </a:rPr>
              <a:pPr/>
              <a:t>68</a:t>
            </a:fld>
            <a:endParaRPr lang="en-US">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hot water tank connects the cold water pipes to the hot water pipes.</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So when you open a hot or cold water valve, the pressure signal is transmitted through the hot water heater thus allowing for a single-point pressure sensing solution.</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Every hot water tank has a drain valve, which is of interest to us because it provides an easy potential installation point for our </a:t>
            </a:r>
            <a:r>
              <a:rPr lang="en-US" sz="1200" kern="1200" baseline="0" dirty="0" err="1" smtClean="0">
                <a:solidFill>
                  <a:schemeClr val="tx1"/>
                </a:solidFill>
                <a:latin typeface="+mn-lt"/>
                <a:ea typeface="+mn-ea"/>
                <a:cs typeface="+mn-cs"/>
              </a:rPr>
              <a:t>hydrosensor</a:t>
            </a:r>
            <a:r>
              <a:rPr lang="en-US" sz="1200" kern="1200" baseline="0" dirty="0" smtClean="0">
                <a:solidFill>
                  <a:schemeClr val="tx1"/>
                </a:solidFill>
                <a:latin typeface="+mn-lt"/>
                <a:ea typeface="+mn-ea"/>
                <a:cs typeface="+mn-cs"/>
              </a:rPr>
              <a:t>, particularly for locations like apartments which don’t have outdoor hose bibs.</a:t>
            </a:r>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solidFill>
                  <a:prstClr val="black"/>
                </a:solidFill>
              </a:rPr>
              <a:pPr/>
              <a:t>69</a:t>
            </a:fld>
            <a:endParaRPr lang="en-US">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cold water supply branches to the individual water fixtures (e.g., toilets/sinks/showers) and into the water heater.</a:t>
            </a:r>
          </a:p>
          <a:p>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The plumbing system forms a closed loop pressure system with water held at a relatively stable pressure throughout the piping.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This is why, when you open a faucet, water immediately flows out.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solidFill>
                  <a:prstClr val="black"/>
                </a:solidFill>
              </a:rPr>
              <a:pPr/>
              <a:t>70</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of the best established</a:t>
            </a:r>
            <a:r>
              <a:rPr lang="en-US" baseline="0" dirty="0" smtClean="0"/>
              <a:t> findings in psychology is the role of f</a:t>
            </a:r>
            <a:r>
              <a:rPr lang="en-US" dirty="0" smtClean="0"/>
              <a:t>eedback on performance.</a:t>
            </a:r>
            <a:r>
              <a:rPr lang="en-US" baseline="0" dirty="0" smtClean="0"/>
              <a:t> </a:t>
            </a:r>
            <a:r>
              <a:rPr lang="en-US" dirty="0" smtClean="0"/>
              <a:t>Think</a:t>
            </a:r>
            <a:r>
              <a:rPr lang="en-US" baseline="0" dirty="0" smtClean="0"/>
              <a:t> about how ingrained feedback is in our environment. </a:t>
            </a:r>
          </a:p>
          <a:p>
            <a:endParaRPr lang="en-US" baseline="0" dirty="0" smtClean="0"/>
          </a:p>
          <a:p>
            <a:r>
              <a:rPr lang="en-US" baseline="0" dirty="0" smtClean="0"/>
              <a:t>For example, driving:</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type of</a:t>
            </a:r>
            <a:r>
              <a:rPr lang="en-US" baseline="0" dirty="0" smtClean="0"/>
              <a:t> feedback is always available, passively given allowing us to sort of pre-attentively recognize it</a:t>
            </a:r>
            <a:endParaRPr lang="en-US" dirty="0" smtClean="0"/>
          </a:p>
          <a:p>
            <a:endParaRPr lang="en-US" dirty="0"/>
          </a:p>
        </p:txBody>
      </p:sp>
      <p:sp>
        <p:nvSpPr>
          <p:cNvPr id="4" name="Slide Number Placeholder 3"/>
          <p:cNvSpPr>
            <a:spLocks noGrp="1"/>
          </p:cNvSpPr>
          <p:nvPr>
            <p:ph type="sldNum" sz="quarter" idx="10"/>
          </p:nvPr>
        </p:nvSpPr>
        <p:spPr/>
        <p:txBody>
          <a:bodyPr/>
          <a:lstStyle/>
          <a:p>
            <a:fld id="{5B0448B0-57E8-4D25-B756-AB4E54E8931F}" type="slidenum">
              <a:rPr lang="en-US" smtClean="0"/>
              <a:pPr/>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cold water supply branches to the individual water fixtures (e.g., toilets/sinks/showers) and into the water heater.</a:t>
            </a:r>
          </a:p>
          <a:p>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The plumbing system forms a closed loop pressure system with water held at a relatively stable pressure throughout the piping.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This is why, when you open a faucet, water immediately flows out.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solidFill>
                  <a:prstClr val="black"/>
                </a:solidFill>
              </a:rPr>
              <a:pPr/>
              <a:t>71</a:t>
            </a:fld>
            <a:endParaRPr lang="en-US">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cold water supply branches to the individual water fixtures (e.g., toilets/sinks/showers) and into the water heater.</a:t>
            </a:r>
          </a:p>
          <a:p>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The plumbing system forms a closed loop pressure system with water held at a relatively stable pressure throughout the piping.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This is why, when you open a faucet, water immediately flows out.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solidFill>
                  <a:prstClr val="black"/>
                </a:solidFill>
              </a:rPr>
              <a:pPr/>
              <a:t>72</a:t>
            </a:fld>
            <a:endParaRPr lang="en-US">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cold water supply branches to the individual water fixtures (e.g., toilets/sinks/showers) and into the water heater.</a:t>
            </a:r>
          </a:p>
          <a:p>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The plumbing system forms a closed loop pressure system with water held at a relatively stable pressure throughout the piping.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This is why, when you open a faucet, water immediately flows out.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solidFill>
                  <a:prstClr val="black"/>
                </a:solidFill>
              </a:rPr>
              <a:pPr/>
              <a:t>73</a:t>
            </a:fld>
            <a:endParaRPr lang="en-US">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cold water supply branches to the individual water fixtures (e.g., toilets/sinks/showers) and into the water heater.</a:t>
            </a:r>
          </a:p>
          <a:p>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The plumbing system forms a closed loop pressure system with water held at a relatively stable pressure throughout the piping.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This is why, when you open a faucet, water immediately flows out.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solidFill>
                  <a:prstClr val="black"/>
                </a:solidFill>
              </a:rPr>
              <a:pPr/>
              <a:t>74</a:t>
            </a:fld>
            <a:endParaRPr lang="en-US">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how does this work exactly?</a:t>
            </a:r>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pPr/>
              <a:t>79</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raw pressure signal is smoothed using a low-pass filter. We then take the derivative of this smoothed signal to check for rapid changes in pressure (i.e., pressure transients).</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These rapid changes in pressure (or pressure transients) are what indicate water usage.</a:t>
            </a:r>
          </a:p>
          <a:p>
            <a:endParaRPr lang="en-US" baseline="0" dirty="0" smtClean="0"/>
          </a:p>
          <a:p>
            <a:r>
              <a:rPr lang="en-US" baseline="0" dirty="0" smtClean="0"/>
              <a:t>----</a:t>
            </a:r>
          </a:p>
          <a:p>
            <a:endParaRPr lang="en-US" baseline="0" dirty="0" smtClean="0"/>
          </a:p>
          <a:p>
            <a:r>
              <a:rPr lang="en-US" baseline="0" dirty="0" smtClean="0"/>
              <a:t>The low pass filter is a </a:t>
            </a:r>
            <a:r>
              <a:rPr lang="en-US" sz="1200" kern="1200" baseline="0" dirty="0" smtClean="0">
                <a:solidFill>
                  <a:schemeClr val="tx1"/>
                </a:solidFill>
                <a:latin typeface="+mn-lt"/>
                <a:ea typeface="+mn-ea"/>
                <a:cs typeface="+mn-cs"/>
              </a:rPr>
              <a:t>low-pass linear phase finite impulse response filter. </a:t>
            </a:r>
            <a:endParaRPr lang="en-US" baseline="0" dirty="0" smtClean="0"/>
          </a:p>
          <a:p>
            <a:endParaRPr lang="en-US" baseline="0" dirty="0" smtClean="0"/>
          </a:p>
          <a:p>
            <a:r>
              <a:rPr lang="en-US" baseline="0" dirty="0" smtClean="0"/>
              <a:t>The smoothed signal is the 1 Hz envelope of the signal, calculated using a discrete </a:t>
            </a:r>
            <a:r>
              <a:rPr lang="en-US" baseline="0" dirty="0" err="1" smtClean="0"/>
              <a:t>prolate</a:t>
            </a:r>
            <a:r>
              <a:rPr lang="en-US" baseline="0" dirty="0" smtClean="0"/>
              <a:t> </a:t>
            </a:r>
            <a:r>
              <a:rPr lang="en-US" baseline="0" dirty="0" err="1" smtClean="0"/>
              <a:t>spheroidal</a:t>
            </a:r>
            <a:r>
              <a:rPr lang="en-US" baseline="0" dirty="0" smtClean="0"/>
              <a:t> window filter of length 1 second.</a:t>
            </a:r>
          </a:p>
          <a:p>
            <a:endParaRPr lang="en-US" baseline="0" dirty="0" smtClean="0"/>
          </a:p>
          <a:p>
            <a:r>
              <a:rPr lang="en-US" baseline="0" dirty="0" smtClean="0"/>
              <a:t>The </a:t>
            </a:r>
            <a:r>
              <a:rPr lang="en-US" baseline="0" dirty="0" err="1" smtClean="0"/>
              <a:t>bandpass</a:t>
            </a:r>
            <a:r>
              <a:rPr lang="en-US" baseline="0" dirty="0" smtClean="0"/>
              <a:t> derivative has a cutoff of 1Hz and a linearly increasing frequency response, it is also 1 second long. </a:t>
            </a:r>
          </a:p>
          <a:p>
            <a:endParaRPr lang="en-US" baseline="0" dirty="0" smtClean="0"/>
          </a:p>
          <a:p>
            <a:r>
              <a:rPr lang="en-US" baseline="0" dirty="0" smtClean="0"/>
              <a:t>These parameters were chosen based on the bandwidth with the highest energy concentration for all the data we collected in all homes.</a:t>
            </a:r>
            <a:endParaRPr lang="en-US" dirty="0"/>
          </a:p>
        </p:txBody>
      </p:sp>
      <p:sp>
        <p:nvSpPr>
          <p:cNvPr id="4" name="Slide Number Placeholder 3"/>
          <p:cNvSpPr>
            <a:spLocks noGrp="1"/>
          </p:cNvSpPr>
          <p:nvPr>
            <p:ph type="sldNum" sz="quarter" idx="10"/>
          </p:nvPr>
        </p:nvSpPr>
        <p:spPr/>
        <p:txBody>
          <a:bodyPr/>
          <a:lstStyle/>
          <a:p>
            <a:fld id="{7EB3B8B9-2A37-496F-9799-2312CECE669A}" type="slidenum">
              <a:rPr lang="en-US" smtClean="0"/>
              <a:pPr/>
              <a:t>80</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So, let’s see how this works in practice.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As we run a 1 sec sliding window over the data, we flag the signal when the derivative exceeds a specified threshold relative to the home’s static pressure</a:t>
            </a:r>
            <a:endParaRPr lang="en-US" dirty="0" smtClean="0"/>
          </a:p>
          <a:p>
            <a:endParaRPr lang="en-US" dirty="0"/>
          </a:p>
        </p:txBody>
      </p:sp>
      <p:sp>
        <p:nvSpPr>
          <p:cNvPr id="4" name="Slide Number Placeholder 3"/>
          <p:cNvSpPr>
            <a:spLocks noGrp="1"/>
          </p:cNvSpPr>
          <p:nvPr>
            <p:ph type="sldNum" sz="quarter" idx="10"/>
          </p:nvPr>
        </p:nvSpPr>
        <p:spPr/>
        <p:txBody>
          <a:bodyPr/>
          <a:lstStyle/>
          <a:p>
            <a:fld id="{7EB3B8B9-2A37-496F-9799-2312CECE669A}" type="slidenum">
              <a:rPr lang="en-US" smtClean="0"/>
              <a:pPr/>
              <a:t>81</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Then, we look</a:t>
            </a:r>
            <a:r>
              <a:rPr lang="en-US" baseline="0" dirty="0" smtClean="0"/>
              <a:t> for when the “amplitude” of the derivative goes below 5% of the original magnitude</a:t>
            </a:r>
            <a:endParaRPr lang="en-US" dirty="0" smtClean="0"/>
          </a:p>
        </p:txBody>
      </p:sp>
      <p:sp>
        <p:nvSpPr>
          <p:cNvPr id="4" name="Slide Number Placeholder 3"/>
          <p:cNvSpPr>
            <a:spLocks noGrp="1"/>
          </p:cNvSpPr>
          <p:nvPr>
            <p:ph type="sldNum" sz="quarter" idx="10"/>
          </p:nvPr>
        </p:nvSpPr>
        <p:spPr/>
        <p:txBody>
          <a:bodyPr/>
          <a:lstStyle/>
          <a:p>
            <a:fld id="{7EB3B8B9-2A37-496F-9799-2312CECE669A}" type="slidenum">
              <a:rPr lang="en-US" smtClean="0"/>
              <a:pPr/>
              <a:t>82</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direction of stabilized pressure change</a:t>
            </a:r>
            <a:r>
              <a:rPr lang="en-US" baseline="0" dirty="0" smtClean="0"/>
              <a:t> and the sign of derivative determines whether the event is an open or close event.</a:t>
            </a:r>
          </a:p>
          <a:p>
            <a:endParaRPr lang="en-US" baseline="0" dirty="0" smtClean="0"/>
          </a:p>
          <a:p>
            <a:r>
              <a:rPr lang="en-US" baseline="0" dirty="0" smtClean="0"/>
              <a:t>In this case, it’s a valve open event.</a:t>
            </a:r>
            <a:endParaRPr lang="en-US" dirty="0" smtClean="0"/>
          </a:p>
        </p:txBody>
      </p:sp>
      <p:sp>
        <p:nvSpPr>
          <p:cNvPr id="4" name="Slide Number Placeholder 3"/>
          <p:cNvSpPr>
            <a:spLocks noGrp="1"/>
          </p:cNvSpPr>
          <p:nvPr>
            <p:ph type="sldNum" sz="quarter" idx="10"/>
          </p:nvPr>
        </p:nvSpPr>
        <p:spPr/>
        <p:txBody>
          <a:bodyPr/>
          <a:lstStyle/>
          <a:p>
            <a:fld id="{7EB3B8B9-2A37-496F-9799-2312CECE669A}" type="slidenum">
              <a:rPr lang="en-US" smtClean="0"/>
              <a:pPr/>
              <a:t>83</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you might imagine, the pressure signatures differ across fixture</a:t>
            </a:r>
            <a:r>
              <a:rPr lang="en-US" baseline="0" dirty="0" smtClean="0"/>
              <a:t> and valve types. However, the valve’s location in the home is also a strong determinant in shaping the signal. (click) </a:t>
            </a:r>
          </a:p>
          <a:p>
            <a:endParaRPr lang="en-US" baseline="0" dirty="0" smtClean="0"/>
          </a:p>
          <a:p>
            <a:r>
              <a:rPr lang="en-US" baseline="0" dirty="0" smtClean="0"/>
              <a:t>As a result we haven’t seen a lot of cross-home similarity between fixture event signals.</a:t>
            </a:r>
            <a:endParaRPr lang="en-US" dirty="0" smtClean="0"/>
          </a:p>
          <a:p>
            <a:endParaRPr lang="en-US" dirty="0" smtClean="0"/>
          </a:p>
          <a:p>
            <a:r>
              <a:rPr lang="en-US" dirty="0" smtClean="0"/>
              <a:t>From this point forward, the vertical-axis will always refer to psi and</a:t>
            </a:r>
            <a:r>
              <a:rPr lang="en-US" baseline="0" dirty="0" smtClean="0"/>
              <a:t> the horizontal-axis will refer to time in seconds</a:t>
            </a:r>
          </a:p>
          <a:p>
            <a:endParaRPr lang="en-US" baseline="0" dirty="0" smtClean="0"/>
          </a:p>
          <a:p>
            <a:r>
              <a:rPr lang="en-US" baseline="0" dirty="0" smtClean="0"/>
              <a:t>----</a:t>
            </a:r>
          </a:p>
          <a:p>
            <a:endParaRPr lang="en-US" baseline="0" dirty="0" smtClean="0"/>
          </a:p>
          <a:p>
            <a:r>
              <a:rPr lang="en-US" baseline="0" dirty="0" smtClean="0"/>
              <a:t>First, note that the transients are unique across fixtures. (click)</a:t>
            </a:r>
          </a:p>
          <a:p>
            <a:endParaRPr lang="en-US" baseline="0" dirty="0" smtClean="0"/>
          </a:p>
          <a:p>
            <a:r>
              <a:rPr lang="en-US" baseline="0" dirty="0" smtClean="0"/>
              <a:t>---</a:t>
            </a:r>
          </a:p>
          <a:p>
            <a:endParaRPr lang="en-US" baseline="0" dirty="0" smtClean="0"/>
          </a:p>
          <a:p>
            <a:r>
              <a:rPr lang="en-US" baseline="0" dirty="0" smtClean="0"/>
              <a:t>Now, I’m showing data from three different homes. Note how the signals differ for like fixtures across homes; this is because the signal is influenced both by the valve type as well as the pipe pathway to the valve.</a:t>
            </a:r>
          </a:p>
          <a:p>
            <a:endParaRPr lang="en-US" baseline="0" dirty="0" smtClean="0"/>
          </a:p>
          <a:p>
            <a:r>
              <a:rPr lang="en-US" baseline="0" dirty="0" smtClean="0"/>
              <a:t>Therefore, while detection and distinguishing between open and close can be done with a drop-in system in any home, actual fixture classification and flow must be calibrated on a per home basis. </a:t>
            </a:r>
            <a:endParaRPr lang="en-US" dirty="0"/>
          </a:p>
        </p:txBody>
      </p:sp>
      <p:sp>
        <p:nvSpPr>
          <p:cNvPr id="4" name="Slide Number Placeholder 3"/>
          <p:cNvSpPr>
            <a:spLocks noGrp="1"/>
          </p:cNvSpPr>
          <p:nvPr>
            <p:ph type="sldNum" sz="quarter" idx="10"/>
          </p:nvPr>
        </p:nvSpPr>
        <p:spPr/>
        <p:txBody>
          <a:bodyPr/>
          <a:lstStyle/>
          <a:p>
            <a:fld id="{7EB3B8B9-2A37-496F-9799-2312CECE669A}" type="slidenum">
              <a:rPr lang="en-US" smtClean="0"/>
              <a:pPr/>
              <a:t>84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want to create these sorts of passive awareness systems.</a:t>
            </a:r>
            <a:endParaRPr lang="en-US" dirty="0"/>
          </a:p>
        </p:txBody>
      </p:sp>
      <p:sp>
        <p:nvSpPr>
          <p:cNvPr id="4" name="Slide Number Placeholder 3"/>
          <p:cNvSpPr>
            <a:spLocks noGrp="1"/>
          </p:cNvSpPr>
          <p:nvPr>
            <p:ph type="sldNum" sz="quarter" idx="10"/>
          </p:nvPr>
        </p:nvSpPr>
        <p:spPr/>
        <p:txBody>
          <a:bodyPr/>
          <a:lstStyle/>
          <a:p>
            <a:fld id="{5B0448B0-57E8-4D25-B756-AB4E54E8931F}" type="slidenum">
              <a:rPr lang="en-US" smtClean="0"/>
              <a:pPr/>
              <a:t>6</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Match filtering allows us</a:t>
            </a:r>
            <a:r>
              <a:rPr lang="en-US" baseline="0" dirty="0" smtClean="0"/>
              <a:t> to </a:t>
            </a:r>
            <a:r>
              <a:rPr lang="en-US" dirty="0" smtClean="0"/>
              <a:t>compare two signals’</a:t>
            </a:r>
            <a:r>
              <a:rPr lang="en-US" baseline="0" dirty="0" smtClean="0"/>
              <a:t> similarity using a </a:t>
            </a:r>
            <a:r>
              <a:rPr lang="en-US" baseline="0" dirty="0" err="1" smtClean="0"/>
              <a:t>pointwise</a:t>
            </a:r>
            <a:r>
              <a:rPr lang="en-US" baseline="0" dirty="0" smtClean="0"/>
              <a:t> correlation coefficient</a:t>
            </a:r>
          </a:p>
          <a:p>
            <a:endParaRPr lang="en-US" baseline="0" dirty="0" smtClean="0"/>
          </a:p>
          <a:p>
            <a:r>
              <a:rPr lang="en-US" baseline="0" dirty="0" smtClean="0"/>
              <a:t>(click) we save the maximum correlation as the degree to which the two signals are similar</a:t>
            </a:r>
            <a:endParaRPr lang="en-US" dirty="0"/>
          </a:p>
        </p:txBody>
      </p:sp>
      <p:sp>
        <p:nvSpPr>
          <p:cNvPr id="4" name="Slide Number Placeholder 3"/>
          <p:cNvSpPr>
            <a:spLocks noGrp="1"/>
          </p:cNvSpPr>
          <p:nvPr>
            <p:ph type="sldNum" sz="quarter" idx="10"/>
          </p:nvPr>
        </p:nvSpPr>
        <p:spPr/>
        <p:txBody>
          <a:bodyPr/>
          <a:lstStyle/>
          <a:p>
            <a:fld id="{7EB3B8B9-2A37-496F-9799-2312CECE669A}" type="slidenum">
              <a:rPr lang="en-US" smtClean="0">
                <a:solidFill>
                  <a:prstClr val="black"/>
                </a:solidFill>
              </a:rPr>
              <a:pPr/>
              <a:t>85</a:t>
            </a:fld>
            <a:endParaRPr lang="en-US">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two very similar signals will have a</a:t>
            </a:r>
            <a:r>
              <a:rPr lang="en-US" baseline="0" dirty="0" smtClean="0"/>
              <a:t> higher similarity value,</a:t>
            </a:r>
          </a:p>
          <a:p>
            <a:endParaRPr lang="en-US" baseline="0" dirty="0" smtClean="0"/>
          </a:p>
          <a:p>
            <a:r>
              <a:rPr lang="en-US" baseline="0" dirty="0" smtClean="0"/>
              <a:t>We can perform matched filtering in a variety of signal subspaces. The more orthogonal the different fixture signals are in the subspace, the better. </a:t>
            </a:r>
          </a:p>
          <a:p>
            <a:endParaRPr lang="en-US" baseline="0" dirty="0" smtClean="0"/>
          </a:p>
          <a:p>
            <a:r>
              <a:rPr lang="en-US" baseline="0" dirty="0" smtClean="0"/>
              <a:t>The reason behind this is that orthogonal signals have a correlation of zero (and, thus, a matched filter comparison close to zero).</a:t>
            </a:r>
          </a:p>
        </p:txBody>
      </p:sp>
      <p:sp>
        <p:nvSpPr>
          <p:cNvPr id="4" name="Slide Number Placeholder 3"/>
          <p:cNvSpPr>
            <a:spLocks noGrp="1"/>
          </p:cNvSpPr>
          <p:nvPr>
            <p:ph type="sldNum" sz="quarter" idx="10"/>
          </p:nvPr>
        </p:nvSpPr>
        <p:spPr/>
        <p:txBody>
          <a:bodyPr/>
          <a:lstStyle/>
          <a:p>
            <a:fld id="{7EB3B8B9-2A37-496F-9799-2312CECE669A}" type="slidenum">
              <a:rPr lang="en-US" smtClean="0">
                <a:solidFill>
                  <a:prstClr val="black"/>
                </a:solidFill>
              </a:rPr>
              <a:pPr/>
              <a:t>86</a:t>
            </a:fld>
            <a:endParaRPr lang="en-US">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Now that we’ve automatically detected events and classified them as open or close, we need to determine where the events came from. </a:t>
            </a:r>
          </a:p>
          <a:p>
            <a:endParaRPr lang="en-US" baseline="0" dirty="0" smtClean="0"/>
          </a:p>
          <a:p>
            <a:r>
              <a:rPr lang="en-US" baseline="0" dirty="0" smtClean="0"/>
              <a:t>To do this we use a template matching approach and, in particular, we rely on matched filtering to compare our signals, which provides a measure of correlation between signals.</a:t>
            </a:r>
          </a:p>
        </p:txBody>
      </p:sp>
      <p:sp>
        <p:nvSpPr>
          <p:cNvPr id="4" name="Slide Number Placeholder 3"/>
          <p:cNvSpPr>
            <a:spLocks noGrp="1"/>
          </p:cNvSpPr>
          <p:nvPr>
            <p:ph type="sldNum" sz="quarter" idx="10"/>
          </p:nvPr>
        </p:nvSpPr>
        <p:spPr/>
        <p:txBody>
          <a:bodyPr/>
          <a:lstStyle/>
          <a:p>
            <a:fld id="{7EB3B8B9-2A37-496F-9799-2312CECE669A}" type="slidenum">
              <a:rPr lang="en-US" smtClean="0">
                <a:solidFill>
                  <a:prstClr val="black"/>
                </a:solidFill>
              </a:rPr>
              <a:pPr/>
              <a:t>87</a:t>
            </a:fld>
            <a:endParaRPr lang="en-US">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We chose three transformations in which to use the matched filter. (click) </a:t>
            </a:r>
          </a:p>
          <a:p>
            <a:endParaRPr lang="en-US" baseline="0" dirty="0" smtClean="0"/>
          </a:p>
          <a:p>
            <a:r>
              <a:rPr lang="en-US" baseline="0" dirty="0" smtClean="0"/>
              <a:t>1. The first transformation is the waveform with trending removed</a:t>
            </a:r>
          </a:p>
          <a:p>
            <a:endParaRPr lang="en-US" baseline="0" dirty="0" smtClean="0"/>
          </a:p>
          <a:p>
            <a:r>
              <a:rPr lang="en-US" baseline="0" dirty="0" smtClean="0"/>
              <a:t>2. The second transformation is the derivative waveform that we used in the open/close event detection step.</a:t>
            </a:r>
          </a:p>
          <a:p>
            <a:endParaRPr lang="en-US" baseline="0" dirty="0" smtClean="0"/>
          </a:p>
          <a:p>
            <a:r>
              <a:rPr lang="en-US" baseline="0" dirty="0" smtClean="0"/>
              <a:t>3. The final transformation is the </a:t>
            </a:r>
            <a:r>
              <a:rPr lang="en-US" baseline="0" dirty="0" err="1" smtClean="0"/>
              <a:t>cepstrum</a:t>
            </a:r>
            <a:r>
              <a:rPr lang="en-US" baseline="0" dirty="0" smtClean="0"/>
              <a:t> transformation, which is popular in the signal processing community and often used to separate a filter from its source.</a:t>
            </a:r>
          </a:p>
          <a:p>
            <a:endParaRPr lang="en-US" baseline="0" dirty="0" smtClean="0"/>
          </a:p>
          <a:p>
            <a:r>
              <a:rPr lang="en-US" baseline="0" dirty="0" smtClean="0"/>
              <a:t>---</a:t>
            </a:r>
          </a:p>
          <a:p>
            <a:endParaRPr lang="en-US" baseline="0" dirty="0" smtClean="0"/>
          </a:p>
          <a:p>
            <a:r>
              <a:rPr lang="en-US" baseline="0" dirty="0" smtClean="0"/>
              <a:t>The last space we chose was the </a:t>
            </a:r>
            <a:r>
              <a:rPr lang="en-US" baseline="0" dirty="0" err="1" smtClean="0"/>
              <a:t>Cepstral</a:t>
            </a:r>
            <a:r>
              <a:rPr lang="en-US" baseline="0" dirty="0" smtClean="0"/>
              <a:t> space. The real </a:t>
            </a:r>
            <a:r>
              <a:rPr lang="en-US" baseline="0" dirty="0" err="1" smtClean="0"/>
              <a:t>cepstrum</a:t>
            </a:r>
            <a:r>
              <a:rPr lang="en-US" baseline="0" dirty="0" smtClean="0"/>
              <a:t> is a transformation related to the Fourier transform and has been used in the speech recognition community for decades. It’s popular in the signal processing community to separate source from filter.</a:t>
            </a:r>
          </a:p>
          <a:p>
            <a:endParaRPr lang="en-US" baseline="0" dirty="0" smtClean="0"/>
          </a:p>
          <a:p>
            <a:r>
              <a:rPr lang="en-US" baseline="0" dirty="0" smtClean="0"/>
              <a:t>One property of the real </a:t>
            </a:r>
            <a:r>
              <a:rPr lang="en-US" baseline="0" dirty="0" err="1" smtClean="0"/>
              <a:t>cepstrum</a:t>
            </a:r>
            <a:r>
              <a:rPr lang="en-US" baseline="0" dirty="0" smtClean="0"/>
              <a:t> is that the space is highly orthogonal and thus is good fit for our application. </a:t>
            </a:r>
          </a:p>
          <a:p>
            <a:endParaRPr lang="en-US" baseline="0" dirty="0" smtClean="0"/>
          </a:p>
        </p:txBody>
      </p:sp>
      <p:sp>
        <p:nvSpPr>
          <p:cNvPr id="4" name="Slide Number Placeholder 3"/>
          <p:cNvSpPr>
            <a:spLocks noGrp="1"/>
          </p:cNvSpPr>
          <p:nvPr>
            <p:ph type="sldNum" sz="quarter" idx="10"/>
          </p:nvPr>
        </p:nvSpPr>
        <p:spPr/>
        <p:txBody>
          <a:bodyPr/>
          <a:lstStyle/>
          <a:p>
            <a:fld id="{7EB3B8B9-2A37-496F-9799-2312CECE669A}" type="slidenum">
              <a:rPr lang="en-US" smtClean="0">
                <a:solidFill>
                  <a:prstClr val="black"/>
                </a:solidFill>
              </a:rPr>
              <a:pPr/>
              <a:t>88</a:t>
            </a:fld>
            <a:endParaRPr lang="en-US">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To test for similarity,  we look at the transformations for each saved event in the library.</a:t>
            </a:r>
          </a:p>
          <a:p>
            <a:endParaRPr lang="en-US" baseline="0" dirty="0" smtClean="0"/>
          </a:p>
          <a:p>
            <a:r>
              <a:rPr lang="en-US" baseline="0" dirty="0" smtClean="0"/>
              <a:t>If the similarity is above a certain threshold in each subspace, we add the event to a list of possible events. The thresholds are learned using a leave one out cross validation of all other homes in our database.</a:t>
            </a:r>
          </a:p>
          <a:p>
            <a:endParaRPr lang="en-US" baseline="0" dirty="0" smtClean="0"/>
          </a:p>
          <a:p>
            <a:r>
              <a:rPr lang="en-US" baseline="0" dirty="0" smtClean="0"/>
              <a:t>--</a:t>
            </a:r>
          </a:p>
          <a:p>
            <a:endParaRPr lang="en-US" baseline="0" dirty="0" smtClean="0"/>
          </a:p>
          <a:p>
            <a:r>
              <a:rPr lang="en-US" baseline="0" dirty="0" smtClean="0"/>
              <a:t>We also use the mean squared error of the de-trended signal. If the MSE is above a cross validation threshold, it passes the similarity test.</a:t>
            </a:r>
          </a:p>
          <a:p>
            <a:endParaRPr lang="en-US" baseline="0" dirty="0" smtClean="0"/>
          </a:p>
        </p:txBody>
      </p:sp>
      <p:sp>
        <p:nvSpPr>
          <p:cNvPr id="4" name="Slide Number Placeholder 3"/>
          <p:cNvSpPr>
            <a:spLocks noGrp="1"/>
          </p:cNvSpPr>
          <p:nvPr>
            <p:ph type="sldNum" sz="quarter" idx="10"/>
          </p:nvPr>
        </p:nvSpPr>
        <p:spPr/>
        <p:txBody>
          <a:bodyPr/>
          <a:lstStyle/>
          <a:p>
            <a:fld id="{7EB3B8B9-2A37-496F-9799-2312CECE669A}" type="slidenum">
              <a:rPr lang="en-US" smtClean="0">
                <a:solidFill>
                  <a:prstClr val="black"/>
                </a:solidFill>
              </a:rPr>
              <a:pPr/>
              <a:t>89</a:t>
            </a:fld>
            <a:endParaRPr lang="en-US">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We repeat this process for every event in our library…</a:t>
            </a:r>
          </a:p>
          <a:p>
            <a:endParaRPr lang="en-US" baseline="0" dirty="0" smtClean="0"/>
          </a:p>
        </p:txBody>
      </p:sp>
      <p:sp>
        <p:nvSpPr>
          <p:cNvPr id="4" name="Slide Number Placeholder 3"/>
          <p:cNvSpPr>
            <a:spLocks noGrp="1"/>
          </p:cNvSpPr>
          <p:nvPr>
            <p:ph type="sldNum" sz="quarter" idx="10"/>
          </p:nvPr>
        </p:nvSpPr>
        <p:spPr/>
        <p:txBody>
          <a:bodyPr/>
          <a:lstStyle/>
          <a:p>
            <a:fld id="{7EB3B8B9-2A37-496F-9799-2312CECE669A}" type="slidenum">
              <a:rPr lang="en-US" smtClean="0">
                <a:solidFill>
                  <a:prstClr val="black"/>
                </a:solidFill>
              </a:rPr>
              <a:pPr/>
              <a:t>90</a:t>
            </a:fld>
            <a:endParaRPr lang="en-US">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Here a toilet signal transform fails a similarity test and thus it is discarded from the pool of possible events.</a:t>
            </a:r>
          </a:p>
        </p:txBody>
      </p:sp>
      <p:sp>
        <p:nvSpPr>
          <p:cNvPr id="4" name="Slide Number Placeholder 3"/>
          <p:cNvSpPr>
            <a:spLocks noGrp="1"/>
          </p:cNvSpPr>
          <p:nvPr>
            <p:ph type="sldNum" sz="quarter" idx="10"/>
          </p:nvPr>
        </p:nvSpPr>
        <p:spPr/>
        <p:txBody>
          <a:bodyPr/>
          <a:lstStyle/>
          <a:p>
            <a:fld id="{7EB3B8B9-2A37-496F-9799-2312CECE669A}" type="slidenum">
              <a:rPr lang="en-US" smtClean="0">
                <a:solidFill>
                  <a:prstClr val="black"/>
                </a:solidFill>
              </a:rPr>
              <a:pPr/>
              <a:t>91</a:t>
            </a:fld>
            <a:endParaRPr lang="en-US">
              <a:solidFill>
                <a:prstClr val="black"/>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this occurs for each event in the library.</a:t>
            </a:r>
          </a:p>
        </p:txBody>
      </p:sp>
      <p:sp>
        <p:nvSpPr>
          <p:cNvPr id="4" name="Slide Number Placeholder 3"/>
          <p:cNvSpPr>
            <a:spLocks noGrp="1"/>
          </p:cNvSpPr>
          <p:nvPr>
            <p:ph type="sldNum" sz="quarter" idx="10"/>
          </p:nvPr>
        </p:nvSpPr>
        <p:spPr/>
        <p:txBody>
          <a:bodyPr/>
          <a:lstStyle/>
          <a:p>
            <a:fld id="{7EB3B8B9-2A37-496F-9799-2312CECE669A}" type="slidenum">
              <a:rPr lang="en-US" smtClean="0">
                <a:solidFill>
                  <a:prstClr val="black"/>
                </a:solidFill>
              </a:rPr>
              <a:pPr/>
              <a:t>92</a:t>
            </a:fld>
            <a:endParaRPr lang="en-US">
              <a:solidFill>
                <a:prstClr val="black"/>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If more than one possible event is in our possible event pool, we perform one additional comparison.</a:t>
            </a:r>
          </a:p>
        </p:txBody>
      </p:sp>
      <p:sp>
        <p:nvSpPr>
          <p:cNvPr id="4" name="Slide Number Placeholder 3"/>
          <p:cNvSpPr>
            <a:spLocks noGrp="1"/>
          </p:cNvSpPr>
          <p:nvPr>
            <p:ph type="sldNum" sz="quarter" idx="10"/>
          </p:nvPr>
        </p:nvSpPr>
        <p:spPr/>
        <p:txBody>
          <a:bodyPr/>
          <a:lstStyle/>
          <a:p>
            <a:fld id="{7EB3B8B9-2A37-496F-9799-2312CECE669A}" type="slidenum">
              <a:rPr lang="en-US" smtClean="0">
                <a:solidFill>
                  <a:prstClr val="black"/>
                </a:solidFill>
              </a:rPr>
              <a:pPr/>
              <a:t>93</a:t>
            </a:fld>
            <a:endParaRPr lang="en-US">
              <a:solidFill>
                <a:prstClr val="black"/>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on the derivative waveform, which is the most orthogonal subspace. </a:t>
            </a:r>
          </a:p>
        </p:txBody>
      </p:sp>
      <p:sp>
        <p:nvSpPr>
          <p:cNvPr id="4" name="Slide Number Placeholder 3"/>
          <p:cNvSpPr>
            <a:spLocks noGrp="1"/>
          </p:cNvSpPr>
          <p:nvPr>
            <p:ph type="sldNum" sz="quarter" idx="10"/>
          </p:nvPr>
        </p:nvSpPr>
        <p:spPr/>
        <p:txBody>
          <a:bodyPr/>
          <a:lstStyle/>
          <a:p>
            <a:fld id="{7EB3B8B9-2A37-496F-9799-2312CECE669A}" type="slidenum">
              <a:rPr lang="en-US" smtClean="0">
                <a:solidFill>
                  <a:prstClr val="black"/>
                </a:solidFill>
              </a:rPr>
              <a:pPr/>
              <a:t>94</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Vehicle Activated Speed</a:t>
            </a:r>
          </a:p>
          <a:p>
            <a:endParaRPr lang="en-US" dirty="0"/>
          </a:p>
        </p:txBody>
      </p:sp>
      <p:sp>
        <p:nvSpPr>
          <p:cNvPr id="4" name="Slide Number Placeholder 3"/>
          <p:cNvSpPr>
            <a:spLocks noGrp="1"/>
          </p:cNvSpPr>
          <p:nvPr>
            <p:ph type="sldNum" sz="quarter" idx="10"/>
          </p:nvPr>
        </p:nvSpPr>
        <p:spPr/>
        <p:txBody>
          <a:bodyPr/>
          <a:lstStyle/>
          <a:p>
            <a:fld id="{5B0448B0-57E8-4D25-B756-AB4E54E8931F}" type="slidenum">
              <a:rPr lang="en-US" smtClean="0"/>
              <a:pPr/>
              <a:t>7</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We perform a nearest neighbor search on all remaining possible events using the matched filter similarity score in the derivative space.</a:t>
            </a:r>
          </a:p>
          <a:p>
            <a:endParaRPr lang="en-US" baseline="0" dirty="0" smtClean="0"/>
          </a:p>
          <a:p>
            <a:r>
              <a:rPr lang="en-US" baseline="0" dirty="0" smtClean="0"/>
              <a:t>Once the event is identified, we can assign flow, in </a:t>
            </a:r>
            <a:r>
              <a:rPr lang="en-US" baseline="0" dirty="0" err="1" smtClean="0"/>
              <a:t>gpm</a:t>
            </a:r>
            <a:r>
              <a:rPr lang="en-US" baseline="0" dirty="0" smtClean="0"/>
              <a:t>, using a calibrated fluid resistance value for the specific valve.</a:t>
            </a:r>
          </a:p>
        </p:txBody>
      </p:sp>
      <p:sp>
        <p:nvSpPr>
          <p:cNvPr id="4" name="Slide Number Placeholder 3"/>
          <p:cNvSpPr>
            <a:spLocks noGrp="1"/>
          </p:cNvSpPr>
          <p:nvPr>
            <p:ph type="sldNum" sz="quarter" idx="10"/>
          </p:nvPr>
        </p:nvSpPr>
        <p:spPr/>
        <p:txBody>
          <a:bodyPr/>
          <a:lstStyle/>
          <a:p>
            <a:fld id="{7EB3B8B9-2A37-496F-9799-2312CECE669A}" type="slidenum">
              <a:rPr lang="en-US" smtClean="0">
                <a:solidFill>
                  <a:prstClr val="black"/>
                </a:solidFill>
              </a:rPr>
              <a:pPr/>
              <a:t>95</a:t>
            </a:fld>
            <a:endParaRPr lang="en-US">
              <a:solidFill>
                <a:prstClr val="black"/>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I will</a:t>
            </a:r>
            <a:r>
              <a:rPr lang="en-US" baseline="0" dirty="0" smtClean="0"/>
              <a:t> go over our in-home data collection and experimental validation.</a:t>
            </a:r>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pPr/>
              <a:t>96</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installed </a:t>
            </a:r>
            <a:r>
              <a:rPr lang="en-US" dirty="0" err="1" smtClean="0"/>
              <a:t>HydroSense</a:t>
            </a:r>
            <a:r>
              <a:rPr lang="en-US" baseline="0" dirty="0" smtClean="0"/>
              <a:t> in a variety of locations: 8 houses, 1 apartment, and 1 cabin with a range in size from 750 sq feet to 4,000 sq ft.</a:t>
            </a:r>
          </a:p>
          <a:p>
            <a:endParaRPr lang="en-US" baseline="0" dirty="0" smtClean="0"/>
          </a:p>
          <a:p>
            <a:r>
              <a:rPr lang="en-US" baseline="0" dirty="0" smtClean="0"/>
              <a:t>We also used three different installation points: 8 hose bib, 1 water heater, and 1 utility faucet connection.</a:t>
            </a:r>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pPr/>
              <a:t>97</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Each collection session was conducted by a pair of researchers: one would record the sensed pressure signatures to a laptop while the other activated the home’s water fixtures.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We recorded five trials per valve. A sink, for example, has two valves (one hot, and one cold) and thus would receive 10 trials—5 for hot and 5 for cold.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For each trial, the valve was open for ~5 seconds and then closed.</a:t>
            </a:r>
          </a:p>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8B764D7-AFE2-482D-A449-9DE45B5E10AB}" type="slidenum">
              <a:rPr lang="en-US" smtClean="0"/>
              <a:pPr/>
              <a:t>98</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all, we conducted experiments in 10 locations resulting in 706 trials</a:t>
            </a:r>
            <a:r>
              <a:rPr lang="en-US" baseline="0" dirty="0" smtClean="0"/>
              <a:t> with 155 flow rate trials and 84 total fixtures tested.</a:t>
            </a:r>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pPr/>
              <a:t>101</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This figure shows the accuracy of fixture-level identification of </a:t>
            </a:r>
            <a:r>
              <a:rPr lang="en-US" sz="1200" i="1" kern="1200" baseline="0" dirty="0" smtClean="0">
                <a:solidFill>
                  <a:schemeClr val="tx1"/>
                </a:solidFill>
                <a:latin typeface="+mn-lt"/>
                <a:ea typeface="+mn-ea"/>
                <a:cs typeface="+mn-cs"/>
              </a:rPr>
              <a:t>valve open and valve close </a:t>
            </a:r>
            <a:r>
              <a:rPr lang="en-US" sz="1200" i="0" kern="1200" baseline="0" dirty="0" smtClean="0">
                <a:solidFill>
                  <a:schemeClr val="tx1"/>
                </a:solidFill>
                <a:latin typeface="+mn-lt"/>
                <a:ea typeface="+mn-ea"/>
                <a:cs typeface="+mn-cs"/>
              </a:rPr>
              <a:t>events within each home </a:t>
            </a:r>
            <a:r>
              <a:rPr lang="en-US" sz="1200" kern="1200" baseline="0" dirty="0" smtClean="0">
                <a:solidFill>
                  <a:schemeClr val="tx1"/>
                </a:solidFill>
                <a:latin typeface="+mn-lt"/>
                <a:ea typeface="+mn-ea"/>
                <a:cs typeface="+mn-cs"/>
              </a:rPr>
              <a:t>as well as the aggregate 97.9% accuracy of fixture-level classification.</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Many homes resulted in 100% open and close fixture classification.</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worst performing house, H10, was due to noise from the eleven cabins that share the same supply line at the resort.</a:t>
            </a:r>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pPr/>
              <a:t>102</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This figure shows the accuracy of fixture-level identification of </a:t>
            </a:r>
            <a:r>
              <a:rPr lang="en-US" sz="1200" i="1" kern="1200" baseline="0" dirty="0" smtClean="0">
                <a:solidFill>
                  <a:schemeClr val="tx1"/>
                </a:solidFill>
                <a:latin typeface="+mn-lt"/>
                <a:ea typeface="+mn-ea"/>
                <a:cs typeface="+mn-cs"/>
              </a:rPr>
              <a:t>valve open and valve close </a:t>
            </a:r>
            <a:r>
              <a:rPr lang="en-US" sz="1200" i="0" kern="1200" baseline="0" dirty="0" smtClean="0">
                <a:solidFill>
                  <a:schemeClr val="tx1"/>
                </a:solidFill>
                <a:latin typeface="+mn-lt"/>
                <a:ea typeface="+mn-ea"/>
                <a:cs typeface="+mn-cs"/>
              </a:rPr>
              <a:t>events within each home </a:t>
            </a:r>
            <a:r>
              <a:rPr lang="en-US" sz="1200" kern="1200" baseline="0" dirty="0" smtClean="0">
                <a:solidFill>
                  <a:schemeClr val="tx1"/>
                </a:solidFill>
                <a:latin typeface="+mn-lt"/>
                <a:ea typeface="+mn-ea"/>
                <a:cs typeface="+mn-cs"/>
              </a:rPr>
              <a:t>as well as the aggregate 97.9% accuracy of fixture-level classification.</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Many homes resulted in 100% open and close fixture classification.</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worst performing house, H10, was due to noise from the eleven cabins that share the same supply line at the resort.</a:t>
            </a:r>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pPr/>
              <a:t>103</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This figure shows the accuracy of fixture-level identification of </a:t>
            </a:r>
            <a:r>
              <a:rPr lang="en-US" sz="1200" i="1" kern="1200" baseline="0" dirty="0" smtClean="0">
                <a:solidFill>
                  <a:schemeClr val="tx1"/>
                </a:solidFill>
                <a:latin typeface="+mn-lt"/>
                <a:ea typeface="+mn-ea"/>
                <a:cs typeface="+mn-cs"/>
              </a:rPr>
              <a:t>valve open and valve close </a:t>
            </a:r>
            <a:r>
              <a:rPr lang="en-US" sz="1200" i="0" kern="1200" baseline="0" dirty="0" smtClean="0">
                <a:solidFill>
                  <a:schemeClr val="tx1"/>
                </a:solidFill>
                <a:latin typeface="+mn-lt"/>
                <a:ea typeface="+mn-ea"/>
                <a:cs typeface="+mn-cs"/>
              </a:rPr>
              <a:t>events within each home </a:t>
            </a:r>
            <a:r>
              <a:rPr lang="en-US" sz="1200" kern="1200" baseline="0" dirty="0" smtClean="0">
                <a:solidFill>
                  <a:schemeClr val="tx1"/>
                </a:solidFill>
                <a:latin typeface="+mn-lt"/>
                <a:ea typeface="+mn-ea"/>
                <a:cs typeface="+mn-cs"/>
              </a:rPr>
              <a:t>as well as the aggregate 97.9% accuracy of fixture-level classification.</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Many homes resulted in 100% open and close fixture classification.</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worst performing house, H10, was due to noise from the eleven cabins that share the same supply line at the resort.</a:t>
            </a:r>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pPr/>
              <a:t>104</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graph shows</a:t>
            </a:r>
            <a:r>
              <a:rPr lang="en-US" baseline="0" dirty="0" smtClean="0"/>
              <a:t> the same data as before but categorized by fixture. Again, nearly all fixtures are above 95% or better. </a:t>
            </a:r>
          </a:p>
          <a:p>
            <a:endParaRPr lang="en-US" baseline="0" dirty="0" smtClean="0"/>
          </a:p>
          <a:p>
            <a:r>
              <a:rPr lang="en-US" baseline="0" dirty="0" smtClean="0"/>
              <a:t>Here, the worst performer is the hot water valve in showers at 89%--although this is still pretty good, we’re not sure why this is and it warrants further investigation.</a:t>
            </a:r>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pPr/>
              <a:t>105</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cold water supply branches to the individual water fixtures (e.g., toilets/sinks/showers) and into the water heater.</a:t>
            </a:r>
          </a:p>
          <a:p>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The plumbing system forms a closed loop pressure system with water held at a relatively stable pressure throughout the piping.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This is why, when you open a faucet, water immediately flows out.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solidFill>
                  <a:prstClr val="black"/>
                </a:solidFill>
              </a:rPr>
              <a:pPr/>
              <a:t>111</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Vehicle Activated Speed</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In Britain, the VAS signs cost upwards of 90% less to operate annually than speed cameras while preventing more accidents</a:t>
            </a:r>
          </a:p>
          <a:p>
            <a:r>
              <a:rPr lang="en-US" sz="1200" kern="1200" baseline="0" dirty="0" smtClean="0">
                <a:solidFill>
                  <a:schemeClr val="tx1"/>
                </a:solidFill>
                <a:latin typeface="+mn-lt"/>
                <a:ea typeface="+mn-ea"/>
                <a:cs typeface="+mn-cs"/>
              </a:rPr>
              <a:t>Sutherland, 2008</a:t>
            </a:r>
          </a:p>
        </p:txBody>
      </p:sp>
      <p:sp>
        <p:nvSpPr>
          <p:cNvPr id="4" name="Slide Number Placeholder 3"/>
          <p:cNvSpPr>
            <a:spLocks noGrp="1"/>
          </p:cNvSpPr>
          <p:nvPr>
            <p:ph type="sldNum" sz="quarter" idx="10"/>
          </p:nvPr>
        </p:nvSpPr>
        <p:spPr/>
        <p:txBody>
          <a:bodyPr/>
          <a:lstStyle/>
          <a:p>
            <a:fld id="{5B0448B0-57E8-4D25-B756-AB4E54E8931F}" type="slidenum">
              <a:rPr lang="en-US" smtClean="0"/>
              <a:pPr/>
              <a:t>8</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A6A6D27-67AC-4F34-85E9-AE7422F48355}" type="slidenum">
              <a:rPr lang="en-US" smtClean="0"/>
              <a:pPr/>
              <a:t>123</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A6A6D27-67AC-4F34-85E9-AE7422F48355}" type="slidenum">
              <a:rPr lang="en-US" smtClean="0">
                <a:solidFill>
                  <a:prstClr val="black"/>
                </a:solidFill>
              </a:rPr>
              <a:pPr/>
              <a:t>125</a:t>
            </a:fld>
            <a:endParaRPr lang="en-US">
              <a:solidFill>
                <a:prstClr val="black"/>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A6A6D27-67AC-4F34-85E9-AE7422F48355}" type="slidenum">
              <a:rPr lang="en-US" smtClean="0">
                <a:solidFill>
                  <a:prstClr val="black"/>
                </a:solidFill>
              </a:rPr>
              <a:pPr/>
              <a:t>128</a:t>
            </a:fld>
            <a:endParaRPr lang="en-US">
              <a:solidFill>
                <a:prstClr val="black"/>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A6A6D27-67AC-4F34-85E9-AE7422F48355}" type="slidenum">
              <a:rPr lang="en-US" smtClean="0">
                <a:solidFill>
                  <a:prstClr val="black"/>
                </a:solidFill>
              </a:rPr>
              <a:pPr/>
              <a:t>129</a:t>
            </a:fld>
            <a:endParaRPr lang="en-US">
              <a:solidFill>
                <a:prstClr val="black"/>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A6A6D27-67AC-4F34-85E9-AE7422F48355}" type="slidenum">
              <a:rPr lang="en-US" smtClean="0"/>
              <a:pPr/>
              <a:t>130</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A6A6D27-67AC-4F34-85E9-AE7422F48355}" type="slidenum">
              <a:rPr lang="en-US" smtClean="0"/>
              <a:pPr/>
              <a:t>131</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cold water supply branches to the individual water fixtures (e.g., toilets/sinks/showers) and into the water heater.</a:t>
            </a:r>
          </a:p>
          <a:p>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The plumbing system forms a closed loop pressure system with water held at a relatively stable pressure throughout the piping.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This is why, when you open a faucet, water immediately flows out.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8B764D7-AFE2-482D-A449-9DE45B5E10AB}" type="slidenum">
              <a:rPr lang="en-US" smtClean="0">
                <a:solidFill>
                  <a:prstClr val="black"/>
                </a:solidFill>
              </a:rPr>
              <a:pPr/>
              <a:t>136</a:t>
            </a:fld>
            <a:endParaRPr lang="en-US">
              <a:solidFill>
                <a:prstClr val="black"/>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Although energy usage and measurement has lately received a great deal of attention in the HCI and </a:t>
            </a:r>
            <a:r>
              <a:rPr lang="en-US" sz="1200" b="0" kern="1200" baseline="0" dirty="0" err="1" smtClean="0">
                <a:solidFill>
                  <a:schemeClr val="tx1"/>
                </a:solidFill>
                <a:latin typeface="+mn-lt"/>
                <a:ea typeface="+mn-ea"/>
                <a:cs typeface="+mn-cs"/>
              </a:rPr>
              <a:t>UbiComp</a:t>
            </a:r>
            <a:r>
              <a:rPr lang="en-US" sz="1200" b="0" kern="1200" baseline="0" dirty="0" smtClean="0">
                <a:solidFill>
                  <a:schemeClr val="tx1"/>
                </a:solidFill>
                <a:latin typeface="+mn-lt"/>
                <a:ea typeface="+mn-ea"/>
                <a:cs typeface="+mn-cs"/>
              </a:rPr>
              <a:t> communities, water has not.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And yet, the United Nations predicts that water will be the dominating issue over the next 20 years.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And, as you can tell from this map, this is a problem that affects every continent on earth including the US.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By 2025, more than 2.8 billion people living in 48 countries will face water shortages.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Environmental  water  stress  </a:t>
            </a:r>
            <a:r>
              <a:rPr lang="en-US" sz="1200" kern="1200" baseline="0" dirty="0" smtClean="0">
                <a:solidFill>
                  <a:schemeClr val="tx1"/>
                </a:solidFill>
                <a:latin typeface="+mn-lt"/>
                <a:ea typeface="+mn-ea"/>
                <a:cs typeface="+mn-cs"/>
              </a:rPr>
              <a:t>is  assessed  as  the  percentage  of  available  water  resources </a:t>
            </a:r>
          </a:p>
          <a:p>
            <a:r>
              <a:rPr lang="en-US" sz="1200" kern="1200" baseline="0" dirty="0" smtClean="0">
                <a:solidFill>
                  <a:schemeClr val="tx1"/>
                </a:solidFill>
                <a:latin typeface="+mn-lt"/>
                <a:ea typeface="+mn-ea"/>
                <a:cs typeface="+mn-cs"/>
              </a:rPr>
              <a:t>currently  abstracted  compared  to  environmental  water  requirements.  Environmental  water </a:t>
            </a:r>
          </a:p>
          <a:p>
            <a:r>
              <a:rPr lang="en-US" sz="1200" kern="1200" baseline="0" dirty="0" smtClean="0">
                <a:solidFill>
                  <a:schemeClr val="tx1"/>
                </a:solidFill>
                <a:latin typeface="+mn-lt"/>
                <a:ea typeface="+mn-ea"/>
                <a:cs typeface="+mn-cs"/>
              </a:rPr>
              <a:t>requirements  are  defined  as  the  volume  of  water  needed  by  a  river  to maintain  key  ecosystem</a:t>
            </a:r>
          </a:p>
          <a:p>
            <a:r>
              <a:rPr lang="en-US" sz="1200" kern="1200" baseline="0" dirty="0" smtClean="0">
                <a:solidFill>
                  <a:schemeClr val="tx1"/>
                </a:solidFill>
                <a:latin typeface="+mn-lt"/>
                <a:ea typeface="+mn-ea"/>
                <a:cs typeface="+mn-cs"/>
              </a:rPr>
              <a:t>functions and biodiversity. This is expressed as a % of the </a:t>
            </a:r>
            <a:r>
              <a:rPr lang="en-US" sz="1200" kern="1200" baseline="0" dirty="0" err="1" smtClean="0">
                <a:solidFill>
                  <a:schemeClr val="tx1"/>
                </a:solidFill>
                <a:latin typeface="+mn-lt"/>
                <a:ea typeface="+mn-ea"/>
                <a:cs typeface="+mn-cs"/>
              </a:rPr>
              <a:t>naturalised</a:t>
            </a:r>
            <a:r>
              <a:rPr lang="en-US" sz="1200" kern="1200" baseline="0" dirty="0" smtClean="0">
                <a:solidFill>
                  <a:schemeClr val="tx1"/>
                </a:solidFill>
                <a:latin typeface="+mn-lt"/>
                <a:ea typeface="+mn-ea"/>
                <a:cs typeface="+mn-cs"/>
              </a:rPr>
              <a:t> flow of a river, and can vary </a:t>
            </a:r>
          </a:p>
          <a:p>
            <a:r>
              <a:rPr lang="en-US" sz="1200" kern="1200" baseline="0" dirty="0" smtClean="0">
                <a:solidFill>
                  <a:schemeClr val="tx1"/>
                </a:solidFill>
                <a:latin typeface="+mn-lt"/>
                <a:ea typeface="+mn-ea"/>
                <a:cs typeface="+mn-cs"/>
              </a:rPr>
              <a:t>under  different  conditions,  notably  between  arid  and  non-arid  river  systems.  In  Figure  2  the  red </a:t>
            </a:r>
          </a:p>
          <a:p>
            <a:r>
              <a:rPr lang="en-US" sz="1200" kern="1200" baseline="0" dirty="0" smtClean="0">
                <a:solidFill>
                  <a:schemeClr val="tx1"/>
                </a:solidFill>
                <a:latin typeface="+mn-lt"/>
                <a:ea typeface="+mn-ea"/>
                <a:cs typeface="+mn-cs"/>
              </a:rPr>
              <a:t>depicts the systems under the highest environmental water stress.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11E5671-4418-4830-BFD5-1931A095E609}" type="slidenum">
              <a:rPr lang="en-US" smtClean="0"/>
              <a:pPr/>
              <a:t>138</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Already, cities are going to unprecedented lengths to provide their residents with water.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For example, in April of last year, Barcelona, Spain took the unprecedented step of importing water by ship from neighboring nations at a cost of $35 million a month (Crawford, 2008).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Nearly 23m </a:t>
            </a:r>
            <a:r>
              <a:rPr lang="en-US" sz="1200" b="0" i="0" kern="1200" dirty="0" err="1" smtClean="0">
                <a:solidFill>
                  <a:schemeClr val="tx1"/>
                </a:solidFill>
                <a:latin typeface="+mn-lt"/>
                <a:ea typeface="+mn-ea"/>
                <a:cs typeface="+mn-cs"/>
              </a:rPr>
              <a:t>litres</a:t>
            </a:r>
            <a:r>
              <a:rPr lang="en-US" sz="1200" b="0" i="0" kern="1200" dirty="0" smtClean="0">
                <a:solidFill>
                  <a:schemeClr val="tx1"/>
                </a:solidFill>
                <a:latin typeface="+mn-lt"/>
                <a:ea typeface="+mn-ea"/>
                <a:cs typeface="+mn-cs"/>
              </a:rPr>
              <a:t> of drinking water - enough for 180,000 people for a day</a:t>
            </a:r>
            <a:endParaRPr lang="en-US" sz="1200"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11E5671-4418-4830-BFD5-1931A095E609}" type="slidenum">
              <a:rPr lang="en-US" smtClean="0"/>
              <a:pPr/>
              <a:t>139</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The US is not immune from such problems either. According to US government estimates, 36 states will face serious water shortages in the next five years (EPA, 2008).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Lake Mead, which supplies 90% of Las Vegas’ water, is estimated to drop below existing intake pipes by 2012 (</a:t>
            </a:r>
            <a:r>
              <a:rPr lang="en-US" sz="1200" kern="1200" baseline="0" dirty="0" err="1" smtClean="0">
                <a:solidFill>
                  <a:schemeClr val="tx1"/>
                </a:solidFill>
                <a:latin typeface="+mn-lt"/>
                <a:ea typeface="+mn-ea"/>
                <a:cs typeface="+mn-cs"/>
              </a:rPr>
              <a:t>Lippert</a:t>
            </a:r>
            <a:r>
              <a:rPr lang="en-US" sz="1200" kern="1200" baseline="0" dirty="0" smtClean="0">
                <a:solidFill>
                  <a:schemeClr val="tx1"/>
                </a:solidFill>
                <a:latin typeface="+mn-lt"/>
                <a:ea typeface="+mn-ea"/>
                <a:cs typeface="+mn-cs"/>
              </a:rPr>
              <a:t> and </a:t>
            </a:r>
            <a:r>
              <a:rPr lang="en-US" sz="1200" kern="1200" baseline="0" dirty="0" err="1" smtClean="0">
                <a:solidFill>
                  <a:schemeClr val="tx1"/>
                </a:solidFill>
                <a:latin typeface="+mn-lt"/>
                <a:ea typeface="+mn-ea"/>
                <a:cs typeface="+mn-cs"/>
              </a:rPr>
              <a:t>Efstathiou</a:t>
            </a:r>
            <a:r>
              <a:rPr lang="en-US" sz="1200" kern="1200" baseline="0" dirty="0" smtClean="0">
                <a:solidFill>
                  <a:schemeClr val="tx1"/>
                </a:solidFill>
                <a:latin typeface="+mn-lt"/>
                <a:ea typeface="+mn-ea"/>
                <a:cs typeface="+mn-cs"/>
              </a:rPr>
              <a:t>, 2009). </a:t>
            </a:r>
            <a:endParaRPr lang="en-US" sz="1200" b="0" kern="1200" baseline="0" dirty="0" smtClean="0">
              <a:solidFill>
                <a:srgbClr val="FF0000"/>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latin typeface="+mn-lt"/>
                <a:ea typeface="+mn-ea"/>
                <a:cs typeface="+mn-cs"/>
              </a:rPr>
              <a:t>The city of </a:t>
            </a:r>
            <a:r>
              <a:rPr lang="en-US" sz="1200" b="0" i="0" kern="1200" dirty="0" smtClean="0">
                <a:solidFill>
                  <a:schemeClr val="tx1"/>
                </a:solidFill>
                <a:latin typeface="+mn-lt"/>
                <a:ea typeface="+mn-ea"/>
                <a:cs typeface="+mn-cs"/>
              </a:rPr>
              <a:t>Las Vegas is paying people to remove</a:t>
            </a:r>
            <a:r>
              <a:rPr lang="en-US" sz="1200" b="0" i="0" kern="1200" baseline="0" dirty="0" smtClean="0">
                <a:solidFill>
                  <a:schemeClr val="tx1"/>
                </a:solidFill>
                <a:latin typeface="+mn-lt"/>
                <a:ea typeface="+mn-ea"/>
                <a:cs typeface="+mn-cs"/>
              </a:rPr>
              <a:t> their lawns at </a:t>
            </a:r>
            <a:r>
              <a:rPr lang="en-US" sz="1200" b="0" i="0" kern="1200" dirty="0" smtClean="0">
                <a:solidFill>
                  <a:schemeClr val="tx1"/>
                </a:solidFill>
                <a:latin typeface="+mn-lt"/>
                <a:ea typeface="+mn-ea"/>
                <a:cs typeface="+mn-cs"/>
              </a:rPr>
              <a:t>$1.50 per square foot of lawn replaced with desert-friendly plants for a maximum of $300,000 per year in rebates. (</a:t>
            </a:r>
            <a:r>
              <a:rPr lang="en-US" dirty="0" smtClean="0">
                <a:hlinkClick r:id="rId3"/>
              </a:rPr>
              <a:t>http://www.greenbiz.com/print/35667</a:t>
            </a: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Many utilities invest millions of dollars into conservation programs meant to educate</a:t>
            </a:r>
            <a:r>
              <a:rPr lang="en-US" baseline="0" dirty="0" smtClean="0"/>
              <a:t> their customers about water and cost savings.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rgbClr val="FF0000"/>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11E5671-4418-4830-BFD5-1931A095E609}" type="slidenum">
              <a:rPr lang="en-US" smtClean="0"/>
              <a:pPr/>
              <a:t>140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latin typeface="+mn-lt"/>
                <a:ea typeface="+mn-ea"/>
                <a:cs typeface="+mn-cs"/>
              </a:rPr>
              <a:t>Vehicle Activated Speed</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In Britain, the VAS signs cost upwards of 90% less to operate annually than speed cameras while preventing more accidents</a:t>
            </a:r>
          </a:p>
          <a:p>
            <a:r>
              <a:rPr lang="en-US" sz="1200" kern="1200" baseline="0" dirty="0" smtClean="0">
                <a:solidFill>
                  <a:schemeClr val="tx1"/>
                </a:solidFill>
                <a:latin typeface="+mn-lt"/>
                <a:ea typeface="+mn-ea"/>
                <a:cs typeface="+mn-cs"/>
              </a:rPr>
              <a:t>Sutherland, 2008</a:t>
            </a:r>
          </a:p>
          <a:p>
            <a:endParaRPr lang="en-US" dirty="0"/>
          </a:p>
        </p:txBody>
      </p:sp>
      <p:sp>
        <p:nvSpPr>
          <p:cNvPr id="4" name="Slide Number Placeholder 3"/>
          <p:cNvSpPr>
            <a:spLocks noGrp="1"/>
          </p:cNvSpPr>
          <p:nvPr>
            <p:ph type="sldNum" sz="quarter" idx="10"/>
          </p:nvPr>
        </p:nvSpPr>
        <p:spPr/>
        <p:txBody>
          <a:bodyPr/>
          <a:lstStyle/>
          <a:p>
            <a:fld id="{5B0448B0-57E8-4D25-B756-AB4E54E8931F}" type="slidenum">
              <a:rPr lang="en-US" smtClean="0"/>
              <a:pPr/>
              <a:t>9</a:t>
            </a:fld>
            <a:endParaRPr lang="en-US"/>
          </a:p>
        </p:txBody>
      </p:sp>
    </p:spTree>
    <p:extLst>
      <p:ext uri="{BB962C8B-B14F-4D97-AF65-F5344CB8AC3E}">
        <p14:creationId xmlns:p14="http://schemas.microsoft.com/office/powerpoint/2010/main" val="108459925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One of the best-established findings in psychology is the positive effect that information feedback can have on performance (Becker, 1978). </a:t>
            </a:r>
            <a:r>
              <a:rPr lang="en-US" sz="1200" kern="1200" baseline="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low-level feedback</a:t>
            </a:r>
            <a:r>
              <a:rPr lang="en-US" sz="1200" kern="1200" dirty="0" smtClean="0">
                <a:solidFill>
                  <a:schemeClr val="tx1"/>
                </a:solidFill>
                <a:latin typeface="+mn-lt"/>
                <a:ea typeface="+mn-ea"/>
                <a:cs typeface="+mn-cs"/>
              </a:rPr>
              <a:t> can provide explicit detail about how to change or improve specific behavior,</a:t>
            </a:r>
            <a:r>
              <a:rPr lang="en-US" sz="1200" kern="1200" baseline="0" dirty="0" smtClean="0">
                <a:solidFill>
                  <a:schemeClr val="tx1"/>
                </a:solidFill>
                <a:latin typeface="+mn-lt"/>
                <a:ea typeface="+mn-ea"/>
                <a:cs typeface="+mn-cs"/>
              </a:rPr>
              <a:t> e.g., which answers I got wrong on a test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high-level feedback</a:t>
            </a:r>
            <a:r>
              <a:rPr lang="en-US" sz="1200" kern="1200" dirty="0" smtClean="0">
                <a:solidFill>
                  <a:schemeClr val="tx1"/>
                </a:solidFill>
                <a:latin typeface="+mn-lt"/>
                <a:ea typeface="+mn-ea"/>
                <a:cs typeface="+mn-cs"/>
              </a:rPr>
              <a:t> can help improve performance by motivating a person to try harder or persist longer at a task,</a:t>
            </a:r>
            <a:r>
              <a:rPr lang="en-US" sz="1200" kern="1200" baseline="0" dirty="0" smtClean="0">
                <a:solidFill>
                  <a:schemeClr val="tx1"/>
                </a:solidFill>
                <a:latin typeface="+mn-lt"/>
                <a:ea typeface="+mn-ea"/>
                <a:cs typeface="+mn-cs"/>
              </a:rPr>
              <a:t> e.g., my current grade in the class</a:t>
            </a:r>
            <a:endParaRPr lang="en-US" sz="1200" kern="120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Becker, L. J. Joint Effect of Feedback and Goal Setting on Performance: A Field Study of Residential Energy Conservation. </a:t>
            </a:r>
            <a:r>
              <a:rPr lang="en-US" sz="1200" i="1" kern="1200" baseline="0" dirty="0" smtClean="0">
                <a:solidFill>
                  <a:schemeClr val="tx1"/>
                </a:solidFill>
                <a:latin typeface="+mn-lt"/>
                <a:ea typeface="+mn-ea"/>
                <a:cs typeface="+mn-cs"/>
              </a:rPr>
              <a:t>J. of Applied Psychology 63. 4(1978), 428-433. </a:t>
            </a:r>
          </a:p>
          <a:p>
            <a:endParaRPr lang="en-US" dirty="0"/>
          </a:p>
        </p:txBody>
      </p:sp>
      <p:sp>
        <p:nvSpPr>
          <p:cNvPr id="4" name="Slide Number Placeholder 3"/>
          <p:cNvSpPr>
            <a:spLocks noGrp="1"/>
          </p:cNvSpPr>
          <p:nvPr>
            <p:ph type="sldNum" sz="quarter" idx="10"/>
          </p:nvPr>
        </p:nvSpPr>
        <p:spPr/>
        <p:txBody>
          <a:bodyPr/>
          <a:lstStyle/>
          <a:p>
            <a:fld id="{311E5671-4418-4830-BFD5-1931A095E609}" type="slidenum">
              <a:rPr lang="en-US" smtClean="0"/>
              <a:pPr/>
              <a:t>141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transient typically last only a few microseconds and consist of a rich spectrum of frequency components, which can range from 10 Hz to 100 kHz. The noise signature of a particular device depends both on the device and the transmission line behavior of the interconnecting power line.</a:t>
            </a:r>
          </a:p>
          <a:p>
            <a:endParaRPr lang="en-US" dirty="0"/>
          </a:p>
        </p:txBody>
      </p:sp>
      <p:sp>
        <p:nvSpPr>
          <p:cNvPr id="4" name="Slide Number Placeholder 3"/>
          <p:cNvSpPr>
            <a:spLocks noGrp="1"/>
          </p:cNvSpPr>
          <p:nvPr>
            <p:ph type="sldNum" sz="quarter" idx="10"/>
          </p:nvPr>
        </p:nvSpPr>
        <p:spPr/>
        <p:txBody>
          <a:bodyPr/>
          <a:lstStyle/>
          <a:p>
            <a:fld id="{619BA4D7-76AC-4531-A5EA-78584758464C}" type="slidenum">
              <a:rPr lang="en-US" smtClean="0"/>
              <a:pPr/>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46" indent="0" algn="ctr">
              <a:buNone/>
              <a:defRPr>
                <a:solidFill>
                  <a:schemeClr val="tx1">
                    <a:tint val="75000"/>
                  </a:schemeClr>
                </a:solidFill>
              </a:defRPr>
            </a:lvl2pPr>
            <a:lvl3pPr marL="913696" indent="0" algn="ctr">
              <a:buNone/>
              <a:defRPr>
                <a:solidFill>
                  <a:schemeClr val="tx1">
                    <a:tint val="75000"/>
                  </a:schemeClr>
                </a:solidFill>
              </a:defRPr>
            </a:lvl3pPr>
            <a:lvl4pPr marL="1370550" indent="0" algn="ctr">
              <a:buNone/>
              <a:defRPr>
                <a:solidFill>
                  <a:schemeClr val="tx1">
                    <a:tint val="75000"/>
                  </a:schemeClr>
                </a:solidFill>
              </a:defRPr>
            </a:lvl4pPr>
            <a:lvl5pPr marL="1827398" indent="0" algn="ctr">
              <a:buNone/>
              <a:defRPr>
                <a:solidFill>
                  <a:schemeClr val="tx1">
                    <a:tint val="75000"/>
                  </a:schemeClr>
                </a:solidFill>
              </a:defRPr>
            </a:lvl5pPr>
            <a:lvl6pPr marL="2284245" indent="0" algn="ctr">
              <a:buNone/>
              <a:defRPr>
                <a:solidFill>
                  <a:schemeClr val="tx1">
                    <a:tint val="75000"/>
                  </a:schemeClr>
                </a:solidFill>
              </a:defRPr>
            </a:lvl6pPr>
            <a:lvl7pPr marL="2741098" indent="0" algn="ctr">
              <a:buNone/>
              <a:defRPr>
                <a:solidFill>
                  <a:schemeClr val="tx1">
                    <a:tint val="75000"/>
                  </a:schemeClr>
                </a:solidFill>
              </a:defRPr>
            </a:lvl7pPr>
            <a:lvl8pPr marL="3197941" indent="0" algn="ctr">
              <a:buNone/>
              <a:defRPr>
                <a:solidFill>
                  <a:schemeClr val="tx1">
                    <a:tint val="75000"/>
                  </a:schemeClr>
                </a:solidFill>
              </a:defRPr>
            </a:lvl8pPr>
            <a:lvl9pPr marL="365479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058431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324973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0960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44020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96901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98438"/>
            <a:ext cx="8229600" cy="795528"/>
          </a:xfrm>
        </p:spPr>
        <p:txBody>
          <a:bodyPr vert="horz" lIns="91440" tIns="45720" rIns="91440" bIns="45720" rtlCol="0" anchor="ctr">
            <a:normAutofit/>
          </a:bodyPr>
          <a:lstStyle>
            <a:lvl1pPr>
              <a:defRPr lang="en-US" sz="4400" kern="1200" dirty="0">
                <a:solidFill>
                  <a:schemeClr val="tx1">
                    <a:lumMod val="50000"/>
                    <a:lumOff val="50000"/>
                  </a:schemeClr>
                </a:solidFill>
                <a:latin typeface="Franklin Gothic Heavy"/>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1095864"/>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163957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084788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069450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4602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287990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5880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019706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719074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857037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142920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157002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318412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964361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1660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846" indent="0" algn="ctr">
              <a:buNone/>
              <a:defRPr>
                <a:solidFill>
                  <a:schemeClr val="tx1">
                    <a:tint val="75000"/>
                  </a:schemeClr>
                </a:solidFill>
              </a:defRPr>
            </a:lvl2pPr>
            <a:lvl3pPr marL="913696" indent="0" algn="ctr">
              <a:buNone/>
              <a:defRPr>
                <a:solidFill>
                  <a:schemeClr val="tx1">
                    <a:tint val="75000"/>
                  </a:schemeClr>
                </a:solidFill>
              </a:defRPr>
            </a:lvl3pPr>
            <a:lvl4pPr marL="1370550" indent="0" algn="ctr">
              <a:buNone/>
              <a:defRPr>
                <a:solidFill>
                  <a:schemeClr val="tx1">
                    <a:tint val="75000"/>
                  </a:schemeClr>
                </a:solidFill>
              </a:defRPr>
            </a:lvl4pPr>
            <a:lvl5pPr marL="1827398" indent="0" algn="ctr">
              <a:buNone/>
              <a:defRPr>
                <a:solidFill>
                  <a:schemeClr val="tx1">
                    <a:tint val="75000"/>
                  </a:schemeClr>
                </a:solidFill>
              </a:defRPr>
            </a:lvl5pPr>
            <a:lvl6pPr marL="2284245" indent="0" algn="ctr">
              <a:buNone/>
              <a:defRPr>
                <a:solidFill>
                  <a:schemeClr val="tx1">
                    <a:tint val="75000"/>
                  </a:schemeClr>
                </a:solidFill>
              </a:defRPr>
            </a:lvl6pPr>
            <a:lvl7pPr marL="2741098" indent="0" algn="ctr">
              <a:buNone/>
              <a:defRPr>
                <a:solidFill>
                  <a:schemeClr val="tx1">
                    <a:tint val="75000"/>
                  </a:schemeClr>
                </a:solidFill>
              </a:defRPr>
            </a:lvl7pPr>
            <a:lvl8pPr marL="3197941" indent="0" algn="ctr">
              <a:buNone/>
              <a:defRPr>
                <a:solidFill>
                  <a:schemeClr val="tx1">
                    <a:tint val="75000"/>
                  </a:schemeClr>
                </a:solidFill>
              </a:defRPr>
            </a:lvl8pPr>
            <a:lvl9pPr marL="365479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331276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86418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63133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730751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82097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49524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589783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832908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494672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522194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6468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075034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52274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975395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260618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536250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237915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182780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100115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535586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359269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36419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solidFill>
                  <a:schemeClr val="tx1">
                    <a:tint val="75000"/>
                  </a:schemeClr>
                </a:solidFill>
              </a:defRPr>
            </a:lvl1pPr>
            <a:lvl2pPr marL="456846" indent="0">
              <a:buNone/>
              <a:defRPr sz="1800">
                <a:solidFill>
                  <a:schemeClr val="tx1">
                    <a:tint val="75000"/>
                  </a:schemeClr>
                </a:solidFill>
              </a:defRPr>
            </a:lvl2pPr>
            <a:lvl3pPr marL="913696" indent="0">
              <a:buNone/>
              <a:defRPr sz="1600">
                <a:solidFill>
                  <a:schemeClr val="tx1">
                    <a:tint val="75000"/>
                  </a:schemeClr>
                </a:solidFill>
              </a:defRPr>
            </a:lvl3pPr>
            <a:lvl4pPr marL="1370550" indent="0">
              <a:buNone/>
              <a:defRPr sz="1400">
                <a:solidFill>
                  <a:schemeClr val="tx1">
                    <a:tint val="75000"/>
                  </a:schemeClr>
                </a:solidFill>
              </a:defRPr>
            </a:lvl4pPr>
            <a:lvl5pPr marL="1827398" indent="0">
              <a:buNone/>
              <a:defRPr sz="1400">
                <a:solidFill>
                  <a:schemeClr val="tx1">
                    <a:tint val="75000"/>
                  </a:schemeClr>
                </a:solidFill>
              </a:defRPr>
            </a:lvl5pPr>
            <a:lvl6pPr marL="2284245" indent="0">
              <a:buNone/>
              <a:defRPr sz="1400">
                <a:solidFill>
                  <a:schemeClr val="tx1">
                    <a:tint val="75000"/>
                  </a:schemeClr>
                </a:solidFill>
              </a:defRPr>
            </a:lvl6pPr>
            <a:lvl7pPr marL="2741098" indent="0">
              <a:buNone/>
              <a:defRPr sz="1400">
                <a:solidFill>
                  <a:schemeClr val="tx1">
                    <a:tint val="75000"/>
                  </a:schemeClr>
                </a:solidFill>
              </a:defRPr>
            </a:lvl7pPr>
            <a:lvl8pPr marL="3197941" indent="0">
              <a:buNone/>
              <a:defRPr sz="1400">
                <a:solidFill>
                  <a:schemeClr val="tx1">
                    <a:tint val="75000"/>
                  </a:schemeClr>
                </a:solidFill>
              </a:defRPr>
            </a:lvl8pPr>
            <a:lvl9pPr marL="365479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256890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016092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143801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434173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692808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825374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176028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630223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446543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13481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6672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1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1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429763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60939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997618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917956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812466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9229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45464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96505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5831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0435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11/18/2010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04619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27335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59705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63"/>
            <a:ext cx="6400354" cy="1752451"/>
          </a:xfrm>
        </p:spPr>
        <p:txBody>
          <a:bodyPr/>
          <a:lstStyle>
            <a:lvl1pPr marL="0" indent="0" algn="ctr">
              <a:buNone/>
              <a:defRPr/>
            </a:lvl1pPr>
            <a:lvl2pPr marL="321192" indent="0" algn="ctr">
              <a:buNone/>
              <a:defRPr/>
            </a:lvl2pPr>
            <a:lvl3pPr marL="642387" indent="0" algn="ctr">
              <a:buNone/>
              <a:defRPr/>
            </a:lvl3pPr>
            <a:lvl4pPr marL="963580" indent="0" algn="ctr">
              <a:buNone/>
              <a:defRPr/>
            </a:lvl4pPr>
            <a:lvl5pPr marL="1284776" indent="0" algn="ctr">
              <a:buNone/>
              <a:defRPr/>
            </a:lvl5pPr>
            <a:lvl6pPr marL="1605970" indent="0" algn="ctr">
              <a:buNone/>
              <a:defRPr/>
            </a:lvl6pPr>
            <a:lvl7pPr marL="1927164" indent="0" algn="ctr">
              <a:buNone/>
              <a:defRPr/>
            </a:lvl7pPr>
            <a:lvl8pPr marL="2248361" indent="0" algn="ctr">
              <a:buNone/>
              <a:defRPr/>
            </a:lvl8pPr>
            <a:lvl9pPr marL="2569554"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6683810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7932680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192" indent="0">
              <a:buNone/>
              <a:defRPr sz="1300"/>
            </a:lvl2pPr>
            <a:lvl3pPr marL="642387" indent="0">
              <a:buNone/>
              <a:defRPr sz="1100"/>
            </a:lvl3pPr>
            <a:lvl4pPr marL="963580" indent="0">
              <a:buNone/>
              <a:defRPr sz="1000"/>
            </a:lvl4pPr>
            <a:lvl5pPr marL="1284776" indent="0">
              <a:buNone/>
              <a:defRPr sz="1000"/>
            </a:lvl5pPr>
            <a:lvl6pPr marL="1605970" indent="0">
              <a:buNone/>
              <a:defRPr sz="1000"/>
            </a:lvl6pPr>
            <a:lvl7pPr marL="1927164" indent="0">
              <a:buNone/>
              <a:defRPr sz="1000"/>
            </a:lvl7pPr>
            <a:lvl8pPr marL="2248361" indent="0">
              <a:buNone/>
              <a:defRPr sz="1000"/>
            </a:lvl8pPr>
            <a:lvl9pPr marL="2569554" indent="0">
              <a:buNone/>
              <a:defRPr sz="1000"/>
            </a:lvl9pPr>
          </a:lstStyle>
          <a:p>
            <a:pPr lvl="0"/>
            <a:r>
              <a:rPr lang="en-US" smtClean="0"/>
              <a:t>Click to edit Master text styles</a:t>
            </a:r>
          </a:p>
        </p:txBody>
      </p:sp>
    </p:spTree>
    <p:extLst>
      <p:ext uri="{BB962C8B-B14F-4D97-AF65-F5344CB8AC3E}">
        <p14:creationId xmlns:p14="http://schemas.microsoft.com/office/powerpoint/2010/main" val="4128453980"/>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70"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347639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192" indent="0">
              <a:buNone/>
              <a:defRPr sz="1400" b="1"/>
            </a:lvl2pPr>
            <a:lvl3pPr marL="642387" indent="0">
              <a:buNone/>
              <a:defRPr sz="1300" b="1"/>
            </a:lvl3pPr>
            <a:lvl4pPr marL="963580" indent="0">
              <a:buNone/>
              <a:defRPr sz="1100" b="1"/>
            </a:lvl4pPr>
            <a:lvl5pPr marL="1284776" indent="0">
              <a:buNone/>
              <a:defRPr sz="1100" b="1"/>
            </a:lvl5pPr>
            <a:lvl6pPr marL="1605970" indent="0">
              <a:buNone/>
              <a:defRPr sz="1100" b="1"/>
            </a:lvl6pPr>
            <a:lvl7pPr marL="1927164" indent="0">
              <a:buNone/>
              <a:defRPr sz="1100" b="1"/>
            </a:lvl7pPr>
            <a:lvl8pPr marL="2248361" indent="0">
              <a:buNone/>
              <a:defRPr sz="1100" b="1"/>
            </a:lvl8pPr>
            <a:lvl9pPr marL="2569554"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192" indent="0">
              <a:buNone/>
              <a:defRPr sz="1400" b="1"/>
            </a:lvl2pPr>
            <a:lvl3pPr marL="642387" indent="0">
              <a:buNone/>
              <a:defRPr sz="1300" b="1"/>
            </a:lvl3pPr>
            <a:lvl4pPr marL="963580" indent="0">
              <a:buNone/>
              <a:defRPr sz="1100" b="1"/>
            </a:lvl4pPr>
            <a:lvl5pPr marL="1284776" indent="0">
              <a:buNone/>
              <a:defRPr sz="1100" b="1"/>
            </a:lvl5pPr>
            <a:lvl6pPr marL="1605970" indent="0">
              <a:buNone/>
              <a:defRPr sz="1100" b="1"/>
            </a:lvl6pPr>
            <a:lvl7pPr marL="1927164" indent="0">
              <a:buNone/>
              <a:defRPr sz="1100" b="1"/>
            </a:lvl7pPr>
            <a:lvl8pPr marL="2248361" indent="0">
              <a:buNone/>
              <a:defRPr sz="1100" b="1"/>
            </a:lvl8pPr>
            <a:lvl9pPr marL="2569554"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188016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3099477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195986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solidFill>
                  <a:schemeClr val="tx1">
                    <a:tint val="75000"/>
                  </a:schemeClr>
                </a:solidFill>
              </a:defRPr>
            </a:lvl1pPr>
            <a:lvl2pPr marL="456846" indent="0">
              <a:buNone/>
              <a:defRPr sz="1800">
                <a:solidFill>
                  <a:schemeClr val="tx1">
                    <a:tint val="75000"/>
                  </a:schemeClr>
                </a:solidFill>
              </a:defRPr>
            </a:lvl2pPr>
            <a:lvl3pPr marL="913696" indent="0">
              <a:buNone/>
              <a:defRPr sz="1600">
                <a:solidFill>
                  <a:schemeClr val="tx1">
                    <a:tint val="75000"/>
                  </a:schemeClr>
                </a:solidFill>
              </a:defRPr>
            </a:lvl3pPr>
            <a:lvl4pPr marL="1370550" indent="0">
              <a:buNone/>
              <a:defRPr sz="1400">
                <a:solidFill>
                  <a:schemeClr val="tx1">
                    <a:tint val="75000"/>
                  </a:schemeClr>
                </a:solidFill>
              </a:defRPr>
            </a:lvl4pPr>
            <a:lvl5pPr marL="1827398" indent="0">
              <a:buNone/>
              <a:defRPr sz="1400">
                <a:solidFill>
                  <a:schemeClr val="tx1">
                    <a:tint val="75000"/>
                  </a:schemeClr>
                </a:solidFill>
              </a:defRPr>
            </a:lvl5pPr>
            <a:lvl6pPr marL="2284245" indent="0">
              <a:buNone/>
              <a:defRPr sz="1400">
                <a:solidFill>
                  <a:schemeClr val="tx1">
                    <a:tint val="75000"/>
                  </a:schemeClr>
                </a:solidFill>
              </a:defRPr>
            </a:lvl6pPr>
            <a:lvl7pPr marL="2741098" indent="0">
              <a:buNone/>
              <a:defRPr sz="1400">
                <a:solidFill>
                  <a:schemeClr val="tx1">
                    <a:tint val="75000"/>
                  </a:schemeClr>
                </a:solidFill>
              </a:defRPr>
            </a:lvl7pPr>
            <a:lvl8pPr marL="3197941" indent="0">
              <a:buNone/>
              <a:defRPr sz="1400">
                <a:solidFill>
                  <a:schemeClr val="tx1">
                    <a:tint val="75000"/>
                  </a:schemeClr>
                </a:solidFill>
              </a:defRPr>
            </a:lvl8pPr>
            <a:lvl9pPr marL="365479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11/18/2010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63" y="273489"/>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63" y="1435448"/>
            <a:ext cx="3008189" cy="4690318"/>
          </a:xfrm>
        </p:spPr>
        <p:txBody>
          <a:bodyPr/>
          <a:lstStyle>
            <a:lvl1pPr marL="0" indent="0">
              <a:buNone/>
              <a:defRPr sz="1000"/>
            </a:lvl1pPr>
            <a:lvl2pPr marL="321192" indent="0">
              <a:buNone/>
              <a:defRPr sz="800"/>
            </a:lvl2pPr>
            <a:lvl3pPr marL="642387" indent="0">
              <a:buNone/>
              <a:defRPr sz="700"/>
            </a:lvl3pPr>
            <a:lvl4pPr marL="963580" indent="0">
              <a:buNone/>
              <a:defRPr sz="600"/>
            </a:lvl4pPr>
            <a:lvl5pPr marL="1284776" indent="0">
              <a:buNone/>
              <a:defRPr sz="600"/>
            </a:lvl5pPr>
            <a:lvl6pPr marL="1605970" indent="0">
              <a:buNone/>
              <a:defRPr sz="600"/>
            </a:lvl6pPr>
            <a:lvl7pPr marL="1927164" indent="0">
              <a:buNone/>
              <a:defRPr sz="600"/>
            </a:lvl7pPr>
            <a:lvl8pPr marL="2248361" indent="0">
              <a:buNone/>
              <a:defRPr sz="600"/>
            </a:lvl8pPr>
            <a:lvl9pPr marL="2569554" indent="0">
              <a:buNone/>
              <a:defRPr sz="600"/>
            </a:lvl9pPr>
          </a:lstStyle>
          <a:p>
            <a:pPr lvl="0"/>
            <a:r>
              <a:rPr lang="en-US" smtClean="0"/>
              <a:t>Click to edit Master text styles</a:t>
            </a:r>
          </a:p>
        </p:txBody>
      </p:sp>
    </p:spTree>
    <p:extLst>
      <p:ext uri="{BB962C8B-B14F-4D97-AF65-F5344CB8AC3E}">
        <p14:creationId xmlns:p14="http://schemas.microsoft.com/office/powerpoint/2010/main" val="185988224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51" y="4800824"/>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51" y="612800"/>
            <a:ext cx="5486177" cy="4114354"/>
          </a:xfrm>
        </p:spPr>
        <p:txBody>
          <a:bodyPr/>
          <a:lstStyle>
            <a:lvl1pPr marL="0" indent="0">
              <a:buNone/>
              <a:defRPr sz="2200"/>
            </a:lvl1pPr>
            <a:lvl2pPr marL="321192" indent="0">
              <a:buNone/>
              <a:defRPr sz="2000"/>
            </a:lvl2pPr>
            <a:lvl3pPr marL="642387" indent="0">
              <a:buNone/>
              <a:defRPr sz="1700"/>
            </a:lvl3pPr>
            <a:lvl4pPr marL="963580" indent="0">
              <a:buNone/>
              <a:defRPr sz="1400"/>
            </a:lvl4pPr>
            <a:lvl5pPr marL="1284776" indent="0">
              <a:buNone/>
              <a:defRPr sz="1400"/>
            </a:lvl5pPr>
            <a:lvl6pPr marL="1605970" indent="0">
              <a:buNone/>
              <a:defRPr sz="1400"/>
            </a:lvl6pPr>
            <a:lvl7pPr marL="1927164" indent="0">
              <a:buNone/>
              <a:defRPr sz="1400"/>
            </a:lvl7pPr>
            <a:lvl8pPr marL="2248361" indent="0">
              <a:buNone/>
              <a:defRPr sz="1400"/>
            </a:lvl8pPr>
            <a:lvl9pPr marL="2569554" indent="0">
              <a:buNone/>
              <a:defRPr sz="1400"/>
            </a:lvl9pPr>
          </a:lstStyle>
          <a:p>
            <a:endParaRPr lang="en-US"/>
          </a:p>
        </p:txBody>
      </p:sp>
      <p:sp>
        <p:nvSpPr>
          <p:cNvPr id="4" name="Text Placeholder 3"/>
          <p:cNvSpPr>
            <a:spLocks noGrp="1"/>
          </p:cNvSpPr>
          <p:nvPr>
            <p:ph type="body" sz="half" idx="2"/>
          </p:nvPr>
        </p:nvSpPr>
        <p:spPr>
          <a:xfrm>
            <a:off x="1792651" y="5367860"/>
            <a:ext cx="5486177" cy="804788"/>
          </a:xfrm>
        </p:spPr>
        <p:txBody>
          <a:bodyPr/>
          <a:lstStyle>
            <a:lvl1pPr marL="0" indent="0">
              <a:buNone/>
              <a:defRPr sz="1000"/>
            </a:lvl1pPr>
            <a:lvl2pPr marL="321192" indent="0">
              <a:buNone/>
              <a:defRPr sz="800"/>
            </a:lvl2pPr>
            <a:lvl3pPr marL="642387" indent="0">
              <a:buNone/>
              <a:defRPr sz="700"/>
            </a:lvl3pPr>
            <a:lvl4pPr marL="963580" indent="0">
              <a:buNone/>
              <a:defRPr sz="600"/>
            </a:lvl4pPr>
            <a:lvl5pPr marL="1284776" indent="0">
              <a:buNone/>
              <a:defRPr sz="600"/>
            </a:lvl5pPr>
            <a:lvl6pPr marL="1605970" indent="0">
              <a:buNone/>
              <a:defRPr sz="600"/>
            </a:lvl6pPr>
            <a:lvl7pPr marL="1927164" indent="0">
              <a:buNone/>
              <a:defRPr sz="600"/>
            </a:lvl7pPr>
            <a:lvl8pPr marL="2248361" indent="0">
              <a:buNone/>
              <a:defRPr sz="600"/>
            </a:lvl8pPr>
            <a:lvl9pPr marL="2569554" indent="0">
              <a:buNone/>
              <a:defRPr sz="600"/>
            </a:lvl9pPr>
          </a:lstStyle>
          <a:p>
            <a:pPr lvl="0"/>
            <a:r>
              <a:rPr lang="en-US" smtClean="0"/>
              <a:t>Click to edit Master text styles</a:t>
            </a:r>
          </a:p>
        </p:txBody>
      </p:sp>
    </p:spTree>
    <p:extLst>
      <p:ext uri="{BB962C8B-B14F-4D97-AF65-F5344CB8AC3E}">
        <p14:creationId xmlns:p14="http://schemas.microsoft.com/office/powerpoint/2010/main" val="145438587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103634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151930"/>
            <a:ext cx="1839516" cy="317896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85" y="1151930"/>
            <a:ext cx="5411391" cy="31789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057742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61"/>
            <a:ext cx="6400354" cy="1752451"/>
          </a:xfrm>
        </p:spPr>
        <p:txBody>
          <a:bodyPr/>
          <a:lstStyle>
            <a:lvl1pPr marL="0" indent="0" algn="ctr">
              <a:buNone/>
              <a:defRPr/>
            </a:lvl1pPr>
            <a:lvl2pPr marL="321225" indent="0" algn="ctr">
              <a:buNone/>
              <a:defRPr/>
            </a:lvl2pPr>
            <a:lvl3pPr marL="642453" indent="0" algn="ctr">
              <a:buNone/>
              <a:defRPr/>
            </a:lvl3pPr>
            <a:lvl4pPr marL="963678" indent="0" algn="ctr">
              <a:buNone/>
              <a:defRPr/>
            </a:lvl4pPr>
            <a:lvl5pPr marL="1284908" indent="0" algn="ctr">
              <a:buNone/>
              <a:defRPr/>
            </a:lvl5pPr>
            <a:lvl6pPr marL="1606134" indent="0" algn="ctr">
              <a:buNone/>
              <a:defRPr/>
            </a:lvl6pPr>
            <a:lvl7pPr marL="1927362" indent="0" algn="ctr">
              <a:buNone/>
              <a:defRPr/>
            </a:lvl7pPr>
            <a:lvl8pPr marL="2248591" indent="0" algn="ctr">
              <a:buNone/>
              <a:defRPr/>
            </a:lvl8pPr>
            <a:lvl9pPr marL="2569817"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77174909"/>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1375916"/>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225" indent="0">
              <a:buNone/>
              <a:defRPr sz="1300"/>
            </a:lvl2pPr>
            <a:lvl3pPr marL="642453" indent="0">
              <a:buNone/>
              <a:defRPr sz="1100"/>
            </a:lvl3pPr>
            <a:lvl4pPr marL="963678" indent="0">
              <a:buNone/>
              <a:defRPr sz="1000"/>
            </a:lvl4pPr>
            <a:lvl5pPr marL="1284908" indent="0">
              <a:buNone/>
              <a:defRPr sz="1000"/>
            </a:lvl5pPr>
            <a:lvl6pPr marL="1606134" indent="0">
              <a:buNone/>
              <a:defRPr sz="1000"/>
            </a:lvl6pPr>
            <a:lvl7pPr marL="1927362" indent="0">
              <a:buNone/>
              <a:defRPr sz="1000"/>
            </a:lvl7pPr>
            <a:lvl8pPr marL="2248591" indent="0">
              <a:buNone/>
              <a:defRPr sz="1000"/>
            </a:lvl8pPr>
            <a:lvl9pPr marL="2569817" indent="0">
              <a:buNone/>
              <a:defRPr sz="1000"/>
            </a:lvl9pPr>
          </a:lstStyle>
          <a:p>
            <a:pPr lvl="0"/>
            <a:r>
              <a:rPr lang="en-US" smtClean="0"/>
              <a:t>Click to edit Master text styles</a:t>
            </a:r>
          </a:p>
        </p:txBody>
      </p:sp>
    </p:spTree>
    <p:extLst>
      <p:ext uri="{BB962C8B-B14F-4D97-AF65-F5344CB8AC3E}">
        <p14:creationId xmlns:p14="http://schemas.microsoft.com/office/powerpoint/2010/main" val="165965759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70"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9456833"/>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225" indent="0">
              <a:buNone/>
              <a:defRPr sz="1400" b="1"/>
            </a:lvl2pPr>
            <a:lvl3pPr marL="642453" indent="0">
              <a:buNone/>
              <a:defRPr sz="1300" b="1"/>
            </a:lvl3pPr>
            <a:lvl4pPr marL="963678" indent="0">
              <a:buNone/>
              <a:defRPr sz="1100" b="1"/>
            </a:lvl4pPr>
            <a:lvl5pPr marL="1284908" indent="0">
              <a:buNone/>
              <a:defRPr sz="1100" b="1"/>
            </a:lvl5pPr>
            <a:lvl6pPr marL="1606134" indent="0">
              <a:buNone/>
              <a:defRPr sz="1100" b="1"/>
            </a:lvl6pPr>
            <a:lvl7pPr marL="1927362" indent="0">
              <a:buNone/>
              <a:defRPr sz="1100" b="1"/>
            </a:lvl7pPr>
            <a:lvl8pPr marL="2248591" indent="0">
              <a:buNone/>
              <a:defRPr sz="1100" b="1"/>
            </a:lvl8pPr>
            <a:lvl9pPr marL="2569817"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225" indent="0">
              <a:buNone/>
              <a:defRPr sz="1400" b="1"/>
            </a:lvl2pPr>
            <a:lvl3pPr marL="642453" indent="0">
              <a:buNone/>
              <a:defRPr sz="1300" b="1"/>
            </a:lvl3pPr>
            <a:lvl4pPr marL="963678" indent="0">
              <a:buNone/>
              <a:defRPr sz="1100" b="1"/>
            </a:lvl4pPr>
            <a:lvl5pPr marL="1284908" indent="0">
              <a:buNone/>
              <a:defRPr sz="1100" b="1"/>
            </a:lvl5pPr>
            <a:lvl6pPr marL="1606134" indent="0">
              <a:buNone/>
              <a:defRPr sz="1100" b="1"/>
            </a:lvl6pPr>
            <a:lvl7pPr marL="1927362" indent="0">
              <a:buNone/>
              <a:defRPr sz="1100" b="1"/>
            </a:lvl7pPr>
            <a:lvl8pPr marL="2248591" indent="0">
              <a:buNone/>
              <a:defRPr sz="1100" b="1"/>
            </a:lvl8pPr>
            <a:lvl9pPr marL="2569817"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5107823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3793545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1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1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11/18/2010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857638"/>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61" y="273487"/>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61" y="1435448"/>
            <a:ext cx="3008189" cy="4690318"/>
          </a:xfrm>
        </p:spPr>
        <p:txBody>
          <a:bodyPr/>
          <a:lstStyle>
            <a:lvl1pPr marL="0" indent="0">
              <a:buNone/>
              <a:defRPr sz="1000"/>
            </a:lvl1pPr>
            <a:lvl2pPr marL="321225" indent="0">
              <a:buNone/>
              <a:defRPr sz="800"/>
            </a:lvl2pPr>
            <a:lvl3pPr marL="642453" indent="0">
              <a:buNone/>
              <a:defRPr sz="700"/>
            </a:lvl3pPr>
            <a:lvl4pPr marL="963678" indent="0">
              <a:buNone/>
              <a:defRPr sz="600"/>
            </a:lvl4pPr>
            <a:lvl5pPr marL="1284908" indent="0">
              <a:buNone/>
              <a:defRPr sz="600"/>
            </a:lvl5pPr>
            <a:lvl6pPr marL="1606134" indent="0">
              <a:buNone/>
              <a:defRPr sz="600"/>
            </a:lvl6pPr>
            <a:lvl7pPr marL="1927362" indent="0">
              <a:buNone/>
              <a:defRPr sz="600"/>
            </a:lvl7pPr>
            <a:lvl8pPr marL="2248591" indent="0">
              <a:buNone/>
              <a:defRPr sz="600"/>
            </a:lvl8pPr>
            <a:lvl9pPr marL="2569817" indent="0">
              <a:buNone/>
              <a:defRPr sz="600"/>
            </a:lvl9pPr>
          </a:lstStyle>
          <a:p>
            <a:pPr lvl="0"/>
            <a:r>
              <a:rPr lang="en-US" smtClean="0"/>
              <a:t>Click to edit Master text styles</a:t>
            </a:r>
          </a:p>
        </p:txBody>
      </p:sp>
    </p:spTree>
    <p:extLst>
      <p:ext uri="{BB962C8B-B14F-4D97-AF65-F5344CB8AC3E}">
        <p14:creationId xmlns:p14="http://schemas.microsoft.com/office/powerpoint/2010/main" val="1220311721"/>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9" y="4800824"/>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49" y="612800"/>
            <a:ext cx="5486177" cy="4114354"/>
          </a:xfrm>
        </p:spPr>
        <p:txBody>
          <a:bodyPr/>
          <a:lstStyle>
            <a:lvl1pPr marL="0" indent="0">
              <a:buNone/>
              <a:defRPr sz="2200"/>
            </a:lvl1pPr>
            <a:lvl2pPr marL="321225" indent="0">
              <a:buNone/>
              <a:defRPr sz="2000"/>
            </a:lvl2pPr>
            <a:lvl3pPr marL="642453" indent="0">
              <a:buNone/>
              <a:defRPr sz="1700"/>
            </a:lvl3pPr>
            <a:lvl4pPr marL="963678" indent="0">
              <a:buNone/>
              <a:defRPr sz="1400"/>
            </a:lvl4pPr>
            <a:lvl5pPr marL="1284908" indent="0">
              <a:buNone/>
              <a:defRPr sz="1400"/>
            </a:lvl5pPr>
            <a:lvl6pPr marL="1606134" indent="0">
              <a:buNone/>
              <a:defRPr sz="1400"/>
            </a:lvl6pPr>
            <a:lvl7pPr marL="1927362" indent="0">
              <a:buNone/>
              <a:defRPr sz="1400"/>
            </a:lvl7pPr>
            <a:lvl8pPr marL="2248591" indent="0">
              <a:buNone/>
              <a:defRPr sz="1400"/>
            </a:lvl8pPr>
            <a:lvl9pPr marL="2569817" indent="0">
              <a:buNone/>
              <a:defRPr sz="1400"/>
            </a:lvl9pPr>
          </a:lstStyle>
          <a:p>
            <a:endParaRPr lang="en-US"/>
          </a:p>
        </p:txBody>
      </p:sp>
      <p:sp>
        <p:nvSpPr>
          <p:cNvPr id="4" name="Text Placeholder 3"/>
          <p:cNvSpPr>
            <a:spLocks noGrp="1"/>
          </p:cNvSpPr>
          <p:nvPr>
            <p:ph type="body" sz="half" idx="2"/>
          </p:nvPr>
        </p:nvSpPr>
        <p:spPr>
          <a:xfrm>
            <a:off x="1792649" y="5367860"/>
            <a:ext cx="5486177" cy="804788"/>
          </a:xfrm>
        </p:spPr>
        <p:txBody>
          <a:bodyPr/>
          <a:lstStyle>
            <a:lvl1pPr marL="0" indent="0">
              <a:buNone/>
              <a:defRPr sz="1000"/>
            </a:lvl1pPr>
            <a:lvl2pPr marL="321225" indent="0">
              <a:buNone/>
              <a:defRPr sz="800"/>
            </a:lvl2pPr>
            <a:lvl3pPr marL="642453" indent="0">
              <a:buNone/>
              <a:defRPr sz="700"/>
            </a:lvl3pPr>
            <a:lvl4pPr marL="963678" indent="0">
              <a:buNone/>
              <a:defRPr sz="600"/>
            </a:lvl4pPr>
            <a:lvl5pPr marL="1284908" indent="0">
              <a:buNone/>
              <a:defRPr sz="600"/>
            </a:lvl5pPr>
            <a:lvl6pPr marL="1606134" indent="0">
              <a:buNone/>
              <a:defRPr sz="600"/>
            </a:lvl6pPr>
            <a:lvl7pPr marL="1927362" indent="0">
              <a:buNone/>
              <a:defRPr sz="600"/>
            </a:lvl7pPr>
            <a:lvl8pPr marL="2248591" indent="0">
              <a:buNone/>
              <a:defRPr sz="600"/>
            </a:lvl8pPr>
            <a:lvl9pPr marL="2569817" indent="0">
              <a:buNone/>
              <a:defRPr sz="600"/>
            </a:lvl9pPr>
          </a:lstStyle>
          <a:p>
            <a:pPr lvl="0"/>
            <a:r>
              <a:rPr lang="en-US" smtClean="0"/>
              <a:t>Click to edit Master text styles</a:t>
            </a:r>
          </a:p>
        </p:txBody>
      </p:sp>
    </p:spTree>
    <p:extLst>
      <p:ext uri="{BB962C8B-B14F-4D97-AF65-F5344CB8AC3E}">
        <p14:creationId xmlns:p14="http://schemas.microsoft.com/office/powerpoint/2010/main" val="349463628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63787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151930"/>
            <a:ext cx="1839516" cy="317896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83" y="1151930"/>
            <a:ext cx="5411391" cy="31789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968035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59"/>
            <a:ext cx="6400354" cy="1752451"/>
          </a:xfrm>
        </p:spPr>
        <p:txBody>
          <a:bodyPr/>
          <a:lstStyle>
            <a:lvl1pPr marL="0" indent="0" algn="ctr">
              <a:buNone/>
              <a:defRPr/>
            </a:lvl1pPr>
            <a:lvl2pPr marL="321258" indent="0" algn="ctr">
              <a:buNone/>
              <a:defRPr/>
            </a:lvl2pPr>
            <a:lvl3pPr marL="642519" indent="0" algn="ctr">
              <a:buNone/>
              <a:defRPr/>
            </a:lvl3pPr>
            <a:lvl4pPr marL="963776" indent="0" algn="ctr">
              <a:buNone/>
              <a:defRPr/>
            </a:lvl4pPr>
            <a:lvl5pPr marL="1285039" indent="0" algn="ctr">
              <a:buNone/>
              <a:defRPr/>
            </a:lvl5pPr>
            <a:lvl6pPr marL="1606299" indent="0" algn="ctr">
              <a:buNone/>
              <a:defRPr/>
            </a:lvl6pPr>
            <a:lvl7pPr marL="1927559" indent="0" algn="ctr">
              <a:buNone/>
              <a:defRPr/>
            </a:lvl7pPr>
            <a:lvl8pPr marL="2248821" indent="0" algn="ctr">
              <a:buNone/>
              <a:defRPr/>
            </a:lvl8pPr>
            <a:lvl9pPr marL="257008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96868069"/>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806851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258" indent="0">
              <a:buNone/>
              <a:defRPr sz="1300"/>
            </a:lvl2pPr>
            <a:lvl3pPr marL="642519" indent="0">
              <a:buNone/>
              <a:defRPr sz="1100"/>
            </a:lvl3pPr>
            <a:lvl4pPr marL="963776" indent="0">
              <a:buNone/>
              <a:defRPr sz="1000"/>
            </a:lvl4pPr>
            <a:lvl5pPr marL="1285039" indent="0">
              <a:buNone/>
              <a:defRPr sz="1000"/>
            </a:lvl5pPr>
            <a:lvl6pPr marL="1606299" indent="0">
              <a:buNone/>
              <a:defRPr sz="1000"/>
            </a:lvl6pPr>
            <a:lvl7pPr marL="1927559" indent="0">
              <a:buNone/>
              <a:defRPr sz="1000"/>
            </a:lvl7pPr>
            <a:lvl8pPr marL="2248821" indent="0">
              <a:buNone/>
              <a:defRPr sz="1000"/>
            </a:lvl8pPr>
            <a:lvl9pPr marL="2570081" indent="0">
              <a:buNone/>
              <a:defRPr sz="1000"/>
            </a:lvl9pPr>
          </a:lstStyle>
          <a:p>
            <a:pPr lvl="0"/>
            <a:r>
              <a:rPr lang="en-US" smtClean="0"/>
              <a:t>Click to edit Master text styles</a:t>
            </a:r>
          </a:p>
        </p:txBody>
      </p:sp>
    </p:spTree>
    <p:extLst>
      <p:ext uri="{BB962C8B-B14F-4D97-AF65-F5344CB8AC3E}">
        <p14:creationId xmlns:p14="http://schemas.microsoft.com/office/powerpoint/2010/main" val="210935577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70"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544425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258" indent="0">
              <a:buNone/>
              <a:defRPr sz="1400" b="1"/>
            </a:lvl2pPr>
            <a:lvl3pPr marL="642519" indent="0">
              <a:buNone/>
              <a:defRPr sz="1300" b="1"/>
            </a:lvl3pPr>
            <a:lvl4pPr marL="963776" indent="0">
              <a:buNone/>
              <a:defRPr sz="1100" b="1"/>
            </a:lvl4pPr>
            <a:lvl5pPr marL="1285039" indent="0">
              <a:buNone/>
              <a:defRPr sz="1100" b="1"/>
            </a:lvl5pPr>
            <a:lvl6pPr marL="1606299" indent="0">
              <a:buNone/>
              <a:defRPr sz="1100" b="1"/>
            </a:lvl6pPr>
            <a:lvl7pPr marL="1927559" indent="0">
              <a:buNone/>
              <a:defRPr sz="1100" b="1"/>
            </a:lvl7pPr>
            <a:lvl8pPr marL="2248821" indent="0">
              <a:buNone/>
              <a:defRPr sz="1100" b="1"/>
            </a:lvl8pPr>
            <a:lvl9pPr marL="2570081"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258" indent="0">
              <a:buNone/>
              <a:defRPr sz="1400" b="1"/>
            </a:lvl2pPr>
            <a:lvl3pPr marL="642519" indent="0">
              <a:buNone/>
              <a:defRPr sz="1300" b="1"/>
            </a:lvl3pPr>
            <a:lvl4pPr marL="963776" indent="0">
              <a:buNone/>
              <a:defRPr sz="1100" b="1"/>
            </a:lvl4pPr>
            <a:lvl5pPr marL="1285039" indent="0">
              <a:buNone/>
              <a:defRPr sz="1100" b="1"/>
            </a:lvl5pPr>
            <a:lvl6pPr marL="1606299" indent="0">
              <a:buNone/>
              <a:defRPr sz="1100" b="1"/>
            </a:lvl6pPr>
            <a:lvl7pPr marL="1927559" indent="0">
              <a:buNone/>
              <a:defRPr sz="1100" b="1"/>
            </a:lvl7pPr>
            <a:lvl8pPr marL="2248821" indent="0">
              <a:buNone/>
              <a:defRPr sz="1100" b="1"/>
            </a:lvl8pPr>
            <a:lvl9pPr marL="2570081"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796256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11/18/2010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38711795"/>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511389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9" y="273485"/>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59" y="1435448"/>
            <a:ext cx="3008189" cy="4690318"/>
          </a:xfrm>
        </p:spPr>
        <p:txBody>
          <a:bodyPr/>
          <a:lstStyle>
            <a:lvl1pPr marL="0" indent="0">
              <a:buNone/>
              <a:defRPr sz="1000"/>
            </a:lvl1pPr>
            <a:lvl2pPr marL="321258" indent="0">
              <a:buNone/>
              <a:defRPr sz="800"/>
            </a:lvl2pPr>
            <a:lvl3pPr marL="642519" indent="0">
              <a:buNone/>
              <a:defRPr sz="700"/>
            </a:lvl3pPr>
            <a:lvl4pPr marL="963776" indent="0">
              <a:buNone/>
              <a:defRPr sz="600"/>
            </a:lvl4pPr>
            <a:lvl5pPr marL="1285039" indent="0">
              <a:buNone/>
              <a:defRPr sz="600"/>
            </a:lvl5pPr>
            <a:lvl6pPr marL="1606299" indent="0">
              <a:buNone/>
              <a:defRPr sz="600"/>
            </a:lvl6pPr>
            <a:lvl7pPr marL="1927559" indent="0">
              <a:buNone/>
              <a:defRPr sz="600"/>
            </a:lvl7pPr>
            <a:lvl8pPr marL="2248821" indent="0">
              <a:buNone/>
              <a:defRPr sz="600"/>
            </a:lvl8pPr>
            <a:lvl9pPr marL="2570081" indent="0">
              <a:buNone/>
              <a:defRPr sz="600"/>
            </a:lvl9pPr>
          </a:lstStyle>
          <a:p>
            <a:pPr lvl="0"/>
            <a:r>
              <a:rPr lang="en-US" smtClean="0"/>
              <a:t>Click to edit Master text styles</a:t>
            </a:r>
          </a:p>
        </p:txBody>
      </p:sp>
    </p:spTree>
    <p:extLst>
      <p:ext uri="{BB962C8B-B14F-4D97-AF65-F5344CB8AC3E}">
        <p14:creationId xmlns:p14="http://schemas.microsoft.com/office/powerpoint/2010/main" val="3716900449"/>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7" y="4800824"/>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47" y="612800"/>
            <a:ext cx="5486177" cy="4114354"/>
          </a:xfrm>
        </p:spPr>
        <p:txBody>
          <a:bodyPr/>
          <a:lstStyle>
            <a:lvl1pPr marL="0" indent="0">
              <a:buNone/>
              <a:defRPr sz="2200"/>
            </a:lvl1pPr>
            <a:lvl2pPr marL="321258" indent="0">
              <a:buNone/>
              <a:defRPr sz="2000"/>
            </a:lvl2pPr>
            <a:lvl3pPr marL="642519" indent="0">
              <a:buNone/>
              <a:defRPr sz="1700"/>
            </a:lvl3pPr>
            <a:lvl4pPr marL="963776" indent="0">
              <a:buNone/>
              <a:defRPr sz="1400"/>
            </a:lvl4pPr>
            <a:lvl5pPr marL="1285039" indent="0">
              <a:buNone/>
              <a:defRPr sz="1400"/>
            </a:lvl5pPr>
            <a:lvl6pPr marL="1606299" indent="0">
              <a:buNone/>
              <a:defRPr sz="1400"/>
            </a:lvl6pPr>
            <a:lvl7pPr marL="1927559" indent="0">
              <a:buNone/>
              <a:defRPr sz="1400"/>
            </a:lvl7pPr>
            <a:lvl8pPr marL="2248821" indent="0">
              <a:buNone/>
              <a:defRPr sz="1400"/>
            </a:lvl8pPr>
            <a:lvl9pPr marL="2570081" indent="0">
              <a:buNone/>
              <a:defRPr sz="1400"/>
            </a:lvl9pPr>
          </a:lstStyle>
          <a:p>
            <a:endParaRPr lang="en-US"/>
          </a:p>
        </p:txBody>
      </p:sp>
      <p:sp>
        <p:nvSpPr>
          <p:cNvPr id="4" name="Text Placeholder 3"/>
          <p:cNvSpPr>
            <a:spLocks noGrp="1"/>
          </p:cNvSpPr>
          <p:nvPr>
            <p:ph type="body" sz="half" idx="2"/>
          </p:nvPr>
        </p:nvSpPr>
        <p:spPr>
          <a:xfrm>
            <a:off x="1792647" y="5367860"/>
            <a:ext cx="5486177" cy="804788"/>
          </a:xfrm>
        </p:spPr>
        <p:txBody>
          <a:bodyPr/>
          <a:lstStyle>
            <a:lvl1pPr marL="0" indent="0">
              <a:buNone/>
              <a:defRPr sz="1000"/>
            </a:lvl1pPr>
            <a:lvl2pPr marL="321258" indent="0">
              <a:buNone/>
              <a:defRPr sz="800"/>
            </a:lvl2pPr>
            <a:lvl3pPr marL="642519" indent="0">
              <a:buNone/>
              <a:defRPr sz="700"/>
            </a:lvl3pPr>
            <a:lvl4pPr marL="963776" indent="0">
              <a:buNone/>
              <a:defRPr sz="600"/>
            </a:lvl4pPr>
            <a:lvl5pPr marL="1285039" indent="0">
              <a:buNone/>
              <a:defRPr sz="600"/>
            </a:lvl5pPr>
            <a:lvl6pPr marL="1606299" indent="0">
              <a:buNone/>
              <a:defRPr sz="600"/>
            </a:lvl6pPr>
            <a:lvl7pPr marL="1927559" indent="0">
              <a:buNone/>
              <a:defRPr sz="600"/>
            </a:lvl7pPr>
            <a:lvl8pPr marL="2248821" indent="0">
              <a:buNone/>
              <a:defRPr sz="600"/>
            </a:lvl8pPr>
            <a:lvl9pPr marL="2570081" indent="0">
              <a:buNone/>
              <a:defRPr sz="600"/>
            </a:lvl9pPr>
          </a:lstStyle>
          <a:p>
            <a:pPr lvl="0"/>
            <a:r>
              <a:rPr lang="en-US" smtClean="0"/>
              <a:t>Click to edit Master text styles</a:t>
            </a:r>
          </a:p>
        </p:txBody>
      </p:sp>
    </p:spTree>
    <p:extLst>
      <p:ext uri="{BB962C8B-B14F-4D97-AF65-F5344CB8AC3E}">
        <p14:creationId xmlns:p14="http://schemas.microsoft.com/office/powerpoint/2010/main" val="173149311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925759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151930"/>
            <a:ext cx="1839516" cy="317896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81" y="1151930"/>
            <a:ext cx="5411391" cy="31789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76707078"/>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56"/>
            <a:ext cx="6400354" cy="1752451"/>
          </a:xfrm>
        </p:spPr>
        <p:txBody>
          <a:bodyPr/>
          <a:lstStyle>
            <a:lvl1pPr marL="0" indent="0" algn="ctr">
              <a:buNone/>
              <a:defRPr/>
            </a:lvl1pPr>
            <a:lvl2pPr marL="321308" indent="0" algn="ctr">
              <a:buNone/>
              <a:defRPr/>
            </a:lvl2pPr>
            <a:lvl3pPr marL="642618" indent="0" algn="ctr">
              <a:buNone/>
              <a:defRPr/>
            </a:lvl3pPr>
            <a:lvl4pPr marL="963925" indent="0" algn="ctr">
              <a:buNone/>
              <a:defRPr/>
            </a:lvl4pPr>
            <a:lvl5pPr marL="1285237" indent="0" algn="ctr">
              <a:buNone/>
              <a:defRPr/>
            </a:lvl5pPr>
            <a:lvl6pPr marL="1606546" indent="0" algn="ctr">
              <a:buNone/>
              <a:defRPr/>
            </a:lvl6pPr>
            <a:lvl7pPr marL="1927855" indent="0" algn="ctr">
              <a:buNone/>
              <a:defRPr/>
            </a:lvl7pPr>
            <a:lvl8pPr marL="2249166" indent="0" algn="ctr">
              <a:buNone/>
              <a:defRPr/>
            </a:lvl8pPr>
            <a:lvl9pPr marL="257047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3779096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009780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308" indent="0">
              <a:buNone/>
              <a:defRPr sz="1300"/>
            </a:lvl2pPr>
            <a:lvl3pPr marL="642618" indent="0">
              <a:buNone/>
              <a:defRPr sz="1100"/>
            </a:lvl3pPr>
            <a:lvl4pPr marL="963925" indent="0">
              <a:buNone/>
              <a:defRPr sz="1000"/>
            </a:lvl4pPr>
            <a:lvl5pPr marL="1285237" indent="0">
              <a:buNone/>
              <a:defRPr sz="1000"/>
            </a:lvl5pPr>
            <a:lvl6pPr marL="1606546" indent="0">
              <a:buNone/>
              <a:defRPr sz="1000"/>
            </a:lvl6pPr>
            <a:lvl7pPr marL="1927855" indent="0">
              <a:buNone/>
              <a:defRPr sz="1000"/>
            </a:lvl7pPr>
            <a:lvl8pPr marL="2249166" indent="0">
              <a:buNone/>
              <a:defRPr sz="1000"/>
            </a:lvl8pPr>
            <a:lvl9pPr marL="2570475" indent="0">
              <a:buNone/>
              <a:defRPr sz="1000"/>
            </a:lvl9pPr>
          </a:lstStyle>
          <a:p>
            <a:pPr lvl="0"/>
            <a:r>
              <a:rPr lang="en-US" smtClean="0"/>
              <a:t>Click to edit Master text styles</a:t>
            </a:r>
          </a:p>
        </p:txBody>
      </p:sp>
    </p:spTree>
    <p:extLst>
      <p:ext uri="{BB962C8B-B14F-4D97-AF65-F5344CB8AC3E}">
        <p14:creationId xmlns:p14="http://schemas.microsoft.com/office/powerpoint/2010/main" val="1188881685"/>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70"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577532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11/18/2010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308" indent="0">
              <a:buNone/>
              <a:defRPr sz="1400" b="1"/>
            </a:lvl2pPr>
            <a:lvl3pPr marL="642618" indent="0">
              <a:buNone/>
              <a:defRPr sz="1300" b="1"/>
            </a:lvl3pPr>
            <a:lvl4pPr marL="963925" indent="0">
              <a:buNone/>
              <a:defRPr sz="1100" b="1"/>
            </a:lvl4pPr>
            <a:lvl5pPr marL="1285237" indent="0">
              <a:buNone/>
              <a:defRPr sz="1100" b="1"/>
            </a:lvl5pPr>
            <a:lvl6pPr marL="1606546" indent="0">
              <a:buNone/>
              <a:defRPr sz="1100" b="1"/>
            </a:lvl6pPr>
            <a:lvl7pPr marL="1927855" indent="0">
              <a:buNone/>
              <a:defRPr sz="1100" b="1"/>
            </a:lvl7pPr>
            <a:lvl8pPr marL="2249166" indent="0">
              <a:buNone/>
              <a:defRPr sz="1100" b="1"/>
            </a:lvl8pPr>
            <a:lvl9pPr marL="2570475"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308" indent="0">
              <a:buNone/>
              <a:defRPr sz="1400" b="1"/>
            </a:lvl2pPr>
            <a:lvl3pPr marL="642618" indent="0">
              <a:buNone/>
              <a:defRPr sz="1300" b="1"/>
            </a:lvl3pPr>
            <a:lvl4pPr marL="963925" indent="0">
              <a:buNone/>
              <a:defRPr sz="1100" b="1"/>
            </a:lvl4pPr>
            <a:lvl5pPr marL="1285237" indent="0">
              <a:buNone/>
              <a:defRPr sz="1100" b="1"/>
            </a:lvl5pPr>
            <a:lvl6pPr marL="1606546" indent="0">
              <a:buNone/>
              <a:defRPr sz="1100" b="1"/>
            </a:lvl6pPr>
            <a:lvl7pPr marL="1927855" indent="0">
              <a:buNone/>
              <a:defRPr sz="1100" b="1"/>
            </a:lvl7pPr>
            <a:lvl8pPr marL="2249166" indent="0">
              <a:buNone/>
              <a:defRPr sz="1100" b="1"/>
            </a:lvl8pPr>
            <a:lvl9pPr marL="2570475"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9149400"/>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33866315"/>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0507358"/>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6" y="273482"/>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56" y="1435448"/>
            <a:ext cx="3008189" cy="4690318"/>
          </a:xfrm>
        </p:spPr>
        <p:txBody>
          <a:bodyPr/>
          <a:lstStyle>
            <a:lvl1pPr marL="0" indent="0">
              <a:buNone/>
              <a:defRPr sz="1000"/>
            </a:lvl1pPr>
            <a:lvl2pPr marL="321308" indent="0">
              <a:buNone/>
              <a:defRPr sz="800"/>
            </a:lvl2pPr>
            <a:lvl3pPr marL="642618" indent="0">
              <a:buNone/>
              <a:defRPr sz="700"/>
            </a:lvl3pPr>
            <a:lvl4pPr marL="963925" indent="0">
              <a:buNone/>
              <a:defRPr sz="600"/>
            </a:lvl4pPr>
            <a:lvl5pPr marL="1285237" indent="0">
              <a:buNone/>
              <a:defRPr sz="600"/>
            </a:lvl5pPr>
            <a:lvl6pPr marL="1606546" indent="0">
              <a:buNone/>
              <a:defRPr sz="600"/>
            </a:lvl6pPr>
            <a:lvl7pPr marL="1927855" indent="0">
              <a:buNone/>
              <a:defRPr sz="600"/>
            </a:lvl7pPr>
            <a:lvl8pPr marL="2249166" indent="0">
              <a:buNone/>
              <a:defRPr sz="600"/>
            </a:lvl8pPr>
            <a:lvl9pPr marL="2570475" indent="0">
              <a:buNone/>
              <a:defRPr sz="600"/>
            </a:lvl9pPr>
          </a:lstStyle>
          <a:p>
            <a:pPr lvl="0"/>
            <a:r>
              <a:rPr lang="en-US" smtClean="0"/>
              <a:t>Click to edit Master text styles</a:t>
            </a:r>
          </a:p>
        </p:txBody>
      </p:sp>
    </p:spTree>
    <p:extLst>
      <p:ext uri="{BB962C8B-B14F-4D97-AF65-F5344CB8AC3E}">
        <p14:creationId xmlns:p14="http://schemas.microsoft.com/office/powerpoint/2010/main" val="1464467690"/>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4" y="4800824"/>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44" y="612800"/>
            <a:ext cx="5486177" cy="4114354"/>
          </a:xfrm>
        </p:spPr>
        <p:txBody>
          <a:bodyPr/>
          <a:lstStyle>
            <a:lvl1pPr marL="0" indent="0">
              <a:buNone/>
              <a:defRPr sz="2200"/>
            </a:lvl1pPr>
            <a:lvl2pPr marL="321308" indent="0">
              <a:buNone/>
              <a:defRPr sz="2000"/>
            </a:lvl2pPr>
            <a:lvl3pPr marL="642618" indent="0">
              <a:buNone/>
              <a:defRPr sz="1700"/>
            </a:lvl3pPr>
            <a:lvl4pPr marL="963925" indent="0">
              <a:buNone/>
              <a:defRPr sz="1400"/>
            </a:lvl4pPr>
            <a:lvl5pPr marL="1285237" indent="0">
              <a:buNone/>
              <a:defRPr sz="1400"/>
            </a:lvl5pPr>
            <a:lvl6pPr marL="1606546" indent="0">
              <a:buNone/>
              <a:defRPr sz="1400"/>
            </a:lvl6pPr>
            <a:lvl7pPr marL="1927855" indent="0">
              <a:buNone/>
              <a:defRPr sz="1400"/>
            </a:lvl7pPr>
            <a:lvl8pPr marL="2249166" indent="0">
              <a:buNone/>
              <a:defRPr sz="1400"/>
            </a:lvl8pPr>
            <a:lvl9pPr marL="2570475" indent="0">
              <a:buNone/>
              <a:defRPr sz="1400"/>
            </a:lvl9pPr>
          </a:lstStyle>
          <a:p>
            <a:endParaRPr lang="en-US"/>
          </a:p>
        </p:txBody>
      </p:sp>
      <p:sp>
        <p:nvSpPr>
          <p:cNvPr id="4" name="Text Placeholder 3"/>
          <p:cNvSpPr>
            <a:spLocks noGrp="1"/>
          </p:cNvSpPr>
          <p:nvPr>
            <p:ph type="body" sz="half" idx="2"/>
          </p:nvPr>
        </p:nvSpPr>
        <p:spPr>
          <a:xfrm>
            <a:off x="1792644" y="5367860"/>
            <a:ext cx="5486177" cy="804788"/>
          </a:xfrm>
        </p:spPr>
        <p:txBody>
          <a:bodyPr/>
          <a:lstStyle>
            <a:lvl1pPr marL="0" indent="0">
              <a:buNone/>
              <a:defRPr sz="1000"/>
            </a:lvl1pPr>
            <a:lvl2pPr marL="321308" indent="0">
              <a:buNone/>
              <a:defRPr sz="800"/>
            </a:lvl2pPr>
            <a:lvl3pPr marL="642618" indent="0">
              <a:buNone/>
              <a:defRPr sz="700"/>
            </a:lvl3pPr>
            <a:lvl4pPr marL="963925" indent="0">
              <a:buNone/>
              <a:defRPr sz="600"/>
            </a:lvl4pPr>
            <a:lvl5pPr marL="1285237" indent="0">
              <a:buNone/>
              <a:defRPr sz="600"/>
            </a:lvl5pPr>
            <a:lvl6pPr marL="1606546" indent="0">
              <a:buNone/>
              <a:defRPr sz="600"/>
            </a:lvl6pPr>
            <a:lvl7pPr marL="1927855" indent="0">
              <a:buNone/>
              <a:defRPr sz="600"/>
            </a:lvl7pPr>
            <a:lvl8pPr marL="2249166" indent="0">
              <a:buNone/>
              <a:defRPr sz="600"/>
            </a:lvl8pPr>
            <a:lvl9pPr marL="2570475" indent="0">
              <a:buNone/>
              <a:defRPr sz="600"/>
            </a:lvl9pPr>
          </a:lstStyle>
          <a:p>
            <a:pPr lvl="0"/>
            <a:r>
              <a:rPr lang="en-US" smtClean="0"/>
              <a:t>Click to edit Master text styles</a:t>
            </a:r>
          </a:p>
        </p:txBody>
      </p:sp>
    </p:spTree>
    <p:extLst>
      <p:ext uri="{BB962C8B-B14F-4D97-AF65-F5344CB8AC3E}">
        <p14:creationId xmlns:p14="http://schemas.microsoft.com/office/powerpoint/2010/main" val="1029535251"/>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9476232"/>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151930"/>
            <a:ext cx="1839516" cy="317896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78" y="1151930"/>
            <a:ext cx="5411391" cy="31789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2670292"/>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52"/>
            <a:ext cx="6400354" cy="1752451"/>
          </a:xfrm>
        </p:spPr>
        <p:txBody>
          <a:bodyPr/>
          <a:lstStyle>
            <a:lvl1pPr marL="0" indent="0" algn="ctr">
              <a:buNone/>
              <a:defRPr/>
            </a:lvl1pPr>
            <a:lvl2pPr marL="321374" indent="0" algn="ctr">
              <a:buNone/>
              <a:defRPr/>
            </a:lvl2pPr>
            <a:lvl3pPr marL="642750" indent="0" algn="ctr">
              <a:buNone/>
              <a:defRPr/>
            </a:lvl3pPr>
            <a:lvl4pPr marL="964124" indent="0" algn="ctr">
              <a:buNone/>
              <a:defRPr/>
            </a:lvl4pPr>
            <a:lvl5pPr marL="1285500" indent="0" algn="ctr">
              <a:buNone/>
              <a:defRPr/>
            </a:lvl5pPr>
            <a:lvl6pPr marL="1606877" indent="0" algn="ctr">
              <a:buNone/>
              <a:defRPr/>
            </a:lvl6pPr>
            <a:lvl7pPr marL="1928250" indent="0" algn="ctr">
              <a:buNone/>
              <a:defRPr/>
            </a:lvl7pPr>
            <a:lvl8pPr marL="2249626" indent="0" algn="ctr">
              <a:buNone/>
              <a:defRPr/>
            </a:lvl8pPr>
            <a:lvl9pPr marL="257100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95383831"/>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41280342"/>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374" indent="0">
              <a:buNone/>
              <a:defRPr sz="1300"/>
            </a:lvl2pPr>
            <a:lvl3pPr marL="642750" indent="0">
              <a:buNone/>
              <a:defRPr sz="1100"/>
            </a:lvl3pPr>
            <a:lvl4pPr marL="964124" indent="0">
              <a:buNone/>
              <a:defRPr sz="1000"/>
            </a:lvl4pPr>
            <a:lvl5pPr marL="1285500" indent="0">
              <a:buNone/>
              <a:defRPr sz="1000"/>
            </a:lvl5pPr>
            <a:lvl6pPr marL="1606877" indent="0">
              <a:buNone/>
              <a:defRPr sz="1000"/>
            </a:lvl6pPr>
            <a:lvl7pPr marL="1928250" indent="0">
              <a:buNone/>
              <a:defRPr sz="1000"/>
            </a:lvl7pPr>
            <a:lvl8pPr marL="2249626" indent="0">
              <a:buNone/>
              <a:defRPr sz="1000"/>
            </a:lvl8pPr>
            <a:lvl9pPr marL="2571001" indent="0">
              <a:buNone/>
              <a:defRPr sz="1000"/>
            </a:lvl9pPr>
          </a:lstStyle>
          <a:p>
            <a:pPr lvl="0"/>
            <a:r>
              <a:rPr lang="en-US" smtClean="0"/>
              <a:t>Click to edit Master text styles</a:t>
            </a:r>
          </a:p>
        </p:txBody>
      </p:sp>
    </p:spTree>
    <p:extLst>
      <p:ext uri="{BB962C8B-B14F-4D97-AF65-F5344CB8AC3E}">
        <p14:creationId xmlns:p14="http://schemas.microsoft.com/office/powerpoint/2010/main" val="264475355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11/18/2010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70"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3912745"/>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374" indent="0">
              <a:buNone/>
              <a:defRPr sz="1400" b="1"/>
            </a:lvl2pPr>
            <a:lvl3pPr marL="642750" indent="0">
              <a:buNone/>
              <a:defRPr sz="1300" b="1"/>
            </a:lvl3pPr>
            <a:lvl4pPr marL="964124" indent="0">
              <a:buNone/>
              <a:defRPr sz="1100" b="1"/>
            </a:lvl4pPr>
            <a:lvl5pPr marL="1285500" indent="0">
              <a:buNone/>
              <a:defRPr sz="1100" b="1"/>
            </a:lvl5pPr>
            <a:lvl6pPr marL="1606877" indent="0">
              <a:buNone/>
              <a:defRPr sz="1100" b="1"/>
            </a:lvl6pPr>
            <a:lvl7pPr marL="1928250" indent="0">
              <a:buNone/>
              <a:defRPr sz="1100" b="1"/>
            </a:lvl7pPr>
            <a:lvl8pPr marL="2249626" indent="0">
              <a:buNone/>
              <a:defRPr sz="1100" b="1"/>
            </a:lvl8pPr>
            <a:lvl9pPr marL="2571001"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374" indent="0">
              <a:buNone/>
              <a:defRPr sz="1400" b="1"/>
            </a:lvl2pPr>
            <a:lvl3pPr marL="642750" indent="0">
              <a:buNone/>
              <a:defRPr sz="1300" b="1"/>
            </a:lvl3pPr>
            <a:lvl4pPr marL="964124" indent="0">
              <a:buNone/>
              <a:defRPr sz="1100" b="1"/>
            </a:lvl4pPr>
            <a:lvl5pPr marL="1285500" indent="0">
              <a:buNone/>
              <a:defRPr sz="1100" b="1"/>
            </a:lvl5pPr>
            <a:lvl6pPr marL="1606877" indent="0">
              <a:buNone/>
              <a:defRPr sz="1100" b="1"/>
            </a:lvl6pPr>
            <a:lvl7pPr marL="1928250" indent="0">
              <a:buNone/>
              <a:defRPr sz="1100" b="1"/>
            </a:lvl7pPr>
            <a:lvl8pPr marL="2249626" indent="0">
              <a:buNone/>
              <a:defRPr sz="1100" b="1"/>
            </a:lvl8pPr>
            <a:lvl9pPr marL="2571001"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58540990"/>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65183971"/>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1427232"/>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2" y="273478"/>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52" y="1435448"/>
            <a:ext cx="3008189" cy="4690318"/>
          </a:xfrm>
        </p:spPr>
        <p:txBody>
          <a:bodyPr/>
          <a:lstStyle>
            <a:lvl1pPr marL="0" indent="0">
              <a:buNone/>
              <a:defRPr sz="1000"/>
            </a:lvl1pPr>
            <a:lvl2pPr marL="321374" indent="0">
              <a:buNone/>
              <a:defRPr sz="800"/>
            </a:lvl2pPr>
            <a:lvl3pPr marL="642750" indent="0">
              <a:buNone/>
              <a:defRPr sz="700"/>
            </a:lvl3pPr>
            <a:lvl4pPr marL="964124" indent="0">
              <a:buNone/>
              <a:defRPr sz="600"/>
            </a:lvl4pPr>
            <a:lvl5pPr marL="1285500" indent="0">
              <a:buNone/>
              <a:defRPr sz="600"/>
            </a:lvl5pPr>
            <a:lvl6pPr marL="1606877" indent="0">
              <a:buNone/>
              <a:defRPr sz="600"/>
            </a:lvl6pPr>
            <a:lvl7pPr marL="1928250" indent="0">
              <a:buNone/>
              <a:defRPr sz="600"/>
            </a:lvl7pPr>
            <a:lvl8pPr marL="2249626" indent="0">
              <a:buNone/>
              <a:defRPr sz="600"/>
            </a:lvl8pPr>
            <a:lvl9pPr marL="2571001" indent="0">
              <a:buNone/>
              <a:defRPr sz="600"/>
            </a:lvl9pPr>
          </a:lstStyle>
          <a:p>
            <a:pPr lvl="0"/>
            <a:r>
              <a:rPr lang="en-US" smtClean="0"/>
              <a:t>Click to edit Master text styles</a:t>
            </a:r>
          </a:p>
        </p:txBody>
      </p:sp>
    </p:spTree>
    <p:extLst>
      <p:ext uri="{BB962C8B-B14F-4D97-AF65-F5344CB8AC3E}">
        <p14:creationId xmlns:p14="http://schemas.microsoft.com/office/powerpoint/2010/main" val="1200250988"/>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0" y="4800824"/>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40" y="612800"/>
            <a:ext cx="5486177" cy="4114354"/>
          </a:xfrm>
        </p:spPr>
        <p:txBody>
          <a:bodyPr/>
          <a:lstStyle>
            <a:lvl1pPr marL="0" indent="0">
              <a:buNone/>
              <a:defRPr sz="2200"/>
            </a:lvl1pPr>
            <a:lvl2pPr marL="321374" indent="0">
              <a:buNone/>
              <a:defRPr sz="2000"/>
            </a:lvl2pPr>
            <a:lvl3pPr marL="642750" indent="0">
              <a:buNone/>
              <a:defRPr sz="1700"/>
            </a:lvl3pPr>
            <a:lvl4pPr marL="964124" indent="0">
              <a:buNone/>
              <a:defRPr sz="1400"/>
            </a:lvl4pPr>
            <a:lvl5pPr marL="1285500" indent="0">
              <a:buNone/>
              <a:defRPr sz="1400"/>
            </a:lvl5pPr>
            <a:lvl6pPr marL="1606877" indent="0">
              <a:buNone/>
              <a:defRPr sz="1400"/>
            </a:lvl6pPr>
            <a:lvl7pPr marL="1928250" indent="0">
              <a:buNone/>
              <a:defRPr sz="1400"/>
            </a:lvl7pPr>
            <a:lvl8pPr marL="2249626" indent="0">
              <a:buNone/>
              <a:defRPr sz="1400"/>
            </a:lvl8pPr>
            <a:lvl9pPr marL="2571001" indent="0">
              <a:buNone/>
              <a:defRPr sz="1400"/>
            </a:lvl9pPr>
          </a:lstStyle>
          <a:p>
            <a:endParaRPr lang="en-US"/>
          </a:p>
        </p:txBody>
      </p:sp>
      <p:sp>
        <p:nvSpPr>
          <p:cNvPr id="4" name="Text Placeholder 3"/>
          <p:cNvSpPr>
            <a:spLocks noGrp="1"/>
          </p:cNvSpPr>
          <p:nvPr>
            <p:ph type="body" sz="half" idx="2"/>
          </p:nvPr>
        </p:nvSpPr>
        <p:spPr>
          <a:xfrm>
            <a:off x="1792640" y="5367860"/>
            <a:ext cx="5486177" cy="804788"/>
          </a:xfrm>
        </p:spPr>
        <p:txBody>
          <a:bodyPr/>
          <a:lstStyle>
            <a:lvl1pPr marL="0" indent="0">
              <a:buNone/>
              <a:defRPr sz="1000"/>
            </a:lvl1pPr>
            <a:lvl2pPr marL="321374" indent="0">
              <a:buNone/>
              <a:defRPr sz="800"/>
            </a:lvl2pPr>
            <a:lvl3pPr marL="642750" indent="0">
              <a:buNone/>
              <a:defRPr sz="700"/>
            </a:lvl3pPr>
            <a:lvl4pPr marL="964124" indent="0">
              <a:buNone/>
              <a:defRPr sz="600"/>
            </a:lvl4pPr>
            <a:lvl5pPr marL="1285500" indent="0">
              <a:buNone/>
              <a:defRPr sz="600"/>
            </a:lvl5pPr>
            <a:lvl6pPr marL="1606877" indent="0">
              <a:buNone/>
              <a:defRPr sz="600"/>
            </a:lvl6pPr>
            <a:lvl7pPr marL="1928250" indent="0">
              <a:buNone/>
              <a:defRPr sz="600"/>
            </a:lvl7pPr>
            <a:lvl8pPr marL="2249626" indent="0">
              <a:buNone/>
              <a:defRPr sz="600"/>
            </a:lvl8pPr>
            <a:lvl9pPr marL="2571001" indent="0">
              <a:buNone/>
              <a:defRPr sz="600"/>
            </a:lvl9pPr>
          </a:lstStyle>
          <a:p>
            <a:pPr lvl="0"/>
            <a:r>
              <a:rPr lang="en-US" smtClean="0"/>
              <a:t>Click to edit Master text styles</a:t>
            </a:r>
          </a:p>
        </p:txBody>
      </p:sp>
    </p:spTree>
    <p:extLst>
      <p:ext uri="{BB962C8B-B14F-4D97-AF65-F5344CB8AC3E}">
        <p14:creationId xmlns:p14="http://schemas.microsoft.com/office/powerpoint/2010/main" val="1076343428"/>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5260240"/>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151930"/>
            <a:ext cx="1839516" cy="317896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74" y="1151930"/>
            <a:ext cx="5411391" cy="31789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69480233"/>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21841581"/>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0550932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smtClean="0"/>
              <a:t>Click to edit Master text styles</a:t>
            </a:r>
          </a:p>
        </p:txBody>
      </p:sp>
    </p:spTree>
    <p:extLst>
      <p:ext uri="{BB962C8B-B14F-4D97-AF65-F5344CB8AC3E}">
        <p14:creationId xmlns:p14="http://schemas.microsoft.com/office/powerpoint/2010/main" val="4266459122"/>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69"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8604982"/>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7478155"/>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75386405"/>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21692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extLst>
      <p:ext uri="{BB962C8B-B14F-4D97-AF65-F5344CB8AC3E}">
        <p14:creationId xmlns:p14="http://schemas.microsoft.com/office/powerpoint/2010/main" val="1216894680"/>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endParaRPr lang="en-US"/>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extLst>
      <p:ext uri="{BB962C8B-B14F-4D97-AF65-F5344CB8AC3E}">
        <p14:creationId xmlns:p14="http://schemas.microsoft.com/office/powerpoint/2010/main" val="2681964005"/>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4314576"/>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151930"/>
            <a:ext cx="1839516" cy="317896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69" y="1151930"/>
            <a:ext cx="5411391" cy="31789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0389358"/>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1406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11/18/2010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1575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565781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86464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03886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98438"/>
            <a:ext cx="8229600" cy="795528"/>
          </a:xfrm>
        </p:spPr>
        <p:txBody>
          <a:bodyPr vert="horz" lIns="91440" tIns="45720" rIns="91440" bIns="45720" rtlCol="0" anchor="ctr">
            <a:normAutofit/>
          </a:bodyPr>
          <a:lstStyle>
            <a:lvl1pPr>
              <a:defRPr lang="en-US" sz="4400" kern="1200" dirty="0">
                <a:solidFill>
                  <a:schemeClr val="tx1">
                    <a:lumMod val="50000"/>
                    <a:lumOff val="50000"/>
                  </a:schemeClr>
                </a:solidFill>
                <a:latin typeface="Franklin Gothic Heavy"/>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7869091"/>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528469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10094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20395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060390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9708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1" y="152401"/>
            <a:ext cx="8839200" cy="838200"/>
          </a:xfrm>
          <a:prstGeom prst="rect">
            <a:avLst/>
          </a:prstGeom>
        </p:spPr>
        <p:txBody>
          <a:bodyPr vert="horz" lIns="91369" tIns="45685" rIns="91369" bIns="45685" rtlCol="0" anchor="ctr">
            <a:noAutofit/>
          </a:bodyPr>
          <a:lstStyle/>
          <a:p>
            <a:r>
              <a:rPr lang="en-US" dirty="0" smtClean="0"/>
              <a:t>Click to edit Master title</a:t>
            </a:r>
            <a:endParaRPr lang="en-US" dirty="0"/>
          </a:p>
        </p:txBody>
      </p:sp>
      <p:sp>
        <p:nvSpPr>
          <p:cNvPr id="3" name="Text Placeholder 2"/>
          <p:cNvSpPr>
            <a:spLocks noGrp="1"/>
          </p:cNvSpPr>
          <p:nvPr>
            <p:ph type="body" idx="1"/>
          </p:nvPr>
        </p:nvSpPr>
        <p:spPr>
          <a:xfrm>
            <a:off x="457200" y="1371615"/>
            <a:ext cx="8229600" cy="4754563"/>
          </a:xfrm>
          <a:prstGeom prst="rect">
            <a:avLst/>
          </a:prstGeom>
        </p:spPr>
        <p:txBody>
          <a:bodyPr vert="horz" lIns="91369" tIns="45685" rIns="91369" bIns="45685"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65"/>
            <a:ext cx="2133600" cy="365125"/>
          </a:xfrm>
          <a:prstGeom prst="rect">
            <a:avLst/>
          </a:prstGeom>
        </p:spPr>
        <p:txBody>
          <a:bodyPr vert="horz" lIns="91369" tIns="45685" rIns="91369" bIns="45685" rtlCol="0" anchor="ctr"/>
          <a:lstStyle>
            <a:lvl1pPr algn="l">
              <a:defRPr sz="1200">
                <a:solidFill>
                  <a:schemeClr val="tx1">
                    <a:tint val="75000"/>
                  </a:schemeClr>
                </a:solidFill>
              </a:defRPr>
            </a:lvl1pPr>
          </a:lstStyle>
          <a:p>
            <a:fld id="{1D8BD707-D9CF-40AE-B4C6-C98DA3205C09}" type="datetimeFigureOut">
              <a:rPr lang="en-US" smtClean="0"/>
              <a:pPr/>
              <a:t>11/18/2010</a:t>
            </a:fld>
            <a:endParaRPr lang="en-US"/>
          </a:p>
        </p:txBody>
      </p:sp>
      <p:sp>
        <p:nvSpPr>
          <p:cNvPr id="5" name="Footer Placeholder 4"/>
          <p:cNvSpPr>
            <a:spLocks noGrp="1"/>
          </p:cNvSpPr>
          <p:nvPr>
            <p:ph type="ftr" sz="quarter" idx="3"/>
          </p:nvPr>
        </p:nvSpPr>
        <p:spPr>
          <a:xfrm>
            <a:off x="3124201" y="6356365"/>
            <a:ext cx="2895600" cy="365125"/>
          </a:xfrm>
          <a:prstGeom prst="rect">
            <a:avLst/>
          </a:prstGeom>
        </p:spPr>
        <p:txBody>
          <a:bodyPr vert="horz" lIns="91369" tIns="45685" rIns="91369" bIns="4568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65"/>
            <a:ext cx="2133600" cy="365125"/>
          </a:xfrm>
          <a:prstGeom prst="rect">
            <a:avLst/>
          </a:prstGeom>
        </p:spPr>
        <p:txBody>
          <a:bodyPr vert="horz" lIns="91369" tIns="45685" rIns="91369" bIns="45685"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3696" rtl="0" eaLnBrk="1" latinLnBrk="0" hangingPunct="1">
        <a:spcBef>
          <a:spcPct val="0"/>
        </a:spcBef>
        <a:buNone/>
        <a:defRPr sz="4400" kern="1200">
          <a:solidFill>
            <a:schemeClr val="bg1">
              <a:lumMod val="75000"/>
            </a:schemeClr>
          </a:solidFill>
          <a:latin typeface="Segoe WP Semibold" pitchFamily="34" charset="0"/>
          <a:ea typeface="+mj-ea"/>
          <a:cs typeface="Segoe UI" pitchFamily="34" charset="0"/>
        </a:defRPr>
      </a:lvl1pPr>
    </p:titleStyle>
    <p:bodyStyle>
      <a:lvl1pPr marL="342640" indent="-342640" algn="l" defTabSz="913696" rtl="0" eaLnBrk="1" latinLnBrk="0" hangingPunct="1">
        <a:spcBef>
          <a:spcPct val="20000"/>
        </a:spcBef>
        <a:buFont typeface="Arial" pitchFamily="34" charset="0"/>
        <a:buChar char="•"/>
        <a:defRPr sz="3200" kern="1200">
          <a:solidFill>
            <a:schemeClr val="bg1">
              <a:lumMod val="85000"/>
            </a:schemeClr>
          </a:solidFill>
          <a:latin typeface="Segoe UI Light" pitchFamily="34" charset="0"/>
          <a:ea typeface="+mn-ea"/>
          <a:cs typeface="+mn-cs"/>
        </a:defRPr>
      </a:lvl1pPr>
      <a:lvl2pPr marL="742380" indent="-285532" algn="l" defTabSz="913696" rtl="0" eaLnBrk="1" latinLnBrk="0" hangingPunct="1">
        <a:spcBef>
          <a:spcPct val="20000"/>
        </a:spcBef>
        <a:buFont typeface="Arial" pitchFamily="34" charset="0"/>
        <a:buChar char="–"/>
        <a:defRPr sz="2800" kern="1200">
          <a:solidFill>
            <a:schemeClr val="bg1">
              <a:lumMod val="85000"/>
            </a:schemeClr>
          </a:solidFill>
          <a:latin typeface="Segoe UI Light" pitchFamily="34" charset="0"/>
          <a:ea typeface="+mn-ea"/>
          <a:cs typeface="+mn-cs"/>
        </a:defRPr>
      </a:lvl2pPr>
      <a:lvl3pPr marL="1142120" indent="-228422" algn="l" defTabSz="913696" rtl="0" eaLnBrk="1" latinLnBrk="0" hangingPunct="1">
        <a:spcBef>
          <a:spcPct val="20000"/>
        </a:spcBef>
        <a:buFont typeface="Arial" pitchFamily="34" charset="0"/>
        <a:buChar char="•"/>
        <a:defRPr sz="2400" kern="1200">
          <a:solidFill>
            <a:schemeClr val="bg1">
              <a:lumMod val="85000"/>
            </a:schemeClr>
          </a:solidFill>
          <a:latin typeface="Segoe UI Light" pitchFamily="34" charset="0"/>
          <a:ea typeface="+mn-ea"/>
          <a:cs typeface="+mn-cs"/>
        </a:defRPr>
      </a:lvl3pPr>
      <a:lvl4pPr marL="1598970" indent="-228422" algn="l" defTabSz="913696" rtl="0" eaLnBrk="1" latinLnBrk="0" hangingPunct="1">
        <a:spcBef>
          <a:spcPct val="20000"/>
        </a:spcBef>
        <a:buFont typeface="Arial" pitchFamily="34" charset="0"/>
        <a:buChar char="–"/>
        <a:defRPr sz="2000" kern="1200">
          <a:solidFill>
            <a:schemeClr val="bg1">
              <a:lumMod val="85000"/>
            </a:schemeClr>
          </a:solidFill>
          <a:latin typeface="Segoe UI Light" pitchFamily="34" charset="0"/>
          <a:ea typeface="+mn-ea"/>
          <a:cs typeface="+mn-cs"/>
        </a:defRPr>
      </a:lvl4pPr>
      <a:lvl5pPr marL="2055825" indent="-228422" algn="l" defTabSz="913696" rtl="0" eaLnBrk="1" latinLnBrk="0" hangingPunct="1">
        <a:spcBef>
          <a:spcPct val="20000"/>
        </a:spcBef>
        <a:buFont typeface="Arial" pitchFamily="34" charset="0"/>
        <a:buChar char="»"/>
        <a:defRPr sz="2000" kern="1200">
          <a:solidFill>
            <a:schemeClr val="bg1">
              <a:lumMod val="85000"/>
            </a:schemeClr>
          </a:solidFill>
          <a:latin typeface="Segoe UI Light" pitchFamily="34" charset="0"/>
          <a:ea typeface="+mn-ea"/>
          <a:cs typeface="+mn-cs"/>
        </a:defRPr>
      </a:lvl5pPr>
      <a:lvl6pPr marL="2512673" indent="-228422" algn="l" defTabSz="91369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520" indent="-228422" algn="l" defTabSz="91369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372" indent="-228422" algn="l" defTabSz="91369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216" indent="-228422" algn="l" defTabSz="91369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696" rtl="0" eaLnBrk="1" latinLnBrk="0" hangingPunct="1">
        <a:defRPr sz="1800" kern="1200">
          <a:solidFill>
            <a:schemeClr val="tx1"/>
          </a:solidFill>
          <a:latin typeface="+mn-lt"/>
          <a:ea typeface="+mn-ea"/>
          <a:cs typeface="+mn-cs"/>
        </a:defRPr>
      </a:lvl1pPr>
      <a:lvl2pPr marL="456846" algn="l" defTabSz="913696" rtl="0" eaLnBrk="1" latinLnBrk="0" hangingPunct="1">
        <a:defRPr sz="1800" kern="1200">
          <a:solidFill>
            <a:schemeClr val="tx1"/>
          </a:solidFill>
          <a:latin typeface="+mn-lt"/>
          <a:ea typeface="+mn-ea"/>
          <a:cs typeface="+mn-cs"/>
        </a:defRPr>
      </a:lvl2pPr>
      <a:lvl3pPr marL="913696" algn="l" defTabSz="913696" rtl="0" eaLnBrk="1" latinLnBrk="0" hangingPunct="1">
        <a:defRPr sz="1800" kern="1200">
          <a:solidFill>
            <a:schemeClr val="tx1"/>
          </a:solidFill>
          <a:latin typeface="+mn-lt"/>
          <a:ea typeface="+mn-ea"/>
          <a:cs typeface="+mn-cs"/>
        </a:defRPr>
      </a:lvl3pPr>
      <a:lvl4pPr marL="1370550" algn="l" defTabSz="913696" rtl="0" eaLnBrk="1" latinLnBrk="0" hangingPunct="1">
        <a:defRPr sz="1800" kern="1200">
          <a:solidFill>
            <a:schemeClr val="tx1"/>
          </a:solidFill>
          <a:latin typeface="+mn-lt"/>
          <a:ea typeface="+mn-ea"/>
          <a:cs typeface="+mn-cs"/>
        </a:defRPr>
      </a:lvl4pPr>
      <a:lvl5pPr marL="1827398" algn="l" defTabSz="913696" rtl="0" eaLnBrk="1" latinLnBrk="0" hangingPunct="1">
        <a:defRPr sz="1800" kern="1200">
          <a:solidFill>
            <a:schemeClr val="tx1"/>
          </a:solidFill>
          <a:latin typeface="+mn-lt"/>
          <a:ea typeface="+mn-ea"/>
          <a:cs typeface="+mn-cs"/>
        </a:defRPr>
      </a:lvl5pPr>
      <a:lvl6pPr marL="2284245" algn="l" defTabSz="913696" rtl="0" eaLnBrk="1" latinLnBrk="0" hangingPunct="1">
        <a:defRPr sz="1800" kern="1200">
          <a:solidFill>
            <a:schemeClr val="tx1"/>
          </a:solidFill>
          <a:latin typeface="+mn-lt"/>
          <a:ea typeface="+mn-ea"/>
          <a:cs typeface="+mn-cs"/>
        </a:defRPr>
      </a:lvl6pPr>
      <a:lvl7pPr marL="2741098" algn="l" defTabSz="913696" rtl="0" eaLnBrk="1" latinLnBrk="0" hangingPunct="1">
        <a:defRPr sz="1800" kern="1200">
          <a:solidFill>
            <a:schemeClr val="tx1"/>
          </a:solidFill>
          <a:latin typeface="+mn-lt"/>
          <a:ea typeface="+mn-ea"/>
          <a:cs typeface="+mn-cs"/>
        </a:defRPr>
      </a:lvl7pPr>
      <a:lvl8pPr marL="3197941" algn="l" defTabSz="913696" rtl="0" eaLnBrk="1" latinLnBrk="0" hangingPunct="1">
        <a:defRPr sz="1800" kern="1200">
          <a:solidFill>
            <a:schemeClr val="tx1"/>
          </a:solidFill>
          <a:latin typeface="+mn-lt"/>
          <a:ea typeface="+mn-ea"/>
          <a:cs typeface="+mn-cs"/>
        </a:defRPr>
      </a:lvl8pPr>
      <a:lvl9pPr marL="3654795" algn="l" defTabSz="913696"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D8BD707-D9CF-40AE-B4C6-C98DA3205C09}" type="datetimeFigureOut">
              <a:rPr lang="en-US" smtClean="0">
                <a:solidFill>
                  <a:prstClr val="black">
                    <a:tint val="75000"/>
                  </a:prstClr>
                </a:solidFill>
              </a:rPr>
              <a:pPr defTabSz="914400"/>
              <a:t>11/18/2010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6F15528-21DE-4FAA-801E-634DDDAF4B2B}"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92168225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D8BD707-D9CF-40AE-B4C6-C98DA3205C09}" type="datetimeFigureOut">
              <a:rPr lang="en-US" smtClean="0">
                <a:solidFill>
                  <a:prstClr val="black">
                    <a:tint val="75000"/>
                  </a:prstClr>
                </a:solidFill>
              </a:rPr>
              <a:pPr defTabSz="914400"/>
              <a:t>11/18/2010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6F15528-21DE-4FAA-801E-634DDDAF4B2B}"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79002147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D8BD707-D9CF-40AE-B4C6-C98DA3205C09}" type="datetimeFigureOut">
              <a:rPr lang="en-US" smtClean="0">
                <a:solidFill>
                  <a:prstClr val="black">
                    <a:tint val="75000"/>
                  </a:prstClr>
                </a:solidFill>
              </a:rPr>
              <a:pPr defTabSz="914400"/>
              <a:t>11/18/2010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6F15528-21DE-4FAA-801E-634DDDAF4B2B}"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73582006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D8BD707-D9CF-40AE-B4C6-C98DA3205C09}" type="datetimeFigureOut">
              <a:rPr lang="en-US" smtClean="0">
                <a:solidFill>
                  <a:prstClr val="black">
                    <a:tint val="75000"/>
                  </a:prstClr>
                </a:solidFill>
              </a:rPr>
              <a:pPr defTabSz="914400"/>
              <a:t>11/18/2010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6F15528-21DE-4FAA-801E-634DDDAF4B2B}"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688868636"/>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D8BD707-D9CF-40AE-B4C6-C98DA3205C09}" type="datetimeFigureOut">
              <a:rPr lang="en-US" smtClean="0">
                <a:solidFill>
                  <a:prstClr val="black">
                    <a:tint val="75000"/>
                  </a:prstClr>
                </a:solidFill>
              </a:rPr>
              <a:pPr defTabSz="914400"/>
              <a:t>11/18/2010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6F15528-21DE-4FAA-801E-634DDDAF4B2B}"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120700425"/>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1" y="152401"/>
            <a:ext cx="8839200" cy="838200"/>
          </a:xfrm>
          <a:prstGeom prst="rect">
            <a:avLst/>
          </a:prstGeom>
        </p:spPr>
        <p:txBody>
          <a:bodyPr vert="horz" lIns="91369" tIns="45685" rIns="91369" bIns="45685" rtlCol="0" anchor="ctr">
            <a:noAutofit/>
          </a:bodyPr>
          <a:lstStyle/>
          <a:p>
            <a:r>
              <a:rPr lang="en-US" dirty="0" smtClean="0"/>
              <a:t>Click to edit Master title</a:t>
            </a:r>
            <a:endParaRPr lang="en-US" dirty="0"/>
          </a:p>
        </p:txBody>
      </p:sp>
      <p:sp>
        <p:nvSpPr>
          <p:cNvPr id="3" name="Text Placeholder 2"/>
          <p:cNvSpPr>
            <a:spLocks noGrp="1"/>
          </p:cNvSpPr>
          <p:nvPr>
            <p:ph type="body" idx="1"/>
          </p:nvPr>
        </p:nvSpPr>
        <p:spPr>
          <a:xfrm>
            <a:off x="457200" y="1371615"/>
            <a:ext cx="8229600" cy="4754563"/>
          </a:xfrm>
          <a:prstGeom prst="rect">
            <a:avLst/>
          </a:prstGeom>
        </p:spPr>
        <p:txBody>
          <a:bodyPr vert="horz" lIns="91369" tIns="45685" rIns="91369" bIns="45685"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65"/>
            <a:ext cx="2133600" cy="365125"/>
          </a:xfrm>
          <a:prstGeom prst="rect">
            <a:avLst/>
          </a:prstGeom>
        </p:spPr>
        <p:txBody>
          <a:bodyPr vert="horz" lIns="91369" tIns="45685" rIns="91369" bIns="45685"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11/18/2010</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65"/>
            <a:ext cx="2895600" cy="365125"/>
          </a:xfrm>
          <a:prstGeom prst="rect">
            <a:avLst/>
          </a:prstGeom>
        </p:spPr>
        <p:txBody>
          <a:bodyPr vert="horz" lIns="91369" tIns="45685" rIns="91369" bIns="45685"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65"/>
            <a:ext cx="2133600" cy="365125"/>
          </a:xfrm>
          <a:prstGeom prst="rect">
            <a:avLst/>
          </a:prstGeom>
        </p:spPr>
        <p:txBody>
          <a:bodyPr vert="horz" lIns="91369" tIns="45685" rIns="91369" bIns="45685"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37475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3696" rtl="0" eaLnBrk="1" latinLnBrk="0" hangingPunct="1">
        <a:spcBef>
          <a:spcPct val="0"/>
        </a:spcBef>
        <a:buNone/>
        <a:defRPr sz="4400" kern="1200">
          <a:solidFill>
            <a:schemeClr val="bg1">
              <a:lumMod val="75000"/>
            </a:schemeClr>
          </a:solidFill>
          <a:latin typeface="Segoe WP Semibold" pitchFamily="34" charset="0"/>
          <a:ea typeface="+mj-ea"/>
          <a:cs typeface="Segoe UI" pitchFamily="34" charset="0"/>
        </a:defRPr>
      </a:lvl1pPr>
    </p:titleStyle>
    <p:bodyStyle>
      <a:lvl1pPr marL="342640" indent="-342640" algn="l" defTabSz="913696" rtl="0" eaLnBrk="1" latinLnBrk="0" hangingPunct="1">
        <a:spcBef>
          <a:spcPct val="20000"/>
        </a:spcBef>
        <a:buFont typeface="Arial" pitchFamily="34" charset="0"/>
        <a:buChar char="•"/>
        <a:defRPr sz="3200" kern="1200">
          <a:solidFill>
            <a:schemeClr val="bg1">
              <a:lumMod val="75000"/>
            </a:schemeClr>
          </a:solidFill>
          <a:latin typeface="Segoe UI Light" pitchFamily="34" charset="0"/>
          <a:ea typeface="+mn-ea"/>
          <a:cs typeface="+mn-cs"/>
        </a:defRPr>
      </a:lvl1pPr>
      <a:lvl2pPr marL="742380" indent="-285532" algn="l" defTabSz="913696" rtl="0" eaLnBrk="1" latinLnBrk="0" hangingPunct="1">
        <a:spcBef>
          <a:spcPct val="20000"/>
        </a:spcBef>
        <a:buFont typeface="Arial" pitchFamily="34" charset="0"/>
        <a:buChar char="–"/>
        <a:defRPr sz="2800" kern="1200">
          <a:solidFill>
            <a:schemeClr val="bg1">
              <a:lumMod val="75000"/>
            </a:schemeClr>
          </a:solidFill>
          <a:latin typeface="Segoe UI Light" pitchFamily="34" charset="0"/>
          <a:ea typeface="+mn-ea"/>
          <a:cs typeface="+mn-cs"/>
        </a:defRPr>
      </a:lvl2pPr>
      <a:lvl3pPr marL="1142120" indent="-228422" algn="l" defTabSz="913696" rtl="0" eaLnBrk="1" latinLnBrk="0" hangingPunct="1">
        <a:spcBef>
          <a:spcPct val="20000"/>
        </a:spcBef>
        <a:buFont typeface="Arial" pitchFamily="34" charset="0"/>
        <a:buChar char="•"/>
        <a:defRPr sz="2400" kern="1200">
          <a:solidFill>
            <a:schemeClr val="bg1">
              <a:lumMod val="75000"/>
            </a:schemeClr>
          </a:solidFill>
          <a:latin typeface="Segoe UI Light" pitchFamily="34" charset="0"/>
          <a:ea typeface="+mn-ea"/>
          <a:cs typeface="+mn-cs"/>
        </a:defRPr>
      </a:lvl3pPr>
      <a:lvl4pPr marL="1598970" indent="-228422" algn="l" defTabSz="913696" rtl="0" eaLnBrk="1" latinLnBrk="0" hangingPunct="1">
        <a:spcBef>
          <a:spcPct val="20000"/>
        </a:spcBef>
        <a:buFont typeface="Arial" pitchFamily="34" charset="0"/>
        <a:buChar char="–"/>
        <a:defRPr sz="2000" kern="1200">
          <a:solidFill>
            <a:schemeClr val="bg1">
              <a:lumMod val="75000"/>
            </a:schemeClr>
          </a:solidFill>
          <a:latin typeface="Segoe UI Light" pitchFamily="34" charset="0"/>
          <a:ea typeface="+mn-ea"/>
          <a:cs typeface="+mn-cs"/>
        </a:defRPr>
      </a:lvl4pPr>
      <a:lvl5pPr marL="2055825" indent="-228422" algn="l" defTabSz="913696" rtl="0" eaLnBrk="1" latinLnBrk="0" hangingPunct="1">
        <a:spcBef>
          <a:spcPct val="20000"/>
        </a:spcBef>
        <a:buFont typeface="Arial" pitchFamily="34" charset="0"/>
        <a:buChar char="»"/>
        <a:defRPr sz="2000" kern="1200">
          <a:solidFill>
            <a:schemeClr val="bg1">
              <a:lumMod val="75000"/>
            </a:schemeClr>
          </a:solidFill>
          <a:latin typeface="Segoe UI Light" pitchFamily="34" charset="0"/>
          <a:ea typeface="+mn-ea"/>
          <a:cs typeface="+mn-cs"/>
        </a:defRPr>
      </a:lvl5pPr>
      <a:lvl6pPr marL="2512673" indent="-228422" algn="l" defTabSz="91369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520" indent="-228422" algn="l" defTabSz="91369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372" indent="-228422" algn="l" defTabSz="91369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216" indent="-228422" algn="l" defTabSz="91369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696" rtl="0" eaLnBrk="1" latinLnBrk="0" hangingPunct="1">
        <a:defRPr sz="1800" kern="1200">
          <a:solidFill>
            <a:schemeClr val="tx1"/>
          </a:solidFill>
          <a:latin typeface="+mn-lt"/>
          <a:ea typeface="+mn-ea"/>
          <a:cs typeface="+mn-cs"/>
        </a:defRPr>
      </a:lvl1pPr>
      <a:lvl2pPr marL="456846" algn="l" defTabSz="913696" rtl="0" eaLnBrk="1" latinLnBrk="0" hangingPunct="1">
        <a:defRPr sz="1800" kern="1200">
          <a:solidFill>
            <a:schemeClr val="tx1"/>
          </a:solidFill>
          <a:latin typeface="+mn-lt"/>
          <a:ea typeface="+mn-ea"/>
          <a:cs typeface="+mn-cs"/>
        </a:defRPr>
      </a:lvl2pPr>
      <a:lvl3pPr marL="913696" algn="l" defTabSz="913696" rtl="0" eaLnBrk="1" latinLnBrk="0" hangingPunct="1">
        <a:defRPr sz="1800" kern="1200">
          <a:solidFill>
            <a:schemeClr val="tx1"/>
          </a:solidFill>
          <a:latin typeface="+mn-lt"/>
          <a:ea typeface="+mn-ea"/>
          <a:cs typeface="+mn-cs"/>
        </a:defRPr>
      </a:lvl3pPr>
      <a:lvl4pPr marL="1370550" algn="l" defTabSz="913696" rtl="0" eaLnBrk="1" latinLnBrk="0" hangingPunct="1">
        <a:defRPr sz="1800" kern="1200">
          <a:solidFill>
            <a:schemeClr val="tx1"/>
          </a:solidFill>
          <a:latin typeface="+mn-lt"/>
          <a:ea typeface="+mn-ea"/>
          <a:cs typeface="+mn-cs"/>
        </a:defRPr>
      </a:lvl4pPr>
      <a:lvl5pPr marL="1827398" algn="l" defTabSz="913696" rtl="0" eaLnBrk="1" latinLnBrk="0" hangingPunct="1">
        <a:defRPr sz="1800" kern="1200">
          <a:solidFill>
            <a:schemeClr val="tx1"/>
          </a:solidFill>
          <a:latin typeface="+mn-lt"/>
          <a:ea typeface="+mn-ea"/>
          <a:cs typeface="+mn-cs"/>
        </a:defRPr>
      </a:lvl5pPr>
      <a:lvl6pPr marL="2284245" algn="l" defTabSz="913696" rtl="0" eaLnBrk="1" latinLnBrk="0" hangingPunct="1">
        <a:defRPr sz="1800" kern="1200">
          <a:solidFill>
            <a:schemeClr val="tx1"/>
          </a:solidFill>
          <a:latin typeface="+mn-lt"/>
          <a:ea typeface="+mn-ea"/>
          <a:cs typeface="+mn-cs"/>
        </a:defRPr>
      </a:lvl6pPr>
      <a:lvl7pPr marL="2741098" algn="l" defTabSz="913696" rtl="0" eaLnBrk="1" latinLnBrk="0" hangingPunct="1">
        <a:defRPr sz="1800" kern="1200">
          <a:solidFill>
            <a:schemeClr val="tx1"/>
          </a:solidFill>
          <a:latin typeface="+mn-lt"/>
          <a:ea typeface="+mn-ea"/>
          <a:cs typeface="+mn-cs"/>
        </a:defRPr>
      </a:lvl7pPr>
      <a:lvl8pPr marL="3197941" algn="l" defTabSz="913696" rtl="0" eaLnBrk="1" latinLnBrk="0" hangingPunct="1">
        <a:defRPr sz="1800" kern="1200">
          <a:solidFill>
            <a:schemeClr val="tx1"/>
          </a:solidFill>
          <a:latin typeface="+mn-lt"/>
          <a:ea typeface="+mn-ea"/>
          <a:cs typeface="+mn-cs"/>
        </a:defRPr>
      </a:lvl8pPr>
      <a:lvl9pPr marL="3654795" algn="l" defTabSz="91369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2985" y="1151930"/>
            <a:ext cx="7358063" cy="232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5685" tIns="35685" rIns="35685" bIns="35685" numCol="1" anchor="b" anchorCtr="0" compatLnSpc="1">
            <a:prstTxWarp prst="textNoShape">
              <a:avLst/>
            </a:prstTxWarp>
          </a:bodyPr>
          <a:lstStyle/>
          <a:p>
            <a:pPr lvl="0"/>
            <a:r>
              <a:rPr lang="en-US" smtClean="0">
                <a:sym typeface="Gill Sans" charset="0"/>
              </a:rPr>
              <a:t>Click to edit Master title style</a:t>
            </a:r>
          </a:p>
        </p:txBody>
      </p:sp>
      <p:sp>
        <p:nvSpPr>
          <p:cNvPr id="1026" name="Rectangle 2"/>
          <p:cNvSpPr>
            <a:spLocks noGrp="1" noChangeArrowheads="1"/>
          </p:cNvSpPr>
          <p:nvPr>
            <p:ph type="body" idx="1"/>
          </p:nvPr>
        </p:nvSpPr>
        <p:spPr bwMode="auto">
          <a:xfrm>
            <a:off x="892985" y="3536156"/>
            <a:ext cx="7358063" cy="7947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5685" tIns="35685" rIns="35685" bIns="35685" numCol="1" anchor="t" anchorCtr="0" compatLnSpc="1">
            <a:prstTxWarp prst="textNoShape">
              <a:avLst/>
            </a:prstTxWarp>
          </a:bodyPr>
          <a:lstStyle/>
          <a:p>
            <a:pPr lvl="0"/>
            <a:r>
              <a:rPr lang="en-US" smtClean="0">
                <a:sym typeface="Gill Sans" charset="0"/>
              </a:rPr>
              <a:t>Click to edit Master text styles</a:t>
            </a:r>
          </a:p>
          <a:p>
            <a:pPr lvl="1"/>
            <a:r>
              <a:rPr lang="en-US" smtClean="0">
                <a:sym typeface="Gill Sans" charset="0"/>
              </a:rPr>
              <a:t>Second level</a:t>
            </a:r>
          </a:p>
          <a:p>
            <a:pPr lvl="2"/>
            <a:r>
              <a:rPr lang="en-US" smtClean="0">
                <a:sym typeface="Gill Sans" charset="0"/>
              </a:rPr>
              <a:t>Third level</a:t>
            </a:r>
          </a:p>
          <a:p>
            <a:pPr lvl="3"/>
            <a:r>
              <a:rPr lang="en-US" smtClean="0">
                <a:sym typeface="Gill Sans" charset="0"/>
              </a:rPr>
              <a:t>Fourth level</a:t>
            </a:r>
          </a:p>
          <a:p>
            <a:pPr lvl="4"/>
            <a:r>
              <a:rPr lang="en-US" smtClean="0">
                <a:sym typeface="Gill Sans" charset="0"/>
              </a:rPr>
              <a:t>Fifth level</a:t>
            </a:r>
          </a:p>
        </p:txBody>
      </p:sp>
    </p:spTree>
    <p:extLst>
      <p:ext uri="{BB962C8B-B14F-4D97-AF65-F5344CB8AC3E}">
        <p14:creationId xmlns:p14="http://schemas.microsoft.com/office/powerpoint/2010/main" val="756308344"/>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192"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38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3580"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4776"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500">
          <a:solidFill>
            <a:schemeClr val="tx1"/>
          </a:solidFill>
          <a:latin typeface="+mn-lt"/>
          <a:ea typeface="+mn-ea"/>
          <a:cs typeface="+mn-cs"/>
          <a:sym typeface="Gill Sans" charset="0"/>
        </a:defRPr>
      </a:lvl1pPr>
      <a:lvl2pPr algn="ctr" rtl="0" fontAlgn="base">
        <a:spcBef>
          <a:spcPct val="0"/>
        </a:spcBef>
        <a:spcAft>
          <a:spcPct val="0"/>
        </a:spcAft>
        <a:defRPr sz="2500">
          <a:solidFill>
            <a:schemeClr val="tx1"/>
          </a:solidFill>
          <a:latin typeface="+mn-lt"/>
          <a:ea typeface="+mn-ea"/>
          <a:cs typeface="+mn-cs"/>
          <a:sym typeface="Gill Sans" charset="0"/>
        </a:defRPr>
      </a:lvl2pPr>
      <a:lvl3pPr algn="ctr" rtl="0" fontAlgn="base">
        <a:spcBef>
          <a:spcPct val="0"/>
        </a:spcBef>
        <a:spcAft>
          <a:spcPct val="0"/>
        </a:spcAft>
        <a:defRPr sz="2500">
          <a:solidFill>
            <a:schemeClr val="tx1"/>
          </a:solidFill>
          <a:latin typeface="+mn-lt"/>
          <a:ea typeface="+mn-ea"/>
          <a:cs typeface="+mn-cs"/>
          <a:sym typeface="Gill Sans" charset="0"/>
        </a:defRPr>
      </a:lvl3pPr>
      <a:lvl4pPr algn="ctr" rtl="0" fontAlgn="base">
        <a:spcBef>
          <a:spcPct val="0"/>
        </a:spcBef>
        <a:spcAft>
          <a:spcPct val="0"/>
        </a:spcAft>
        <a:defRPr sz="2500">
          <a:solidFill>
            <a:schemeClr val="tx1"/>
          </a:solidFill>
          <a:latin typeface="+mn-lt"/>
          <a:ea typeface="+mn-ea"/>
          <a:cs typeface="+mn-cs"/>
          <a:sym typeface="Gill Sans" charset="0"/>
        </a:defRPr>
      </a:lvl4pPr>
      <a:lvl5pPr algn="ctr" rtl="0" fontAlgn="base">
        <a:spcBef>
          <a:spcPct val="0"/>
        </a:spcBef>
        <a:spcAft>
          <a:spcPct val="0"/>
        </a:spcAft>
        <a:defRPr sz="2500">
          <a:solidFill>
            <a:schemeClr val="tx1"/>
          </a:solidFill>
          <a:latin typeface="+mn-lt"/>
          <a:ea typeface="+mn-ea"/>
          <a:cs typeface="+mn-cs"/>
          <a:sym typeface="Gill Sans" charset="0"/>
        </a:defRPr>
      </a:lvl5pPr>
      <a:lvl6pPr marL="321192" algn="ctr" rtl="0" fontAlgn="base">
        <a:spcBef>
          <a:spcPct val="0"/>
        </a:spcBef>
        <a:spcAft>
          <a:spcPct val="0"/>
        </a:spcAft>
        <a:defRPr sz="2500">
          <a:solidFill>
            <a:schemeClr val="tx1"/>
          </a:solidFill>
          <a:latin typeface="+mn-lt"/>
          <a:ea typeface="+mn-ea"/>
          <a:cs typeface="+mn-cs"/>
          <a:sym typeface="Gill Sans" charset="0"/>
        </a:defRPr>
      </a:lvl6pPr>
      <a:lvl7pPr marL="642387" algn="ctr" rtl="0" fontAlgn="base">
        <a:spcBef>
          <a:spcPct val="0"/>
        </a:spcBef>
        <a:spcAft>
          <a:spcPct val="0"/>
        </a:spcAft>
        <a:defRPr sz="2500">
          <a:solidFill>
            <a:schemeClr val="tx1"/>
          </a:solidFill>
          <a:latin typeface="+mn-lt"/>
          <a:ea typeface="+mn-ea"/>
          <a:cs typeface="+mn-cs"/>
          <a:sym typeface="Gill Sans" charset="0"/>
        </a:defRPr>
      </a:lvl7pPr>
      <a:lvl8pPr marL="963580" algn="ctr" rtl="0" fontAlgn="base">
        <a:spcBef>
          <a:spcPct val="0"/>
        </a:spcBef>
        <a:spcAft>
          <a:spcPct val="0"/>
        </a:spcAft>
        <a:defRPr sz="2500">
          <a:solidFill>
            <a:schemeClr val="tx1"/>
          </a:solidFill>
          <a:latin typeface="+mn-lt"/>
          <a:ea typeface="+mn-ea"/>
          <a:cs typeface="+mn-cs"/>
          <a:sym typeface="Gill Sans" charset="0"/>
        </a:defRPr>
      </a:lvl8pPr>
      <a:lvl9pPr marL="1284776"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642387" rtl="0" eaLnBrk="1" latinLnBrk="0" hangingPunct="1">
        <a:defRPr sz="1300" kern="1200">
          <a:solidFill>
            <a:schemeClr val="tx1"/>
          </a:solidFill>
          <a:latin typeface="+mn-lt"/>
          <a:ea typeface="+mn-ea"/>
          <a:cs typeface="+mn-cs"/>
        </a:defRPr>
      </a:lvl1pPr>
      <a:lvl2pPr marL="321192" algn="l" defTabSz="642387" rtl="0" eaLnBrk="1" latinLnBrk="0" hangingPunct="1">
        <a:defRPr sz="1300" kern="1200">
          <a:solidFill>
            <a:schemeClr val="tx1"/>
          </a:solidFill>
          <a:latin typeface="+mn-lt"/>
          <a:ea typeface="+mn-ea"/>
          <a:cs typeface="+mn-cs"/>
        </a:defRPr>
      </a:lvl2pPr>
      <a:lvl3pPr marL="642387" algn="l" defTabSz="642387" rtl="0" eaLnBrk="1" latinLnBrk="0" hangingPunct="1">
        <a:defRPr sz="1300" kern="1200">
          <a:solidFill>
            <a:schemeClr val="tx1"/>
          </a:solidFill>
          <a:latin typeface="+mn-lt"/>
          <a:ea typeface="+mn-ea"/>
          <a:cs typeface="+mn-cs"/>
        </a:defRPr>
      </a:lvl3pPr>
      <a:lvl4pPr marL="963580" algn="l" defTabSz="642387" rtl="0" eaLnBrk="1" latinLnBrk="0" hangingPunct="1">
        <a:defRPr sz="1300" kern="1200">
          <a:solidFill>
            <a:schemeClr val="tx1"/>
          </a:solidFill>
          <a:latin typeface="+mn-lt"/>
          <a:ea typeface="+mn-ea"/>
          <a:cs typeface="+mn-cs"/>
        </a:defRPr>
      </a:lvl4pPr>
      <a:lvl5pPr marL="1284776" algn="l" defTabSz="642387" rtl="0" eaLnBrk="1" latinLnBrk="0" hangingPunct="1">
        <a:defRPr sz="1300" kern="1200">
          <a:solidFill>
            <a:schemeClr val="tx1"/>
          </a:solidFill>
          <a:latin typeface="+mn-lt"/>
          <a:ea typeface="+mn-ea"/>
          <a:cs typeface="+mn-cs"/>
        </a:defRPr>
      </a:lvl5pPr>
      <a:lvl6pPr marL="1605970" algn="l" defTabSz="642387" rtl="0" eaLnBrk="1" latinLnBrk="0" hangingPunct="1">
        <a:defRPr sz="1300" kern="1200">
          <a:solidFill>
            <a:schemeClr val="tx1"/>
          </a:solidFill>
          <a:latin typeface="+mn-lt"/>
          <a:ea typeface="+mn-ea"/>
          <a:cs typeface="+mn-cs"/>
        </a:defRPr>
      </a:lvl6pPr>
      <a:lvl7pPr marL="1927164" algn="l" defTabSz="642387" rtl="0" eaLnBrk="1" latinLnBrk="0" hangingPunct="1">
        <a:defRPr sz="1300" kern="1200">
          <a:solidFill>
            <a:schemeClr val="tx1"/>
          </a:solidFill>
          <a:latin typeface="+mn-lt"/>
          <a:ea typeface="+mn-ea"/>
          <a:cs typeface="+mn-cs"/>
        </a:defRPr>
      </a:lvl7pPr>
      <a:lvl8pPr marL="2248361" algn="l" defTabSz="642387" rtl="0" eaLnBrk="1" latinLnBrk="0" hangingPunct="1">
        <a:defRPr sz="1300" kern="1200">
          <a:solidFill>
            <a:schemeClr val="tx1"/>
          </a:solidFill>
          <a:latin typeface="+mn-lt"/>
          <a:ea typeface="+mn-ea"/>
          <a:cs typeface="+mn-cs"/>
        </a:defRPr>
      </a:lvl8pPr>
      <a:lvl9pPr marL="2569554" algn="l" defTabSz="642387"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2983" y="1151930"/>
            <a:ext cx="7358063" cy="232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5689" tIns="35689" rIns="35689" bIns="35689" numCol="1" anchor="b" anchorCtr="0" compatLnSpc="1">
            <a:prstTxWarp prst="textNoShape">
              <a:avLst/>
            </a:prstTxWarp>
          </a:bodyPr>
          <a:lstStyle/>
          <a:p>
            <a:pPr lvl="0"/>
            <a:r>
              <a:rPr lang="en-US" smtClean="0">
                <a:sym typeface="Gill Sans" charset="0"/>
              </a:rPr>
              <a:t>Click to edit Master title style</a:t>
            </a:r>
          </a:p>
        </p:txBody>
      </p:sp>
      <p:sp>
        <p:nvSpPr>
          <p:cNvPr id="1026" name="Rectangle 2"/>
          <p:cNvSpPr>
            <a:spLocks noGrp="1" noChangeArrowheads="1"/>
          </p:cNvSpPr>
          <p:nvPr>
            <p:ph type="body" idx="1"/>
          </p:nvPr>
        </p:nvSpPr>
        <p:spPr bwMode="auto">
          <a:xfrm>
            <a:off x="892983" y="3536156"/>
            <a:ext cx="7358063" cy="7947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5689" tIns="35689" rIns="35689" bIns="35689" numCol="1" anchor="t" anchorCtr="0" compatLnSpc="1">
            <a:prstTxWarp prst="textNoShape">
              <a:avLst/>
            </a:prstTxWarp>
          </a:bodyPr>
          <a:lstStyle/>
          <a:p>
            <a:pPr lvl="0"/>
            <a:r>
              <a:rPr lang="en-US" smtClean="0">
                <a:sym typeface="Gill Sans" charset="0"/>
              </a:rPr>
              <a:t>Click to edit Master text styles</a:t>
            </a:r>
          </a:p>
          <a:p>
            <a:pPr lvl="1"/>
            <a:r>
              <a:rPr lang="en-US" smtClean="0">
                <a:sym typeface="Gill Sans" charset="0"/>
              </a:rPr>
              <a:t>Second level</a:t>
            </a:r>
          </a:p>
          <a:p>
            <a:pPr lvl="2"/>
            <a:r>
              <a:rPr lang="en-US" smtClean="0">
                <a:sym typeface="Gill Sans" charset="0"/>
              </a:rPr>
              <a:t>Third level</a:t>
            </a:r>
          </a:p>
          <a:p>
            <a:pPr lvl="3"/>
            <a:r>
              <a:rPr lang="en-US" smtClean="0">
                <a:sym typeface="Gill Sans" charset="0"/>
              </a:rPr>
              <a:t>Fourth level</a:t>
            </a:r>
          </a:p>
          <a:p>
            <a:pPr lvl="4"/>
            <a:r>
              <a:rPr lang="en-US" smtClean="0">
                <a:sym typeface="Gill Sans" charset="0"/>
              </a:rPr>
              <a:t>Fifth level</a:t>
            </a:r>
          </a:p>
        </p:txBody>
      </p:sp>
    </p:spTree>
    <p:extLst>
      <p:ext uri="{BB962C8B-B14F-4D97-AF65-F5344CB8AC3E}">
        <p14:creationId xmlns:p14="http://schemas.microsoft.com/office/powerpoint/2010/main" val="2908035308"/>
      </p:ext>
    </p:extLst>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22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453"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3678"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4908"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500">
          <a:solidFill>
            <a:schemeClr val="tx1"/>
          </a:solidFill>
          <a:latin typeface="+mn-lt"/>
          <a:ea typeface="+mn-ea"/>
          <a:cs typeface="+mn-cs"/>
          <a:sym typeface="Gill Sans" charset="0"/>
        </a:defRPr>
      </a:lvl1pPr>
      <a:lvl2pPr algn="ctr" rtl="0" fontAlgn="base">
        <a:spcBef>
          <a:spcPct val="0"/>
        </a:spcBef>
        <a:spcAft>
          <a:spcPct val="0"/>
        </a:spcAft>
        <a:defRPr sz="2500">
          <a:solidFill>
            <a:schemeClr val="tx1"/>
          </a:solidFill>
          <a:latin typeface="+mn-lt"/>
          <a:ea typeface="+mn-ea"/>
          <a:cs typeface="+mn-cs"/>
          <a:sym typeface="Gill Sans" charset="0"/>
        </a:defRPr>
      </a:lvl2pPr>
      <a:lvl3pPr algn="ctr" rtl="0" fontAlgn="base">
        <a:spcBef>
          <a:spcPct val="0"/>
        </a:spcBef>
        <a:spcAft>
          <a:spcPct val="0"/>
        </a:spcAft>
        <a:defRPr sz="2500">
          <a:solidFill>
            <a:schemeClr val="tx1"/>
          </a:solidFill>
          <a:latin typeface="+mn-lt"/>
          <a:ea typeface="+mn-ea"/>
          <a:cs typeface="+mn-cs"/>
          <a:sym typeface="Gill Sans" charset="0"/>
        </a:defRPr>
      </a:lvl3pPr>
      <a:lvl4pPr algn="ctr" rtl="0" fontAlgn="base">
        <a:spcBef>
          <a:spcPct val="0"/>
        </a:spcBef>
        <a:spcAft>
          <a:spcPct val="0"/>
        </a:spcAft>
        <a:defRPr sz="2500">
          <a:solidFill>
            <a:schemeClr val="tx1"/>
          </a:solidFill>
          <a:latin typeface="+mn-lt"/>
          <a:ea typeface="+mn-ea"/>
          <a:cs typeface="+mn-cs"/>
          <a:sym typeface="Gill Sans" charset="0"/>
        </a:defRPr>
      </a:lvl4pPr>
      <a:lvl5pPr algn="ctr" rtl="0" fontAlgn="base">
        <a:spcBef>
          <a:spcPct val="0"/>
        </a:spcBef>
        <a:spcAft>
          <a:spcPct val="0"/>
        </a:spcAft>
        <a:defRPr sz="2500">
          <a:solidFill>
            <a:schemeClr val="tx1"/>
          </a:solidFill>
          <a:latin typeface="+mn-lt"/>
          <a:ea typeface="+mn-ea"/>
          <a:cs typeface="+mn-cs"/>
          <a:sym typeface="Gill Sans" charset="0"/>
        </a:defRPr>
      </a:lvl5pPr>
      <a:lvl6pPr marL="321225" algn="ctr" rtl="0" fontAlgn="base">
        <a:spcBef>
          <a:spcPct val="0"/>
        </a:spcBef>
        <a:spcAft>
          <a:spcPct val="0"/>
        </a:spcAft>
        <a:defRPr sz="2500">
          <a:solidFill>
            <a:schemeClr val="tx1"/>
          </a:solidFill>
          <a:latin typeface="+mn-lt"/>
          <a:ea typeface="+mn-ea"/>
          <a:cs typeface="+mn-cs"/>
          <a:sym typeface="Gill Sans" charset="0"/>
        </a:defRPr>
      </a:lvl6pPr>
      <a:lvl7pPr marL="642453" algn="ctr" rtl="0" fontAlgn="base">
        <a:spcBef>
          <a:spcPct val="0"/>
        </a:spcBef>
        <a:spcAft>
          <a:spcPct val="0"/>
        </a:spcAft>
        <a:defRPr sz="2500">
          <a:solidFill>
            <a:schemeClr val="tx1"/>
          </a:solidFill>
          <a:latin typeface="+mn-lt"/>
          <a:ea typeface="+mn-ea"/>
          <a:cs typeface="+mn-cs"/>
          <a:sym typeface="Gill Sans" charset="0"/>
        </a:defRPr>
      </a:lvl7pPr>
      <a:lvl8pPr marL="963678" algn="ctr" rtl="0" fontAlgn="base">
        <a:spcBef>
          <a:spcPct val="0"/>
        </a:spcBef>
        <a:spcAft>
          <a:spcPct val="0"/>
        </a:spcAft>
        <a:defRPr sz="2500">
          <a:solidFill>
            <a:schemeClr val="tx1"/>
          </a:solidFill>
          <a:latin typeface="+mn-lt"/>
          <a:ea typeface="+mn-ea"/>
          <a:cs typeface="+mn-cs"/>
          <a:sym typeface="Gill Sans" charset="0"/>
        </a:defRPr>
      </a:lvl8pPr>
      <a:lvl9pPr marL="1284908"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642453" rtl="0" eaLnBrk="1" latinLnBrk="0" hangingPunct="1">
        <a:defRPr sz="1300" kern="1200">
          <a:solidFill>
            <a:schemeClr val="tx1"/>
          </a:solidFill>
          <a:latin typeface="+mn-lt"/>
          <a:ea typeface="+mn-ea"/>
          <a:cs typeface="+mn-cs"/>
        </a:defRPr>
      </a:lvl1pPr>
      <a:lvl2pPr marL="321225" algn="l" defTabSz="642453" rtl="0" eaLnBrk="1" latinLnBrk="0" hangingPunct="1">
        <a:defRPr sz="1300" kern="1200">
          <a:solidFill>
            <a:schemeClr val="tx1"/>
          </a:solidFill>
          <a:latin typeface="+mn-lt"/>
          <a:ea typeface="+mn-ea"/>
          <a:cs typeface="+mn-cs"/>
        </a:defRPr>
      </a:lvl2pPr>
      <a:lvl3pPr marL="642453" algn="l" defTabSz="642453" rtl="0" eaLnBrk="1" latinLnBrk="0" hangingPunct="1">
        <a:defRPr sz="1300" kern="1200">
          <a:solidFill>
            <a:schemeClr val="tx1"/>
          </a:solidFill>
          <a:latin typeface="+mn-lt"/>
          <a:ea typeface="+mn-ea"/>
          <a:cs typeface="+mn-cs"/>
        </a:defRPr>
      </a:lvl3pPr>
      <a:lvl4pPr marL="963678" algn="l" defTabSz="642453" rtl="0" eaLnBrk="1" latinLnBrk="0" hangingPunct="1">
        <a:defRPr sz="1300" kern="1200">
          <a:solidFill>
            <a:schemeClr val="tx1"/>
          </a:solidFill>
          <a:latin typeface="+mn-lt"/>
          <a:ea typeface="+mn-ea"/>
          <a:cs typeface="+mn-cs"/>
        </a:defRPr>
      </a:lvl4pPr>
      <a:lvl5pPr marL="1284908" algn="l" defTabSz="642453" rtl="0" eaLnBrk="1" latinLnBrk="0" hangingPunct="1">
        <a:defRPr sz="1300" kern="1200">
          <a:solidFill>
            <a:schemeClr val="tx1"/>
          </a:solidFill>
          <a:latin typeface="+mn-lt"/>
          <a:ea typeface="+mn-ea"/>
          <a:cs typeface="+mn-cs"/>
        </a:defRPr>
      </a:lvl5pPr>
      <a:lvl6pPr marL="1606134" algn="l" defTabSz="642453" rtl="0" eaLnBrk="1" latinLnBrk="0" hangingPunct="1">
        <a:defRPr sz="1300" kern="1200">
          <a:solidFill>
            <a:schemeClr val="tx1"/>
          </a:solidFill>
          <a:latin typeface="+mn-lt"/>
          <a:ea typeface="+mn-ea"/>
          <a:cs typeface="+mn-cs"/>
        </a:defRPr>
      </a:lvl6pPr>
      <a:lvl7pPr marL="1927362" algn="l" defTabSz="642453" rtl="0" eaLnBrk="1" latinLnBrk="0" hangingPunct="1">
        <a:defRPr sz="1300" kern="1200">
          <a:solidFill>
            <a:schemeClr val="tx1"/>
          </a:solidFill>
          <a:latin typeface="+mn-lt"/>
          <a:ea typeface="+mn-ea"/>
          <a:cs typeface="+mn-cs"/>
        </a:defRPr>
      </a:lvl7pPr>
      <a:lvl8pPr marL="2248591" algn="l" defTabSz="642453" rtl="0" eaLnBrk="1" latinLnBrk="0" hangingPunct="1">
        <a:defRPr sz="1300" kern="1200">
          <a:solidFill>
            <a:schemeClr val="tx1"/>
          </a:solidFill>
          <a:latin typeface="+mn-lt"/>
          <a:ea typeface="+mn-ea"/>
          <a:cs typeface="+mn-cs"/>
        </a:defRPr>
      </a:lvl8pPr>
      <a:lvl9pPr marL="2569817" algn="l" defTabSz="642453" rtl="0" eaLnBrk="1" latinLnBrk="0" hangingPunct="1">
        <a:defRPr sz="1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2981" y="1151930"/>
            <a:ext cx="7358063" cy="232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5693" tIns="35693" rIns="35693" bIns="35693" numCol="1" anchor="b" anchorCtr="0" compatLnSpc="1">
            <a:prstTxWarp prst="textNoShape">
              <a:avLst/>
            </a:prstTxWarp>
          </a:bodyPr>
          <a:lstStyle/>
          <a:p>
            <a:pPr lvl="0"/>
            <a:r>
              <a:rPr lang="en-US" smtClean="0">
                <a:sym typeface="Gill Sans" charset="0"/>
              </a:rPr>
              <a:t>Click to edit Master title style</a:t>
            </a:r>
          </a:p>
        </p:txBody>
      </p:sp>
      <p:sp>
        <p:nvSpPr>
          <p:cNvPr id="1026" name="Rectangle 2"/>
          <p:cNvSpPr>
            <a:spLocks noGrp="1" noChangeArrowheads="1"/>
          </p:cNvSpPr>
          <p:nvPr>
            <p:ph type="body" idx="1"/>
          </p:nvPr>
        </p:nvSpPr>
        <p:spPr bwMode="auto">
          <a:xfrm>
            <a:off x="892981" y="3536156"/>
            <a:ext cx="7358063" cy="7947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5693" tIns="35693" rIns="35693" bIns="35693" numCol="1" anchor="t" anchorCtr="0" compatLnSpc="1">
            <a:prstTxWarp prst="textNoShape">
              <a:avLst/>
            </a:prstTxWarp>
          </a:bodyPr>
          <a:lstStyle/>
          <a:p>
            <a:pPr lvl="0"/>
            <a:r>
              <a:rPr lang="en-US" smtClean="0">
                <a:sym typeface="Gill Sans" charset="0"/>
              </a:rPr>
              <a:t>Click to edit Master text styles</a:t>
            </a:r>
          </a:p>
          <a:p>
            <a:pPr lvl="1"/>
            <a:r>
              <a:rPr lang="en-US" smtClean="0">
                <a:sym typeface="Gill Sans" charset="0"/>
              </a:rPr>
              <a:t>Second level</a:t>
            </a:r>
          </a:p>
          <a:p>
            <a:pPr lvl="2"/>
            <a:r>
              <a:rPr lang="en-US" smtClean="0">
                <a:sym typeface="Gill Sans" charset="0"/>
              </a:rPr>
              <a:t>Third level</a:t>
            </a:r>
          </a:p>
          <a:p>
            <a:pPr lvl="3"/>
            <a:r>
              <a:rPr lang="en-US" smtClean="0">
                <a:sym typeface="Gill Sans" charset="0"/>
              </a:rPr>
              <a:t>Fourth level</a:t>
            </a:r>
          </a:p>
          <a:p>
            <a:pPr lvl="4"/>
            <a:r>
              <a:rPr lang="en-US" smtClean="0">
                <a:sym typeface="Gill Sans" charset="0"/>
              </a:rPr>
              <a:t>Fifth level</a:t>
            </a:r>
          </a:p>
        </p:txBody>
      </p:sp>
    </p:spTree>
    <p:extLst>
      <p:ext uri="{BB962C8B-B14F-4D97-AF65-F5344CB8AC3E}">
        <p14:creationId xmlns:p14="http://schemas.microsoft.com/office/powerpoint/2010/main" val="791941839"/>
      </p:ext>
    </p:extLst>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258"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519"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3776"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039"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500">
          <a:solidFill>
            <a:schemeClr val="tx1"/>
          </a:solidFill>
          <a:latin typeface="+mn-lt"/>
          <a:ea typeface="+mn-ea"/>
          <a:cs typeface="+mn-cs"/>
          <a:sym typeface="Gill Sans" charset="0"/>
        </a:defRPr>
      </a:lvl1pPr>
      <a:lvl2pPr algn="ctr" rtl="0" fontAlgn="base">
        <a:spcBef>
          <a:spcPct val="0"/>
        </a:spcBef>
        <a:spcAft>
          <a:spcPct val="0"/>
        </a:spcAft>
        <a:defRPr sz="2500">
          <a:solidFill>
            <a:schemeClr val="tx1"/>
          </a:solidFill>
          <a:latin typeface="+mn-lt"/>
          <a:ea typeface="+mn-ea"/>
          <a:cs typeface="+mn-cs"/>
          <a:sym typeface="Gill Sans" charset="0"/>
        </a:defRPr>
      </a:lvl2pPr>
      <a:lvl3pPr algn="ctr" rtl="0" fontAlgn="base">
        <a:spcBef>
          <a:spcPct val="0"/>
        </a:spcBef>
        <a:spcAft>
          <a:spcPct val="0"/>
        </a:spcAft>
        <a:defRPr sz="2500">
          <a:solidFill>
            <a:schemeClr val="tx1"/>
          </a:solidFill>
          <a:latin typeface="+mn-lt"/>
          <a:ea typeface="+mn-ea"/>
          <a:cs typeface="+mn-cs"/>
          <a:sym typeface="Gill Sans" charset="0"/>
        </a:defRPr>
      </a:lvl3pPr>
      <a:lvl4pPr algn="ctr" rtl="0" fontAlgn="base">
        <a:spcBef>
          <a:spcPct val="0"/>
        </a:spcBef>
        <a:spcAft>
          <a:spcPct val="0"/>
        </a:spcAft>
        <a:defRPr sz="2500">
          <a:solidFill>
            <a:schemeClr val="tx1"/>
          </a:solidFill>
          <a:latin typeface="+mn-lt"/>
          <a:ea typeface="+mn-ea"/>
          <a:cs typeface="+mn-cs"/>
          <a:sym typeface="Gill Sans" charset="0"/>
        </a:defRPr>
      </a:lvl4pPr>
      <a:lvl5pPr algn="ctr" rtl="0" fontAlgn="base">
        <a:spcBef>
          <a:spcPct val="0"/>
        </a:spcBef>
        <a:spcAft>
          <a:spcPct val="0"/>
        </a:spcAft>
        <a:defRPr sz="2500">
          <a:solidFill>
            <a:schemeClr val="tx1"/>
          </a:solidFill>
          <a:latin typeface="+mn-lt"/>
          <a:ea typeface="+mn-ea"/>
          <a:cs typeface="+mn-cs"/>
          <a:sym typeface="Gill Sans" charset="0"/>
        </a:defRPr>
      </a:lvl5pPr>
      <a:lvl6pPr marL="321258" algn="ctr" rtl="0" fontAlgn="base">
        <a:spcBef>
          <a:spcPct val="0"/>
        </a:spcBef>
        <a:spcAft>
          <a:spcPct val="0"/>
        </a:spcAft>
        <a:defRPr sz="2500">
          <a:solidFill>
            <a:schemeClr val="tx1"/>
          </a:solidFill>
          <a:latin typeface="+mn-lt"/>
          <a:ea typeface="+mn-ea"/>
          <a:cs typeface="+mn-cs"/>
          <a:sym typeface="Gill Sans" charset="0"/>
        </a:defRPr>
      </a:lvl6pPr>
      <a:lvl7pPr marL="642519" algn="ctr" rtl="0" fontAlgn="base">
        <a:spcBef>
          <a:spcPct val="0"/>
        </a:spcBef>
        <a:spcAft>
          <a:spcPct val="0"/>
        </a:spcAft>
        <a:defRPr sz="2500">
          <a:solidFill>
            <a:schemeClr val="tx1"/>
          </a:solidFill>
          <a:latin typeface="+mn-lt"/>
          <a:ea typeface="+mn-ea"/>
          <a:cs typeface="+mn-cs"/>
          <a:sym typeface="Gill Sans" charset="0"/>
        </a:defRPr>
      </a:lvl7pPr>
      <a:lvl8pPr marL="963776" algn="ctr" rtl="0" fontAlgn="base">
        <a:spcBef>
          <a:spcPct val="0"/>
        </a:spcBef>
        <a:spcAft>
          <a:spcPct val="0"/>
        </a:spcAft>
        <a:defRPr sz="2500">
          <a:solidFill>
            <a:schemeClr val="tx1"/>
          </a:solidFill>
          <a:latin typeface="+mn-lt"/>
          <a:ea typeface="+mn-ea"/>
          <a:cs typeface="+mn-cs"/>
          <a:sym typeface="Gill Sans" charset="0"/>
        </a:defRPr>
      </a:lvl8pPr>
      <a:lvl9pPr marL="1285039"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642519" rtl="0" eaLnBrk="1" latinLnBrk="0" hangingPunct="1">
        <a:defRPr sz="1300" kern="1200">
          <a:solidFill>
            <a:schemeClr val="tx1"/>
          </a:solidFill>
          <a:latin typeface="+mn-lt"/>
          <a:ea typeface="+mn-ea"/>
          <a:cs typeface="+mn-cs"/>
        </a:defRPr>
      </a:lvl1pPr>
      <a:lvl2pPr marL="321258" algn="l" defTabSz="642519" rtl="0" eaLnBrk="1" latinLnBrk="0" hangingPunct="1">
        <a:defRPr sz="1300" kern="1200">
          <a:solidFill>
            <a:schemeClr val="tx1"/>
          </a:solidFill>
          <a:latin typeface="+mn-lt"/>
          <a:ea typeface="+mn-ea"/>
          <a:cs typeface="+mn-cs"/>
        </a:defRPr>
      </a:lvl2pPr>
      <a:lvl3pPr marL="642519" algn="l" defTabSz="642519" rtl="0" eaLnBrk="1" latinLnBrk="0" hangingPunct="1">
        <a:defRPr sz="1300" kern="1200">
          <a:solidFill>
            <a:schemeClr val="tx1"/>
          </a:solidFill>
          <a:latin typeface="+mn-lt"/>
          <a:ea typeface="+mn-ea"/>
          <a:cs typeface="+mn-cs"/>
        </a:defRPr>
      </a:lvl3pPr>
      <a:lvl4pPr marL="963776" algn="l" defTabSz="642519" rtl="0" eaLnBrk="1" latinLnBrk="0" hangingPunct="1">
        <a:defRPr sz="1300" kern="1200">
          <a:solidFill>
            <a:schemeClr val="tx1"/>
          </a:solidFill>
          <a:latin typeface="+mn-lt"/>
          <a:ea typeface="+mn-ea"/>
          <a:cs typeface="+mn-cs"/>
        </a:defRPr>
      </a:lvl4pPr>
      <a:lvl5pPr marL="1285039" algn="l" defTabSz="642519" rtl="0" eaLnBrk="1" latinLnBrk="0" hangingPunct="1">
        <a:defRPr sz="1300" kern="1200">
          <a:solidFill>
            <a:schemeClr val="tx1"/>
          </a:solidFill>
          <a:latin typeface="+mn-lt"/>
          <a:ea typeface="+mn-ea"/>
          <a:cs typeface="+mn-cs"/>
        </a:defRPr>
      </a:lvl5pPr>
      <a:lvl6pPr marL="1606299" algn="l" defTabSz="642519" rtl="0" eaLnBrk="1" latinLnBrk="0" hangingPunct="1">
        <a:defRPr sz="1300" kern="1200">
          <a:solidFill>
            <a:schemeClr val="tx1"/>
          </a:solidFill>
          <a:latin typeface="+mn-lt"/>
          <a:ea typeface="+mn-ea"/>
          <a:cs typeface="+mn-cs"/>
        </a:defRPr>
      </a:lvl6pPr>
      <a:lvl7pPr marL="1927559" algn="l" defTabSz="642519" rtl="0" eaLnBrk="1" latinLnBrk="0" hangingPunct="1">
        <a:defRPr sz="1300" kern="1200">
          <a:solidFill>
            <a:schemeClr val="tx1"/>
          </a:solidFill>
          <a:latin typeface="+mn-lt"/>
          <a:ea typeface="+mn-ea"/>
          <a:cs typeface="+mn-cs"/>
        </a:defRPr>
      </a:lvl7pPr>
      <a:lvl8pPr marL="2248821" algn="l" defTabSz="642519" rtl="0" eaLnBrk="1" latinLnBrk="0" hangingPunct="1">
        <a:defRPr sz="1300" kern="1200">
          <a:solidFill>
            <a:schemeClr val="tx1"/>
          </a:solidFill>
          <a:latin typeface="+mn-lt"/>
          <a:ea typeface="+mn-ea"/>
          <a:cs typeface="+mn-cs"/>
        </a:defRPr>
      </a:lvl8pPr>
      <a:lvl9pPr marL="2570081" algn="l" defTabSz="642519"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2978" y="1151930"/>
            <a:ext cx="7358063" cy="232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5699" tIns="35699" rIns="35699" bIns="35699" numCol="1" anchor="b" anchorCtr="0" compatLnSpc="1">
            <a:prstTxWarp prst="textNoShape">
              <a:avLst/>
            </a:prstTxWarp>
          </a:bodyPr>
          <a:lstStyle/>
          <a:p>
            <a:pPr lvl="0"/>
            <a:r>
              <a:rPr lang="en-US" smtClean="0">
                <a:sym typeface="Gill Sans" charset="0"/>
              </a:rPr>
              <a:t>Click to edit Master title style</a:t>
            </a:r>
          </a:p>
        </p:txBody>
      </p:sp>
      <p:sp>
        <p:nvSpPr>
          <p:cNvPr id="1026" name="Rectangle 2"/>
          <p:cNvSpPr>
            <a:spLocks noGrp="1" noChangeArrowheads="1"/>
          </p:cNvSpPr>
          <p:nvPr>
            <p:ph type="body" idx="1"/>
          </p:nvPr>
        </p:nvSpPr>
        <p:spPr bwMode="auto">
          <a:xfrm>
            <a:off x="892978" y="3536156"/>
            <a:ext cx="7358063" cy="7947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5699" tIns="35699" rIns="35699" bIns="35699" numCol="1" anchor="t" anchorCtr="0" compatLnSpc="1">
            <a:prstTxWarp prst="textNoShape">
              <a:avLst/>
            </a:prstTxWarp>
          </a:bodyPr>
          <a:lstStyle/>
          <a:p>
            <a:pPr lvl="0"/>
            <a:r>
              <a:rPr lang="en-US" smtClean="0">
                <a:sym typeface="Gill Sans" charset="0"/>
              </a:rPr>
              <a:t>Click to edit Master text styles</a:t>
            </a:r>
          </a:p>
          <a:p>
            <a:pPr lvl="1"/>
            <a:r>
              <a:rPr lang="en-US" smtClean="0">
                <a:sym typeface="Gill Sans" charset="0"/>
              </a:rPr>
              <a:t>Second level</a:t>
            </a:r>
          </a:p>
          <a:p>
            <a:pPr lvl="2"/>
            <a:r>
              <a:rPr lang="en-US" smtClean="0">
                <a:sym typeface="Gill Sans" charset="0"/>
              </a:rPr>
              <a:t>Third level</a:t>
            </a:r>
          </a:p>
          <a:p>
            <a:pPr lvl="3"/>
            <a:r>
              <a:rPr lang="en-US" smtClean="0">
                <a:sym typeface="Gill Sans" charset="0"/>
              </a:rPr>
              <a:t>Fourth level</a:t>
            </a:r>
          </a:p>
          <a:p>
            <a:pPr lvl="4"/>
            <a:r>
              <a:rPr lang="en-US" smtClean="0">
                <a:sym typeface="Gill Sans" charset="0"/>
              </a:rPr>
              <a:t>Fifth level</a:t>
            </a:r>
          </a:p>
        </p:txBody>
      </p:sp>
    </p:spTree>
    <p:extLst>
      <p:ext uri="{BB962C8B-B14F-4D97-AF65-F5344CB8AC3E}">
        <p14:creationId xmlns:p14="http://schemas.microsoft.com/office/powerpoint/2010/main" val="1255161002"/>
      </p:ext>
    </p:extLst>
  </p:cSld>
  <p:clrMap bg1="dk2" tx1="lt1" bg2="dk1"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308"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618"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392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23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500">
          <a:solidFill>
            <a:schemeClr val="tx1"/>
          </a:solidFill>
          <a:latin typeface="+mn-lt"/>
          <a:ea typeface="+mn-ea"/>
          <a:cs typeface="+mn-cs"/>
          <a:sym typeface="Gill Sans" charset="0"/>
        </a:defRPr>
      </a:lvl1pPr>
      <a:lvl2pPr algn="ctr" rtl="0" fontAlgn="base">
        <a:spcBef>
          <a:spcPct val="0"/>
        </a:spcBef>
        <a:spcAft>
          <a:spcPct val="0"/>
        </a:spcAft>
        <a:defRPr sz="2500">
          <a:solidFill>
            <a:schemeClr val="tx1"/>
          </a:solidFill>
          <a:latin typeface="+mn-lt"/>
          <a:ea typeface="+mn-ea"/>
          <a:cs typeface="+mn-cs"/>
          <a:sym typeface="Gill Sans" charset="0"/>
        </a:defRPr>
      </a:lvl2pPr>
      <a:lvl3pPr algn="ctr" rtl="0" fontAlgn="base">
        <a:spcBef>
          <a:spcPct val="0"/>
        </a:spcBef>
        <a:spcAft>
          <a:spcPct val="0"/>
        </a:spcAft>
        <a:defRPr sz="2500">
          <a:solidFill>
            <a:schemeClr val="tx1"/>
          </a:solidFill>
          <a:latin typeface="+mn-lt"/>
          <a:ea typeface="+mn-ea"/>
          <a:cs typeface="+mn-cs"/>
          <a:sym typeface="Gill Sans" charset="0"/>
        </a:defRPr>
      </a:lvl3pPr>
      <a:lvl4pPr algn="ctr" rtl="0" fontAlgn="base">
        <a:spcBef>
          <a:spcPct val="0"/>
        </a:spcBef>
        <a:spcAft>
          <a:spcPct val="0"/>
        </a:spcAft>
        <a:defRPr sz="2500">
          <a:solidFill>
            <a:schemeClr val="tx1"/>
          </a:solidFill>
          <a:latin typeface="+mn-lt"/>
          <a:ea typeface="+mn-ea"/>
          <a:cs typeface="+mn-cs"/>
          <a:sym typeface="Gill Sans" charset="0"/>
        </a:defRPr>
      </a:lvl4pPr>
      <a:lvl5pPr algn="ctr" rtl="0" fontAlgn="base">
        <a:spcBef>
          <a:spcPct val="0"/>
        </a:spcBef>
        <a:spcAft>
          <a:spcPct val="0"/>
        </a:spcAft>
        <a:defRPr sz="2500">
          <a:solidFill>
            <a:schemeClr val="tx1"/>
          </a:solidFill>
          <a:latin typeface="+mn-lt"/>
          <a:ea typeface="+mn-ea"/>
          <a:cs typeface="+mn-cs"/>
          <a:sym typeface="Gill Sans" charset="0"/>
        </a:defRPr>
      </a:lvl5pPr>
      <a:lvl6pPr marL="321308" algn="ctr" rtl="0" fontAlgn="base">
        <a:spcBef>
          <a:spcPct val="0"/>
        </a:spcBef>
        <a:spcAft>
          <a:spcPct val="0"/>
        </a:spcAft>
        <a:defRPr sz="2500">
          <a:solidFill>
            <a:schemeClr val="tx1"/>
          </a:solidFill>
          <a:latin typeface="+mn-lt"/>
          <a:ea typeface="+mn-ea"/>
          <a:cs typeface="+mn-cs"/>
          <a:sym typeface="Gill Sans" charset="0"/>
        </a:defRPr>
      </a:lvl6pPr>
      <a:lvl7pPr marL="642618" algn="ctr" rtl="0" fontAlgn="base">
        <a:spcBef>
          <a:spcPct val="0"/>
        </a:spcBef>
        <a:spcAft>
          <a:spcPct val="0"/>
        </a:spcAft>
        <a:defRPr sz="2500">
          <a:solidFill>
            <a:schemeClr val="tx1"/>
          </a:solidFill>
          <a:latin typeface="+mn-lt"/>
          <a:ea typeface="+mn-ea"/>
          <a:cs typeface="+mn-cs"/>
          <a:sym typeface="Gill Sans" charset="0"/>
        </a:defRPr>
      </a:lvl7pPr>
      <a:lvl8pPr marL="963925" algn="ctr" rtl="0" fontAlgn="base">
        <a:spcBef>
          <a:spcPct val="0"/>
        </a:spcBef>
        <a:spcAft>
          <a:spcPct val="0"/>
        </a:spcAft>
        <a:defRPr sz="2500">
          <a:solidFill>
            <a:schemeClr val="tx1"/>
          </a:solidFill>
          <a:latin typeface="+mn-lt"/>
          <a:ea typeface="+mn-ea"/>
          <a:cs typeface="+mn-cs"/>
          <a:sym typeface="Gill Sans" charset="0"/>
        </a:defRPr>
      </a:lvl8pPr>
      <a:lvl9pPr marL="1285237"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642618" rtl="0" eaLnBrk="1" latinLnBrk="0" hangingPunct="1">
        <a:defRPr sz="1300" kern="1200">
          <a:solidFill>
            <a:schemeClr val="tx1"/>
          </a:solidFill>
          <a:latin typeface="+mn-lt"/>
          <a:ea typeface="+mn-ea"/>
          <a:cs typeface="+mn-cs"/>
        </a:defRPr>
      </a:lvl1pPr>
      <a:lvl2pPr marL="321308" algn="l" defTabSz="642618" rtl="0" eaLnBrk="1" latinLnBrk="0" hangingPunct="1">
        <a:defRPr sz="1300" kern="1200">
          <a:solidFill>
            <a:schemeClr val="tx1"/>
          </a:solidFill>
          <a:latin typeface="+mn-lt"/>
          <a:ea typeface="+mn-ea"/>
          <a:cs typeface="+mn-cs"/>
        </a:defRPr>
      </a:lvl2pPr>
      <a:lvl3pPr marL="642618" algn="l" defTabSz="642618" rtl="0" eaLnBrk="1" latinLnBrk="0" hangingPunct="1">
        <a:defRPr sz="1300" kern="1200">
          <a:solidFill>
            <a:schemeClr val="tx1"/>
          </a:solidFill>
          <a:latin typeface="+mn-lt"/>
          <a:ea typeface="+mn-ea"/>
          <a:cs typeface="+mn-cs"/>
        </a:defRPr>
      </a:lvl3pPr>
      <a:lvl4pPr marL="963925" algn="l" defTabSz="642618" rtl="0" eaLnBrk="1" latinLnBrk="0" hangingPunct="1">
        <a:defRPr sz="1300" kern="1200">
          <a:solidFill>
            <a:schemeClr val="tx1"/>
          </a:solidFill>
          <a:latin typeface="+mn-lt"/>
          <a:ea typeface="+mn-ea"/>
          <a:cs typeface="+mn-cs"/>
        </a:defRPr>
      </a:lvl4pPr>
      <a:lvl5pPr marL="1285237" algn="l" defTabSz="642618" rtl="0" eaLnBrk="1" latinLnBrk="0" hangingPunct="1">
        <a:defRPr sz="1300" kern="1200">
          <a:solidFill>
            <a:schemeClr val="tx1"/>
          </a:solidFill>
          <a:latin typeface="+mn-lt"/>
          <a:ea typeface="+mn-ea"/>
          <a:cs typeface="+mn-cs"/>
        </a:defRPr>
      </a:lvl5pPr>
      <a:lvl6pPr marL="1606546" algn="l" defTabSz="642618" rtl="0" eaLnBrk="1" latinLnBrk="0" hangingPunct="1">
        <a:defRPr sz="1300" kern="1200">
          <a:solidFill>
            <a:schemeClr val="tx1"/>
          </a:solidFill>
          <a:latin typeface="+mn-lt"/>
          <a:ea typeface="+mn-ea"/>
          <a:cs typeface="+mn-cs"/>
        </a:defRPr>
      </a:lvl6pPr>
      <a:lvl7pPr marL="1927855" algn="l" defTabSz="642618" rtl="0" eaLnBrk="1" latinLnBrk="0" hangingPunct="1">
        <a:defRPr sz="1300" kern="1200">
          <a:solidFill>
            <a:schemeClr val="tx1"/>
          </a:solidFill>
          <a:latin typeface="+mn-lt"/>
          <a:ea typeface="+mn-ea"/>
          <a:cs typeface="+mn-cs"/>
        </a:defRPr>
      </a:lvl7pPr>
      <a:lvl8pPr marL="2249166" algn="l" defTabSz="642618" rtl="0" eaLnBrk="1" latinLnBrk="0" hangingPunct="1">
        <a:defRPr sz="1300" kern="1200">
          <a:solidFill>
            <a:schemeClr val="tx1"/>
          </a:solidFill>
          <a:latin typeface="+mn-lt"/>
          <a:ea typeface="+mn-ea"/>
          <a:cs typeface="+mn-cs"/>
        </a:defRPr>
      </a:lvl8pPr>
      <a:lvl9pPr marL="2570475" algn="l" defTabSz="642618" rtl="0" eaLnBrk="1" latinLnBrk="0" hangingPunct="1">
        <a:defRPr sz="13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2974" y="1151930"/>
            <a:ext cx="7358063" cy="232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5707" tIns="35707" rIns="35707" bIns="35707" numCol="1" anchor="b" anchorCtr="0" compatLnSpc="1">
            <a:prstTxWarp prst="textNoShape">
              <a:avLst/>
            </a:prstTxWarp>
          </a:bodyPr>
          <a:lstStyle/>
          <a:p>
            <a:pPr lvl="0"/>
            <a:r>
              <a:rPr lang="en-US" smtClean="0">
                <a:sym typeface="Gill Sans" charset="0"/>
              </a:rPr>
              <a:t>Click to edit Master title style</a:t>
            </a:r>
          </a:p>
        </p:txBody>
      </p:sp>
      <p:sp>
        <p:nvSpPr>
          <p:cNvPr id="1026" name="Rectangle 2"/>
          <p:cNvSpPr>
            <a:spLocks noGrp="1" noChangeArrowheads="1"/>
          </p:cNvSpPr>
          <p:nvPr>
            <p:ph type="body" idx="1"/>
          </p:nvPr>
        </p:nvSpPr>
        <p:spPr bwMode="auto">
          <a:xfrm>
            <a:off x="892974" y="3536156"/>
            <a:ext cx="7358063" cy="7947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5707" tIns="35707" rIns="35707" bIns="35707" numCol="1" anchor="t" anchorCtr="0" compatLnSpc="1">
            <a:prstTxWarp prst="textNoShape">
              <a:avLst/>
            </a:prstTxWarp>
          </a:bodyPr>
          <a:lstStyle/>
          <a:p>
            <a:pPr lvl="0"/>
            <a:r>
              <a:rPr lang="en-US" smtClean="0">
                <a:sym typeface="Gill Sans" charset="0"/>
              </a:rPr>
              <a:t>Click to edit Master text styles</a:t>
            </a:r>
          </a:p>
          <a:p>
            <a:pPr lvl="1"/>
            <a:r>
              <a:rPr lang="en-US" smtClean="0">
                <a:sym typeface="Gill Sans" charset="0"/>
              </a:rPr>
              <a:t>Second level</a:t>
            </a:r>
          </a:p>
          <a:p>
            <a:pPr lvl="2"/>
            <a:r>
              <a:rPr lang="en-US" smtClean="0">
                <a:sym typeface="Gill Sans" charset="0"/>
              </a:rPr>
              <a:t>Third level</a:t>
            </a:r>
          </a:p>
          <a:p>
            <a:pPr lvl="3"/>
            <a:r>
              <a:rPr lang="en-US" smtClean="0">
                <a:sym typeface="Gill Sans" charset="0"/>
              </a:rPr>
              <a:t>Fourth level</a:t>
            </a:r>
          </a:p>
          <a:p>
            <a:pPr lvl="4"/>
            <a:r>
              <a:rPr lang="en-US" smtClean="0">
                <a:sym typeface="Gill Sans" charset="0"/>
              </a:rPr>
              <a:t>Fifth level</a:t>
            </a:r>
          </a:p>
        </p:txBody>
      </p:sp>
    </p:spTree>
    <p:extLst>
      <p:ext uri="{BB962C8B-B14F-4D97-AF65-F5344CB8AC3E}">
        <p14:creationId xmlns:p14="http://schemas.microsoft.com/office/powerpoint/2010/main" val="1587696052"/>
      </p:ext>
    </p:extLst>
  </p:cSld>
  <p:clrMap bg1="dk2" tx1="lt1" bg2="dk1"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37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750"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124"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500"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500">
          <a:solidFill>
            <a:schemeClr val="tx1"/>
          </a:solidFill>
          <a:latin typeface="+mn-lt"/>
          <a:ea typeface="+mn-ea"/>
          <a:cs typeface="+mn-cs"/>
          <a:sym typeface="Gill Sans" charset="0"/>
        </a:defRPr>
      </a:lvl1pPr>
      <a:lvl2pPr algn="ctr" rtl="0" fontAlgn="base">
        <a:spcBef>
          <a:spcPct val="0"/>
        </a:spcBef>
        <a:spcAft>
          <a:spcPct val="0"/>
        </a:spcAft>
        <a:defRPr sz="2500">
          <a:solidFill>
            <a:schemeClr val="tx1"/>
          </a:solidFill>
          <a:latin typeface="+mn-lt"/>
          <a:ea typeface="+mn-ea"/>
          <a:cs typeface="+mn-cs"/>
          <a:sym typeface="Gill Sans" charset="0"/>
        </a:defRPr>
      </a:lvl2pPr>
      <a:lvl3pPr algn="ctr" rtl="0" fontAlgn="base">
        <a:spcBef>
          <a:spcPct val="0"/>
        </a:spcBef>
        <a:spcAft>
          <a:spcPct val="0"/>
        </a:spcAft>
        <a:defRPr sz="2500">
          <a:solidFill>
            <a:schemeClr val="tx1"/>
          </a:solidFill>
          <a:latin typeface="+mn-lt"/>
          <a:ea typeface="+mn-ea"/>
          <a:cs typeface="+mn-cs"/>
          <a:sym typeface="Gill Sans" charset="0"/>
        </a:defRPr>
      </a:lvl3pPr>
      <a:lvl4pPr algn="ctr" rtl="0" fontAlgn="base">
        <a:spcBef>
          <a:spcPct val="0"/>
        </a:spcBef>
        <a:spcAft>
          <a:spcPct val="0"/>
        </a:spcAft>
        <a:defRPr sz="2500">
          <a:solidFill>
            <a:schemeClr val="tx1"/>
          </a:solidFill>
          <a:latin typeface="+mn-lt"/>
          <a:ea typeface="+mn-ea"/>
          <a:cs typeface="+mn-cs"/>
          <a:sym typeface="Gill Sans" charset="0"/>
        </a:defRPr>
      </a:lvl4pPr>
      <a:lvl5pPr algn="ctr" rtl="0" fontAlgn="base">
        <a:spcBef>
          <a:spcPct val="0"/>
        </a:spcBef>
        <a:spcAft>
          <a:spcPct val="0"/>
        </a:spcAft>
        <a:defRPr sz="2500">
          <a:solidFill>
            <a:schemeClr val="tx1"/>
          </a:solidFill>
          <a:latin typeface="+mn-lt"/>
          <a:ea typeface="+mn-ea"/>
          <a:cs typeface="+mn-cs"/>
          <a:sym typeface="Gill Sans" charset="0"/>
        </a:defRPr>
      </a:lvl5pPr>
      <a:lvl6pPr marL="321374" algn="ctr" rtl="0" fontAlgn="base">
        <a:spcBef>
          <a:spcPct val="0"/>
        </a:spcBef>
        <a:spcAft>
          <a:spcPct val="0"/>
        </a:spcAft>
        <a:defRPr sz="2500">
          <a:solidFill>
            <a:schemeClr val="tx1"/>
          </a:solidFill>
          <a:latin typeface="+mn-lt"/>
          <a:ea typeface="+mn-ea"/>
          <a:cs typeface="+mn-cs"/>
          <a:sym typeface="Gill Sans" charset="0"/>
        </a:defRPr>
      </a:lvl6pPr>
      <a:lvl7pPr marL="642750" algn="ctr" rtl="0" fontAlgn="base">
        <a:spcBef>
          <a:spcPct val="0"/>
        </a:spcBef>
        <a:spcAft>
          <a:spcPct val="0"/>
        </a:spcAft>
        <a:defRPr sz="2500">
          <a:solidFill>
            <a:schemeClr val="tx1"/>
          </a:solidFill>
          <a:latin typeface="+mn-lt"/>
          <a:ea typeface="+mn-ea"/>
          <a:cs typeface="+mn-cs"/>
          <a:sym typeface="Gill Sans" charset="0"/>
        </a:defRPr>
      </a:lvl7pPr>
      <a:lvl8pPr marL="964124" algn="ctr" rtl="0" fontAlgn="base">
        <a:spcBef>
          <a:spcPct val="0"/>
        </a:spcBef>
        <a:spcAft>
          <a:spcPct val="0"/>
        </a:spcAft>
        <a:defRPr sz="2500">
          <a:solidFill>
            <a:schemeClr val="tx1"/>
          </a:solidFill>
          <a:latin typeface="+mn-lt"/>
          <a:ea typeface="+mn-ea"/>
          <a:cs typeface="+mn-cs"/>
          <a:sym typeface="Gill Sans" charset="0"/>
        </a:defRPr>
      </a:lvl8pPr>
      <a:lvl9pPr marL="1285500"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642750" rtl="0" eaLnBrk="1" latinLnBrk="0" hangingPunct="1">
        <a:defRPr sz="1300" kern="1200">
          <a:solidFill>
            <a:schemeClr val="tx1"/>
          </a:solidFill>
          <a:latin typeface="+mn-lt"/>
          <a:ea typeface="+mn-ea"/>
          <a:cs typeface="+mn-cs"/>
        </a:defRPr>
      </a:lvl1pPr>
      <a:lvl2pPr marL="321374" algn="l" defTabSz="642750" rtl="0" eaLnBrk="1" latinLnBrk="0" hangingPunct="1">
        <a:defRPr sz="1300" kern="1200">
          <a:solidFill>
            <a:schemeClr val="tx1"/>
          </a:solidFill>
          <a:latin typeface="+mn-lt"/>
          <a:ea typeface="+mn-ea"/>
          <a:cs typeface="+mn-cs"/>
        </a:defRPr>
      </a:lvl2pPr>
      <a:lvl3pPr marL="642750" algn="l" defTabSz="642750" rtl="0" eaLnBrk="1" latinLnBrk="0" hangingPunct="1">
        <a:defRPr sz="1300" kern="1200">
          <a:solidFill>
            <a:schemeClr val="tx1"/>
          </a:solidFill>
          <a:latin typeface="+mn-lt"/>
          <a:ea typeface="+mn-ea"/>
          <a:cs typeface="+mn-cs"/>
        </a:defRPr>
      </a:lvl3pPr>
      <a:lvl4pPr marL="964124" algn="l" defTabSz="642750" rtl="0" eaLnBrk="1" latinLnBrk="0" hangingPunct="1">
        <a:defRPr sz="1300" kern="1200">
          <a:solidFill>
            <a:schemeClr val="tx1"/>
          </a:solidFill>
          <a:latin typeface="+mn-lt"/>
          <a:ea typeface="+mn-ea"/>
          <a:cs typeface="+mn-cs"/>
        </a:defRPr>
      </a:lvl4pPr>
      <a:lvl5pPr marL="1285500" algn="l" defTabSz="642750" rtl="0" eaLnBrk="1" latinLnBrk="0" hangingPunct="1">
        <a:defRPr sz="1300" kern="1200">
          <a:solidFill>
            <a:schemeClr val="tx1"/>
          </a:solidFill>
          <a:latin typeface="+mn-lt"/>
          <a:ea typeface="+mn-ea"/>
          <a:cs typeface="+mn-cs"/>
        </a:defRPr>
      </a:lvl5pPr>
      <a:lvl6pPr marL="1606877" algn="l" defTabSz="642750" rtl="0" eaLnBrk="1" latinLnBrk="0" hangingPunct="1">
        <a:defRPr sz="1300" kern="1200">
          <a:solidFill>
            <a:schemeClr val="tx1"/>
          </a:solidFill>
          <a:latin typeface="+mn-lt"/>
          <a:ea typeface="+mn-ea"/>
          <a:cs typeface="+mn-cs"/>
        </a:defRPr>
      </a:lvl6pPr>
      <a:lvl7pPr marL="1928250" algn="l" defTabSz="642750" rtl="0" eaLnBrk="1" latinLnBrk="0" hangingPunct="1">
        <a:defRPr sz="1300" kern="1200">
          <a:solidFill>
            <a:schemeClr val="tx1"/>
          </a:solidFill>
          <a:latin typeface="+mn-lt"/>
          <a:ea typeface="+mn-ea"/>
          <a:cs typeface="+mn-cs"/>
        </a:defRPr>
      </a:lvl7pPr>
      <a:lvl8pPr marL="2249626" algn="l" defTabSz="642750" rtl="0" eaLnBrk="1" latinLnBrk="0" hangingPunct="1">
        <a:defRPr sz="1300" kern="1200">
          <a:solidFill>
            <a:schemeClr val="tx1"/>
          </a:solidFill>
          <a:latin typeface="+mn-lt"/>
          <a:ea typeface="+mn-ea"/>
          <a:cs typeface="+mn-cs"/>
        </a:defRPr>
      </a:lvl8pPr>
      <a:lvl9pPr marL="2571001" algn="l" defTabSz="642750" rtl="0" eaLnBrk="1" latinLnBrk="0" hangingPunct="1">
        <a:defRPr sz="13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2969" y="1151930"/>
            <a:ext cx="7358063" cy="232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5717" tIns="35717" rIns="35717" bIns="35717" numCol="1" anchor="b" anchorCtr="0" compatLnSpc="1">
            <a:prstTxWarp prst="textNoShape">
              <a:avLst/>
            </a:prstTxWarp>
          </a:bodyPr>
          <a:lstStyle/>
          <a:p>
            <a:pPr lvl="0"/>
            <a:r>
              <a:rPr lang="en-US" smtClean="0">
                <a:sym typeface="Gill Sans" charset="0"/>
              </a:rPr>
              <a:t>Click to edit Master title style</a:t>
            </a:r>
          </a:p>
        </p:txBody>
      </p:sp>
      <p:sp>
        <p:nvSpPr>
          <p:cNvPr id="1026" name="Rectangle 2"/>
          <p:cNvSpPr>
            <a:spLocks noGrp="1" noChangeArrowheads="1"/>
          </p:cNvSpPr>
          <p:nvPr>
            <p:ph type="body" idx="1"/>
          </p:nvPr>
        </p:nvSpPr>
        <p:spPr bwMode="auto">
          <a:xfrm>
            <a:off x="892969" y="3536156"/>
            <a:ext cx="7358063" cy="7947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5717" tIns="35717" rIns="35717" bIns="35717" numCol="1" anchor="t" anchorCtr="0" compatLnSpc="1">
            <a:prstTxWarp prst="textNoShape">
              <a:avLst/>
            </a:prstTxWarp>
          </a:bodyPr>
          <a:lstStyle/>
          <a:p>
            <a:pPr lvl="0"/>
            <a:r>
              <a:rPr lang="en-US" smtClean="0">
                <a:sym typeface="Gill Sans" charset="0"/>
              </a:rPr>
              <a:t>Click to edit Master text styles</a:t>
            </a:r>
          </a:p>
          <a:p>
            <a:pPr lvl="1"/>
            <a:r>
              <a:rPr lang="en-US" smtClean="0">
                <a:sym typeface="Gill Sans" charset="0"/>
              </a:rPr>
              <a:t>Second level</a:t>
            </a:r>
          </a:p>
          <a:p>
            <a:pPr lvl="2"/>
            <a:r>
              <a:rPr lang="en-US" smtClean="0">
                <a:sym typeface="Gill Sans" charset="0"/>
              </a:rPr>
              <a:t>Third level</a:t>
            </a:r>
          </a:p>
          <a:p>
            <a:pPr lvl="3"/>
            <a:r>
              <a:rPr lang="en-US" smtClean="0">
                <a:sym typeface="Gill Sans" charset="0"/>
              </a:rPr>
              <a:t>Fourth level</a:t>
            </a:r>
          </a:p>
          <a:p>
            <a:pPr lvl="4"/>
            <a:r>
              <a:rPr lang="en-US" smtClean="0">
                <a:sym typeface="Gill Sans" charset="0"/>
              </a:rPr>
              <a:t>Fifth level</a:t>
            </a:r>
          </a:p>
        </p:txBody>
      </p:sp>
    </p:spTree>
    <p:extLst>
      <p:ext uri="{BB962C8B-B14F-4D97-AF65-F5344CB8AC3E}">
        <p14:creationId xmlns:p14="http://schemas.microsoft.com/office/powerpoint/2010/main" val="1413253657"/>
      </p:ext>
    </p:extLst>
  </p:cSld>
  <p:clrMap bg1="dk2" tx1="lt1" bg2="dk1"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txStyles>
    <p:titleStyle>
      <a:lvl1pPr algn="ctr" rtl="0" fontAlgn="base">
        <a:spcBef>
          <a:spcPct val="0"/>
        </a:spcBef>
        <a:spcAft>
          <a:spcPct val="0"/>
        </a:spcAft>
        <a:defRPr sz="5900">
          <a:solidFill>
            <a:schemeClr val="tx1"/>
          </a:solidFill>
          <a:latin typeface="+mj-lt"/>
          <a:ea typeface="+mj-ea"/>
          <a:cs typeface="+mj-cs"/>
          <a:sym typeface="Gill Sans" charset="0"/>
        </a:defRPr>
      </a:lvl1pPr>
      <a:lvl2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5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91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372"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829"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500">
          <a:solidFill>
            <a:schemeClr val="tx1"/>
          </a:solidFill>
          <a:latin typeface="+mn-lt"/>
          <a:ea typeface="+mn-ea"/>
          <a:cs typeface="+mn-cs"/>
          <a:sym typeface="Gill Sans" charset="0"/>
        </a:defRPr>
      </a:lvl1pPr>
      <a:lvl2pPr algn="ctr" rtl="0" fontAlgn="base">
        <a:spcBef>
          <a:spcPct val="0"/>
        </a:spcBef>
        <a:spcAft>
          <a:spcPct val="0"/>
        </a:spcAft>
        <a:defRPr sz="2500">
          <a:solidFill>
            <a:schemeClr val="tx1"/>
          </a:solidFill>
          <a:latin typeface="+mn-lt"/>
          <a:ea typeface="+mn-ea"/>
          <a:cs typeface="+mn-cs"/>
          <a:sym typeface="Gill Sans" charset="0"/>
        </a:defRPr>
      </a:lvl2pPr>
      <a:lvl3pPr algn="ctr" rtl="0" fontAlgn="base">
        <a:spcBef>
          <a:spcPct val="0"/>
        </a:spcBef>
        <a:spcAft>
          <a:spcPct val="0"/>
        </a:spcAft>
        <a:defRPr sz="2500">
          <a:solidFill>
            <a:schemeClr val="tx1"/>
          </a:solidFill>
          <a:latin typeface="+mn-lt"/>
          <a:ea typeface="+mn-ea"/>
          <a:cs typeface="+mn-cs"/>
          <a:sym typeface="Gill Sans" charset="0"/>
        </a:defRPr>
      </a:lvl3pPr>
      <a:lvl4pPr algn="ctr" rtl="0" fontAlgn="base">
        <a:spcBef>
          <a:spcPct val="0"/>
        </a:spcBef>
        <a:spcAft>
          <a:spcPct val="0"/>
        </a:spcAft>
        <a:defRPr sz="2500">
          <a:solidFill>
            <a:schemeClr val="tx1"/>
          </a:solidFill>
          <a:latin typeface="+mn-lt"/>
          <a:ea typeface="+mn-ea"/>
          <a:cs typeface="+mn-cs"/>
          <a:sym typeface="Gill Sans" charset="0"/>
        </a:defRPr>
      </a:lvl4pPr>
      <a:lvl5pPr algn="ctr" rtl="0" fontAlgn="base">
        <a:spcBef>
          <a:spcPct val="0"/>
        </a:spcBef>
        <a:spcAft>
          <a:spcPct val="0"/>
        </a:spcAft>
        <a:defRPr sz="2500">
          <a:solidFill>
            <a:schemeClr val="tx1"/>
          </a:solidFill>
          <a:latin typeface="+mn-lt"/>
          <a:ea typeface="+mn-ea"/>
          <a:cs typeface="+mn-cs"/>
          <a:sym typeface="Gill Sans" charset="0"/>
        </a:defRPr>
      </a:lvl5pPr>
      <a:lvl6pPr marL="321457" algn="ctr" rtl="0" fontAlgn="base">
        <a:spcBef>
          <a:spcPct val="0"/>
        </a:spcBef>
        <a:spcAft>
          <a:spcPct val="0"/>
        </a:spcAft>
        <a:defRPr sz="2500">
          <a:solidFill>
            <a:schemeClr val="tx1"/>
          </a:solidFill>
          <a:latin typeface="+mn-lt"/>
          <a:ea typeface="+mn-ea"/>
          <a:cs typeface="+mn-cs"/>
          <a:sym typeface="Gill Sans" charset="0"/>
        </a:defRPr>
      </a:lvl6pPr>
      <a:lvl7pPr marL="642915" algn="ctr" rtl="0" fontAlgn="base">
        <a:spcBef>
          <a:spcPct val="0"/>
        </a:spcBef>
        <a:spcAft>
          <a:spcPct val="0"/>
        </a:spcAft>
        <a:defRPr sz="2500">
          <a:solidFill>
            <a:schemeClr val="tx1"/>
          </a:solidFill>
          <a:latin typeface="+mn-lt"/>
          <a:ea typeface="+mn-ea"/>
          <a:cs typeface="+mn-cs"/>
          <a:sym typeface="Gill Sans" charset="0"/>
        </a:defRPr>
      </a:lvl7pPr>
      <a:lvl8pPr marL="964372" algn="ctr" rtl="0" fontAlgn="base">
        <a:spcBef>
          <a:spcPct val="0"/>
        </a:spcBef>
        <a:spcAft>
          <a:spcPct val="0"/>
        </a:spcAft>
        <a:defRPr sz="2500">
          <a:solidFill>
            <a:schemeClr val="tx1"/>
          </a:solidFill>
          <a:latin typeface="+mn-lt"/>
          <a:ea typeface="+mn-ea"/>
          <a:cs typeface="+mn-cs"/>
          <a:sym typeface="Gill Sans" charset="0"/>
        </a:defRPr>
      </a:lvl8pPr>
      <a:lvl9pPr marL="1285829"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642915" rtl="0" eaLnBrk="1" latinLnBrk="0" hangingPunct="1">
        <a:defRPr sz="1300" kern="1200">
          <a:solidFill>
            <a:schemeClr val="tx1"/>
          </a:solidFill>
          <a:latin typeface="+mn-lt"/>
          <a:ea typeface="+mn-ea"/>
          <a:cs typeface="+mn-cs"/>
        </a:defRPr>
      </a:lvl1pPr>
      <a:lvl2pPr marL="321457" algn="l" defTabSz="642915" rtl="0" eaLnBrk="1" latinLnBrk="0" hangingPunct="1">
        <a:defRPr sz="1300" kern="1200">
          <a:solidFill>
            <a:schemeClr val="tx1"/>
          </a:solidFill>
          <a:latin typeface="+mn-lt"/>
          <a:ea typeface="+mn-ea"/>
          <a:cs typeface="+mn-cs"/>
        </a:defRPr>
      </a:lvl2pPr>
      <a:lvl3pPr marL="642915" algn="l" defTabSz="642915" rtl="0" eaLnBrk="1" latinLnBrk="0" hangingPunct="1">
        <a:defRPr sz="1300" kern="1200">
          <a:solidFill>
            <a:schemeClr val="tx1"/>
          </a:solidFill>
          <a:latin typeface="+mn-lt"/>
          <a:ea typeface="+mn-ea"/>
          <a:cs typeface="+mn-cs"/>
        </a:defRPr>
      </a:lvl3pPr>
      <a:lvl4pPr marL="964372" algn="l" defTabSz="642915" rtl="0" eaLnBrk="1" latinLnBrk="0" hangingPunct="1">
        <a:defRPr sz="1300" kern="1200">
          <a:solidFill>
            <a:schemeClr val="tx1"/>
          </a:solidFill>
          <a:latin typeface="+mn-lt"/>
          <a:ea typeface="+mn-ea"/>
          <a:cs typeface="+mn-cs"/>
        </a:defRPr>
      </a:lvl4pPr>
      <a:lvl5pPr marL="1285829" algn="l" defTabSz="642915" rtl="0" eaLnBrk="1" latinLnBrk="0" hangingPunct="1">
        <a:defRPr sz="1300" kern="1200">
          <a:solidFill>
            <a:schemeClr val="tx1"/>
          </a:solidFill>
          <a:latin typeface="+mn-lt"/>
          <a:ea typeface="+mn-ea"/>
          <a:cs typeface="+mn-cs"/>
        </a:defRPr>
      </a:lvl5pPr>
      <a:lvl6pPr marL="1607287" algn="l" defTabSz="642915" rtl="0" eaLnBrk="1" latinLnBrk="0" hangingPunct="1">
        <a:defRPr sz="1300" kern="1200">
          <a:solidFill>
            <a:schemeClr val="tx1"/>
          </a:solidFill>
          <a:latin typeface="+mn-lt"/>
          <a:ea typeface="+mn-ea"/>
          <a:cs typeface="+mn-cs"/>
        </a:defRPr>
      </a:lvl6pPr>
      <a:lvl7pPr marL="1928744" algn="l" defTabSz="642915" rtl="0" eaLnBrk="1" latinLnBrk="0" hangingPunct="1">
        <a:defRPr sz="1300" kern="1200">
          <a:solidFill>
            <a:schemeClr val="tx1"/>
          </a:solidFill>
          <a:latin typeface="+mn-lt"/>
          <a:ea typeface="+mn-ea"/>
          <a:cs typeface="+mn-cs"/>
        </a:defRPr>
      </a:lvl7pPr>
      <a:lvl8pPr marL="2250201" algn="l" defTabSz="642915" rtl="0" eaLnBrk="1" latinLnBrk="0" hangingPunct="1">
        <a:defRPr sz="1300" kern="1200">
          <a:solidFill>
            <a:schemeClr val="tx1"/>
          </a:solidFill>
          <a:latin typeface="+mn-lt"/>
          <a:ea typeface="+mn-ea"/>
          <a:cs typeface="+mn-cs"/>
        </a:defRPr>
      </a:lvl8pPr>
      <a:lvl9pPr marL="2571659" algn="l" defTabSz="642915" rtl="0" eaLnBrk="1" latinLnBrk="0" hangingPunct="1">
        <a:defRPr sz="1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D8BD707-D9CF-40AE-B4C6-C98DA3205C09}" type="datetimeFigureOut">
              <a:rPr lang="en-US" smtClean="0">
                <a:solidFill>
                  <a:prstClr val="black">
                    <a:tint val="75000"/>
                  </a:prstClr>
                </a:solidFill>
              </a:rPr>
              <a:pPr defTabSz="914400"/>
              <a:t>11/18/2010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6F15528-21DE-4FAA-801E-634DDDAF4B2B}"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90444766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123.jpeg"/><Relationship Id="rId4" Type="http://schemas.openxmlformats.org/officeDocument/2006/relationships/image" Target="../media/image122.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71.xml"/><Relationship Id="rId1" Type="http://schemas.openxmlformats.org/officeDocument/2006/relationships/slideLayout" Target="../slideLayouts/slideLayout134.xml"/></Relationships>
</file>

<file path=ppt/slides/_rels/slide12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1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72.xml"/><Relationship Id="rId1" Type="http://schemas.openxmlformats.org/officeDocument/2006/relationships/slideLayout" Target="../slideLayouts/slideLayout123.xml"/></Relationships>
</file>

<file path=ppt/slides/_rels/slide12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73.xml"/><Relationship Id="rId1" Type="http://schemas.openxmlformats.org/officeDocument/2006/relationships/slideLayout" Target="../slideLayouts/slideLayout145.xml"/></Relationships>
</file>

<file path=ppt/slides/_rels/slide13.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74.xml"/><Relationship Id="rId1" Type="http://schemas.openxmlformats.org/officeDocument/2006/relationships/slideLayout" Target="../slideLayouts/slideLayout145.xml"/></Relationships>
</file>

<file path=ppt/slides/_rels/slide13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75.xml"/><Relationship Id="rId1" Type="http://schemas.openxmlformats.org/officeDocument/2006/relationships/slideLayout" Target="../slideLayouts/slideLayout145.xml"/></Relationships>
</file>

<file path=ppt/slides/_rels/slide1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3.png"/><Relationship Id="rId7" Type="http://schemas.openxmlformats.org/officeDocument/2006/relationships/image" Target="../media/image134.png"/><Relationship Id="rId12" Type="http://schemas.openxmlformats.org/officeDocument/2006/relationships/image" Target="../media/image139.png"/><Relationship Id="rId2" Type="http://schemas.openxmlformats.org/officeDocument/2006/relationships/image" Target="../media/image131.jpeg"/><Relationship Id="rId1" Type="http://schemas.openxmlformats.org/officeDocument/2006/relationships/slideLayout" Target="../slideLayouts/slideLayout1.xml"/><Relationship Id="rId6" Type="http://schemas.openxmlformats.org/officeDocument/2006/relationships/image" Target="../media/image133.png"/><Relationship Id="rId11" Type="http://schemas.openxmlformats.org/officeDocument/2006/relationships/image" Target="../media/image138.gif"/><Relationship Id="rId5" Type="http://schemas.openxmlformats.org/officeDocument/2006/relationships/image" Target="../media/image132.png"/><Relationship Id="rId10" Type="http://schemas.openxmlformats.org/officeDocument/2006/relationships/image" Target="../media/image137.jpeg"/><Relationship Id="rId4" Type="http://schemas.openxmlformats.org/officeDocument/2006/relationships/image" Target="../media/image4.png"/><Relationship Id="rId9" Type="http://schemas.openxmlformats.org/officeDocument/2006/relationships/image" Target="../media/image136.png"/></Relationships>
</file>

<file path=ppt/slides/_rels/slide13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6.xml"/><Relationship Id="rId1" Type="http://schemas.openxmlformats.org/officeDocument/2006/relationships/slideLayout" Target="../slideLayouts/slideLayout18.xml"/><Relationship Id="rId5" Type="http://schemas.openxmlformats.org/officeDocument/2006/relationships/image" Target="../media/image65.png"/><Relationship Id="rId4" Type="http://schemas.openxmlformats.org/officeDocument/2006/relationships/image" Target="../media/image63.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77.xml"/><Relationship Id="rId1" Type="http://schemas.openxmlformats.org/officeDocument/2006/relationships/slideLayout" Target="../slideLayouts/slideLayout68.xml"/></Relationships>
</file>

<file path=ppt/slides/_rels/slide13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78.xml"/><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jpe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4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79.xml"/><Relationship Id="rId1" Type="http://schemas.openxmlformats.org/officeDocument/2006/relationships/slideLayout" Target="../slideLayouts/slideLayout68.xml"/></Relationships>
</file>

<file path=ppt/slides/_rels/slide14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145.jpeg"/></Relationships>
</file>

<file path=ppt/slides/_rels/slide142.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jpe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7.pn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35.xml"/><Relationship Id="rId5" Type="http://schemas.openxmlformats.org/officeDocument/2006/relationships/image" Target="../media/image47.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3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7.xml"/><Relationship Id="rId1" Type="http://schemas.openxmlformats.org/officeDocument/2006/relationships/vmlDrawing" Target="../drawings/vmlDrawing1.v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7.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57.xml"/><Relationship Id="rId1" Type="http://schemas.openxmlformats.org/officeDocument/2006/relationships/vmlDrawing" Target="../drawings/vmlDrawing2.vml"/><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7.xml"/><Relationship Id="rId1" Type="http://schemas.openxmlformats.org/officeDocument/2006/relationships/vmlDrawing" Target="../drawings/vmlDrawing3.vml"/><Relationship Id="rId5" Type="http://schemas.openxmlformats.org/officeDocument/2006/relationships/image" Target="../media/image55.png"/><Relationship Id="rId4" Type="http://schemas.openxmlformats.org/officeDocument/2006/relationships/oleObject" Target="../embeddings/oleObject3.bin"/></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5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68.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8.xml"/></Relationships>
</file>

<file path=ppt/slides/_rels/slide5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8.xml"/><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9.xml"/><Relationship Id="rId1" Type="http://schemas.openxmlformats.org/officeDocument/2006/relationships/slideLayout" Target="../slideLayouts/slideLayout68.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0.xml"/><Relationship Id="rId1" Type="http://schemas.openxmlformats.org/officeDocument/2006/relationships/slideLayout" Target="../slideLayouts/slideLayout68.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6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jpeg"/></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3.jpeg"/></Relationships>
</file>

<file path=ppt/slides/_rels/slide72.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3.jpeg"/></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74.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70.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3.jpeg"/></Relationships>
</file>

<file path=ppt/slides/_rels/slide7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0.xml.rels><?xml version="1.0" encoding="UTF-8" standalone="yes"?>
<Relationships xmlns="http://schemas.openxmlformats.org/package/2006/relationships"><Relationship Id="rId8" Type="http://schemas.openxmlformats.org/officeDocument/2006/relationships/chart" Target="../charts/chart10.xml"/><Relationship Id="rId3" Type="http://schemas.openxmlformats.org/officeDocument/2006/relationships/chart" Target="../charts/chart5.xml"/><Relationship Id="rId7" Type="http://schemas.openxmlformats.org/officeDocument/2006/relationships/chart" Target="../charts/chart9.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 Id="rId9" Type="http://schemas.openxmlformats.org/officeDocument/2006/relationships/chart" Target="../charts/chart11.xml"/></Relationships>
</file>

<file path=ppt/slides/_rels/slide81.xml.rels><?xml version="1.0" encoding="UTF-8" standalone="yes"?>
<Relationships xmlns="http://schemas.openxmlformats.org/package/2006/relationships"><Relationship Id="rId3" Type="http://schemas.openxmlformats.org/officeDocument/2006/relationships/chart" Target="../charts/chart12.xml"/><Relationship Id="rId7" Type="http://schemas.openxmlformats.org/officeDocument/2006/relationships/chart" Target="../charts/chart16.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82.xml.rels><?xml version="1.0" encoding="UTF-8" standalone="yes"?>
<Relationships xmlns="http://schemas.openxmlformats.org/package/2006/relationships"><Relationship Id="rId3" Type="http://schemas.openxmlformats.org/officeDocument/2006/relationships/chart" Target="../charts/chart17.xml"/><Relationship Id="rId7" Type="http://schemas.openxmlformats.org/officeDocument/2006/relationships/chart" Target="../charts/chart21.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83.xml.rels><?xml version="1.0" encoding="UTF-8" standalone="yes"?>
<Relationships xmlns="http://schemas.openxmlformats.org/package/2006/relationships"><Relationship Id="rId3" Type="http://schemas.openxmlformats.org/officeDocument/2006/relationships/chart" Target="../charts/chart22.xml"/><Relationship Id="rId7" Type="http://schemas.openxmlformats.org/officeDocument/2006/relationships/chart" Target="../charts/chart26.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5.xml"/><Relationship Id="rId5" Type="http://schemas.openxmlformats.org/officeDocument/2006/relationships/chart" Target="../charts/chart24.xml"/><Relationship Id="rId4" Type="http://schemas.openxmlformats.org/officeDocument/2006/relationships/chart" Target="../charts/chart23.xml"/></Relationships>
</file>

<file path=ppt/slides/_rels/slide8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7.png"/><Relationship Id="rId5" Type="http://schemas.openxmlformats.org/officeDocument/2006/relationships/image" Target="../media/image74.png"/><Relationship Id="rId10" Type="http://schemas.openxmlformats.org/officeDocument/2006/relationships/image" Target="../media/image76.png"/><Relationship Id="rId4" Type="http://schemas.openxmlformats.org/officeDocument/2006/relationships/image" Target="../media/image73.png"/><Relationship Id="rId9" Type="http://schemas.openxmlformats.org/officeDocument/2006/relationships/image" Target="../media/image67.png"/></Relationships>
</file>

<file path=ppt/slides/_rels/slide85.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50.xml"/><Relationship Id="rId1" Type="http://schemas.openxmlformats.org/officeDocument/2006/relationships/slideLayout" Target="../slideLayouts/slideLayout105.xml"/><Relationship Id="rId5" Type="http://schemas.openxmlformats.org/officeDocument/2006/relationships/image" Target="../media/image80.gif"/><Relationship Id="rId4" Type="http://schemas.openxmlformats.org/officeDocument/2006/relationships/image" Target="../media/image79.gif"/></Relationships>
</file>

<file path=ppt/slides/_rels/slide86.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notesSlide" Target="../notesSlides/notesSlide51.xml"/><Relationship Id="rId1" Type="http://schemas.openxmlformats.org/officeDocument/2006/relationships/slideLayout" Target="../slideLayouts/slideLayout105.xml"/><Relationship Id="rId5" Type="http://schemas.openxmlformats.org/officeDocument/2006/relationships/image" Target="../media/image79.gif"/><Relationship Id="rId4" Type="http://schemas.openxmlformats.org/officeDocument/2006/relationships/image" Target="../media/image80.gif"/></Relationships>
</file>

<file path=ppt/slides/_rels/slide87.xml.rels><?xml version="1.0" encoding="UTF-8" standalone="yes"?>
<Relationships xmlns="http://schemas.openxmlformats.org/package/2006/relationships"><Relationship Id="rId8" Type="http://schemas.openxmlformats.org/officeDocument/2006/relationships/image" Target="../media/image87.gif"/><Relationship Id="rId3" Type="http://schemas.openxmlformats.org/officeDocument/2006/relationships/image" Target="../media/image82.gif"/><Relationship Id="rId7" Type="http://schemas.openxmlformats.org/officeDocument/2006/relationships/image" Target="../media/image86.gif"/><Relationship Id="rId2" Type="http://schemas.openxmlformats.org/officeDocument/2006/relationships/notesSlide" Target="../notesSlides/notesSlide52.xml"/><Relationship Id="rId1" Type="http://schemas.openxmlformats.org/officeDocument/2006/relationships/slideLayout" Target="../slideLayouts/slideLayout94.xml"/><Relationship Id="rId6" Type="http://schemas.openxmlformats.org/officeDocument/2006/relationships/image" Target="../media/image85.gif"/><Relationship Id="rId5" Type="http://schemas.openxmlformats.org/officeDocument/2006/relationships/image" Target="../media/image84.gif"/><Relationship Id="rId4" Type="http://schemas.openxmlformats.org/officeDocument/2006/relationships/image" Target="../media/image83.gif"/><Relationship Id="rId9" Type="http://schemas.openxmlformats.org/officeDocument/2006/relationships/image" Target="../media/image88.gif"/></Relationships>
</file>

<file path=ppt/slides/_rels/slide88.xml.rels><?xml version="1.0" encoding="UTF-8" standalone="yes"?>
<Relationships xmlns="http://schemas.openxmlformats.org/package/2006/relationships"><Relationship Id="rId8" Type="http://schemas.openxmlformats.org/officeDocument/2006/relationships/image" Target="../media/image83.gif"/><Relationship Id="rId13" Type="http://schemas.openxmlformats.org/officeDocument/2006/relationships/image" Target="../media/image93.gif"/><Relationship Id="rId3" Type="http://schemas.openxmlformats.org/officeDocument/2006/relationships/image" Target="../media/image89.gif"/><Relationship Id="rId7" Type="http://schemas.openxmlformats.org/officeDocument/2006/relationships/image" Target="../media/image82.gif"/><Relationship Id="rId12" Type="http://schemas.openxmlformats.org/officeDocument/2006/relationships/image" Target="../media/image92.gif"/><Relationship Id="rId2" Type="http://schemas.openxmlformats.org/officeDocument/2006/relationships/notesSlide" Target="../notesSlides/notesSlide53.xml"/><Relationship Id="rId1" Type="http://schemas.openxmlformats.org/officeDocument/2006/relationships/slideLayout" Target="../slideLayouts/slideLayout94.xml"/><Relationship Id="rId6" Type="http://schemas.openxmlformats.org/officeDocument/2006/relationships/image" Target="../media/image87.gif"/><Relationship Id="rId11" Type="http://schemas.openxmlformats.org/officeDocument/2006/relationships/image" Target="../media/image86.gif"/><Relationship Id="rId5" Type="http://schemas.openxmlformats.org/officeDocument/2006/relationships/image" Target="../media/image91.gif"/><Relationship Id="rId15" Type="http://schemas.openxmlformats.org/officeDocument/2006/relationships/image" Target="../media/image88.gif"/><Relationship Id="rId10" Type="http://schemas.openxmlformats.org/officeDocument/2006/relationships/image" Target="../media/image85.gif"/><Relationship Id="rId4" Type="http://schemas.openxmlformats.org/officeDocument/2006/relationships/image" Target="../media/image90.gif"/><Relationship Id="rId9" Type="http://schemas.openxmlformats.org/officeDocument/2006/relationships/image" Target="../media/image84.gif"/><Relationship Id="rId14" Type="http://schemas.openxmlformats.org/officeDocument/2006/relationships/image" Target="../media/image94.gif"/></Relationships>
</file>

<file path=ppt/slides/_rels/slide89.xml.rels><?xml version="1.0" encoding="UTF-8" standalone="yes"?>
<Relationships xmlns="http://schemas.openxmlformats.org/package/2006/relationships"><Relationship Id="rId8" Type="http://schemas.openxmlformats.org/officeDocument/2006/relationships/image" Target="../media/image85.gif"/><Relationship Id="rId13" Type="http://schemas.openxmlformats.org/officeDocument/2006/relationships/image" Target="../media/image93.gif"/><Relationship Id="rId3" Type="http://schemas.openxmlformats.org/officeDocument/2006/relationships/image" Target="../media/image94.gif"/><Relationship Id="rId7" Type="http://schemas.openxmlformats.org/officeDocument/2006/relationships/image" Target="../media/image84.gif"/><Relationship Id="rId12" Type="http://schemas.openxmlformats.org/officeDocument/2006/relationships/image" Target="../media/image91.gif"/><Relationship Id="rId2" Type="http://schemas.openxmlformats.org/officeDocument/2006/relationships/notesSlide" Target="../notesSlides/notesSlide54.xml"/><Relationship Id="rId16" Type="http://schemas.openxmlformats.org/officeDocument/2006/relationships/image" Target="../media/image88.gif"/><Relationship Id="rId1" Type="http://schemas.openxmlformats.org/officeDocument/2006/relationships/slideLayout" Target="../slideLayouts/slideLayout94.xml"/><Relationship Id="rId6" Type="http://schemas.openxmlformats.org/officeDocument/2006/relationships/image" Target="../media/image83.gif"/><Relationship Id="rId11" Type="http://schemas.openxmlformats.org/officeDocument/2006/relationships/image" Target="../media/image90.gif"/><Relationship Id="rId5" Type="http://schemas.openxmlformats.org/officeDocument/2006/relationships/image" Target="../media/image82.gif"/><Relationship Id="rId15" Type="http://schemas.openxmlformats.org/officeDocument/2006/relationships/image" Target="../media/image95.png"/><Relationship Id="rId10" Type="http://schemas.openxmlformats.org/officeDocument/2006/relationships/image" Target="../media/image89.gif"/><Relationship Id="rId4" Type="http://schemas.openxmlformats.org/officeDocument/2006/relationships/image" Target="../media/image87.gif"/><Relationship Id="rId9" Type="http://schemas.openxmlformats.org/officeDocument/2006/relationships/image" Target="../media/image86.gif"/><Relationship Id="rId14" Type="http://schemas.openxmlformats.org/officeDocument/2006/relationships/image" Target="../media/image92.gif"/></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89.gif"/><Relationship Id="rId13" Type="http://schemas.openxmlformats.org/officeDocument/2006/relationships/image" Target="../media/image98.gif"/><Relationship Id="rId3" Type="http://schemas.openxmlformats.org/officeDocument/2006/relationships/image" Target="../media/image87.gif"/><Relationship Id="rId7" Type="http://schemas.openxmlformats.org/officeDocument/2006/relationships/image" Target="../media/image85.gif"/><Relationship Id="rId12" Type="http://schemas.openxmlformats.org/officeDocument/2006/relationships/image" Target="../media/image97.gif"/><Relationship Id="rId2" Type="http://schemas.openxmlformats.org/officeDocument/2006/relationships/notesSlide" Target="../notesSlides/notesSlide55.xml"/><Relationship Id="rId1" Type="http://schemas.openxmlformats.org/officeDocument/2006/relationships/slideLayout" Target="../slideLayouts/slideLayout94.xml"/><Relationship Id="rId6" Type="http://schemas.openxmlformats.org/officeDocument/2006/relationships/image" Target="../media/image84.gif"/><Relationship Id="rId11" Type="http://schemas.openxmlformats.org/officeDocument/2006/relationships/image" Target="../media/image96.gif"/><Relationship Id="rId5" Type="http://schemas.openxmlformats.org/officeDocument/2006/relationships/image" Target="../media/image83.gif"/><Relationship Id="rId10" Type="http://schemas.openxmlformats.org/officeDocument/2006/relationships/image" Target="../media/image91.gif"/><Relationship Id="rId4" Type="http://schemas.openxmlformats.org/officeDocument/2006/relationships/image" Target="../media/image82.gif"/><Relationship Id="rId9" Type="http://schemas.openxmlformats.org/officeDocument/2006/relationships/image" Target="../media/image90.gif"/><Relationship Id="rId14" Type="http://schemas.openxmlformats.org/officeDocument/2006/relationships/image" Target="../media/image86.gif"/></Relationships>
</file>

<file path=ppt/slides/_rels/slide91.xml.rels><?xml version="1.0" encoding="UTF-8" standalone="yes"?>
<Relationships xmlns="http://schemas.openxmlformats.org/package/2006/relationships"><Relationship Id="rId8" Type="http://schemas.openxmlformats.org/officeDocument/2006/relationships/image" Target="../media/image89.gif"/><Relationship Id="rId13" Type="http://schemas.openxmlformats.org/officeDocument/2006/relationships/image" Target="../media/image96.gif"/><Relationship Id="rId3" Type="http://schemas.openxmlformats.org/officeDocument/2006/relationships/image" Target="../media/image87.gif"/><Relationship Id="rId7" Type="http://schemas.openxmlformats.org/officeDocument/2006/relationships/image" Target="../media/image85.gif"/><Relationship Id="rId12" Type="http://schemas.openxmlformats.org/officeDocument/2006/relationships/image" Target="../media/image98.gif"/><Relationship Id="rId2" Type="http://schemas.openxmlformats.org/officeDocument/2006/relationships/notesSlide" Target="../notesSlides/notesSlide56.xml"/><Relationship Id="rId16" Type="http://schemas.openxmlformats.org/officeDocument/2006/relationships/image" Target="../media/image86.gif"/><Relationship Id="rId1" Type="http://schemas.openxmlformats.org/officeDocument/2006/relationships/slideLayout" Target="../slideLayouts/slideLayout94.xml"/><Relationship Id="rId6" Type="http://schemas.openxmlformats.org/officeDocument/2006/relationships/image" Target="../media/image84.gif"/><Relationship Id="rId11" Type="http://schemas.openxmlformats.org/officeDocument/2006/relationships/image" Target="../media/image97.gif"/><Relationship Id="rId5" Type="http://schemas.openxmlformats.org/officeDocument/2006/relationships/image" Target="../media/image83.gif"/><Relationship Id="rId15" Type="http://schemas.openxmlformats.org/officeDocument/2006/relationships/image" Target="../media/image99.png"/><Relationship Id="rId10" Type="http://schemas.openxmlformats.org/officeDocument/2006/relationships/image" Target="../media/image91.gif"/><Relationship Id="rId4" Type="http://schemas.openxmlformats.org/officeDocument/2006/relationships/image" Target="../media/image82.gif"/><Relationship Id="rId9" Type="http://schemas.openxmlformats.org/officeDocument/2006/relationships/image" Target="../media/image90.gif"/><Relationship Id="rId14" Type="http://schemas.openxmlformats.org/officeDocument/2006/relationships/image" Target="../media/image95.png"/></Relationships>
</file>

<file path=ppt/slides/_rels/slide92.xml.rels><?xml version="1.0" encoding="UTF-8" standalone="yes"?>
<Relationships xmlns="http://schemas.openxmlformats.org/package/2006/relationships"><Relationship Id="rId8" Type="http://schemas.openxmlformats.org/officeDocument/2006/relationships/image" Target="../media/image83.gif"/><Relationship Id="rId3" Type="http://schemas.openxmlformats.org/officeDocument/2006/relationships/image" Target="../media/image87.gif"/><Relationship Id="rId7" Type="http://schemas.openxmlformats.org/officeDocument/2006/relationships/image" Target="../media/image82.gif"/><Relationship Id="rId12" Type="http://schemas.openxmlformats.org/officeDocument/2006/relationships/image" Target="../media/image100.gif"/><Relationship Id="rId2" Type="http://schemas.openxmlformats.org/officeDocument/2006/relationships/notesSlide" Target="../notesSlides/notesSlide57.xml"/><Relationship Id="rId1" Type="http://schemas.openxmlformats.org/officeDocument/2006/relationships/slideLayout" Target="../slideLayouts/slideLayout94.xml"/><Relationship Id="rId6" Type="http://schemas.openxmlformats.org/officeDocument/2006/relationships/image" Target="../media/image91.gif"/><Relationship Id="rId11" Type="http://schemas.openxmlformats.org/officeDocument/2006/relationships/image" Target="../media/image99.png"/><Relationship Id="rId5" Type="http://schemas.openxmlformats.org/officeDocument/2006/relationships/image" Target="../media/image90.gif"/><Relationship Id="rId10" Type="http://schemas.openxmlformats.org/officeDocument/2006/relationships/image" Target="../media/image85.gif"/><Relationship Id="rId4" Type="http://schemas.openxmlformats.org/officeDocument/2006/relationships/image" Target="../media/image89.gif"/><Relationship Id="rId9" Type="http://schemas.openxmlformats.org/officeDocument/2006/relationships/image" Target="../media/image84.gif"/></Relationships>
</file>

<file path=ppt/slides/_rels/slide93.xml.rels><?xml version="1.0" encoding="UTF-8" standalone="yes"?>
<Relationships xmlns="http://schemas.openxmlformats.org/package/2006/relationships"><Relationship Id="rId8" Type="http://schemas.openxmlformats.org/officeDocument/2006/relationships/image" Target="../media/image90.gif"/><Relationship Id="rId3" Type="http://schemas.openxmlformats.org/officeDocument/2006/relationships/image" Target="../media/image84.gif"/><Relationship Id="rId7" Type="http://schemas.openxmlformats.org/officeDocument/2006/relationships/image" Target="../media/image89.gif"/><Relationship Id="rId2" Type="http://schemas.openxmlformats.org/officeDocument/2006/relationships/notesSlide" Target="../notesSlides/notesSlide58.xml"/><Relationship Id="rId1" Type="http://schemas.openxmlformats.org/officeDocument/2006/relationships/slideLayout" Target="../slideLayouts/slideLayout94.xml"/><Relationship Id="rId6" Type="http://schemas.openxmlformats.org/officeDocument/2006/relationships/image" Target="../media/image87.gif"/><Relationship Id="rId5" Type="http://schemas.openxmlformats.org/officeDocument/2006/relationships/image" Target="../media/image88.gif"/><Relationship Id="rId4" Type="http://schemas.openxmlformats.org/officeDocument/2006/relationships/image" Target="../media/image85.gif"/><Relationship Id="rId9" Type="http://schemas.openxmlformats.org/officeDocument/2006/relationships/image" Target="../media/image91.gif"/></Relationships>
</file>

<file path=ppt/slides/_rels/slide94.xml.rels><?xml version="1.0" encoding="UTF-8" standalone="yes"?>
<Relationships xmlns="http://schemas.openxmlformats.org/package/2006/relationships"><Relationship Id="rId8" Type="http://schemas.openxmlformats.org/officeDocument/2006/relationships/image" Target="../media/image90.gif"/><Relationship Id="rId3" Type="http://schemas.openxmlformats.org/officeDocument/2006/relationships/image" Target="../media/image84.gif"/><Relationship Id="rId7" Type="http://schemas.openxmlformats.org/officeDocument/2006/relationships/image" Target="../media/image89.gif"/><Relationship Id="rId12" Type="http://schemas.openxmlformats.org/officeDocument/2006/relationships/image" Target="../media/image101.gif"/><Relationship Id="rId2" Type="http://schemas.openxmlformats.org/officeDocument/2006/relationships/notesSlide" Target="../notesSlides/notesSlide59.xml"/><Relationship Id="rId1" Type="http://schemas.openxmlformats.org/officeDocument/2006/relationships/slideLayout" Target="../slideLayouts/slideLayout94.xml"/><Relationship Id="rId6" Type="http://schemas.openxmlformats.org/officeDocument/2006/relationships/image" Target="../media/image87.gif"/><Relationship Id="rId11" Type="http://schemas.openxmlformats.org/officeDocument/2006/relationships/image" Target="../media/image98.gif"/><Relationship Id="rId5" Type="http://schemas.openxmlformats.org/officeDocument/2006/relationships/image" Target="../media/image88.gif"/><Relationship Id="rId10" Type="http://schemas.openxmlformats.org/officeDocument/2006/relationships/image" Target="../media/image93.gif"/><Relationship Id="rId4" Type="http://schemas.openxmlformats.org/officeDocument/2006/relationships/image" Target="../media/image85.gif"/><Relationship Id="rId9" Type="http://schemas.openxmlformats.org/officeDocument/2006/relationships/image" Target="../media/image91.gif"/></Relationships>
</file>

<file path=ppt/slides/_rels/slide95.xml.rels><?xml version="1.0" encoding="UTF-8" standalone="yes"?>
<Relationships xmlns="http://schemas.openxmlformats.org/package/2006/relationships"><Relationship Id="rId3" Type="http://schemas.openxmlformats.org/officeDocument/2006/relationships/image" Target="../media/image87.gif"/><Relationship Id="rId7" Type="http://schemas.openxmlformats.org/officeDocument/2006/relationships/image" Target="../media/image101.gif"/><Relationship Id="rId2" Type="http://schemas.openxmlformats.org/officeDocument/2006/relationships/notesSlide" Target="../notesSlides/notesSlide60.xml"/><Relationship Id="rId1" Type="http://schemas.openxmlformats.org/officeDocument/2006/relationships/slideLayout" Target="../slideLayouts/slideLayout94.xml"/><Relationship Id="rId6" Type="http://schemas.openxmlformats.org/officeDocument/2006/relationships/image" Target="../media/image98.gif"/><Relationship Id="rId5" Type="http://schemas.openxmlformats.org/officeDocument/2006/relationships/image" Target="../media/image93.gif"/><Relationship Id="rId4" Type="http://schemas.openxmlformats.org/officeDocument/2006/relationships/image" Target="../media/image90.gif"/></Relationships>
</file>

<file path=ppt/slides/_rels/slide9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104.jpeg"/></Relationships>
</file>

<file path=ppt/slides/_rels/slide9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research\talks\Affiliates2010_ActionAndEffect\78590477_b34fb45bc9_z.jpg"/>
          <p:cNvPicPr>
            <a:picLocks noChangeAspect="1" noChangeArrowheads="1"/>
          </p:cNvPicPr>
          <p:nvPr/>
        </p:nvPicPr>
        <p:blipFill>
          <a:blip r:embed="rId3">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a:off x="-39495" y="0"/>
            <a:ext cx="9308415" cy="7010400"/>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p:cNvSpPr/>
          <p:nvPr/>
        </p:nvSpPr>
        <p:spPr>
          <a:xfrm>
            <a:off x="-990598" y="554422"/>
            <a:ext cx="7391399"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dirty="0"/>
          </a:p>
        </p:txBody>
      </p:sp>
      <p:sp>
        <p:nvSpPr>
          <p:cNvPr id="6" name="Title 8"/>
          <p:cNvSpPr txBox="1">
            <a:spLocks/>
          </p:cNvSpPr>
          <p:nvPr/>
        </p:nvSpPr>
        <p:spPr>
          <a:xfrm>
            <a:off x="76200" y="441434"/>
            <a:ext cx="6629400" cy="868362"/>
          </a:xfrm>
          <a:prstGeom prst="rect">
            <a:avLst/>
          </a:prstGeom>
        </p:spPr>
        <p:txBody>
          <a:bodyPr vert="horz" lIns="91369" tIns="45685" rIns="91369" bIns="45685" rtlCol="0" anchor="ctr">
            <a:noAutofit/>
          </a:bodyPr>
          <a:lstStyle/>
          <a:p>
            <a:pPr>
              <a:spcBef>
                <a:spcPct val="0"/>
              </a:spcBef>
              <a:defRPr/>
            </a:pPr>
            <a:r>
              <a:rPr lang="en-US" sz="4400" dirty="0">
                <a:solidFill>
                  <a:schemeClr val="bg1">
                    <a:lumMod val="75000"/>
                  </a:schemeClr>
                </a:solidFill>
                <a:latin typeface="Segoe UI" pitchFamily="34" charset="0"/>
                <a:ea typeface="Segoe UI" pitchFamily="34" charset="0"/>
                <a:cs typeface="Segoe UI" pitchFamily="34" charset="0"/>
              </a:rPr>
              <a:t>closing</a:t>
            </a:r>
            <a:r>
              <a:rPr lang="en-US" sz="4400" b="1" dirty="0">
                <a:solidFill>
                  <a:schemeClr val="bg1">
                    <a:lumMod val="75000"/>
                  </a:schemeClr>
                </a:solidFill>
                <a:latin typeface="Segoe UI" pitchFamily="34" charset="0"/>
                <a:ea typeface="Segoe UI" pitchFamily="34" charset="0"/>
                <a:cs typeface="Segoe UI" pitchFamily="34" charset="0"/>
              </a:rPr>
              <a:t> </a:t>
            </a:r>
            <a:r>
              <a:rPr lang="en-US" sz="4400" dirty="0">
                <a:solidFill>
                  <a:schemeClr val="bg1">
                    <a:lumMod val="75000"/>
                  </a:schemeClr>
                </a:solidFill>
                <a:latin typeface="Segoe UI" pitchFamily="34" charset="0"/>
                <a:ea typeface="Segoe UI" pitchFamily="34" charset="0"/>
                <a:cs typeface="Segoe UI" pitchFamily="34" charset="0"/>
              </a:rPr>
              <a:t>the gap between</a:t>
            </a:r>
            <a:endParaRPr lang="en-US" sz="6000" dirty="0">
              <a:solidFill>
                <a:schemeClr val="bg1">
                  <a:lumMod val="75000"/>
                </a:schemeClr>
              </a:solidFill>
              <a:latin typeface="Segoe UI" pitchFamily="34" charset="0"/>
              <a:ea typeface="Segoe UI" pitchFamily="34" charset="0"/>
              <a:cs typeface="Segoe UI" pitchFamily="34" charset="0"/>
            </a:endParaRPr>
          </a:p>
        </p:txBody>
      </p:sp>
      <p:sp>
        <p:nvSpPr>
          <p:cNvPr id="7" name="Rectangle 6"/>
          <p:cNvSpPr/>
          <p:nvPr/>
        </p:nvSpPr>
        <p:spPr>
          <a:xfrm>
            <a:off x="12954001" y="2438401"/>
            <a:ext cx="5091458" cy="707886"/>
          </a:xfrm>
          <a:prstGeom prst="rect">
            <a:avLst/>
          </a:prstGeom>
        </p:spPr>
        <p:txBody>
          <a:bodyPr wrap="none" lIns="91369" tIns="45685" rIns="91369" bIns="45685">
            <a:spAutoFit/>
          </a:bodyPr>
          <a:lstStyle/>
          <a:p>
            <a:r>
              <a:rPr lang="en-US" sz="4000" dirty="0">
                <a:solidFill>
                  <a:prstClr val="white">
                    <a:lumMod val="75000"/>
                  </a:prstClr>
                </a:solidFill>
                <a:latin typeface="Segoe UI" pitchFamily="34" charset="0"/>
                <a:ea typeface="Segoe UI" pitchFamily="34" charset="0"/>
                <a:cs typeface="Segoe UI" pitchFamily="34" charset="0"/>
              </a:rPr>
              <a:t>for mobile persuasion</a:t>
            </a:r>
            <a:endParaRPr lang="en-US" sz="1600" dirty="0">
              <a:latin typeface="Segoe UI" pitchFamily="34" charset="0"/>
              <a:ea typeface="Segoe UI" pitchFamily="34" charset="0"/>
              <a:cs typeface="Segoe UI" pitchFamily="34" charset="0"/>
            </a:endParaRPr>
          </a:p>
        </p:txBody>
      </p:sp>
      <p:sp>
        <p:nvSpPr>
          <p:cNvPr id="8" name="Right Arrow 7"/>
          <p:cNvSpPr/>
          <p:nvPr/>
        </p:nvSpPr>
        <p:spPr>
          <a:xfrm flipH="1">
            <a:off x="3810000" y="1440747"/>
            <a:ext cx="2590799" cy="685800"/>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dirty="0"/>
          </a:p>
        </p:txBody>
      </p:sp>
      <p:sp>
        <p:nvSpPr>
          <p:cNvPr id="9" name="Title 8"/>
          <p:cNvSpPr txBox="1">
            <a:spLocks/>
          </p:cNvSpPr>
          <p:nvPr/>
        </p:nvSpPr>
        <p:spPr>
          <a:xfrm>
            <a:off x="4038600" y="1319784"/>
            <a:ext cx="7772400" cy="813816"/>
          </a:xfrm>
          <a:prstGeom prst="rect">
            <a:avLst/>
          </a:prstGeom>
        </p:spPr>
        <p:txBody>
          <a:bodyPr vert="horz" lIns="91369" tIns="45685" rIns="91369" bIns="45685" rtlCol="0" anchor="ctr">
            <a:noAutofit/>
          </a:bodyPr>
          <a:lstStyle/>
          <a:p>
            <a:pPr>
              <a:spcBef>
                <a:spcPct val="0"/>
              </a:spcBef>
              <a:defRPr/>
            </a:pPr>
            <a:r>
              <a:rPr lang="en-US" sz="4400" dirty="0">
                <a:solidFill>
                  <a:schemeClr val="bg1">
                    <a:lumMod val="75000"/>
                  </a:schemeClr>
                </a:solidFill>
                <a:latin typeface="Segoe UI" pitchFamily="34" charset="0"/>
                <a:ea typeface="Segoe UI" pitchFamily="34" charset="0"/>
                <a:cs typeface="Segoe UI" pitchFamily="34" charset="0"/>
              </a:rPr>
              <a:t>&amp;</a:t>
            </a:r>
            <a:r>
              <a:rPr lang="en-US" sz="4400" b="1" dirty="0">
                <a:solidFill>
                  <a:schemeClr val="bg1">
                    <a:lumMod val="75000"/>
                  </a:schemeClr>
                </a:solidFill>
                <a:latin typeface="Segoe UI" pitchFamily="34" charset="0"/>
                <a:ea typeface="Segoe UI" pitchFamily="34" charset="0"/>
                <a:cs typeface="Segoe UI" pitchFamily="34" charset="0"/>
              </a:rPr>
              <a:t> effect</a:t>
            </a:r>
            <a:endParaRPr lang="en-US" sz="6000" b="1" dirty="0">
              <a:solidFill>
                <a:schemeClr val="bg1">
                  <a:lumMod val="75000"/>
                </a:schemeClr>
              </a:solidFill>
              <a:latin typeface="Segoe UI" pitchFamily="34" charset="0"/>
              <a:ea typeface="Segoe UI" pitchFamily="34" charset="0"/>
              <a:cs typeface="Segoe UI" pitchFamily="34" charset="0"/>
            </a:endParaRPr>
          </a:p>
        </p:txBody>
      </p:sp>
      <p:grpSp>
        <p:nvGrpSpPr>
          <p:cNvPr id="10" name="Group 9"/>
          <p:cNvGrpSpPr/>
          <p:nvPr/>
        </p:nvGrpSpPr>
        <p:grpSpPr>
          <a:xfrm>
            <a:off x="-24062" y="6248400"/>
            <a:ext cx="10463463" cy="620010"/>
            <a:chOff x="-13648" y="6237989"/>
            <a:chExt cx="10463463" cy="620010"/>
          </a:xfrm>
        </p:grpSpPr>
        <p:sp>
          <p:nvSpPr>
            <p:cNvPr id="11" name="Rectangle 10"/>
            <p:cNvSpPr/>
            <p:nvPr/>
          </p:nvSpPr>
          <p:spPr>
            <a:xfrm>
              <a:off x="-1" y="6237989"/>
              <a:ext cx="9230615" cy="62001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4" descr="C:\research\Posters\Affiliates2009-HydroSense\dub logo.png"/>
            <p:cNvPicPr>
              <a:picLocks noChangeAspect="1" noChangeArrowheads="1"/>
            </p:cNvPicPr>
            <p:nvPr/>
          </p:nvPicPr>
          <p:blipFill>
            <a:blip r:embed="rId5" cstate="print">
              <a:lum bright="90000"/>
            </a:blip>
            <a:srcRect/>
            <a:stretch>
              <a:fillRect/>
            </a:stretch>
          </p:blipFill>
          <p:spPr bwMode="auto">
            <a:xfrm>
              <a:off x="76200" y="6312276"/>
              <a:ext cx="620015" cy="317123"/>
            </a:xfrm>
            <a:prstGeom prst="rect">
              <a:avLst/>
            </a:prstGeom>
            <a:noFill/>
            <a:effectLst/>
          </p:spPr>
        </p:pic>
        <p:grpSp>
          <p:nvGrpSpPr>
            <p:cNvPr id="13" name="Group 27"/>
            <p:cNvGrpSpPr/>
            <p:nvPr/>
          </p:nvGrpSpPr>
          <p:grpSpPr>
            <a:xfrm>
              <a:off x="744477" y="6262760"/>
              <a:ext cx="779180" cy="391562"/>
              <a:chOff x="1125477" y="6020020"/>
              <a:chExt cx="779180" cy="391562"/>
            </a:xfrm>
          </p:grpSpPr>
          <p:sp>
            <p:nvSpPr>
              <p:cNvPr id="21" name="TextBox 20"/>
              <p:cNvSpPr txBox="1"/>
              <p:nvPr/>
            </p:nvSpPr>
            <p:spPr>
              <a:xfrm>
                <a:off x="1125477" y="6020020"/>
                <a:ext cx="779179" cy="140664"/>
              </a:xfrm>
              <a:prstGeom prst="rect">
                <a:avLst/>
              </a:prstGeom>
              <a:noFill/>
            </p:spPr>
            <p:txBody>
              <a:bodyPr wrap="square" lIns="0" tIns="0" rIns="0" bIns="0" rtlCol="0">
                <a:spAutoFit/>
              </a:bodyPr>
              <a:lstStyle/>
              <a:p>
                <a:r>
                  <a:rPr lang="en-US" sz="900" dirty="0">
                    <a:solidFill>
                      <a:schemeClr val="bg1">
                        <a:lumMod val="85000"/>
                      </a:schemeClr>
                    </a:solidFill>
                  </a:rPr>
                  <a:t>design:</a:t>
                </a:r>
              </a:p>
            </p:txBody>
          </p:sp>
          <p:sp>
            <p:nvSpPr>
              <p:cNvPr id="22" name="Rectangle 21"/>
              <p:cNvSpPr/>
              <p:nvPr/>
            </p:nvSpPr>
            <p:spPr>
              <a:xfrm>
                <a:off x="1125478" y="6140297"/>
                <a:ext cx="779179" cy="140664"/>
              </a:xfrm>
              <a:prstGeom prst="rect">
                <a:avLst/>
              </a:prstGeom>
            </p:spPr>
            <p:txBody>
              <a:bodyPr wrap="square" lIns="0" tIns="0" rIns="0" bIns="0">
                <a:spAutoFit/>
              </a:bodyPr>
              <a:lstStyle/>
              <a:p>
                <a:r>
                  <a:rPr lang="en-US" sz="900" dirty="0">
                    <a:solidFill>
                      <a:schemeClr val="bg1">
                        <a:lumMod val="85000"/>
                      </a:schemeClr>
                    </a:solidFill>
                  </a:rPr>
                  <a:t>use:</a:t>
                </a:r>
              </a:p>
            </p:txBody>
          </p:sp>
          <p:sp>
            <p:nvSpPr>
              <p:cNvPr id="23" name="Rectangle 22"/>
              <p:cNvSpPr/>
              <p:nvPr/>
            </p:nvSpPr>
            <p:spPr>
              <a:xfrm>
                <a:off x="1125478" y="6270918"/>
                <a:ext cx="779179" cy="140664"/>
              </a:xfrm>
              <a:prstGeom prst="rect">
                <a:avLst/>
              </a:prstGeom>
            </p:spPr>
            <p:txBody>
              <a:bodyPr wrap="square" lIns="0" tIns="0" rIns="0" bIns="0">
                <a:spAutoFit/>
              </a:bodyPr>
              <a:lstStyle/>
              <a:p>
                <a:r>
                  <a:rPr lang="en-US" sz="900" dirty="0">
                    <a:solidFill>
                      <a:schemeClr val="bg1">
                        <a:lumMod val="85000"/>
                      </a:schemeClr>
                    </a:solidFill>
                  </a:rPr>
                  <a:t>build:</a:t>
                </a:r>
              </a:p>
            </p:txBody>
          </p:sp>
        </p:grpSp>
        <p:grpSp>
          <p:nvGrpSpPr>
            <p:cNvPr id="14" name="Group 31"/>
            <p:cNvGrpSpPr/>
            <p:nvPr/>
          </p:nvGrpSpPr>
          <p:grpSpPr>
            <a:xfrm>
              <a:off x="3418243" y="6314189"/>
              <a:ext cx="2830156" cy="500166"/>
              <a:chOff x="4711899" y="6314190"/>
              <a:chExt cx="3289101" cy="500166"/>
            </a:xfrm>
          </p:grpSpPr>
          <p:sp>
            <p:nvSpPr>
              <p:cNvPr id="19" name="TextBox 18"/>
              <p:cNvSpPr txBox="1"/>
              <p:nvPr/>
            </p:nvSpPr>
            <p:spPr>
              <a:xfrm>
                <a:off x="4800599" y="6314190"/>
                <a:ext cx="3200401" cy="419668"/>
              </a:xfrm>
              <a:prstGeom prst="rect">
                <a:avLst/>
              </a:prstGeom>
              <a:noFill/>
              <a:effectLst/>
            </p:spPr>
            <p:txBody>
              <a:bodyPr wrap="square" lIns="0" tIns="0" rIns="0" bIns="0" rtlCol="0">
                <a:noAutofit/>
              </a:bodyPr>
              <a:lstStyle/>
              <a:p>
                <a:r>
                  <a:rPr lang="en-US" sz="2400" dirty="0">
                    <a:solidFill>
                      <a:schemeClr val="accent6"/>
                    </a:solidFill>
                    <a:latin typeface="Arial Black" pitchFamily="34" charset="0"/>
                  </a:rPr>
                  <a:t>ubi</a:t>
                </a:r>
                <a:r>
                  <a:rPr lang="en-US" sz="2400" dirty="0">
                    <a:solidFill>
                      <a:schemeClr val="bg1">
                        <a:lumMod val="75000"/>
                      </a:schemeClr>
                    </a:solidFill>
                    <a:latin typeface="Arial Black" pitchFamily="34" charset="0"/>
                  </a:rPr>
                  <a:t>comp </a:t>
                </a:r>
                <a:r>
                  <a:rPr lang="en-US" sz="2400" dirty="0">
                    <a:solidFill>
                      <a:schemeClr val="bg1">
                        <a:lumMod val="75000"/>
                      </a:schemeClr>
                    </a:solidFill>
                    <a:latin typeface="Arial" pitchFamily="34" charset="0"/>
                    <a:cs typeface="Arial" pitchFamily="34" charset="0"/>
                  </a:rPr>
                  <a:t>lab</a:t>
                </a:r>
              </a:p>
            </p:txBody>
          </p:sp>
          <p:sp>
            <p:nvSpPr>
              <p:cNvPr id="20" name="TextBox 19"/>
              <p:cNvSpPr txBox="1"/>
              <p:nvPr/>
            </p:nvSpPr>
            <p:spPr>
              <a:xfrm>
                <a:off x="4711899" y="6568135"/>
                <a:ext cx="3048001" cy="246221"/>
              </a:xfrm>
              <a:prstGeom prst="rect">
                <a:avLst/>
              </a:prstGeom>
              <a:noFill/>
            </p:spPr>
            <p:txBody>
              <a:bodyPr wrap="square" rtlCol="0">
                <a:spAutoFit/>
              </a:bodyPr>
              <a:lstStyle/>
              <a:p>
                <a:r>
                  <a:rPr lang="en-US" sz="1000" dirty="0">
                    <a:solidFill>
                      <a:schemeClr val="bg1">
                        <a:lumMod val="95000"/>
                      </a:schemeClr>
                    </a:solidFill>
                  </a:rPr>
                  <a:t>university of washington</a:t>
                </a:r>
              </a:p>
            </p:txBody>
          </p:sp>
        </p:grpSp>
        <p:grpSp>
          <p:nvGrpSpPr>
            <p:cNvPr id="15" name="Group 33"/>
            <p:cNvGrpSpPr/>
            <p:nvPr/>
          </p:nvGrpSpPr>
          <p:grpSpPr>
            <a:xfrm>
              <a:off x="7706615" y="6247226"/>
              <a:ext cx="2743200" cy="600363"/>
              <a:chOff x="7630415" y="6156634"/>
              <a:chExt cx="2743200" cy="600363"/>
            </a:xfrm>
          </p:grpSpPr>
          <p:pic>
            <p:nvPicPr>
              <p:cNvPr id="17" name="Picture 2" descr="C:\research\projects\Sustain\design\sustain_logo_transparent.png"/>
              <p:cNvPicPr>
                <a:picLocks noChangeAspect="1" noChangeArrowheads="1"/>
              </p:cNvPicPr>
              <p:nvPr/>
            </p:nvPicPr>
            <p:blipFill>
              <a:blip r:embed="rId6" cstate="print"/>
              <a:srcRect b="33333"/>
              <a:stretch>
                <a:fillRect/>
              </a:stretch>
            </p:blipFill>
            <p:spPr bwMode="auto">
              <a:xfrm>
                <a:off x="7717373" y="6156634"/>
                <a:ext cx="1310903" cy="371764"/>
              </a:xfrm>
              <a:prstGeom prst="rect">
                <a:avLst/>
              </a:prstGeom>
              <a:noFill/>
              <a:effectLst/>
            </p:spPr>
          </p:pic>
          <p:sp>
            <p:nvSpPr>
              <p:cNvPr id="18" name="TextBox 17"/>
              <p:cNvSpPr txBox="1"/>
              <p:nvPr/>
            </p:nvSpPr>
            <p:spPr>
              <a:xfrm>
                <a:off x="7630415" y="6495387"/>
                <a:ext cx="2743200" cy="261610"/>
              </a:xfrm>
              <a:prstGeom prst="rect">
                <a:avLst/>
              </a:prstGeom>
              <a:noFill/>
            </p:spPr>
            <p:txBody>
              <a:bodyPr wrap="square" rtlCol="0">
                <a:spAutoFit/>
              </a:bodyPr>
              <a:lstStyle/>
              <a:p>
                <a:r>
                  <a:rPr lang="en-US" sz="1100" spc="20" dirty="0">
                    <a:solidFill>
                      <a:schemeClr val="bg1">
                        <a:lumMod val="85000"/>
                      </a:schemeClr>
                    </a:solidFill>
                  </a:rPr>
                  <a:t>sustainability research</a:t>
                </a:r>
              </a:p>
            </p:txBody>
          </p:sp>
        </p:grpSp>
        <p:sp>
          <p:nvSpPr>
            <p:cNvPr id="16" name="TextBox 15"/>
            <p:cNvSpPr txBox="1"/>
            <p:nvPr/>
          </p:nvSpPr>
          <p:spPr>
            <a:xfrm>
              <a:off x="-13648" y="6614516"/>
              <a:ext cx="2622698" cy="230832"/>
            </a:xfrm>
            <a:prstGeom prst="rect">
              <a:avLst/>
            </a:prstGeom>
            <a:noFill/>
          </p:spPr>
          <p:txBody>
            <a:bodyPr wrap="square" rtlCol="0">
              <a:spAutoFit/>
            </a:bodyPr>
            <a:lstStyle/>
            <a:p>
              <a:r>
                <a:rPr lang="en-US" sz="900" dirty="0">
                  <a:solidFill>
                    <a:schemeClr val="bg1">
                      <a:lumMod val="95000"/>
                    </a:schemeClr>
                  </a:solidFill>
                </a:rPr>
                <a:t>university of washington</a:t>
              </a:r>
            </a:p>
          </p:txBody>
        </p:sp>
      </p:grpSp>
      <p:sp>
        <p:nvSpPr>
          <p:cNvPr id="26" name="TextBox 25"/>
          <p:cNvSpPr txBox="1"/>
          <p:nvPr/>
        </p:nvSpPr>
        <p:spPr>
          <a:xfrm>
            <a:off x="134009" y="4590918"/>
            <a:ext cx="3066393" cy="1217592"/>
          </a:xfrm>
          <a:prstGeom prst="rect">
            <a:avLst/>
          </a:prstGeom>
          <a:solidFill>
            <a:schemeClr val="tx1">
              <a:alpha val="53000"/>
            </a:schemeClr>
          </a:solidFill>
          <a:ln w="19050">
            <a:solidFill>
              <a:schemeClr val="tx1"/>
            </a:solidFill>
          </a:ln>
        </p:spPr>
        <p:txBody>
          <a:bodyPr wrap="square" lIns="91369" tIns="45685" rIns="91369" bIns="45685" rtlCol="0">
            <a:spAutoFit/>
          </a:bodyPr>
          <a:lstStyle/>
          <a:p>
            <a:r>
              <a:rPr lang="en-US" smtClean="0">
                <a:solidFill>
                  <a:schemeClr val="bg1">
                    <a:lumMod val="75000"/>
                  </a:schemeClr>
                </a:solidFill>
                <a:latin typeface="Segoe Condensed" pitchFamily="34" charset="0"/>
              </a:rPr>
              <a:t>jfroehli@uw.edu</a:t>
            </a:r>
            <a:endParaRPr lang="en-US" dirty="0" smtClean="0">
              <a:solidFill>
                <a:schemeClr val="bg1">
                  <a:lumMod val="75000"/>
                </a:schemeClr>
              </a:solidFill>
              <a:latin typeface="Segoe Condensed" pitchFamily="34" charset="0"/>
            </a:endParaRPr>
          </a:p>
          <a:p>
            <a:r>
              <a:rPr lang="en-US" dirty="0" err="1" smtClean="0">
                <a:solidFill>
                  <a:schemeClr val="bg1">
                    <a:lumMod val="75000"/>
                  </a:schemeClr>
                </a:solidFill>
                <a:latin typeface="Segoe Condensed" pitchFamily="34" charset="0"/>
              </a:rPr>
              <a:t>phd</a:t>
            </a:r>
            <a:r>
              <a:rPr lang="en-US" dirty="0" smtClean="0">
                <a:solidFill>
                  <a:schemeClr val="bg1">
                    <a:lumMod val="75000"/>
                  </a:schemeClr>
                </a:solidFill>
                <a:latin typeface="Segoe Condensed" pitchFamily="34" charset="0"/>
              </a:rPr>
              <a:t> candidate in computer science</a:t>
            </a:r>
          </a:p>
          <a:p>
            <a:r>
              <a:rPr lang="en-US" dirty="0" smtClean="0">
                <a:solidFill>
                  <a:schemeClr val="bg1">
                    <a:lumMod val="75000"/>
                  </a:schemeClr>
                </a:solidFill>
                <a:latin typeface="Segoe Condensed" pitchFamily="34" charset="0"/>
              </a:rPr>
              <a:t>university of </a:t>
            </a:r>
            <a:r>
              <a:rPr lang="en-US" dirty="0" err="1" smtClean="0">
                <a:solidFill>
                  <a:schemeClr val="bg1">
                    <a:lumMod val="75000"/>
                  </a:schemeClr>
                </a:solidFill>
                <a:latin typeface="Segoe Condensed" pitchFamily="34" charset="0"/>
              </a:rPr>
              <a:t>washington</a:t>
            </a:r>
            <a:endParaRPr lang="en-US" dirty="0" smtClean="0">
              <a:solidFill>
                <a:schemeClr val="bg1">
                  <a:lumMod val="75000"/>
                </a:schemeClr>
              </a:solidFill>
              <a:latin typeface="Segoe Condensed" pitchFamily="34" charset="0"/>
            </a:endParaRPr>
          </a:p>
          <a:p>
            <a:r>
              <a:rPr lang="en-US" dirty="0" err="1" smtClean="0">
                <a:solidFill>
                  <a:schemeClr val="bg1">
                    <a:lumMod val="75000"/>
                  </a:schemeClr>
                </a:solidFill>
                <a:latin typeface="Segoe Condensed" pitchFamily="34" charset="0"/>
              </a:rPr>
              <a:t>oct</a:t>
            </a:r>
            <a:r>
              <a:rPr lang="en-US" dirty="0" smtClean="0">
                <a:solidFill>
                  <a:schemeClr val="bg1">
                    <a:lumMod val="75000"/>
                  </a:schemeClr>
                </a:solidFill>
                <a:latin typeface="Segoe Condensed" pitchFamily="34" charset="0"/>
              </a:rPr>
              <a:t> 27, 2010</a:t>
            </a:r>
            <a:endParaRPr lang="en-US" dirty="0">
              <a:solidFill>
                <a:schemeClr val="bg1">
                  <a:lumMod val="75000"/>
                </a:schemeClr>
              </a:solidFill>
              <a:latin typeface="Segoe Condensed" pitchFamily="34" charset="0"/>
            </a:endParaRPr>
          </a:p>
        </p:txBody>
      </p:sp>
      <p:sp>
        <p:nvSpPr>
          <p:cNvPr id="24" name="Right Arrow 23"/>
          <p:cNvSpPr/>
          <p:nvPr/>
        </p:nvSpPr>
        <p:spPr>
          <a:xfrm>
            <a:off x="-3092667" y="1440747"/>
            <a:ext cx="5143502" cy="685800"/>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dirty="0"/>
          </a:p>
        </p:txBody>
      </p:sp>
      <p:sp>
        <p:nvSpPr>
          <p:cNvPr id="25" name="Title 8"/>
          <p:cNvSpPr txBox="1">
            <a:spLocks/>
          </p:cNvSpPr>
          <p:nvPr/>
        </p:nvSpPr>
        <p:spPr>
          <a:xfrm>
            <a:off x="107737" y="1319784"/>
            <a:ext cx="1943101" cy="813816"/>
          </a:xfrm>
          <a:prstGeom prst="rect">
            <a:avLst/>
          </a:prstGeom>
        </p:spPr>
        <p:txBody>
          <a:bodyPr vert="horz" lIns="91369" tIns="45685" rIns="91369" bIns="45685" rtlCol="0" anchor="ctr">
            <a:noAutofit/>
          </a:bodyPr>
          <a:lstStyle/>
          <a:p>
            <a:pPr>
              <a:spcBef>
                <a:spcPct val="0"/>
              </a:spcBef>
              <a:defRPr/>
            </a:pPr>
            <a:r>
              <a:rPr lang="en-US" sz="4400" b="1" dirty="0">
                <a:solidFill>
                  <a:schemeClr val="bg1">
                    <a:lumMod val="75000"/>
                  </a:schemeClr>
                </a:solidFill>
                <a:latin typeface="Segoe UI" pitchFamily="34" charset="0"/>
                <a:ea typeface="Segoe UI" pitchFamily="34" charset="0"/>
                <a:cs typeface="Segoe UI" pitchFamily="34" charset="0"/>
              </a:rPr>
              <a:t>action</a:t>
            </a:r>
            <a:endParaRPr lang="en-US" sz="6000" b="1" dirty="0">
              <a:solidFill>
                <a:schemeClr val="bg1">
                  <a:lumMod val="75000"/>
                </a:schemeClr>
              </a:solidFill>
              <a:latin typeface="Segoe UI" pitchFamily="34" charset="0"/>
              <a:ea typeface="Segoe UI" pitchFamily="34" charset="0"/>
              <a:cs typeface="Segoe UI" pitchFamily="34" charset="0"/>
            </a:endParaRPr>
          </a:p>
        </p:txBody>
      </p:sp>
      <p:sp>
        <p:nvSpPr>
          <p:cNvPr id="30" name="Right Arrow 29"/>
          <p:cNvSpPr/>
          <p:nvPr/>
        </p:nvSpPr>
        <p:spPr>
          <a:xfrm>
            <a:off x="-990600" y="2398988"/>
            <a:ext cx="7391399"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dirty="0"/>
          </a:p>
        </p:txBody>
      </p:sp>
      <p:sp>
        <p:nvSpPr>
          <p:cNvPr id="31" name="Title 8"/>
          <p:cNvSpPr txBox="1">
            <a:spLocks/>
          </p:cNvSpPr>
          <p:nvPr/>
        </p:nvSpPr>
        <p:spPr>
          <a:xfrm>
            <a:off x="76199" y="2286000"/>
            <a:ext cx="6629400" cy="868362"/>
          </a:xfrm>
          <a:prstGeom prst="rect">
            <a:avLst/>
          </a:prstGeom>
        </p:spPr>
        <p:txBody>
          <a:bodyPr vert="horz" lIns="91369" tIns="45685" rIns="91369" bIns="45685" rtlCol="0" anchor="ctr">
            <a:noAutofit/>
          </a:bodyPr>
          <a:lstStyle/>
          <a:p>
            <a:pPr>
              <a:spcBef>
                <a:spcPct val="0"/>
              </a:spcBef>
              <a:defRPr/>
            </a:pPr>
            <a:r>
              <a:rPr lang="en-US" sz="2200" dirty="0">
                <a:solidFill>
                  <a:schemeClr val="bg1">
                    <a:lumMod val="75000"/>
                  </a:schemeClr>
                </a:solidFill>
                <a:latin typeface="Segoe UI" pitchFamily="34" charset="0"/>
                <a:ea typeface="Segoe UI" pitchFamily="34" charset="0"/>
                <a:cs typeface="Segoe UI" pitchFamily="34" charset="0"/>
              </a:rPr>
              <a:t>using computers to sense and feedback resource consumption information in the home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research\talks\AnnaKarlinGuestLecture2010-MirrorsTellYouOneThing\hospital_0.jpg"/>
          <p:cNvPicPr>
            <a:picLocks noChangeAspect="1" noChangeArrowheads="1"/>
          </p:cNvPicPr>
          <p:nvPr/>
        </p:nvPicPr>
        <p:blipFill>
          <a:blip r:embed="rId2" cstate="print"/>
          <a:srcRect/>
          <a:stretch>
            <a:fillRect/>
          </a:stretch>
        </p:blipFill>
        <p:spPr bwMode="auto">
          <a:xfrm>
            <a:off x="-2324100" y="0"/>
            <a:ext cx="11468100" cy="7620000"/>
          </a:xfrm>
          <a:prstGeom prst="rect">
            <a:avLst/>
          </a:prstGeom>
          <a:noFill/>
        </p:spPr>
      </p:pic>
      <p:sp>
        <p:nvSpPr>
          <p:cNvPr id="7" name="Right Arrow 6"/>
          <p:cNvSpPr/>
          <p:nvPr/>
        </p:nvSpPr>
        <p:spPr>
          <a:xfrm>
            <a:off x="-857250" y="533400"/>
            <a:ext cx="3981450" cy="709864"/>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rtlCol="0" anchor="ctr"/>
          <a:lstStyle/>
          <a:p>
            <a:pPr algn="ctr"/>
            <a:endParaRPr lang="en-US" dirty="0"/>
          </a:p>
        </p:txBody>
      </p:sp>
      <p:sp>
        <p:nvSpPr>
          <p:cNvPr id="8" name="Title 8"/>
          <p:cNvSpPr txBox="1">
            <a:spLocks/>
          </p:cNvSpPr>
          <p:nvPr/>
        </p:nvSpPr>
        <p:spPr>
          <a:xfrm>
            <a:off x="361950" y="409902"/>
            <a:ext cx="6629400" cy="868362"/>
          </a:xfrm>
          <a:prstGeom prst="rect">
            <a:avLst/>
          </a:prstGeom>
        </p:spPr>
        <p:txBody>
          <a:bodyPr vert="horz" lIns="91416" tIns="45709" rIns="91416" bIns="45709" rtlCol="0" anchor="ctr">
            <a:noAutofit/>
          </a:bodyPr>
          <a:lstStyle/>
          <a:p>
            <a:pPr defTabSz="914165">
              <a:spcBef>
                <a:spcPct val="0"/>
              </a:spcBef>
              <a:defRPr/>
            </a:pPr>
            <a:r>
              <a:rPr lang="en-US" sz="4400" b="1" dirty="0">
                <a:solidFill>
                  <a:schemeClr val="bg1">
                    <a:lumMod val="75000"/>
                  </a:schemeClr>
                </a:solidFill>
                <a:latin typeface="Segoe UI" pitchFamily="34" charset="0"/>
                <a:ea typeface="Segoe UI" pitchFamily="34" charset="0"/>
                <a:cs typeface="Segoe UI" pitchFamily="34" charset="0"/>
              </a:rPr>
              <a:t>vas signs</a:t>
            </a:r>
            <a:endParaRPr lang="en-US" sz="6000" dirty="0">
              <a:solidFill>
                <a:schemeClr val="bg1">
                  <a:lumMod val="75000"/>
                </a:schemeClr>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45747314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research\projects\HomeSensing\Water\Screenshots\BathStagedExperiments.png"/>
          <p:cNvPicPr>
            <a:picLocks noChangeAspect="1" noChangeArrowheads="1"/>
          </p:cNvPicPr>
          <p:nvPr/>
        </p:nvPicPr>
        <p:blipFill rotWithShape="1">
          <a:blip r:embed="rId2">
            <a:extLst>
              <a:ext uri="{28A0092B-C50C-407E-A947-70E740481C1C}">
                <a14:useLocalDpi xmlns:a14="http://schemas.microsoft.com/office/drawing/2010/main" val="0"/>
              </a:ext>
            </a:extLst>
          </a:blip>
          <a:srcRect t="283" b="60404"/>
          <a:stretch/>
        </p:blipFill>
        <p:spPr bwMode="auto">
          <a:xfrm>
            <a:off x="136466" y="2197101"/>
            <a:ext cx="8931349" cy="21336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8"/>
          <p:cNvSpPr txBox="1">
            <a:spLocks/>
          </p:cNvSpPr>
          <p:nvPr/>
        </p:nvSpPr>
        <p:spPr>
          <a:xfrm>
            <a:off x="228600" y="464494"/>
            <a:ext cx="9067800" cy="868362"/>
          </a:xfrm>
          <a:prstGeom prst="rect">
            <a:avLst/>
          </a:prstGeom>
        </p:spPr>
        <p:txBody>
          <a:bodyPr vert="horz" lIns="91369" tIns="45685" rIns="91369" bIns="45685" rtlCol="0" anchor="ctr">
            <a:noAutofit/>
          </a:bodyPr>
          <a:lstStyle/>
          <a:p>
            <a:pPr>
              <a:spcBef>
                <a:spcPct val="0"/>
              </a:spcBef>
              <a:defRPr/>
            </a:pPr>
            <a:r>
              <a:rPr lang="en-US" sz="4400" b="1" dirty="0">
                <a:solidFill>
                  <a:schemeClr val="bg1">
                    <a:lumMod val="75000"/>
                  </a:schemeClr>
                </a:solidFill>
                <a:latin typeface="Segoe WP Semibold" pitchFamily="34" charset="0"/>
                <a:ea typeface="Segoe UI" pitchFamily="34" charset="0"/>
                <a:cs typeface="Segoe UI" pitchFamily="34" charset="0"/>
              </a:rPr>
              <a:t>5 manually annotated bath trials</a:t>
            </a:r>
            <a:endParaRPr lang="en-US" sz="6000" dirty="0">
              <a:solidFill>
                <a:schemeClr val="bg1">
                  <a:lumMod val="75000"/>
                </a:schemeClr>
              </a:solidFill>
              <a:latin typeface="Segoe WP Semibold" pitchFamily="34" charset="0"/>
              <a:ea typeface="Segoe UI" pitchFamily="34" charset="0"/>
              <a:cs typeface="Segoe UI" pitchFamily="34" charset="0"/>
            </a:endParaRPr>
          </a:p>
        </p:txBody>
      </p:sp>
    </p:spTree>
    <p:extLst>
      <p:ext uri="{BB962C8B-B14F-4D97-AF65-F5344CB8AC3E}">
        <p14:creationId xmlns:p14="http://schemas.microsoft.com/office/powerpoint/2010/main" val="324965226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C:\research\projects\HomeSensing\Water\Pictures\2009_05_31 - Jon's Apartment Installation\IMG_9854 (1280x960).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Right Arrow 5"/>
          <p:cNvSpPr/>
          <p:nvPr/>
        </p:nvSpPr>
        <p:spPr>
          <a:xfrm>
            <a:off x="-976951" y="554422"/>
            <a:ext cx="6691952"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dirty="0"/>
          </a:p>
        </p:txBody>
      </p:sp>
      <p:sp>
        <p:nvSpPr>
          <p:cNvPr id="7" name="Title 8"/>
          <p:cNvSpPr txBox="1">
            <a:spLocks/>
          </p:cNvSpPr>
          <p:nvPr/>
        </p:nvSpPr>
        <p:spPr>
          <a:xfrm>
            <a:off x="228600" y="464494"/>
            <a:ext cx="6324600" cy="868362"/>
          </a:xfrm>
          <a:prstGeom prst="rect">
            <a:avLst/>
          </a:prstGeom>
        </p:spPr>
        <p:txBody>
          <a:bodyPr vert="horz" lIns="91369" tIns="45685" rIns="91369" bIns="45685" rtlCol="0" anchor="ctr">
            <a:noAutofit/>
          </a:bodyPr>
          <a:lstStyle/>
          <a:p>
            <a:pPr>
              <a:spcBef>
                <a:spcPct val="0"/>
              </a:spcBef>
              <a:defRPr/>
            </a:pPr>
            <a:r>
              <a:rPr lang="en-US" sz="4400" b="1" dirty="0">
                <a:solidFill>
                  <a:schemeClr val="bg1">
                    <a:lumMod val="75000"/>
                  </a:schemeClr>
                </a:solidFill>
                <a:latin typeface="Segoe WP Semibold" pitchFamily="34" charset="0"/>
                <a:ea typeface="Segoe UI" pitchFamily="34" charset="0"/>
                <a:cs typeface="Segoe UI" pitchFamily="34" charset="0"/>
              </a:rPr>
              <a:t>data collection stats</a:t>
            </a:r>
            <a:endParaRPr lang="en-US" sz="6000" dirty="0">
              <a:solidFill>
                <a:schemeClr val="bg1">
                  <a:lumMod val="75000"/>
                </a:schemeClr>
              </a:solidFill>
              <a:latin typeface="Segoe WP Semibold" pitchFamily="34" charset="0"/>
              <a:ea typeface="Segoe UI" pitchFamily="34" charset="0"/>
              <a:cs typeface="Segoe UI" pitchFamily="34" charset="0"/>
            </a:endParaRPr>
          </a:p>
        </p:txBody>
      </p:sp>
      <p:sp>
        <p:nvSpPr>
          <p:cNvPr id="8" name="Rounded Rectangle 7"/>
          <p:cNvSpPr/>
          <p:nvPr/>
        </p:nvSpPr>
        <p:spPr>
          <a:xfrm>
            <a:off x="3867151" y="1676401"/>
            <a:ext cx="3695700" cy="1905000"/>
          </a:xfrm>
          <a:prstGeom prst="roundRect">
            <a:avLst/>
          </a:prstGeom>
          <a:solidFill>
            <a:schemeClr val="tx1">
              <a:alpha val="80000"/>
            </a:schemeClr>
          </a:solidFill>
          <a:ln w="38100">
            <a:solidFill>
              <a:schemeClr val="tx1"/>
            </a:solidFill>
          </a:ln>
        </p:spPr>
        <p:txBody>
          <a:bodyPr vert="horz" lIns="91369" tIns="45685" rIns="91369" bIns="45685" rtlCol="0" anchor="t">
            <a:noAutofit/>
          </a:bodyPr>
          <a:lstStyle/>
          <a:p>
            <a:pPr>
              <a:spcBef>
                <a:spcPct val="0"/>
              </a:spcBef>
            </a:pPr>
            <a:r>
              <a:rPr lang="en-US" sz="2800" b="1" dirty="0">
                <a:solidFill>
                  <a:schemeClr val="bg1">
                    <a:lumMod val="95000"/>
                  </a:schemeClr>
                </a:solidFill>
                <a:latin typeface="Segoe UI Light" pitchFamily="34" charset="0"/>
              </a:rPr>
              <a:t>ten test sites</a:t>
            </a:r>
          </a:p>
          <a:p>
            <a:pPr marL="456846" indent="-220495">
              <a:spcBef>
                <a:spcPct val="0"/>
              </a:spcBef>
              <a:buFont typeface="Arial" pitchFamily="34" charset="0"/>
              <a:buChar char="•"/>
            </a:pPr>
            <a:r>
              <a:rPr lang="en-US" sz="2400" dirty="0">
                <a:solidFill>
                  <a:schemeClr val="bg1">
                    <a:lumMod val="95000"/>
                  </a:schemeClr>
                </a:solidFill>
                <a:latin typeface="Segoe UI Light" pitchFamily="34" charset="0"/>
              </a:rPr>
              <a:t>706 trials</a:t>
            </a:r>
          </a:p>
          <a:p>
            <a:pPr marL="456846" indent="-220495">
              <a:spcBef>
                <a:spcPct val="0"/>
              </a:spcBef>
              <a:buFont typeface="Arial" pitchFamily="34" charset="0"/>
              <a:buChar char="•"/>
            </a:pPr>
            <a:r>
              <a:rPr lang="en-US" sz="2400" dirty="0">
                <a:solidFill>
                  <a:schemeClr val="bg1">
                    <a:lumMod val="95000"/>
                  </a:schemeClr>
                </a:solidFill>
                <a:latin typeface="Segoe UI Light" pitchFamily="34" charset="0"/>
              </a:rPr>
              <a:t>155 flow trials</a:t>
            </a:r>
          </a:p>
          <a:p>
            <a:pPr marL="456846" indent="-220495">
              <a:spcBef>
                <a:spcPct val="0"/>
              </a:spcBef>
              <a:buFont typeface="Arial" pitchFamily="34" charset="0"/>
              <a:buChar char="•"/>
            </a:pPr>
            <a:r>
              <a:rPr lang="en-US" sz="2400" dirty="0">
                <a:solidFill>
                  <a:schemeClr val="bg1">
                    <a:lumMod val="95000"/>
                  </a:schemeClr>
                </a:solidFill>
                <a:latin typeface="Segoe UI Light" pitchFamily="34" charset="0"/>
              </a:rPr>
              <a:t>84 total fixtures tested</a:t>
            </a:r>
          </a:p>
          <a:p>
            <a:pPr>
              <a:spcBef>
                <a:spcPct val="0"/>
              </a:spcBef>
            </a:pPr>
            <a:endParaRPr lang="en-US" sz="2800" b="1" dirty="0">
              <a:solidFill>
                <a:schemeClr val="bg1">
                  <a:lumMod val="95000"/>
                </a:schemeClr>
              </a:solidFill>
              <a:latin typeface="Segoe UI Light" pitchFamily="34" charset="0"/>
            </a:endParaRPr>
          </a:p>
          <a:p>
            <a:pPr>
              <a:spcBef>
                <a:spcPct val="0"/>
              </a:spcBef>
            </a:pPr>
            <a:endParaRPr lang="en-US" sz="2400" dirty="0">
              <a:solidFill>
                <a:schemeClr val="bg1">
                  <a:lumMod val="95000"/>
                </a:schemeClr>
              </a:solidFill>
              <a:latin typeface="Segoe UI Light" pitchFamily="34" charset="0"/>
            </a:endParaRPr>
          </a:p>
        </p:txBody>
      </p:sp>
    </p:spTree>
    <p:extLst>
      <p:ext uri="{BB962C8B-B14F-4D97-AF65-F5344CB8AC3E}">
        <p14:creationId xmlns:p14="http://schemas.microsoft.com/office/powerpoint/2010/main" val="153111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2"/>
          <p:cNvSpPr/>
          <p:nvPr/>
        </p:nvSpPr>
        <p:spPr>
          <a:xfrm>
            <a:off x="7060019" y="-318972"/>
            <a:ext cx="2764465" cy="7410893"/>
          </a:xfrm>
          <a:custGeom>
            <a:avLst/>
            <a:gdLst>
              <a:gd name="connsiteX0" fmla="*/ 510362 w 2764465"/>
              <a:gd name="connsiteY0" fmla="*/ 202019 h 7410893"/>
              <a:gd name="connsiteX1" fmla="*/ 510362 w 2764465"/>
              <a:gd name="connsiteY1" fmla="*/ 5603358 h 7410893"/>
              <a:gd name="connsiteX2" fmla="*/ 0 w 2764465"/>
              <a:gd name="connsiteY2" fmla="*/ 5996763 h 7410893"/>
              <a:gd name="connsiteX3" fmla="*/ 0 w 2764465"/>
              <a:gd name="connsiteY3" fmla="*/ 7315200 h 7410893"/>
              <a:gd name="connsiteX4" fmla="*/ 2764465 w 2764465"/>
              <a:gd name="connsiteY4" fmla="*/ 7410893 h 7410893"/>
              <a:gd name="connsiteX5" fmla="*/ 2317897 w 2764465"/>
              <a:gd name="connsiteY5" fmla="*/ 0 h 7410893"/>
              <a:gd name="connsiteX6" fmla="*/ 510362 w 2764465"/>
              <a:gd name="connsiteY6" fmla="*/ 202019 h 7410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4465" h="7410893">
                <a:moveTo>
                  <a:pt x="510362" y="202019"/>
                </a:moveTo>
                <a:lnTo>
                  <a:pt x="510362" y="5603358"/>
                </a:lnTo>
                <a:lnTo>
                  <a:pt x="0" y="5996763"/>
                </a:lnTo>
                <a:lnTo>
                  <a:pt x="0" y="7315200"/>
                </a:lnTo>
                <a:lnTo>
                  <a:pt x="2764465" y="7410893"/>
                </a:lnTo>
                <a:lnTo>
                  <a:pt x="2317897" y="0"/>
                </a:lnTo>
                <a:lnTo>
                  <a:pt x="510362" y="202019"/>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spcCol="0" rtlCol="0" anchor="ctr"/>
          <a:lstStyle/>
          <a:p>
            <a:pPr algn="ctr"/>
            <a:endParaRPr lang="en-US"/>
          </a:p>
        </p:txBody>
      </p:sp>
      <p:graphicFrame>
        <p:nvGraphicFramePr>
          <p:cNvPr id="4" name="Chart 3"/>
          <p:cNvGraphicFramePr/>
          <p:nvPr>
            <p:extLst>
              <p:ext uri="{D42A27DB-BD31-4B8C-83A1-F6EECF244321}">
                <p14:modId xmlns:p14="http://schemas.microsoft.com/office/powerpoint/2010/main" val="4106877459"/>
              </p:ext>
            </p:extLst>
          </p:nvPr>
        </p:nvGraphicFramePr>
        <p:xfrm>
          <a:off x="0" y="1219200"/>
          <a:ext cx="9144000" cy="4724400"/>
        </p:xfrm>
        <a:graphic>
          <a:graphicData uri="http://schemas.openxmlformats.org/drawingml/2006/chart">
            <c:chart xmlns:c="http://schemas.openxmlformats.org/drawingml/2006/chart" xmlns:r="http://schemas.openxmlformats.org/officeDocument/2006/relationships" r:id="rId3"/>
          </a:graphicData>
        </a:graphic>
      </p:graphicFrame>
      <p:sp>
        <p:nvSpPr>
          <p:cNvPr id="14" name="Freeform 13"/>
          <p:cNvSpPr/>
          <p:nvPr/>
        </p:nvSpPr>
        <p:spPr>
          <a:xfrm>
            <a:off x="7060019" y="-318972"/>
            <a:ext cx="2764465" cy="7410893"/>
          </a:xfrm>
          <a:custGeom>
            <a:avLst/>
            <a:gdLst>
              <a:gd name="connsiteX0" fmla="*/ 510362 w 2764465"/>
              <a:gd name="connsiteY0" fmla="*/ 202019 h 7410893"/>
              <a:gd name="connsiteX1" fmla="*/ 510362 w 2764465"/>
              <a:gd name="connsiteY1" fmla="*/ 5603358 h 7410893"/>
              <a:gd name="connsiteX2" fmla="*/ 0 w 2764465"/>
              <a:gd name="connsiteY2" fmla="*/ 5996763 h 7410893"/>
              <a:gd name="connsiteX3" fmla="*/ 0 w 2764465"/>
              <a:gd name="connsiteY3" fmla="*/ 7315200 h 7410893"/>
              <a:gd name="connsiteX4" fmla="*/ 2764465 w 2764465"/>
              <a:gd name="connsiteY4" fmla="*/ 7410893 h 7410893"/>
              <a:gd name="connsiteX5" fmla="*/ 2317897 w 2764465"/>
              <a:gd name="connsiteY5" fmla="*/ 0 h 7410893"/>
              <a:gd name="connsiteX6" fmla="*/ 510362 w 2764465"/>
              <a:gd name="connsiteY6" fmla="*/ 202019 h 7410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4465" h="7410893">
                <a:moveTo>
                  <a:pt x="510362" y="202019"/>
                </a:moveTo>
                <a:lnTo>
                  <a:pt x="510362" y="5603358"/>
                </a:lnTo>
                <a:lnTo>
                  <a:pt x="0" y="5996763"/>
                </a:lnTo>
                <a:lnTo>
                  <a:pt x="0" y="7315200"/>
                </a:lnTo>
                <a:lnTo>
                  <a:pt x="2764465" y="7410893"/>
                </a:lnTo>
                <a:lnTo>
                  <a:pt x="2317897" y="0"/>
                </a:lnTo>
                <a:lnTo>
                  <a:pt x="510362" y="2020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spcCol="0" rtlCol="0" anchor="ctr"/>
          <a:lstStyle/>
          <a:p>
            <a:pPr algn="ctr"/>
            <a:endParaRPr lang="en-US"/>
          </a:p>
        </p:txBody>
      </p:sp>
      <p:sp>
        <p:nvSpPr>
          <p:cNvPr id="18" name="Rectangle 17"/>
          <p:cNvSpPr/>
          <p:nvPr/>
        </p:nvSpPr>
        <p:spPr>
          <a:xfrm>
            <a:off x="754912" y="1676401"/>
            <a:ext cx="6850468" cy="3276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spcCol="0" rtlCol="0" anchor="ctr"/>
          <a:lstStyle/>
          <a:p>
            <a:pPr algn="ctr"/>
            <a:endParaRPr lang="en-US"/>
          </a:p>
        </p:txBody>
      </p:sp>
      <p:sp>
        <p:nvSpPr>
          <p:cNvPr id="19" name="Title 8"/>
          <p:cNvSpPr txBox="1">
            <a:spLocks/>
          </p:cNvSpPr>
          <p:nvPr/>
        </p:nvSpPr>
        <p:spPr>
          <a:xfrm>
            <a:off x="228599" y="46038"/>
            <a:ext cx="7410451" cy="868362"/>
          </a:xfrm>
          <a:prstGeom prst="rect">
            <a:avLst/>
          </a:prstGeom>
        </p:spPr>
        <p:txBody>
          <a:bodyPr vert="horz" lIns="91369" tIns="45685" rIns="91369" bIns="45685" rtlCol="0" anchor="ctr">
            <a:noAutofit/>
          </a:bodyPr>
          <a:lstStyle/>
          <a:p>
            <a:pPr>
              <a:spcBef>
                <a:spcPct val="0"/>
              </a:spcBef>
              <a:defRPr/>
            </a:pPr>
            <a:r>
              <a:rPr lang="en-US" sz="4400" b="1" dirty="0">
                <a:solidFill>
                  <a:schemeClr val="bg1">
                    <a:lumMod val="75000"/>
                  </a:schemeClr>
                </a:solidFill>
                <a:latin typeface="Segoe WP Semibold" pitchFamily="34" charset="0"/>
                <a:ea typeface="Segoe UI" pitchFamily="34" charset="0"/>
                <a:cs typeface="Segoe UI" pitchFamily="34" charset="0"/>
              </a:rPr>
              <a:t>fixture classification results</a:t>
            </a:r>
            <a:endParaRPr lang="en-US" sz="6000" dirty="0">
              <a:solidFill>
                <a:schemeClr val="bg1">
                  <a:lumMod val="75000"/>
                </a:schemeClr>
              </a:solidFill>
              <a:latin typeface="Segoe WP Semibold" pitchFamily="34" charset="0"/>
              <a:ea typeface="Segoe UI" pitchFamily="34" charset="0"/>
              <a:cs typeface="Segoe UI" pitchFamily="34" charset="0"/>
            </a:endParaRPr>
          </a:p>
        </p:txBody>
      </p:sp>
      <p:sp>
        <p:nvSpPr>
          <p:cNvPr id="20" name="Title 8"/>
          <p:cNvSpPr txBox="1">
            <a:spLocks/>
          </p:cNvSpPr>
          <p:nvPr/>
        </p:nvSpPr>
        <p:spPr>
          <a:xfrm>
            <a:off x="590550" y="579438"/>
            <a:ext cx="7410451" cy="868362"/>
          </a:xfrm>
          <a:prstGeom prst="rect">
            <a:avLst/>
          </a:prstGeom>
        </p:spPr>
        <p:txBody>
          <a:bodyPr vert="horz" lIns="91369" tIns="45685" rIns="91369" bIns="45685" rtlCol="0" anchor="ctr">
            <a:noAutofit/>
          </a:bodyPr>
          <a:lstStyle/>
          <a:p>
            <a:pPr>
              <a:spcBef>
                <a:spcPct val="0"/>
              </a:spcBef>
              <a:defRPr/>
            </a:pPr>
            <a:r>
              <a:rPr lang="en-US" sz="4400" dirty="0">
                <a:solidFill>
                  <a:schemeClr val="bg1">
                    <a:lumMod val="75000"/>
                  </a:schemeClr>
                </a:solidFill>
                <a:latin typeface="Segoe UI Light" pitchFamily="34" charset="0"/>
                <a:ea typeface="Segoe UI" pitchFamily="34" charset="0"/>
                <a:cs typeface="Segoe UI" pitchFamily="34" charset="0"/>
              </a:rPr>
              <a:t>by home</a:t>
            </a:r>
            <a:endParaRPr lang="en-US" sz="6000" dirty="0">
              <a:solidFill>
                <a:schemeClr val="bg1">
                  <a:lumMod val="75000"/>
                </a:schemeClr>
              </a:solidFill>
              <a:latin typeface="Segoe UI Light" pitchFamily="34" charset="0"/>
              <a:ea typeface="Segoe UI" pitchFamily="34" charset="0"/>
              <a:cs typeface="Segoe UI" pitchFamily="34" charset="0"/>
            </a:endParaRPr>
          </a:p>
        </p:txBody>
      </p:sp>
    </p:spTree>
    <p:extLst>
      <p:ext uri="{BB962C8B-B14F-4D97-AF65-F5344CB8AC3E}">
        <p14:creationId xmlns:p14="http://schemas.microsoft.com/office/powerpoint/2010/main" val="371345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2"/>
          <p:cNvSpPr/>
          <p:nvPr/>
        </p:nvSpPr>
        <p:spPr>
          <a:xfrm>
            <a:off x="7060019" y="-318972"/>
            <a:ext cx="2764465" cy="7410893"/>
          </a:xfrm>
          <a:custGeom>
            <a:avLst/>
            <a:gdLst>
              <a:gd name="connsiteX0" fmla="*/ 510362 w 2764465"/>
              <a:gd name="connsiteY0" fmla="*/ 202019 h 7410893"/>
              <a:gd name="connsiteX1" fmla="*/ 510362 w 2764465"/>
              <a:gd name="connsiteY1" fmla="*/ 5603358 h 7410893"/>
              <a:gd name="connsiteX2" fmla="*/ 0 w 2764465"/>
              <a:gd name="connsiteY2" fmla="*/ 5996763 h 7410893"/>
              <a:gd name="connsiteX3" fmla="*/ 0 w 2764465"/>
              <a:gd name="connsiteY3" fmla="*/ 7315200 h 7410893"/>
              <a:gd name="connsiteX4" fmla="*/ 2764465 w 2764465"/>
              <a:gd name="connsiteY4" fmla="*/ 7410893 h 7410893"/>
              <a:gd name="connsiteX5" fmla="*/ 2317897 w 2764465"/>
              <a:gd name="connsiteY5" fmla="*/ 0 h 7410893"/>
              <a:gd name="connsiteX6" fmla="*/ 510362 w 2764465"/>
              <a:gd name="connsiteY6" fmla="*/ 202019 h 7410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4465" h="7410893">
                <a:moveTo>
                  <a:pt x="510362" y="202019"/>
                </a:moveTo>
                <a:lnTo>
                  <a:pt x="510362" y="5603358"/>
                </a:lnTo>
                <a:lnTo>
                  <a:pt x="0" y="5996763"/>
                </a:lnTo>
                <a:lnTo>
                  <a:pt x="0" y="7315200"/>
                </a:lnTo>
                <a:lnTo>
                  <a:pt x="2764465" y="7410893"/>
                </a:lnTo>
                <a:lnTo>
                  <a:pt x="2317897" y="0"/>
                </a:lnTo>
                <a:lnTo>
                  <a:pt x="510362" y="202019"/>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spcCol="0" rtlCol="0" anchor="ctr"/>
          <a:lstStyle/>
          <a:p>
            <a:pPr algn="ctr"/>
            <a:endParaRPr lang="en-US"/>
          </a:p>
        </p:txBody>
      </p:sp>
      <p:graphicFrame>
        <p:nvGraphicFramePr>
          <p:cNvPr id="4" name="Chart 3"/>
          <p:cNvGraphicFramePr/>
          <p:nvPr>
            <p:extLst>
              <p:ext uri="{D42A27DB-BD31-4B8C-83A1-F6EECF244321}">
                <p14:modId xmlns:p14="http://schemas.microsoft.com/office/powerpoint/2010/main" val="1950588286"/>
              </p:ext>
            </p:extLst>
          </p:nvPr>
        </p:nvGraphicFramePr>
        <p:xfrm>
          <a:off x="0" y="1219200"/>
          <a:ext cx="9144000" cy="4724400"/>
        </p:xfrm>
        <a:graphic>
          <a:graphicData uri="http://schemas.openxmlformats.org/drawingml/2006/chart">
            <c:chart xmlns:c="http://schemas.openxmlformats.org/drawingml/2006/chart" xmlns:r="http://schemas.openxmlformats.org/officeDocument/2006/relationships" r:id="rId3"/>
          </a:graphicData>
        </a:graphic>
      </p:graphicFrame>
      <p:sp>
        <p:nvSpPr>
          <p:cNvPr id="14" name="Freeform 13"/>
          <p:cNvSpPr/>
          <p:nvPr/>
        </p:nvSpPr>
        <p:spPr>
          <a:xfrm>
            <a:off x="7060019" y="-318972"/>
            <a:ext cx="2764465" cy="7410893"/>
          </a:xfrm>
          <a:custGeom>
            <a:avLst/>
            <a:gdLst>
              <a:gd name="connsiteX0" fmla="*/ 510362 w 2764465"/>
              <a:gd name="connsiteY0" fmla="*/ 202019 h 7410893"/>
              <a:gd name="connsiteX1" fmla="*/ 510362 w 2764465"/>
              <a:gd name="connsiteY1" fmla="*/ 5603358 h 7410893"/>
              <a:gd name="connsiteX2" fmla="*/ 0 w 2764465"/>
              <a:gd name="connsiteY2" fmla="*/ 5996763 h 7410893"/>
              <a:gd name="connsiteX3" fmla="*/ 0 w 2764465"/>
              <a:gd name="connsiteY3" fmla="*/ 7315200 h 7410893"/>
              <a:gd name="connsiteX4" fmla="*/ 2764465 w 2764465"/>
              <a:gd name="connsiteY4" fmla="*/ 7410893 h 7410893"/>
              <a:gd name="connsiteX5" fmla="*/ 2317897 w 2764465"/>
              <a:gd name="connsiteY5" fmla="*/ 0 h 7410893"/>
              <a:gd name="connsiteX6" fmla="*/ 510362 w 2764465"/>
              <a:gd name="connsiteY6" fmla="*/ 202019 h 7410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4465" h="7410893">
                <a:moveTo>
                  <a:pt x="510362" y="202019"/>
                </a:moveTo>
                <a:lnTo>
                  <a:pt x="510362" y="5603358"/>
                </a:lnTo>
                <a:lnTo>
                  <a:pt x="0" y="5996763"/>
                </a:lnTo>
                <a:lnTo>
                  <a:pt x="0" y="7315200"/>
                </a:lnTo>
                <a:lnTo>
                  <a:pt x="2764465" y="7410893"/>
                </a:lnTo>
                <a:lnTo>
                  <a:pt x="2317897" y="0"/>
                </a:lnTo>
                <a:lnTo>
                  <a:pt x="510362" y="2020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spcCol="0" rtlCol="0" anchor="ctr"/>
          <a:lstStyle/>
          <a:p>
            <a:pPr algn="ctr"/>
            <a:endParaRPr lang="en-US"/>
          </a:p>
        </p:txBody>
      </p:sp>
      <p:sp>
        <p:nvSpPr>
          <p:cNvPr id="15" name="TextBox 14"/>
          <p:cNvSpPr txBox="1"/>
          <p:nvPr/>
        </p:nvSpPr>
        <p:spPr>
          <a:xfrm rot="18454864">
            <a:off x="7528775" y="1036154"/>
            <a:ext cx="1143000" cy="373659"/>
          </a:xfrm>
          <a:prstGeom prst="rect">
            <a:avLst/>
          </a:prstGeom>
          <a:noFill/>
        </p:spPr>
        <p:txBody>
          <a:bodyPr wrap="square" lIns="91369" tIns="45685" rIns="91369" bIns="45685" rtlCol="0">
            <a:spAutoFit/>
          </a:bodyPr>
          <a:lstStyle/>
          <a:p>
            <a:r>
              <a:rPr lang="en-US" dirty="0" smtClean="0">
                <a:solidFill>
                  <a:schemeClr val="bg1">
                    <a:lumMod val="85000"/>
                  </a:schemeClr>
                </a:solidFill>
                <a:latin typeface="Segoe Condensed" pitchFamily="34" charset="0"/>
              </a:rPr>
              <a:t>98.9%</a:t>
            </a:r>
          </a:p>
        </p:txBody>
      </p:sp>
      <p:sp>
        <p:nvSpPr>
          <p:cNvPr id="16" name="TextBox 15"/>
          <p:cNvSpPr txBox="1"/>
          <p:nvPr/>
        </p:nvSpPr>
        <p:spPr>
          <a:xfrm rot="18454864">
            <a:off x="7814527" y="1036154"/>
            <a:ext cx="1143000" cy="373659"/>
          </a:xfrm>
          <a:prstGeom prst="rect">
            <a:avLst/>
          </a:prstGeom>
          <a:noFill/>
        </p:spPr>
        <p:txBody>
          <a:bodyPr wrap="square" lIns="91369" tIns="45685" rIns="91369" bIns="45685" rtlCol="0">
            <a:spAutoFit/>
          </a:bodyPr>
          <a:lstStyle/>
          <a:p>
            <a:r>
              <a:rPr lang="en-US" dirty="0" smtClean="0">
                <a:solidFill>
                  <a:schemeClr val="bg1">
                    <a:lumMod val="85000"/>
                  </a:schemeClr>
                </a:solidFill>
                <a:latin typeface="Segoe Condensed" pitchFamily="34" charset="0"/>
              </a:rPr>
              <a:t>96.8%</a:t>
            </a:r>
          </a:p>
        </p:txBody>
      </p:sp>
      <p:sp>
        <p:nvSpPr>
          <p:cNvPr id="9" name="Title 8"/>
          <p:cNvSpPr txBox="1">
            <a:spLocks/>
          </p:cNvSpPr>
          <p:nvPr/>
        </p:nvSpPr>
        <p:spPr>
          <a:xfrm>
            <a:off x="228599" y="46038"/>
            <a:ext cx="7410451" cy="868362"/>
          </a:xfrm>
          <a:prstGeom prst="rect">
            <a:avLst/>
          </a:prstGeom>
        </p:spPr>
        <p:txBody>
          <a:bodyPr vert="horz" lIns="91369" tIns="45685" rIns="91369" bIns="45685" rtlCol="0" anchor="ctr">
            <a:noAutofit/>
          </a:bodyPr>
          <a:lstStyle/>
          <a:p>
            <a:pPr>
              <a:spcBef>
                <a:spcPct val="0"/>
              </a:spcBef>
              <a:defRPr/>
            </a:pPr>
            <a:r>
              <a:rPr lang="en-US" sz="4400" b="1" dirty="0">
                <a:solidFill>
                  <a:schemeClr val="bg1">
                    <a:lumMod val="75000"/>
                  </a:schemeClr>
                </a:solidFill>
                <a:latin typeface="Segoe WP Semibold" pitchFamily="34" charset="0"/>
                <a:ea typeface="Segoe UI" pitchFamily="34" charset="0"/>
                <a:cs typeface="Segoe UI" pitchFamily="34" charset="0"/>
              </a:rPr>
              <a:t>fixture classification results</a:t>
            </a:r>
            <a:endParaRPr lang="en-US" sz="6000" dirty="0">
              <a:solidFill>
                <a:schemeClr val="bg1">
                  <a:lumMod val="75000"/>
                </a:schemeClr>
              </a:solidFill>
              <a:latin typeface="Segoe WP Semibold" pitchFamily="34" charset="0"/>
              <a:ea typeface="Segoe UI" pitchFamily="34" charset="0"/>
              <a:cs typeface="Segoe UI" pitchFamily="34" charset="0"/>
            </a:endParaRPr>
          </a:p>
        </p:txBody>
      </p:sp>
      <p:sp>
        <p:nvSpPr>
          <p:cNvPr id="10" name="Title 8"/>
          <p:cNvSpPr txBox="1">
            <a:spLocks/>
          </p:cNvSpPr>
          <p:nvPr/>
        </p:nvSpPr>
        <p:spPr>
          <a:xfrm>
            <a:off x="590550" y="579438"/>
            <a:ext cx="7410451" cy="868362"/>
          </a:xfrm>
          <a:prstGeom prst="rect">
            <a:avLst/>
          </a:prstGeom>
        </p:spPr>
        <p:txBody>
          <a:bodyPr vert="horz" lIns="91369" tIns="45685" rIns="91369" bIns="45685" rtlCol="0" anchor="ctr">
            <a:noAutofit/>
          </a:bodyPr>
          <a:lstStyle/>
          <a:p>
            <a:pPr>
              <a:spcBef>
                <a:spcPct val="0"/>
              </a:spcBef>
              <a:defRPr/>
            </a:pPr>
            <a:r>
              <a:rPr lang="en-US" sz="4400" dirty="0">
                <a:solidFill>
                  <a:schemeClr val="bg1">
                    <a:lumMod val="75000"/>
                  </a:schemeClr>
                </a:solidFill>
                <a:latin typeface="Segoe UI Light" pitchFamily="34" charset="0"/>
                <a:ea typeface="Segoe UI" pitchFamily="34" charset="0"/>
                <a:cs typeface="Segoe UI" pitchFamily="34" charset="0"/>
              </a:rPr>
              <a:t>by home</a:t>
            </a:r>
            <a:endParaRPr lang="en-US" sz="6000" dirty="0">
              <a:solidFill>
                <a:schemeClr val="bg1">
                  <a:lumMod val="75000"/>
                </a:schemeClr>
              </a:solidFill>
              <a:latin typeface="Segoe UI Light" pitchFamily="34" charset="0"/>
              <a:ea typeface="Segoe UI" pitchFamily="34" charset="0"/>
              <a:cs typeface="Segoe UI" pitchFamily="34" charset="0"/>
            </a:endParaRPr>
          </a:p>
        </p:txBody>
      </p:sp>
    </p:spTree>
    <p:extLst>
      <p:ext uri="{BB962C8B-B14F-4D97-AF65-F5344CB8AC3E}">
        <p14:creationId xmlns:p14="http://schemas.microsoft.com/office/powerpoint/2010/main" val="344973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withEffect">
                                  <p:stCondLst>
                                    <p:cond delay="0"/>
                                  </p:stCondLst>
                                  <p:childTnLst>
                                    <p:animMotion origin="layout" path="M -3.88889E-6 0 L 0.07674 0 " pathEditMode="relative" rAng="0" ptsTypes="AA">
                                      <p:cBhvr>
                                        <p:cTn id="6" dur="1000" fill="hold"/>
                                        <p:tgtEl>
                                          <p:spTgt spid="14"/>
                                        </p:tgtEl>
                                        <p:attrNameLst>
                                          <p:attrName>ppt_x</p:attrName>
                                          <p:attrName>ppt_y</p:attrName>
                                        </p:attrNameLst>
                                      </p:cBhvr>
                                      <p:rCtr x="3837" y="0"/>
                                    </p:animMotion>
                                  </p:childTnLst>
                                </p:cTn>
                              </p:par>
                            </p:childTnLst>
                          </p:cTn>
                        </p:par>
                        <p:par>
                          <p:cTn id="7" fill="hold">
                            <p:stCondLst>
                              <p:cond delay="1000"/>
                            </p:stCondLst>
                            <p:childTnLst>
                              <p:par>
                                <p:cTn id="8" presetID="22" presetClass="entr" presetSubtype="4"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2"/>
          <p:cNvSpPr/>
          <p:nvPr/>
        </p:nvSpPr>
        <p:spPr>
          <a:xfrm>
            <a:off x="7060019" y="-318972"/>
            <a:ext cx="2764465" cy="7410893"/>
          </a:xfrm>
          <a:custGeom>
            <a:avLst/>
            <a:gdLst>
              <a:gd name="connsiteX0" fmla="*/ 510362 w 2764465"/>
              <a:gd name="connsiteY0" fmla="*/ 202019 h 7410893"/>
              <a:gd name="connsiteX1" fmla="*/ 510362 w 2764465"/>
              <a:gd name="connsiteY1" fmla="*/ 5603358 h 7410893"/>
              <a:gd name="connsiteX2" fmla="*/ 0 w 2764465"/>
              <a:gd name="connsiteY2" fmla="*/ 5996763 h 7410893"/>
              <a:gd name="connsiteX3" fmla="*/ 0 w 2764465"/>
              <a:gd name="connsiteY3" fmla="*/ 7315200 h 7410893"/>
              <a:gd name="connsiteX4" fmla="*/ 2764465 w 2764465"/>
              <a:gd name="connsiteY4" fmla="*/ 7410893 h 7410893"/>
              <a:gd name="connsiteX5" fmla="*/ 2317897 w 2764465"/>
              <a:gd name="connsiteY5" fmla="*/ 0 h 7410893"/>
              <a:gd name="connsiteX6" fmla="*/ 510362 w 2764465"/>
              <a:gd name="connsiteY6" fmla="*/ 202019 h 7410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4465" h="7410893">
                <a:moveTo>
                  <a:pt x="510362" y="202019"/>
                </a:moveTo>
                <a:lnTo>
                  <a:pt x="510362" y="5603358"/>
                </a:lnTo>
                <a:lnTo>
                  <a:pt x="0" y="5996763"/>
                </a:lnTo>
                <a:lnTo>
                  <a:pt x="0" y="7315200"/>
                </a:lnTo>
                <a:lnTo>
                  <a:pt x="2764465" y="7410893"/>
                </a:lnTo>
                <a:lnTo>
                  <a:pt x="2317897" y="0"/>
                </a:lnTo>
                <a:lnTo>
                  <a:pt x="510362" y="202019"/>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spcCol="0" rtlCol="0" anchor="ctr"/>
          <a:lstStyle/>
          <a:p>
            <a:pPr algn="ctr"/>
            <a:endParaRPr lang="en-US"/>
          </a:p>
        </p:txBody>
      </p:sp>
      <p:graphicFrame>
        <p:nvGraphicFramePr>
          <p:cNvPr id="4" name="Chart 3"/>
          <p:cNvGraphicFramePr/>
          <p:nvPr>
            <p:extLst>
              <p:ext uri="{D42A27DB-BD31-4B8C-83A1-F6EECF244321}">
                <p14:modId xmlns:p14="http://schemas.microsoft.com/office/powerpoint/2010/main" val="1073991515"/>
              </p:ext>
            </p:extLst>
          </p:nvPr>
        </p:nvGraphicFramePr>
        <p:xfrm>
          <a:off x="0" y="1219200"/>
          <a:ext cx="9144000" cy="4724400"/>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8"/>
          <p:cNvSpPr txBox="1">
            <a:spLocks/>
          </p:cNvSpPr>
          <p:nvPr/>
        </p:nvSpPr>
        <p:spPr>
          <a:xfrm>
            <a:off x="228599" y="46038"/>
            <a:ext cx="7410451" cy="868362"/>
          </a:xfrm>
          <a:prstGeom prst="rect">
            <a:avLst/>
          </a:prstGeom>
        </p:spPr>
        <p:txBody>
          <a:bodyPr vert="horz" lIns="91369" tIns="45685" rIns="91369" bIns="45685" rtlCol="0" anchor="ctr">
            <a:noAutofit/>
          </a:bodyPr>
          <a:lstStyle/>
          <a:p>
            <a:pPr>
              <a:spcBef>
                <a:spcPct val="0"/>
              </a:spcBef>
              <a:defRPr/>
            </a:pPr>
            <a:r>
              <a:rPr lang="en-US" sz="4400" b="1" dirty="0">
                <a:solidFill>
                  <a:schemeClr val="bg1">
                    <a:lumMod val="75000"/>
                  </a:schemeClr>
                </a:solidFill>
                <a:latin typeface="Segoe WP Semibold" pitchFamily="34" charset="0"/>
                <a:ea typeface="Segoe UI" pitchFamily="34" charset="0"/>
                <a:cs typeface="Segoe UI" pitchFamily="34" charset="0"/>
              </a:rPr>
              <a:t>fixture classification results</a:t>
            </a:r>
            <a:endParaRPr lang="en-US" sz="6000" dirty="0">
              <a:solidFill>
                <a:schemeClr val="bg1">
                  <a:lumMod val="75000"/>
                </a:schemeClr>
              </a:solidFill>
              <a:latin typeface="Segoe WP Semibold" pitchFamily="34" charset="0"/>
              <a:ea typeface="Segoe UI" pitchFamily="34" charset="0"/>
              <a:cs typeface="Segoe UI" pitchFamily="34" charset="0"/>
            </a:endParaRPr>
          </a:p>
        </p:txBody>
      </p:sp>
      <p:sp>
        <p:nvSpPr>
          <p:cNvPr id="15" name="TextBox 14"/>
          <p:cNvSpPr txBox="1"/>
          <p:nvPr/>
        </p:nvSpPr>
        <p:spPr>
          <a:xfrm rot="18454864">
            <a:off x="7528775" y="1036154"/>
            <a:ext cx="1143000" cy="373659"/>
          </a:xfrm>
          <a:prstGeom prst="rect">
            <a:avLst/>
          </a:prstGeom>
          <a:noFill/>
        </p:spPr>
        <p:txBody>
          <a:bodyPr wrap="square" lIns="91369" tIns="45685" rIns="91369" bIns="45685" rtlCol="0">
            <a:spAutoFit/>
          </a:bodyPr>
          <a:lstStyle/>
          <a:p>
            <a:r>
              <a:rPr lang="en-US" dirty="0" smtClean="0">
                <a:solidFill>
                  <a:schemeClr val="bg1">
                    <a:lumMod val="85000"/>
                  </a:schemeClr>
                </a:solidFill>
                <a:latin typeface="Segoe Condensed" pitchFamily="34" charset="0"/>
              </a:rPr>
              <a:t>98.9%</a:t>
            </a:r>
          </a:p>
        </p:txBody>
      </p:sp>
      <p:sp>
        <p:nvSpPr>
          <p:cNvPr id="17" name="TextBox 16"/>
          <p:cNvSpPr txBox="1"/>
          <p:nvPr/>
        </p:nvSpPr>
        <p:spPr>
          <a:xfrm rot="18454864">
            <a:off x="8245623" y="1036154"/>
            <a:ext cx="1143000" cy="373659"/>
          </a:xfrm>
          <a:prstGeom prst="rect">
            <a:avLst/>
          </a:prstGeom>
          <a:noFill/>
        </p:spPr>
        <p:txBody>
          <a:bodyPr wrap="square" lIns="91369" tIns="45685" rIns="91369" bIns="45685" rtlCol="0">
            <a:spAutoFit/>
          </a:bodyPr>
          <a:lstStyle/>
          <a:p>
            <a:r>
              <a:rPr lang="en-US" dirty="0" smtClean="0">
                <a:solidFill>
                  <a:schemeClr val="bg1">
                    <a:lumMod val="85000"/>
                  </a:schemeClr>
                </a:solidFill>
                <a:latin typeface="Segoe Condensed" pitchFamily="34" charset="0"/>
              </a:rPr>
              <a:t>97.9%</a:t>
            </a:r>
          </a:p>
        </p:txBody>
      </p:sp>
      <p:sp>
        <p:nvSpPr>
          <p:cNvPr id="16" name="TextBox 15"/>
          <p:cNvSpPr txBox="1"/>
          <p:nvPr/>
        </p:nvSpPr>
        <p:spPr>
          <a:xfrm rot="18454864">
            <a:off x="7814527" y="1036154"/>
            <a:ext cx="1143000" cy="373659"/>
          </a:xfrm>
          <a:prstGeom prst="rect">
            <a:avLst/>
          </a:prstGeom>
          <a:noFill/>
        </p:spPr>
        <p:txBody>
          <a:bodyPr wrap="square" lIns="91369" tIns="45685" rIns="91369" bIns="45685" rtlCol="0">
            <a:spAutoFit/>
          </a:bodyPr>
          <a:lstStyle/>
          <a:p>
            <a:r>
              <a:rPr lang="en-US" dirty="0" smtClean="0">
                <a:solidFill>
                  <a:schemeClr val="bg1">
                    <a:lumMod val="85000"/>
                  </a:schemeClr>
                </a:solidFill>
                <a:latin typeface="Segoe Condensed" pitchFamily="34" charset="0"/>
              </a:rPr>
              <a:t>96.8%</a:t>
            </a:r>
          </a:p>
        </p:txBody>
      </p:sp>
      <p:sp>
        <p:nvSpPr>
          <p:cNvPr id="14" name="Freeform 13"/>
          <p:cNvSpPr/>
          <p:nvPr/>
        </p:nvSpPr>
        <p:spPr>
          <a:xfrm>
            <a:off x="7761768" y="-318972"/>
            <a:ext cx="2764465" cy="7410893"/>
          </a:xfrm>
          <a:custGeom>
            <a:avLst/>
            <a:gdLst>
              <a:gd name="connsiteX0" fmla="*/ 510362 w 2764465"/>
              <a:gd name="connsiteY0" fmla="*/ 202019 h 7410893"/>
              <a:gd name="connsiteX1" fmla="*/ 510362 w 2764465"/>
              <a:gd name="connsiteY1" fmla="*/ 5603358 h 7410893"/>
              <a:gd name="connsiteX2" fmla="*/ 0 w 2764465"/>
              <a:gd name="connsiteY2" fmla="*/ 5996763 h 7410893"/>
              <a:gd name="connsiteX3" fmla="*/ 0 w 2764465"/>
              <a:gd name="connsiteY3" fmla="*/ 7315200 h 7410893"/>
              <a:gd name="connsiteX4" fmla="*/ 2764465 w 2764465"/>
              <a:gd name="connsiteY4" fmla="*/ 7410893 h 7410893"/>
              <a:gd name="connsiteX5" fmla="*/ 2317897 w 2764465"/>
              <a:gd name="connsiteY5" fmla="*/ 0 h 7410893"/>
              <a:gd name="connsiteX6" fmla="*/ 510362 w 2764465"/>
              <a:gd name="connsiteY6" fmla="*/ 202019 h 7410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4465" h="7410893">
                <a:moveTo>
                  <a:pt x="510362" y="202019"/>
                </a:moveTo>
                <a:lnTo>
                  <a:pt x="510362" y="5603358"/>
                </a:lnTo>
                <a:lnTo>
                  <a:pt x="0" y="5996763"/>
                </a:lnTo>
                <a:lnTo>
                  <a:pt x="0" y="7315200"/>
                </a:lnTo>
                <a:lnTo>
                  <a:pt x="2764465" y="7410893"/>
                </a:lnTo>
                <a:lnTo>
                  <a:pt x="2317897" y="0"/>
                </a:lnTo>
                <a:lnTo>
                  <a:pt x="510362" y="2020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spcCol="0" rtlCol="0" anchor="ctr"/>
          <a:lstStyle/>
          <a:p>
            <a:pPr algn="ctr"/>
            <a:endParaRPr lang="en-US"/>
          </a:p>
        </p:txBody>
      </p:sp>
      <p:sp>
        <p:nvSpPr>
          <p:cNvPr id="10" name="Title 8"/>
          <p:cNvSpPr txBox="1">
            <a:spLocks/>
          </p:cNvSpPr>
          <p:nvPr/>
        </p:nvSpPr>
        <p:spPr>
          <a:xfrm>
            <a:off x="590550" y="579438"/>
            <a:ext cx="7410451" cy="868362"/>
          </a:xfrm>
          <a:prstGeom prst="rect">
            <a:avLst/>
          </a:prstGeom>
        </p:spPr>
        <p:txBody>
          <a:bodyPr vert="horz" lIns="91369" tIns="45685" rIns="91369" bIns="45685" rtlCol="0" anchor="ctr">
            <a:noAutofit/>
          </a:bodyPr>
          <a:lstStyle/>
          <a:p>
            <a:pPr>
              <a:spcBef>
                <a:spcPct val="0"/>
              </a:spcBef>
              <a:defRPr/>
            </a:pPr>
            <a:r>
              <a:rPr lang="en-US" sz="4400" dirty="0">
                <a:solidFill>
                  <a:schemeClr val="bg1">
                    <a:lumMod val="75000"/>
                  </a:schemeClr>
                </a:solidFill>
                <a:latin typeface="Segoe UI Light" pitchFamily="34" charset="0"/>
                <a:ea typeface="Segoe UI" pitchFamily="34" charset="0"/>
                <a:cs typeface="Segoe UI" pitchFamily="34" charset="0"/>
              </a:rPr>
              <a:t>by home</a:t>
            </a:r>
            <a:endParaRPr lang="en-US" sz="6000" dirty="0">
              <a:solidFill>
                <a:schemeClr val="bg1">
                  <a:lumMod val="75000"/>
                </a:schemeClr>
              </a:solidFill>
              <a:latin typeface="Segoe UI Light" pitchFamily="34" charset="0"/>
              <a:ea typeface="Segoe UI" pitchFamily="34" charset="0"/>
              <a:cs typeface="Segoe UI" pitchFamily="34" charset="0"/>
            </a:endParaRPr>
          </a:p>
        </p:txBody>
      </p:sp>
    </p:spTree>
    <p:extLst>
      <p:ext uri="{BB962C8B-B14F-4D97-AF65-F5344CB8AC3E}">
        <p14:creationId xmlns:p14="http://schemas.microsoft.com/office/powerpoint/2010/main" val="27677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withEffect">
                                  <p:stCondLst>
                                    <p:cond delay="0"/>
                                  </p:stCondLst>
                                  <p:childTnLst>
                                    <p:animMotion origin="layout" path="M -3.88889E-6 0 L 0.07674 0 " pathEditMode="relative" rAng="0" ptsTypes="AA">
                                      <p:cBhvr>
                                        <p:cTn id="6" dur="1000" fill="hold"/>
                                        <p:tgtEl>
                                          <p:spTgt spid="14"/>
                                        </p:tgtEl>
                                        <p:attrNameLst>
                                          <p:attrName>ppt_x</p:attrName>
                                          <p:attrName>ppt_y</p:attrName>
                                        </p:attrNameLst>
                                      </p:cBhvr>
                                      <p:rCtr x="383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3501656769"/>
              </p:ext>
            </p:extLst>
          </p:nvPr>
        </p:nvGraphicFramePr>
        <p:xfrm>
          <a:off x="381000" y="1219200"/>
          <a:ext cx="8305800" cy="4038600"/>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Group 48"/>
          <p:cNvGrpSpPr/>
          <p:nvPr/>
        </p:nvGrpSpPr>
        <p:grpSpPr>
          <a:xfrm>
            <a:off x="6324600" y="5298100"/>
            <a:ext cx="782778" cy="874101"/>
            <a:chOff x="5867400" y="3657600"/>
            <a:chExt cx="990600" cy="1106170"/>
          </a:xfrm>
          <a:solidFill>
            <a:schemeClr val="tx1"/>
          </a:solidFill>
        </p:grpSpPr>
        <p:sp>
          <p:nvSpPr>
            <p:cNvPr id="7" name="Rectangle 6"/>
            <p:cNvSpPr/>
            <p:nvPr/>
          </p:nvSpPr>
          <p:spPr>
            <a:xfrm>
              <a:off x="5867400" y="3971290"/>
              <a:ext cx="990600" cy="79248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sp>
          <p:nvSpPr>
            <p:cNvPr id="8" name="Rectangle 7"/>
            <p:cNvSpPr/>
            <p:nvPr/>
          </p:nvSpPr>
          <p:spPr>
            <a:xfrm>
              <a:off x="5867400" y="3657600"/>
              <a:ext cx="990600" cy="26416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9" name="Oval 8"/>
            <p:cNvSpPr/>
            <p:nvPr/>
          </p:nvSpPr>
          <p:spPr>
            <a:xfrm>
              <a:off x="5966460" y="3723640"/>
              <a:ext cx="132080" cy="13208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0" name="Rounded Rectangle 9"/>
            <p:cNvSpPr/>
            <p:nvPr/>
          </p:nvSpPr>
          <p:spPr>
            <a:xfrm>
              <a:off x="6172200" y="3723640"/>
              <a:ext cx="396240" cy="13208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1" name="Oval 46"/>
            <p:cNvSpPr/>
            <p:nvPr/>
          </p:nvSpPr>
          <p:spPr>
            <a:xfrm>
              <a:off x="6649720" y="3723640"/>
              <a:ext cx="132080" cy="13208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2" name="Oval 47"/>
            <p:cNvSpPr/>
            <p:nvPr/>
          </p:nvSpPr>
          <p:spPr>
            <a:xfrm>
              <a:off x="6071356" y="3998232"/>
              <a:ext cx="609601" cy="60960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grpSp>
      <p:grpSp>
        <p:nvGrpSpPr>
          <p:cNvPr id="15" name="Group 126"/>
          <p:cNvGrpSpPr/>
          <p:nvPr/>
        </p:nvGrpSpPr>
        <p:grpSpPr>
          <a:xfrm>
            <a:off x="7519108" y="5105400"/>
            <a:ext cx="786692" cy="834768"/>
            <a:chOff x="5867400" y="2419350"/>
            <a:chExt cx="685800" cy="727710"/>
          </a:xfrm>
          <a:solidFill>
            <a:schemeClr val="tx1"/>
          </a:solidFill>
        </p:grpSpPr>
        <p:grpSp>
          <p:nvGrpSpPr>
            <p:cNvPr id="16" name="Group 45"/>
            <p:cNvGrpSpPr/>
            <p:nvPr/>
          </p:nvGrpSpPr>
          <p:grpSpPr>
            <a:xfrm>
              <a:off x="5867400" y="2419350"/>
              <a:ext cx="685800" cy="727710"/>
              <a:chOff x="5867400" y="2419350"/>
              <a:chExt cx="685800" cy="727710"/>
            </a:xfrm>
            <a:grpFill/>
          </p:grpSpPr>
          <p:sp>
            <p:nvSpPr>
              <p:cNvPr id="18" name="Rectangle 31"/>
              <p:cNvSpPr/>
              <p:nvPr/>
            </p:nvSpPr>
            <p:spPr>
              <a:xfrm>
                <a:off x="5867400" y="2598420"/>
                <a:ext cx="685800" cy="54864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grpSp>
            <p:nvGrpSpPr>
              <p:cNvPr id="19" name="Group 36"/>
              <p:cNvGrpSpPr/>
              <p:nvPr/>
            </p:nvGrpSpPr>
            <p:grpSpPr>
              <a:xfrm>
                <a:off x="5867400" y="2419350"/>
                <a:ext cx="685800" cy="182880"/>
                <a:chOff x="5867400" y="2362200"/>
                <a:chExt cx="1143000" cy="304800"/>
              </a:xfrm>
              <a:grpFill/>
            </p:grpSpPr>
            <p:sp>
              <p:nvSpPr>
                <p:cNvPr id="20" name="Rectangle 19"/>
                <p:cNvSpPr/>
                <p:nvPr/>
              </p:nvSpPr>
              <p:spPr>
                <a:xfrm>
                  <a:off x="5867400" y="2362200"/>
                  <a:ext cx="1143000" cy="3048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21" name="Oval 33"/>
                <p:cNvSpPr/>
                <p:nvPr/>
              </p:nvSpPr>
              <p:spPr>
                <a:xfrm>
                  <a:off x="5981700" y="2438400"/>
                  <a:ext cx="152400" cy="15240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22" name="Oval 21"/>
                <p:cNvSpPr/>
                <p:nvPr/>
              </p:nvSpPr>
              <p:spPr>
                <a:xfrm>
                  <a:off x="6210300" y="2438400"/>
                  <a:ext cx="152400" cy="15240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23" name="Rounded Rectangle 22"/>
                <p:cNvSpPr/>
                <p:nvPr/>
              </p:nvSpPr>
              <p:spPr>
                <a:xfrm>
                  <a:off x="6438900" y="2438400"/>
                  <a:ext cx="457200" cy="15240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sp>
          <p:nvSpPr>
            <p:cNvPr id="17" name="Rectangle 16"/>
            <p:cNvSpPr/>
            <p:nvPr/>
          </p:nvSpPr>
          <p:spPr>
            <a:xfrm>
              <a:off x="5923057" y="2651098"/>
              <a:ext cx="576470" cy="44196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nvGrpSpPr>
          <p:cNvPr id="25" name="Group 70"/>
          <p:cNvGrpSpPr/>
          <p:nvPr/>
        </p:nvGrpSpPr>
        <p:grpSpPr>
          <a:xfrm>
            <a:off x="1219200" y="4938353"/>
            <a:ext cx="979166" cy="437080"/>
            <a:chOff x="6248400" y="3581400"/>
            <a:chExt cx="685800" cy="474904"/>
          </a:xfrm>
          <a:solidFill>
            <a:schemeClr val="tx1"/>
          </a:solidFill>
        </p:grpSpPr>
        <p:sp>
          <p:nvSpPr>
            <p:cNvPr id="26" name="Trapezoid 25"/>
            <p:cNvSpPr/>
            <p:nvPr/>
          </p:nvSpPr>
          <p:spPr>
            <a:xfrm>
              <a:off x="6534854" y="3581400"/>
              <a:ext cx="104071" cy="261176"/>
            </a:xfrm>
            <a:prstGeom prst="trapezoid">
              <a:avLst>
                <a:gd name="adj" fmla="val 1108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27" name="Rectangle 26"/>
            <p:cNvSpPr/>
            <p:nvPr/>
          </p:nvSpPr>
          <p:spPr>
            <a:xfrm>
              <a:off x="6416412" y="3737118"/>
              <a:ext cx="54572" cy="104324"/>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nvGrpSpPr>
            <p:cNvPr id="28" name="Group 64"/>
            <p:cNvGrpSpPr/>
            <p:nvPr/>
          </p:nvGrpSpPr>
          <p:grpSpPr>
            <a:xfrm>
              <a:off x="6248400" y="3868367"/>
              <a:ext cx="685800" cy="187937"/>
              <a:chOff x="4876800" y="4215063"/>
              <a:chExt cx="1219200" cy="280737"/>
            </a:xfrm>
            <a:grpFill/>
          </p:grpSpPr>
          <p:sp>
            <p:nvSpPr>
              <p:cNvPr id="31" name="Rectangle 30"/>
              <p:cNvSpPr/>
              <p:nvPr/>
            </p:nvSpPr>
            <p:spPr>
              <a:xfrm>
                <a:off x="4876800" y="4215064"/>
                <a:ext cx="609600" cy="56147"/>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32" name="Rectangle 57"/>
              <p:cNvSpPr/>
              <p:nvPr/>
            </p:nvSpPr>
            <p:spPr>
              <a:xfrm>
                <a:off x="4876800" y="4271211"/>
                <a:ext cx="1219200" cy="22458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33" name="Rectangle 32"/>
              <p:cNvSpPr/>
              <p:nvPr/>
            </p:nvSpPr>
            <p:spPr>
              <a:xfrm>
                <a:off x="5486400" y="4215063"/>
                <a:ext cx="609600" cy="56147"/>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29" name="Rectangle 28"/>
            <p:cNvSpPr/>
            <p:nvPr/>
          </p:nvSpPr>
          <p:spPr>
            <a:xfrm>
              <a:off x="6711616" y="3737118"/>
              <a:ext cx="54572" cy="104324"/>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30" name="Rectangle 29"/>
            <p:cNvSpPr/>
            <p:nvPr/>
          </p:nvSpPr>
          <p:spPr>
            <a:xfrm>
              <a:off x="6573792" y="3610635"/>
              <a:ext cx="25618" cy="13716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nvGrpSpPr>
          <p:cNvPr id="37" name="Group 125"/>
          <p:cNvGrpSpPr/>
          <p:nvPr/>
        </p:nvGrpSpPr>
        <p:grpSpPr>
          <a:xfrm flipH="1">
            <a:off x="3886201" y="4953001"/>
            <a:ext cx="728661" cy="1295400"/>
            <a:chOff x="7543800" y="1600200"/>
            <a:chExt cx="763221" cy="1447800"/>
          </a:xfrm>
          <a:solidFill>
            <a:schemeClr val="tx1"/>
          </a:solidFill>
        </p:grpSpPr>
        <p:sp>
          <p:nvSpPr>
            <p:cNvPr id="38" name="Rectangle 37"/>
            <p:cNvSpPr/>
            <p:nvPr/>
          </p:nvSpPr>
          <p:spPr>
            <a:xfrm>
              <a:off x="7543800" y="1600200"/>
              <a:ext cx="762000" cy="14478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39" name="Chord 38"/>
            <p:cNvSpPr/>
            <p:nvPr/>
          </p:nvSpPr>
          <p:spPr>
            <a:xfrm rot="7458291">
              <a:off x="8032269" y="1917219"/>
              <a:ext cx="160501" cy="160501"/>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40" name="Rectangle 84"/>
            <p:cNvSpPr/>
            <p:nvPr/>
          </p:nvSpPr>
          <p:spPr>
            <a:xfrm rot="-1800000">
              <a:off x="8154621" y="1863839"/>
              <a:ext cx="152400" cy="4571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41" name="Rectangle 40"/>
            <p:cNvSpPr/>
            <p:nvPr/>
          </p:nvSpPr>
          <p:spPr>
            <a:xfrm>
              <a:off x="8239125" y="2362200"/>
              <a:ext cx="45719" cy="762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nvGrpSpPr>
          <p:cNvPr id="44" name="Group 152"/>
          <p:cNvGrpSpPr/>
          <p:nvPr/>
        </p:nvGrpSpPr>
        <p:grpSpPr>
          <a:xfrm>
            <a:off x="1434094" y="5604034"/>
            <a:ext cx="611872" cy="568167"/>
            <a:chOff x="4572000" y="2819400"/>
            <a:chExt cx="1066800" cy="990600"/>
          </a:xfrm>
          <a:solidFill>
            <a:schemeClr val="tx1"/>
          </a:solidFill>
        </p:grpSpPr>
        <p:sp>
          <p:nvSpPr>
            <p:cNvPr id="45" name="Chord 44"/>
            <p:cNvSpPr/>
            <p:nvPr/>
          </p:nvSpPr>
          <p:spPr>
            <a:xfrm rot="16200000">
              <a:off x="4648200" y="2895600"/>
              <a:ext cx="914400" cy="9144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46" name="Rectangle 45"/>
            <p:cNvSpPr/>
            <p:nvPr/>
          </p:nvSpPr>
          <p:spPr>
            <a:xfrm>
              <a:off x="4572000" y="3227313"/>
              <a:ext cx="1066800" cy="94896"/>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47" name="Trapezoid 46"/>
            <p:cNvSpPr/>
            <p:nvPr/>
          </p:nvSpPr>
          <p:spPr>
            <a:xfrm>
              <a:off x="4953000" y="2819400"/>
              <a:ext cx="304800" cy="381000"/>
            </a:xfrm>
            <a:prstGeom prst="trapezoid">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48" name="Rectangle 47"/>
            <p:cNvSpPr/>
            <p:nvPr/>
          </p:nvSpPr>
          <p:spPr>
            <a:xfrm>
              <a:off x="5048250" y="2895600"/>
              <a:ext cx="118110" cy="11811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49" name="Rectangle 48"/>
            <p:cNvSpPr/>
            <p:nvPr/>
          </p:nvSpPr>
          <p:spPr>
            <a:xfrm>
              <a:off x="47515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50" name="Rectangle 49"/>
            <p:cNvSpPr/>
            <p:nvPr/>
          </p:nvSpPr>
          <p:spPr>
            <a:xfrm>
              <a:off x="53611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nvGrpSpPr>
          <p:cNvPr id="52" name="Group 145"/>
          <p:cNvGrpSpPr/>
          <p:nvPr/>
        </p:nvGrpSpPr>
        <p:grpSpPr>
          <a:xfrm flipH="1">
            <a:off x="2743215" y="5038138"/>
            <a:ext cx="662025" cy="524462"/>
            <a:chOff x="3581400" y="1295400"/>
            <a:chExt cx="577121" cy="457200"/>
          </a:xfrm>
          <a:solidFill>
            <a:schemeClr val="tx1"/>
          </a:solidFill>
        </p:grpSpPr>
        <p:grpSp>
          <p:nvGrpSpPr>
            <p:cNvPr id="53" name="Group 127"/>
            <p:cNvGrpSpPr/>
            <p:nvPr/>
          </p:nvGrpSpPr>
          <p:grpSpPr>
            <a:xfrm>
              <a:off x="3581400" y="1295400"/>
              <a:ext cx="577121" cy="457200"/>
              <a:chOff x="3581400" y="1295400"/>
              <a:chExt cx="577121" cy="457200"/>
            </a:xfrm>
            <a:grpFill/>
          </p:grpSpPr>
          <p:sp>
            <p:nvSpPr>
              <p:cNvPr id="55" name="Rectangle 72"/>
              <p:cNvSpPr/>
              <p:nvPr/>
            </p:nvSpPr>
            <p:spPr>
              <a:xfrm>
                <a:off x="3978639" y="1332875"/>
                <a:ext cx="149902" cy="419725"/>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56" name="Rounded Rectangle 73"/>
              <p:cNvSpPr/>
              <p:nvPr/>
            </p:nvSpPr>
            <p:spPr>
              <a:xfrm>
                <a:off x="3948659" y="1295400"/>
                <a:ext cx="209862" cy="2998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57" name="Chord 56"/>
              <p:cNvSpPr/>
              <p:nvPr/>
            </p:nvSpPr>
            <p:spPr>
              <a:xfrm rot="16200000">
                <a:off x="3581400" y="1371600"/>
                <a:ext cx="3810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58" name="Chord 57"/>
              <p:cNvSpPr/>
              <p:nvPr/>
            </p:nvSpPr>
            <p:spPr>
              <a:xfrm rot="5400000" flipV="1">
                <a:off x="3733800" y="1341009"/>
                <a:ext cx="762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54" name="Rectangle 53"/>
            <p:cNvSpPr/>
            <p:nvPr/>
          </p:nvSpPr>
          <p:spPr>
            <a:xfrm>
              <a:off x="4019550" y="1371600"/>
              <a:ext cx="73152" cy="4571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nvGrpSpPr>
          <p:cNvPr id="68" name="Group 218"/>
          <p:cNvGrpSpPr/>
          <p:nvPr/>
        </p:nvGrpSpPr>
        <p:grpSpPr>
          <a:xfrm>
            <a:off x="4876800" y="4953000"/>
            <a:ext cx="1230923" cy="762000"/>
            <a:chOff x="5124450" y="2111829"/>
            <a:chExt cx="1143000" cy="707571"/>
          </a:xfrm>
          <a:solidFill>
            <a:schemeClr val="tx1"/>
          </a:solidFill>
        </p:grpSpPr>
        <p:sp>
          <p:nvSpPr>
            <p:cNvPr id="69" name="Moon 104"/>
            <p:cNvSpPr/>
            <p:nvPr/>
          </p:nvSpPr>
          <p:spPr>
            <a:xfrm rot="5400000" flipH="1">
              <a:off x="5532664" y="1812472"/>
              <a:ext cx="326571" cy="1143000"/>
            </a:xfrm>
            <a:prstGeom prst="moon">
              <a:avLst>
                <a:gd name="adj" fmla="val 875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sp>
          <p:nvSpPr>
            <p:cNvPr id="70" name="Block Arc 11"/>
            <p:cNvSpPr/>
            <p:nvPr/>
          </p:nvSpPr>
          <p:spPr>
            <a:xfrm flipH="1">
              <a:off x="5178879" y="2329543"/>
              <a:ext cx="544286" cy="489857"/>
            </a:xfrm>
            <a:prstGeom prst="blockArc">
              <a:avLst>
                <a:gd name="adj1" fmla="val 18649797"/>
                <a:gd name="adj2" fmla="val 21524460"/>
                <a:gd name="adj3" fmla="val 11431"/>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tx1"/>
                </a:solidFill>
              </a:endParaRPr>
            </a:p>
          </p:txBody>
        </p:sp>
        <p:sp>
          <p:nvSpPr>
            <p:cNvPr id="71" name="Block Arc 70"/>
            <p:cNvSpPr/>
            <p:nvPr/>
          </p:nvSpPr>
          <p:spPr>
            <a:xfrm>
              <a:off x="5641982" y="2329543"/>
              <a:ext cx="544286" cy="489857"/>
            </a:xfrm>
            <a:prstGeom prst="blockArc">
              <a:avLst>
                <a:gd name="adj1" fmla="val 18649797"/>
                <a:gd name="adj2" fmla="val 21524460"/>
                <a:gd name="adj3" fmla="val 11431"/>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schemeClr val="tx1"/>
                </a:solidFill>
              </a:endParaRPr>
            </a:p>
          </p:txBody>
        </p:sp>
        <p:sp>
          <p:nvSpPr>
            <p:cNvPr id="72" name="Freeform 13"/>
            <p:cNvSpPr/>
            <p:nvPr/>
          </p:nvSpPr>
          <p:spPr>
            <a:xfrm flipH="1">
              <a:off x="5133180" y="2111829"/>
              <a:ext cx="113734" cy="108858"/>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05" h="353784">
                  <a:moveTo>
                    <a:pt x="0" y="201478"/>
                  </a:moveTo>
                  <a:lnTo>
                    <a:pt x="0" y="0"/>
                  </a:lnTo>
                  <a:lnTo>
                    <a:pt x="410705" y="0"/>
                  </a:lnTo>
                  <a:lnTo>
                    <a:pt x="402956" y="353784"/>
                  </a:lnTo>
                  <a:lnTo>
                    <a:pt x="302217" y="353784"/>
                  </a:lnTo>
                  <a:lnTo>
                    <a:pt x="309966" y="77491"/>
                  </a:lnTo>
                  <a:lnTo>
                    <a:pt x="110221" y="77491"/>
                  </a:lnTo>
                  <a:cubicBezTo>
                    <a:pt x="110221" y="118570"/>
                    <a:pt x="110220" y="159650"/>
                    <a:pt x="110220" y="200729"/>
                  </a:cubicBezTo>
                  <a:lnTo>
                    <a:pt x="0" y="201478"/>
                  </a:lnTo>
                  <a:close/>
                </a:path>
              </a:pathLst>
            </a:custGeom>
            <a:grpFill/>
            <a:ln w="19050">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59" name="Title 8"/>
          <p:cNvSpPr txBox="1">
            <a:spLocks/>
          </p:cNvSpPr>
          <p:nvPr/>
        </p:nvSpPr>
        <p:spPr>
          <a:xfrm>
            <a:off x="228599" y="46038"/>
            <a:ext cx="7410451" cy="868362"/>
          </a:xfrm>
          <a:prstGeom prst="rect">
            <a:avLst/>
          </a:prstGeom>
        </p:spPr>
        <p:txBody>
          <a:bodyPr vert="horz" lIns="91369" tIns="45685" rIns="91369" bIns="45685" rtlCol="0" anchor="ctr">
            <a:noAutofit/>
          </a:bodyPr>
          <a:lstStyle/>
          <a:p>
            <a:pPr>
              <a:spcBef>
                <a:spcPct val="0"/>
              </a:spcBef>
              <a:defRPr/>
            </a:pPr>
            <a:r>
              <a:rPr lang="en-US" sz="4400" b="1" dirty="0">
                <a:solidFill>
                  <a:schemeClr val="bg1">
                    <a:lumMod val="75000"/>
                  </a:schemeClr>
                </a:solidFill>
                <a:latin typeface="Segoe WP Semibold" pitchFamily="34" charset="0"/>
                <a:ea typeface="Segoe UI" pitchFamily="34" charset="0"/>
                <a:cs typeface="Segoe UI" pitchFamily="34" charset="0"/>
              </a:rPr>
              <a:t>fixture classification results</a:t>
            </a:r>
            <a:endParaRPr lang="en-US" sz="6000" dirty="0">
              <a:solidFill>
                <a:schemeClr val="bg1">
                  <a:lumMod val="75000"/>
                </a:schemeClr>
              </a:solidFill>
              <a:latin typeface="Segoe WP Semibold" pitchFamily="34" charset="0"/>
              <a:ea typeface="Segoe UI" pitchFamily="34" charset="0"/>
              <a:cs typeface="Segoe UI" pitchFamily="34" charset="0"/>
            </a:endParaRPr>
          </a:p>
        </p:txBody>
      </p:sp>
      <p:sp>
        <p:nvSpPr>
          <p:cNvPr id="60" name="Title 8"/>
          <p:cNvSpPr txBox="1">
            <a:spLocks/>
          </p:cNvSpPr>
          <p:nvPr/>
        </p:nvSpPr>
        <p:spPr>
          <a:xfrm>
            <a:off x="590550" y="579438"/>
            <a:ext cx="7410451" cy="868362"/>
          </a:xfrm>
          <a:prstGeom prst="rect">
            <a:avLst/>
          </a:prstGeom>
        </p:spPr>
        <p:txBody>
          <a:bodyPr vert="horz" lIns="91369" tIns="45685" rIns="91369" bIns="45685" rtlCol="0" anchor="ctr">
            <a:noAutofit/>
          </a:bodyPr>
          <a:lstStyle/>
          <a:p>
            <a:pPr>
              <a:spcBef>
                <a:spcPct val="0"/>
              </a:spcBef>
              <a:defRPr/>
            </a:pPr>
            <a:r>
              <a:rPr lang="en-US" sz="4400" dirty="0">
                <a:solidFill>
                  <a:schemeClr val="bg1">
                    <a:lumMod val="75000"/>
                  </a:schemeClr>
                </a:solidFill>
                <a:latin typeface="Segoe UI Light" pitchFamily="34" charset="0"/>
                <a:ea typeface="Segoe UI" pitchFamily="34" charset="0"/>
                <a:cs typeface="Segoe UI" pitchFamily="34" charset="0"/>
              </a:rPr>
              <a:t>by fixture</a:t>
            </a:r>
            <a:endParaRPr lang="en-US" sz="6000" dirty="0">
              <a:solidFill>
                <a:schemeClr val="bg1">
                  <a:lumMod val="75000"/>
                </a:schemeClr>
              </a:solidFill>
              <a:latin typeface="Segoe UI Light" pitchFamily="34" charset="0"/>
              <a:ea typeface="Segoe UI" pitchFamily="34" charset="0"/>
              <a:cs typeface="Segoe UI" pitchFamily="34" charset="0"/>
            </a:endParaRPr>
          </a:p>
        </p:txBody>
      </p:sp>
    </p:spTree>
    <p:extLst>
      <p:ext uri="{BB962C8B-B14F-4D97-AF65-F5344CB8AC3E}">
        <p14:creationId xmlns:p14="http://schemas.microsoft.com/office/powerpoint/2010/main" val="178214391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5-Point Star 2"/>
          <p:cNvSpPr/>
          <p:nvPr/>
        </p:nvSpPr>
        <p:spPr>
          <a:xfrm>
            <a:off x="3543300" y="2400300"/>
            <a:ext cx="2057400" cy="2057400"/>
          </a:xfrm>
          <a:prstGeom prst="star5">
            <a:avLst/>
          </a:prstGeom>
          <a:gradFill>
            <a:gsLst>
              <a:gs pos="0">
                <a:srgbClr val="C1AC51"/>
              </a:gs>
              <a:gs pos="100000">
                <a:srgbClr val="FFFF00"/>
              </a:gs>
            </a:gsLst>
            <a:lin ang="16200000" scaled="0"/>
          </a:gradFill>
          <a:ln>
            <a:solidFill>
              <a:srgbClr val="998637"/>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spcCol="0" rtlCol="0" anchor="ctr"/>
          <a:lstStyle/>
          <a:p>
            <a:pPr algn="ctr"/>
            <a:endParaRPr lang="en-US"/>
          </a:p>
        </p:txBody>
      </p:sp>
      <p:sp>
        <p:nvSpPr>
          <p:cNvPr id="4" name="Title 8"/>
          <p:cNvSpPr txBox="1">
            <a:spLocks/>
          </p:cNvSpPr>
          <p:nvPr/>
        </p:nvSpPr>
        <p:spPr>
          <a:xfrm>
            <a:off x="114315" y="464494"/>
            <a:ext cx="8915401" cy="1211906"/>
          </a:xfrm>
          <a:prstGeom prst="rect">
            <a:avLst/>
          </a:prstGeom>
        </p:spPr>
        <p:txBody>
          <a:bodyPr vert="horz" lIns="91369" tIns="45685" rIns="91369" bIns="45685" rtlCol="0" anchor="ctr">
            <a:noAutofit/>
          </a:bodyPr>
          <a:lstStyle/>
          <a:p>
            <a:pPr algn="ctr">
              <a:spcBef>
                <a:spcPct val="0"/>
              </a:spcBef>
              <a:defRPr/>
            </a:pPr>
            <a:r>
              <a:rPr lang="en-US" sz="4000" b="1" dirty="0">
                <a:solidFill>
                  <a:srgbClr val="D0D35D"/>
                </a:solidFill>
                <a:latin typeface="Segoe WP Semibold" pitchFamily="34" charset="0"/>
                <a:ea typeface="Segoe UI" pitchFamily="34" charset="0"/>
                <a:cs typeface="Segoe UI" pitchFamily="34" charset="0"/>
              </a:rPr>
              <a:t>first to show: </a:t>
            </a:r>
            <a:r>
              <a:rPr lang="en-US" sz="4000" b="1" dirty="0">
                <a:solidFill>
                  <a:schemeClr val="bg1">
                    <a:lumMod val="75000"/>
                  </a:schemeClr>
                </a:solidFill>
                <a:latin typeface="Segoe WP Semibold" pitchFamily="34" charset="0"/>
                <a:ea typeface="Segoe UI" pitchFamily="34" charset="0"/>
                <a:cs typeface="Segoe UI" pitchFamily="34" charset="0"/>
              </a:rPr>
              <a:t>pressure can be used to </a:t>
            </a:r>
            <a:r>
              <a:rPr lang="en-US" sz="4000" b="1" dirty="0" err="1">
                <a:solidFill>
                  <a:schemeClr val="bg1">
                    <a:lumMod val="75000"/>
                  </a:schemeClr>
                </a:solidFill>
                <a:latin typeface="Segoe WP Semibold" pitchFamily="34" charset="0"/>
                <a:ea typeface="Segoe UI" pitchFamily="34" charset="0"/>
                <a:cs typeface="Segoe UI" pitchFamily="34" charset="0"/>
              </a:rPr>
              <a:t>dissaggregate</a:t>
            </a:r>
            <a:r>
              <a:rPr lang="en-US" sz="4000" b="1" dirty="0">
                <a:solidFill>
                  <a:schemeClr val="bg1">
                    <a:lumMod val="75000"/>
                  </a:schemeClr>
                </a:solidFill>
                <a:latin typeface="Segoe WP Semibold" pitchFamily="34" charset="0"/>
                <a:ea typeface="Segoe UI" pitchFamily="34" charset="0"/>
                <a:cs typeface="Segoe UI" pitchFamily="34" charset="0"/>
              </a:rPr>
              <a:t> water usage</a:t>
            </a:r>
            <a:endParaRPr lang="en-US" sz="5400" dirty="0">
              <a:solidFill>
                <a:schemeClr val="bg1">
                  <a:lumMod val="75000"/>
                </a:schemeClr>
              </a:solidFill>
              <a:latin typeface="Segoe WP Semibold" pitchFamily="34" charset="0"/>
              <a:ea typeface="Segoe UI" pitchFamily="34" charset="0"/>
              <a:cs typeface="Segoe UI" pitchFamily="34" charset="0"/>
            </a:endParaRPr>
          </a:p>
        </p:txBody>
      </p:sp>
      <p:sp>
        <p:nvSpPr>
          <p:cNvPr id="5" name="TextBox 4"/>
          <p:cNvSpPr txBox="1"/>
          <p:nvPr/>
        </p:nvSpPr>
        <p:spPr>
          <a:xfrm>
            <a:off x="5613400" y="4457701"/>
            <a:ext cx="2552700" cy="1323439"/>
          </a:xfrm>
          <a:prstGeom prst="rect">
            <a:avLst/>
          </a:prstGeom>
          <a:noFill/>
        </p:spPr>
        <p:txBody>
          <a:bodyPr wrap="square" lIns="91369" tIns="45685" rIns="91369" bIns="45685" rtlCol="0">
            <a:spAutoFit/>
          </a:bodyPr>
          <a:lstStyle/>
          <a:p>
            <a:r>
              <a:rPr lang="en-US" sz="8000" dirty="0">
                <a:solidFill>
                  <a:srgbClr val="D0D35D"/>
                </a:solidFill>
                <a:latin typeface="Segoe Condensed" pitchFamily="34" charset="0"/>
              </a:rPr>
              <a:t>but….</a:t>
            </a:r>
          </a:p>
        </p:txBody>
      </p:sp>
    </p:spTree>
    <p:extLst>
      <p:ext uri="{BB962C8B-B14F-4D97-AF65-F5344CB8AC3E}">
        <p14:creationId xmlns:p14="http://schemas.microsoft.com/office/powerpoint/2010/main" val="422911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45" presetClass="entr" presetSubtype="0" fill="hold" grpId="1"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250"/>
                                        <p:tgtEl>
                                          <p:spTgt spid="3"/>
                                        </p:tgtEl>
                                      </p:cBhvr>
                                    </p:animEffect>
                                    <p:anim calcmode="lin" valueType="num">
                                      <p:cBhvr>
                                        <p:cTn id="14" dur="1250" fill="hold"/>
                                        <p:tgtEl>
                                          <p:spTgt spid="3"/>
                                        </p:tgtEl>
                                        <p:attrNameLst>
                                          <p:attrName>ppt_w</p:attrName>
                                        </p:attrNameLst>
                                      </p:cBhvr>
                                      <p:tavLst>
                                        <p:tav tm="0" fmla="#ppt_w*sin(2.5*pi*$)">
                                          <p:val>
                                            <p:fltVal val="0"/>
                                          </p:val>
                                        </p:tav>
                                        <p:tav tm="100000">
                                          <p:val>
                                            <p:fltVal val="1"/>
                                          </p:val>
                                        </p:tav>
                                      </p:tavLst>
                                    </p:anim>
                                    <p:anim calcmode="lin" valueType="num">
                                      <p:cBhvr>
                                        <p:cTn id="15" dur="125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par>
                                <p:cTn id="24" presetID="45" presetClass="entr" presetSubtype="0" fill="hold" grpId="1"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250"/>
                                        <p:tgtEl>
                                          <p:spTgt spid="5"/>
                                        </p:tgtEl>
                                      </p:cBhvr>
                                    </p:animEffect>
                                    <p:anim calcmode="lin" valueType="num">
                                      <p:cBhvr>
                                        <p:cTn id="27" dur="1250" fill="hold"/>
                                        <p:tgtEl>
                                          <p:spTgt spid="5"/>
                                        </p:tgtEl>
                                        <p:attrNameLst>
                                          <p:attrName>ppt_w</p:attrName>
                                        </p:attrNameLst>
                                      </p:cBhvr>
                                      <p:tavLst>
                                        <p:tav tm="0" fmla="#ppt_w*sin(2.5*pi*$)">
                                          <p:val>
                                            <p:fltVal val="0"/>
                                          </p:val>
                                        </p:tav>
                                        <p:tav tm="100000">
                                          <p:val>
                                            <p:fltVal val="1"/>
                                          </p:val>
                                        </p:tav>
                                      </p:tavLst>
                                    </p:anim>
                                    <p:anim calcmode="lin" valueType="num">
                                      <p:cBhvr>
                                        <p:cTn id="28" dur="125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p:bldP spid="5" grpId="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research\talks\Affiliates2010_ActionAndEffect\2017047610072810695rOvgUU_f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599" y="-571499"/>
            <a:ext cx="10404476" cy="7802563"/>
          </a:xfrm>
          <a:prstGeom prst="rect">
            <a:avLst/>
          </a:prstGeom>
          <a:noFill/>
          <a:extLst>
            <a:ext uri="{909E8E84-426E-40DD-AFC4-6F175D3DCCD1}">
              <a14:hiddenFill xmlns:a14="http://schemas.microsoft.com/office/drawing/2010/main">
                <a:solidFill>
                  <a:srgbClr val="FFFFFF"/>
                </a:solidFill>
              </a14:hiddenFill>
            </a:ext>
          </a:extLst>
        </p:spPr>
      </p:pic>
      <p:sp>
        <p:nvSpPr>
          <p:cNvPr id="7" name="Right Arrow 6"/>
          <p:cNvSpPr/>
          <p:nvPr/>
        </p:nvSpPr>
        <p:spPr>
          <a:xfrm>
            <a:off x="-976951" y="554422"/>
            <a:ext cx="5320351"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dirty="0"/>
          </a:p>
        </p:txBody>
      </p:sp>
      <p:sp>
        <p:nvSpPr>
          <p:cNvPr id="8" name="Title 8"/>
          <p:cNvSpPr txBox="1">
            <a:spLocks/>
          </p:cNvSpPr>
          <p:nvPr/>
        </p:nvSpPr>
        <p:spPr>
          <a:xfrm>
            <a:off x="228600" y="464494"/>
            <a:ext cx="6324600" cy="868362"/>
          </a:xfrm>
          <a:prstGeom prst="rect">
            <a:avLst/>
          </a:prstGeom>
        </p:spPr>
        <p:txBody>
          <a:bodyPr vert="horz" lIns="91369" tIns="45685" rIns="91369" bIns="45685" rtlCol="0" anchor="ctr">
            <a:noAutofit/>
          </a:bodyPr>
          <a:lstStyle/>
          <a:p>
            <a:pPr>
              <a:spcBef>
                <a:spcPct val="0"/>
              </a:spcBef>
              <a:defRPr/>
            </a:pPr>
            <a:r>
              <a:rPr lang="en-US" sz="4400" b="1" dirty="0">
                <a:solidFill>
                  <a:schemeClr val="bg1">
                    <a:lumMod val="75000"/>
                  </a:schemeClr>
                </a:solidFill>
                <a:latin typeface="Segoe WP Semibold" pitchFamily="34" charset="0"/>
                <a:ea typeface="Segoe UI" pitchFamily="34" charset="0"/>
                <a:cs typeface="Segoe UI" pitchFamily="34" charset="0"/>
              </a:rPr>
              <a:t>brushing teeth</a:t>
            </a:r>
            <a:endParaRPr lang="en-US" sz="6000" dirty="0">
              <a:solidFill>
                <a:schemeClr val="bg1">
                  <a:lumMod val="75000"/>
                </a:schemeClr>
              </a:solidFill>
              <a:latin typeface="Segoe WP Semibold" pitchFamily="34" charset="0"/>
              <a:ea typeface="Segoe UI" pitchFamily="34" charset="0"/>
              <a:cs typeface="Segoe UI" pitchFamily="34" charset="0"/>
            </a:endParaRPr>
          </a:p>
        </p:txBody>
      </p:sp>
    </p:spTree>
    <p:extLst>
      <p:ext uri="{BB962C8B-B14F-4D97-AF65-F5344CB8AC3E}">
        <p14:creationId xmlns:p14="http://schemas.microsoft.com/office/powerpoint/2010/main" val="423729595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C:\research\talks\Affiliates2010_ActionAndEffect\everymorn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429000"/>
            <a:ext cx="685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Arrow 10"/>
          <p:cNvSpPr/>
          <p:nvPr/>
        </p:nvSpPr>
        <p:spPr>
          <a:xfrm>
            <a:off x="1066800" y="1736166"/>
            <a:ext cx="2743200"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dirty="0"/>
          </a:p>
        </p:txBody>
      </p:sp>
      <p:sp>
        <p:nvSpPr>
          <p:cNvPr id="12" name="Title 8"/>
          <p:cNvSpPr txBox="1">
            <a:spLocks/>
          </p:cNvSpPr>
          <p:nvPr/>
        </p:nvSpPr>
        <p:spPr>
          <a:xfrm>
            <a:off x="1371600" y="1646238"/>
            <a:ext cx="6324600" cy="868362"/>
          </a:xfrm>
          <a:prstGeom prst="rect">
            <a:avLst/>
          </a:prstGeom>
        </p:spPr>
        <p:txBody>
          <a:bodyPr vert="horz" lIns="91369" tIns="45685" rIns="91369" bIns="45685" rtlCol="0" anchor="ctr">
            <a:noAutofit/>
          </a:bodyPr>
          <a:lstStyle/>
          <a:p>
            <a:pPr>
              <a:spcBef>
                <a:spcPct val="0"/>
              </a:spcBef>
              <a:defRPr/>
            </a:pPr>
            <a:r>
              <a:rPr lang="en-US" sz="4400" b="1" dirty="0">
                <a:solidFill>
                  <a:schemeClr val="bg1">
                    <a:lumMod val="75000"/>
                  </a:schemeClr>
                </a:solidFill>
                <a:latin typeface="Segoe WP Semibold" pitchFamily="34" charset="0"/>
                <a:ea typeface="Segoe UI" pitchFamily="34" charset="0"/>
                <a:cs typeface="Segoe UI" pitchFamily="34" charset="0"/>
              </a:rPr>
              <a:t>shaving</a:t>
            </a:r>
            <a:endParaRPr lang="en-US" sz="6000" dirty="0">
              <a:solidFill>
                <a:schemeClr val="bg1">
                  <a:lumMod val="75000"/>
                </a:schemeClr>
              </a:solidFill>
              <a:latin typeface="Segoe WP Semibold" pitchFamily="34" charset="0"/>
              <a:ea typeface="Segoe UI" pitchFamily="34" charset="0"/>
              <a:cs typeface="Segoe UI" pitchFamily="34" charset="0"/>
            </a:endParaRPr>
          </a:p>
        </p:txBody>
      </p:sp>
    </p:spTree>
    <p:extLst>
      <p:ext uri="{BB962C8B-B14F-4D97-AF65-F5344CB8AC3E}">
        <p14:creationId xmlns:p14="http://schemas.microsoft.com/office/powerpoint/2010/main" val="52426078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research\talks\Affiliates2010_ActionAndEffect\SinkTu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9515475" cy="7696200"/>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p:cNvSpPr/>
          <p:nvPr/>
        </p:nvSpPr>
        <p:spPr>
          <a:xfrm>
            <a:off x="-976936" y="554422"/>
            <a:ext cx="3567751"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dirty="0"/>
          </a:p>
        </p:txBody>
      </p:sp>
      <p:sp>
        <p:nvSpPr>
          <p:cNvPr id="7" name="Title 8"/>
          <p:cNvSpPr txBox="1">
            <a:spLocks/>
          </p:cNvSpPr>
          <p:nvPr/>
        </p:nvSpPr>
        <p:spPr>
          <a:xfrm>
            <a:off x="228600" y="464494"/>
            <a:ext cx="6324600" cy="868362"/>
          </a:xfrm>
          <a:prstGeom prst="rect">
            <a:avLst/>
          </a:prstGeom>
        </p:spPr>
        <p:txBody>
          <a:bodyPr vert="horz" lIns="91369" tIns="45685" rIns="91369" bIns="45685" rtlCol="0" anchor="ctr">
            <a:noAutofit/>
          </a:bodyPr>
          <a:lstStyle/>
          <a:p>
            <a:pPr>
              <a:spcBef>
                <a:spcPct val="0"/>
              </a:spcBef>
              <a:defRPr/>
            </a:pPr>
            <a:r>
              <a:rPr lang="en-US" sz="4400" b="1" dirty="0">
                <a:solidFill>
                  <a:schemeClr val="bg1">
                    <a:lumMod val="75000"/>
                  </a:schemeClr>
                </a:solidFill>
                <a:latin typeface="Segoe WP Semibold" pitchFamily="34" charset="0"/>
                <a:ea typeface="Segoe UI" pitchFamily="34" charset="0"/>
                <a:cs typeface="Segoe UI" pitchFamily="34" charset="0"/>
              </a:rPr>
              <a:t>bathing</a:t>
            </a:r>
            <a:endParaRPr lang="en-US" sz="6000" dirty="0">
              <a:solidFill>
                <a:schemeClr val="bg1">
                  <a:lumMod val="75000"/>
                </a:schemeClr>
              </a:solidFill>
              <a:latin typeface="Segoe WP Semibold" pitchFamily="34" charset="0"/>
              <a:ea typeface="Segoe UI" pitchFamily="34" charset="0"/>
              <a:cs typeface="Segoe UI" pitchFamily="34" charset="0"/>
            </a:endParaRPr>
          </a:p>
        </p:txBody>
      </p:sp>
    </p:spTree>
    <p:extLst>
      <p:ext uri="{BB962C8B-B14F-4D97-AF65-F5344CB8AC3E}">
        <p14:creationId xmlns:p14="http://schemas.microsoft.com/office/powerpoint/2010/main" val="30658792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2" descr="http://www.villageoftheodore.com/images/grocery-store.jpg"/>
          <p:cNvPicPr>
            <a:picLocks noChangeAspect="1" noChangeArrowheads="1"/>
          </p:cNvPicPr>
          <p:nvPr/>
        </p:nvPicPr>
        <p:blipFill>
          <a:blip r:embed="rId2" cstate="print"/>
          <a:srcRect/>
          <a:stretch>
            <a:fillRect/>
          </a:stretch>
        </p:blipFill>
        <p:spPr bwMode="auto">
          <a:xfrm>
            <a:off x="-246806" y="0"/>
            <a:ext cx="10305206" cy="6858000"/>
          </a:xfrm>
          <a:prstGeom prst="rect">
            <a:avLst/>
          </a:prstGeom>
          <a:noFill/>
        </p:spPr>
      </p:pic>
      <p:pic>
        <p:nvPicPr>
          <p:cNvPr id="5" name="Picture 3" descr="C:\research\thesis\ThesisProposalTalk\SafeWayReceipt copy.png"/>
          <p:cNvPicPr>
            <a:picLocks noChangeAspect="1" noChangeArrowheads="1"/>
          </p:cNvPicPr>
          <p:nvPr/>
        </p:nvPicPr>
        <p:blipFill>
          <a:blip r:embed="rId3" cstate="print"/>
          <a:srcRect/>
          <a:stretch>
            <a:fillRect/>
          </a:stretch>
        </p:blipFill>
        <p:spPr bwMode="auto">
          <a:xfrm>
            <a:off x="1341115" y="228600"/>
            <a:ext cx="2773685" cy="6248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Rectangle 5"/>
          <p:cNvSpPr/>
          <p:nvPr/>
        </p:nvSpPr>
        <p:spPr>
          <a:xfrm rot="21240000">
            <a:off x="1243184" y="116635"/>
            <a:ext cx="2971800" cy="6446520"/>
          </a:xfrm>
          <a:prstGeom prst="rect">
            <a:avLst/>
          </a:prstGeom>
          <a:solidFill>
            <a:schemeClr val="tx1">
              <a:lumMod val="50000"/>
              <a:lumOff val="50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rtlCol="0" anchor="ctr"/>
          <a:lstStyle/>
          <a:p>
            <a:pPr algn="ctr"/>
            <a:endParaRPr lang="en-US"/>
          </a:p>
        </p:txBody>
      </p:sp>
      <p:pic>
        <p:nvPicPr>
          <p:cNvPr id="7" name="Picture 4" descr="C:\research\thesis\ThesisProposalTalk\SafeWayMonthReceipt.png"/>
          <p:cNvPicPr>
            <a:picLocks noChangeAspect="1" noChangeArrowheads="1"/>
          </p:cNvPicPr>
          <p:nvPr/>
        </p:nvPicPr>
        <p:blipFill>
          <a:blip r:embed="rId4" cstate="print"/>
          <a:srcRect/>
          <a:stretch>
            <a:fillRect/>
          </a:stretch>
        </p:blipFill>
        <p:spPr bwMode="auto">
          <a:xfrm rot="826864">
            <a:off x="2925566" y="2100015"/>
            <a:ext cx="3147836" cy="19115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research\talks\Affiliates2010_ActionAndEffect\Picture 0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38" y="-36080"/>
            <a:ext cx="9119937" cy="6839953"/>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p:cNvSpPr/>
          <p:nvPr/>
        </p:nvSpPr>
        <p:spPr>
          <a:xfrm>
            <a:off x="-976951" y="554422"/>
            <a:ext cx="4786951"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dirty="0"/>
          </a:p>
        </p:txBody>
      </p:sp>
      <p:sp>
        <p:nvSpPr>
          <p:cNvPr id="7" name="Title 8"/>
          <p:cNvSpPr txBox="1">
            <a:spLocks/>
          </p:cNvSpPr>
          <p:nvPr/>
        </p:nvSpPr>
        <p:spPr>
          <a:xfrm>
            <a:off x="228600" y="464494"/>
            <a:ext cx="6324600" cy="868362"/>
          </a:xfrm>
          <a:prstGeom prst="rect">
            <a:avLst/>
          </a:prstGeom>
        </p:spPr>
        <p:txBody>
          <a:bodyPr vert="horz" lIns="91369" tIns="45685" rIns="91369" bIns="45685" rtlCol="0" anchor="ctr">
            <a:noAutofit/>
          </a:bodyPr>
          <a:lstStyle/>
          <a:p>
            <a:pPr>
              <a:spcBef>
                <a:spcPct val="0"/>
              </a:spcBef>
              <a:defRPr/>
            </a:pPr>
            <a:r>
              <a:rPr lang="en-US" sz="4400" b="1" dirty="0">
                <a:solidFill>
                  <a:schemeClr val="bg1">
                    <a:lumMod val="75000"/>
                  </a:schemeClr>
                </a:solidFill>
                <a:latin typeface="Segoe WP Semibold" pitchFamily="34" charset="0"/>
                <a:ea typeface="Segoe UI" pitchFamily="34" charset="0"/>
                <a:cs typeface="Segoe UI" pitchFamily="34" charset="0"/>
              </a:rPr>
              <a:t>paw washing</a:t>
            </a:r>
            <a:endParaRPr lang="en-US" sz="6000" dirty="0">
              <a:solidFill>
                <a:schemeClr val="bg1">
                  <a:lumMod val="75000"/>
                </a:schemeClr>
              </a:solidFill>
              <a:latin typeface="Segoe WP Semibold" pitchFamily="34" charset="0"/>
              <a:ea typeface="Segoe UI" pitchFamily="34" charset="0"/>
              <a:cs typeface="Segoe UI" pitchFamily="34" charset="0"/>
            </a:endParaRPr>
          </a:p>
        </p:txBody>
      </p:sp>
    </p:spTree>
    <p:extLst>
      <p:ext uri="{BB962C8B-B14F-4D97-AF65-F5344CB8AC3E}">
        <p14:creationId xmlns:p14="http://schemas.microsoft.com/office/powerpoint/2010/main" val="386714998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Freeform 154"/>
          <p:cNvSpPr/>
          <p:nvPr/>
        </p:nvSpPr>
        <p:spPr>
          <a:xfrm>
            <a:off x="1" y="971550"/>
            <a:ext cx="3057525" cy="628650"/>
          </a:xfrm>
          <a:custGeom>
            <a:avLst/>
            <a:gdLst>
              <a:gd name="connsiteX0" fmla="*/ 0 w 3057525"/>
              <a:gd name="connsiteY0" fmla="*/ 381000 h 628650"/>
              <a:gd name="connsiteX1" fmla="*/ 361950 w 3057525"/>
              <a:gd name="connsiteY1" fmla="*/ 38100 h 628650"/>
              <a:gd name="connsiteX2" fmla="*/ 1095375 w 3057525"/>
              <a:gd name="connsiteY2" fmla="*/ 152400 h 628650"/>
              <a:gd name="connsiteX3" fmla="*/ 2181225 w 3057525"/>
              <a:gd name="connsiteY3" fmla="*/ 542925 h 628650"/>
              <a:gd name="connsiteX4" fmla="*/ 3057525 w 3057525"/>
              <a:gd name="connsiteY4" fmla="*/ 62865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628650">
                <a:moveTo>
                  <a:pt x="0" y="381000"/>
                </a:moveTo>
                <a:cubicBezTo>
                  <a:pt x="89694" y="228600"/>
                  <a:pt x="179388" y="76200"/>
                  <a:pt x="361950" y="38100"/>
                </a:cubicBezTo>
                <a:cubicBezTo>
                  <a:pt x="544512" y="0"/>
                  <a:pt x="792163" y="68263"/>
                  <a:pt x="1095375" y="152400"/>
                </a:cubicBezTo>
                <a:cubicBezTo>
                  <a:pt x="1398587" y="236537"/>
                  <a:pt x="1854200" y="463550"/>
                  <a:pt x="2181225" y="542925"/>
                </a:cubicBezTo>
                <a:cubicBezTo>
                  <a:pt x="2508250" y="622300"/>
                  <a:pt x="2782887" y="625475"/>
                  <a:pt x="3057525" y="628650"/>
                </a:cubicBezTo>
              </a:path>
            </a:pathLst>
          </a:cu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a:solidFill>
                <a:prstClr val="black"/>
              </a:solidFill>
            </a:endParaRPr>
          </a:p>
        </p:txBody>
      </p:sp>
      <p:sp>
        <p:nvSpPr>
          <p:cNvPr id="165" name="TextBox 164"/>
          <p:cNvSpPr txBox="1"/>
          <p:nvPr/>
        </p:nvSpPr>
        <p:spPr>
          <a:xfrm>
            <a:off x="838200" y="235540"/>
            <a:ext cx="1219200" cy="307777"/>
          </a:xfrm>
          <a:prstGeom prst="rect">
            <a:avLst/>
          </a:prstGeom>
          <a:noFill/>
        </p:spPr>
        <p:txBody>
          <a:bodyPr wrap="square" lIns="91369" tIns="45685" rIns="91369" bIns="45685" rtlCol="0">
            <a:spAutoFit/>
          </a:bodyPr>
          <a:lstStyle/>
          <a:p>
            <a:r>
              <a:rPr lang="en-US" sz="1400" dirty="0">
                <a:solidFill>
                  <a:prstClr val="black"/>
                </a:solidFill>
              </a:rPr>
              <a:t>water tower</a:t>
            </a:r>
          </a:p>
        </p:txBody>
      </p:sp>
      <p:grpSp>
        <p:nvGrpSpPr>
          <p:cNvPr id="24" name="Group 23"/>
          <p:cNvGrpSpPr/>
          <p:nvPr/>
        </p:nvGrpSpPr>
        <p:grpSpPr>
          <a:xfrm>
            <a:off x="1066800" y="-1755"/>
            <a:ext cx="8001000" cy="6554969"/>
            <a:chOff x="1066800" y="-1769"/>
            <a:chExt cx="8001000" cy="6554969"/>
          </a:xfrm>
          <a:solidFill>
            <a:schemeClr val="tx1"/>
          </a:solidFill>
        </p:grpSpPr>
        <p:sp>
          <p:nvSpPr>
            <p:cNvPr id="19" name="Rectangle 18"/>
            <p:cNvSpPr/>
            <p:nvPr/>
          </p:nvSpPr>
          <p:spPr>
            <a:xfrm>
              <a:off x="1219200" y="1395995"/>
              <a:ext cx="7671955" cy="5157205"/>
            </a:xfrm>
            <a:prstGeom prst="rect">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3" name="Isosceles Triangle 152"/>
            <p:cNvSpPr/>
            <p:nvPr/>
          </p:nvSpPr>
          <p:spPr>
            <a:xfrm>
              <a:off x="1066800" y="-1769"/>
              <a:ext cx="8001000" cy="1426534"/>
            </a:xfrm>
            <a:prstGeom prst="triangle">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1026" name="Picture 2" descr="C:\research\talks\Affiliates2010_ActionAndEffect\WaterTower copy.png"/>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1015" y="384646"/>
            <a:ext cx="514005" cy="7583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08660" y="384646"/>
            <a:ext cx="1219200" cy="307777"/>
          </a:xfrm>
          <a:prstGeom prst="rect">
            <a:avLst/>
          </a:prstGeom>
          <a:noFill/>
        </p:spPr>
        <p:txBody>
          <a:bodyPr wrap="square" lIns="91369" tIns="45685" rIns="91369" bIns="45685" rtlCol="0">
            <a:spAutoFit/>
          </a:bodyPr>
          <a:lstStyle/>
          <a:p>
            <a:r>
              <a:rPr lang="en-US" sz="1400" dirty="0">
                <a:solidFill>
                  <a:schemeClr val="accent5">
                    <a:lumMod val="40000"/>
                    <a:lumOff val="60000"/>
                  </a:schemeClr>
                </a:solidFill>
                <a:latin typeface="Segoe Condensed" pitchFamily="34" charset="0"/>
              </a:rPr>
              <a:t>water tower</a:t>
            </a:r>
          </a:p>
        </p:txBody>
      </p:sp>
      <p:cxnSp>
        <p:nvCxnSpPr>
          <p:cNvPr id="13" name="Straight Connector 12"/>
          <p:cNvCxnSpPr/>
          <p:nvPr/>
        </p:nvCxnSpPr>
        <p:spPr>
          <a:xfrm>
            <a:off x="-825500" y="4876800"/>
            <a:ext cx="329184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5" name="Freeform 44"/>
          <p:cNvSpPr/>
          <p:nvPr/>
        </p:nvSpPr>
        <p:spPr>
          <a:xfrm>
            <a:off x="2438401" y="4046696"/>
            <a:ext cx="1395232" cy="845708"/>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824662"/>
              <a:gd name="connsiteY0" fmla="*/ 5702 h 332568"/>
              <a:gd name="connsiteX1" fmla="*/ 1382752 w 1824662"/>
              <a:gd name="connsiteY1" fmla="*/ 0 h 332568"/>
              <a:gd name="connsiteX2" fmla="*/ 1824662 w 1824662"/>
              <a:gd name="connsiteY2" fmla="*/ 5702 h 332568"/>
              <a:gd name="connsiteX3" fmla="*/ 1824662 w 1824662"/>
              <a:gd name="connsiteY3" fmla="*/ 332568 h 332568"/>
              <a:gd name="connsiteX0" fmla="*/ 0 w 456165"/>
              <a:gd name="connsiteY0" fmla="*/ 615302 h 615302"/>
              <a:gd name="connsiteX1" fmla="*/ 14255 w 456165"/>
              <a:gd name="connsiteY1" fmla="*/ 0 h 615302"/>
              <a:gd name="connsiteX2" fmla="*/ 456165 w 456165"/>
              <a:gd name="connsiteY2" fmla="*/ 5702 h 615302"/>
              <a:gd name="connsiteX3" fmla="*/ 456165 w 456165"/>
              <a:gd name="connsiteY3" fmla="*/ 332568 h 615302"/>
              <a:gd name="connsiteX0" fmla="*/ 1225 w 441910"/>
              <a:gd name="connsiteY0" fmla="*/ 611165 h 611165"/>
              <a:gd name="connsiteX1" fmla="*/ 0 w 441910"/>
              <a:gd name="connsiteY1" fmla="*/ 0 h 611165"/>
              <a:gd name="connsiteX2" fmla="*/ 441910 w 441910"/>
              <a:gd name="connsiteY2" fmla="*/ 5702 h 611165"/>
              <a:gd name="connsiteX3" fmla="*/ 441910 w 441910"/>
              <a:gd name="connsiteY3" fmla="*/ 332568 h 611165"/>
              <a:gd name="connsiteX0" fmla="*/ 408 w 444189"/>
              <a:gd name="connsiteY0" fmla="*/ 693916 h 693916"/>
              <a:gd name="connsiteX1" fmla="*/ 2279 w 444189"/>
              <a:gd name="connsiteY1" fmla="*/ 0 h 693916"/>
              <a:gd name="connsiteX2" fmla="*/ 444189 w 444189"/>
              <a:gd name="connsiteY2" fmla="*/ 5702 h 693916"/>
              <a:gd name="connsiteX3" fmla="*/ 444189 w 444189"/>
              <a:gd name="connsiteY3" fmla="*/ 332568 h 693916"/>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2118 w 445899"/>
              <a:gd name="connsiteY0" fmla="*/ 693916 h 733011"/>
              <a:gd name="connsiteX1" fmla="*/ 312 w 445899"/>
              <a:gd name="connsiteY1" fmla="*/ 617358 h 733011"/>
              <a:gd name="connsiteX2" fmla="*/ 3989 w 445899"/>
              <a:gd name="connsiteY2" fmla="*/ 0 h 733011"/>
              <a:gd name="connsiteX3" fmla="*/ 445899 w 445899"/>
              <a:gd name="connsiteY3" fmla="*/ 5702 h 733011"/>
              <a:gd name="connsiteX4" fmla="*/ 445899 w 445899"/>
              <a:gd name="connsiteY4" fmla="*/ 332568 h 733011"/>
              <a:gd name="connsiteX0" fmla="*/ 1427626 w 1871407"/>
              <a:gd name="connsiteY0" fmla="*/ 693916 h 733353"/>
              <a:gd name="connsiteX1" fmla="*/ 301 w 1871407"/>
              <a:gd name="connsiteY1" fmla="*/ 695971 h 733353"/>
              <a:gd name="connsiteX2" fmla="*/ 1425820 w 1871407"/>
              <a:gd name="connsiteY2" fmla="*/ 617358 h 733353"/>
              <a:gd name="connsiteX3" fmla="*/ 1429497 w 1871407"/>
              <a:gd name="connsiteY3" fmla="*/ 0 h 733353"/>
              <a:gd name="connsiteX4" fmla="*/ 1871407 w 1871407"/>
              <a:gd name="connsiteY4" fmla="*/ 5702 h 733353"/>
              <a:gd name="connsiteX5" fmla="*/ 1871407 w 1871407"/>
              <a:gd name="connsiteY5" fmla="*/ 332568 h 733353"/>
              <a:gd name="connsiteX0" fmla="*/ 301 w 1871407"/>
              <a:gd name="connsiteY0" fmla="*/ 695971 h 733353"/>
              <a:gd name="connsiteX1" fmla="*/ 1425820 w 1871407"/>
              <a:gd name="connsiteY1" fmla="*/ 617358 h 733353"/>
              <a:gd name="connsiteX2" fmla="*/ 1429497 w 1871407"/>
              <a:gd name="connsiteY2" fmla="*/ 0 h 733353"/>
              <a:gd name="connsiteX3" fmla="*/ 1871407 w 1871407"/>
              <a:gd name="connsiteY3" fmla="*/ 5702 h 733353"/>
              <a:gd name="connsiteX4" fmla="*/ 1871407 w 1871407"/>
              <a:gd name="connsiteY4" fmla="*/ 332568 h 733353"/>
              <a:gd name="connsiteX0" fmla="*/ 0 w 1871106"/>
              <a:gd name="connsiteY0" fmla="*/ 695971 h 695971"/>
              <a:gd name="connsiteX1" fmla="*/ 1425519 w 1871106"/>
              <a:gd name="connsiteY1" fmla="*/ 617358 h 695971"/>
              <a:gd name="connsiteX2" fmla="*/ 1429196 w 1871106"/>
              <a:gd name="connsiteY2" fmla="*/ 0 h 695971"/>
              <a:gd name="connsiteX3" fmla="*/ 1871106 w 1871106"/>
              <a:gd name="connsiteY3" fmla="*/ 5702 h 695971"/>
              <a:gd name="connsiteX4" fmla="*/ 1871106 w 1871106"/>
              <a:gd name="connsiteY4" fmla="*/ 332568 h 695971"/>
              <a:gd name="connsiteX0" fmla="*/ 0 w 1871106"/>
              <a:gd name="connsiteY0" fmla="*/ 695971 h 762172"/>
              <a:gd name="connsiteX1" fmla="*/ 1437904 w 1871106"/>
              <a:gd name="connsiteY1" fmla="*/ 762172 h 762172"/>
              <a:gd name="connsiteX2" fmla="*/ 1429196 w 1871106"/>
              <a:gd name="connsiteY2" fmla="*/ 0 h 762172"/>
              <a:gd name="connsiteX3" fmla="*/ 1871106 w 1871106"/>
              <a:gd name="connsiteY3" fmla="*/ 5702 h 762172"/>
              <a:gd name="connsiteX4" fmla="*/ 1871106 w 1871106"/>
              <a:gd name="connsiteY4" fmla="*/ 332568 h 762172"/>
              <a:gd name="connsiteX0" fmla="*/ 0 w 1886587"/>
              <a:gd name="connsiteY0" fmla="*/ 770448 h 770448"/>
              <a:gd name="connsiteX1" fmla="*/ 1453385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6587"/>
              <a:gd name="connsiteY0" fmla="*/ 770448 h 770448"/>
              <a:gd name="connsiteX1" fmla="*/ 1447193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9683"/>
              <a:gd name="connsiteY0" fmla="*/ 762173 h 762173"/>
              <a:gd name="connsiteX1" fmla="*/ 1450289 w 1889683"/>
              <a:gd name="connsiteY1" fmla="*/ 762172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62173 h 766310"/>
              <a:gd name="connsiteX1" fmla="*/ 1447193 w 1889683"/>
              <a:gd name="connsiteY1" fmla="*/ 766310 h 766310"/>
              <a:gd name="connsiteX2" fmla="*/ 1447773 w 1889683"/>
              <a:gd name="connsiteY2" fmla="*/ 0 h 766310"/>
              <a:gd name="connsiteX3" fmla="*/ 1889683 w 1889683"/>
              <a:gd name="connsiteY3" fmla="*/ 5702 h 766310"/>
              <a:gd name="connsiteX4" fmla="*/ 1889683 w 1889683"/>
              <a:gd name="connsiteY4" fmla="*/ 332568 h 766310"/>
              <a:gd name="connsiteX0" fmla="*/ 0 w 1889683"/>
              <a:gd name="connsiteY0" fmla="*/ 762173 h 762173"/>
              <a:gd name="connsiteX1" fmla="*/ 1515774 w 1889683"/>
              <a:gd name="connsiteY1" fmla="*/ 742949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81223 h 781223"/>
              <a:gd name="connsiteX1" fmla="*/ 1515774 w 1889683"/>
              <a:gd name="connsiteY1" fmla="*/ 761999 h 781223"/>
              <a:gd name="connsiteX2" fmla="*/ 1515774 w 1889683"/>
              <a:gd name="connsiteY2" fmla="*/ 0 h 781223"/>
              <a:gd name="connsiteX3" fmla="*/ 1889683 w 1889683"/>
              <a:gd name="connsiteY3" fmla="*/ 24752 h 781223"/>
              <a:gd name="connsiteX4" fmla="*/ 1889683 w 1889683"/>
              <a:gd name="connsiteY4" fmla="*/ 351618 h 781223"/>
              <a:gd name="connsiteX0" fmla="*/ 0 w 1889683"/>
              <a:gd name="connsiteY0" fmla="*/ 760289 h 760289"/>
              <a:gd name="connsiteX1" fmla="*/ 1515774 w 1889683"/>
              <a:gd name="connsiteY1" fmla="*/ 741065 h 760289"/>
              <a:gd name="connsiteX2" fmla="*/ 1515774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8802 w 1889683"/>
              <a:gd name="connsiteY2" fmla="*/ 11254 h 756471"/>
              <a:gd name="connsiteX3" fmla="*/ 1889683 w 1889683"/>
              <a:gd name="connsiteY3" fmla="*/ 0 h 756471"/>
              <a:gd name="connsiteX4" fmla="*/ 1889683 w 1889683"/>
              <a:gd name="connsiteY4" fmla="*/ 326866 h 756471"/>
              <a:gd name="connsiteX0" fmla="*/ 0 w 1889683"/>
              <a:gd name="connsiteY0" fmla="*/ 760289 h 760289"/>
              <a:gd name="connsiteX1" fmla="*/ 1515774 w 1889683"/>
              <a:gd name="connsiteY1" fmla="*/ 741065 h 760289"/>
              <a:gd name="connsiteX2" fmla="*/ 1518802 w 1889683"/>
              <a:gd name="connsiteY2" fmla="*/ 0 h 760289"/>
              <a:gd name="connsiteX3" fmla="*/ 1889683 w 1889683"/>
              <a:gd name="connsiteY3" fmla="*/ 3818 h 760289"/>
              <a:gd name="connsiteX4" fmla="*/ 1889683 w 1889683"/>
              <a:gd name="connsiteY4" fmla="*/ 330684 h 760289"/>
              <a:gd name="connsiteX0" fmla="*/ 0 w 1889683"/>
              <a:gd name="connsiteY0" fmla="*/ 760289 h 760289"/>
              <a:gd name="connsiteX1" fmla="*/ 1515774 w 1889683"/>
              <a:gd name="connsiteY1" fmla="*/ 741065 h 760289"/>
              <a:gd name="connsiteX2" fmla="*/ 1512745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5773 w 1889683"/>
              <a:gd name="connsiteY2" fmla="*/ 1207 h 756471"/>
              <a:gd name="connsiteX3" fmla="*/ 1889683 w 1889683"/>
              <a:gd name="connsiteY3" fmla="*/ 0 h 756471"/>
              <a:gd name="connsiteX4" fmla="*/ 1889683 w 1889683"/>
              <a:gd name="connsiteY4" fmla="*/ 326866 h 756471"/>
              <a:gd name="connsiteX0" fmla="*/ 275595 w 2165278"/>
              <a:gd name="connsiteY0" fmla="*/ 756471 h 756471"/>
              <a:gd name="connsiteX1" fmla="*/ 0 w 2165278"/>
              <a:gd name="connsiteY1" fmla="*/ 737248 h 756471"/>
              <a:gd name="connsiteX2" fmla="*/ 1791369 w 2165278"/>
              <a:gd name="connsiteY2" fmla="*/ 737247 h 756471"/>
              <a:gd name="connsiteX3" fmla="*/ 1791368 w 2165278"/>
              <a:gd name="connsiteY3" fmla="*/ 1207 h 756471"/>
              <a:gd name="connsiteX4" fmla="*/ 2165278 w 2165278"/>
              <a:gd name="connsiteY4" fmla="*/ 0 h 756471"/>
              <a:gd name="connsiteX5" fmla="*/ 2165278 w 2165278"/>
              <a:gd name="connsiteY5" fmla="*/ 326866 h 756471"/>
              <a:gd name="connsiteX0" fmla="*/ 0 w 2165278"/>
              <a:gd name="connsiteY0" fmla="*/ 737248 h 737248"/>
              <a:gd name="connsiteX1" fmla="*/ 1791369 w 2165278"/>
              <a:gd name="connsiteY1" fmla="*/ 737247 h 737248"/>
              <a:gd name="connsiteX2" fmla="*/ 1791368 w 2165278"/>
              <a:gd name="connsiteY2" fmla="*/ 1207 h 737248"/>
              <a:gd name="connsiteX3" fmla="*/ 2165278 w 2165278"/>
              <a:gd name="connsiteY3" fmla="*/ 0 h 737248"/>
              <a:gd name="connsiteX4" fmla="*/ 2165278 w 2165278"/>
              <a:gd name="connsiteY4" fmla="*/ 326866 h 737248"/>
              <a:gd name="connsiteX0" fmla="*/ 0 w 1734213"/>
              <a:gd name="connsiteY0" fmla="*/ 723644 h 737247"/>
              <a:gd name="connsiteX1" fmla="*/ 1360304 w 1734213"/>
              <a:gd name="connsiteY1" fmla="*/ 737247 h 737247"/>
              <a:gd name="connsiteX2" fmla="*/ 1360303 w 1734213"/>
              <a:gd name="connsiteY2" fmla="*/ 1207 h 737247"/>
              <a:gd name="connsiteX3" fmla="*/ 1734213 w 1734213"/>
              <a:gd name="connsiteY3" fmla="*/ 0 h 737247"/>
              <a:gd name="connsiteX4" fmla="*/ 1734213 w 1734213"/>
              <a:gd name="connsiteY4" fmla="*/ 326866 h 737247"/>
              <a:gd name="connsiteX0" fmla="*/ 1227 w 375136"/>
              <a:gd name="connsiteY0" fmla="*/ 737247 h 737247"/>
              <a:gd name="connsiteX1" fmla="*/ 1226 w 375136"/>
              <a:gd name="connsiteY1" fmla="*/ 1207 h 737247"/>
              <a:gd name="connsiteX2" fmla="*/ 375136 w 375136"/>
              <a:gd name="connsiteY2" fmla="*/ 0 h 737247"/>
              <a:gd name="connsiteX3" fmla="*/ 375136 w 375136"/>
              <a:gd name="connsiteY3" fmla="*/ 326866 h 737247"/>
            </a:gdLst>
            <a:ahLst/>
            <a:cxnLst>
              <a:cxn ang="0">
                <a:pos x="connsiteX0" y="connsiteY0"/>
              </a:cxn>
              <a:cxn ang="0">
                <a:pos x="connsiteX1" y="connsiteY1"/>
              </a:cxn>
              <a:cxn ang="0">
                <a:pos x="connsiteX2" y="connsiteY2"/>
              </a:cxn>
              <a:cxn ang="0">
                <a:pos x="connsiteX3" y="connsiteY3"/>
              </a:cxn>
            </a:cxnLst>
            <a:rect l="l" t="t" r="r" b="b"/>
            <a:pathLst>
              <a:path w="375136" h="737247">
                <a:moveTo>
                  <a:pt x="1227" y="737247"/>
                </a:moveTo>
                <a:cubicBezTo>
                  <a:pt x="2453" y="531461"/>
                  <a:pt x="0" y="206993"/>
                  <a:pt x="1226" y="1207"/>
                </a:cubicBezTo>
                <a:lnTo>
                  <a:pt x="375136" y="0"/>
                </a:lnTo>
                <a:lnTo>
                  <a:pt x="375136"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46" name="Freeform 45"/>
          <p:cNvSpPr/>
          <p:nvPr/>
        </p:nvSpPr>
        <p:spPr>
          <a:xfrm flipH="1">
            <a:off x="4226978" y="4058548"/>
            <a:ext cx="3409000" cy="374953"/>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grpSp>
        <p:nvGrpSpPr>
          <p:cNvPr id="47" name="Group 159"/>
          <p:cNvGrpSpPr/>
          <p:nvPr/>
        </p:nvGrpSpPr>
        <p:grpSpPr>
          <a:xfrm>
            <a:off x="4664030" y="3909058"/>
            <a:ext cx="524462" cy="2185253"/>
            <a:chOff x="2895601" y="3505203"/>
            <a:chExt cx="457200" cy="2055628"/>
          </a:xfrm>
        </p:grpSpPr>
        <p:sp>
          <p:nvSpPr>
            <p:cNvPr id="48" name="Freeform 47"/>
            <p:cNvSpPr/>
            <p:nvPr/>
          </p:nvSpPr>
          <p:spPr>
            <a:xfrm rot="16200000" flipH="1">
              <a:off x="2096387" y="4304417"/>
              <a:ext cx="2055628"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49" name="Freeform 48"/>
            <p:cNvSpPr/>
            <p:nvPr/>
          </p:nvSpPr>
          <p:spPr>
            <a:xfrm rot="16200000" flipH="1">
              <a:off x="2222903" y="4406498"/>
              <a:ext cx="1824662"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sp>
        <p:nvSpPr>
          <p:cNvPr id="50" name="Freeform 49"/>
          <p:cNvSpPr/>
          <p:nvPr/>
        </p:nvSpPr>
        <p:spPr>
          <a:xfrm flipH="1">
            <a:off x="3833648" y="3908219"/>
            <a:ext cx="3321411" cy="375775"/>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493742"/>
              <a:gd name="connsiteY0" fmla="*/ 0 h 336391"/>
              <a:gd name="connsiteX1" fmla="*/ 1493742 w 1493742"/>
              <a:gd name="connsiteY1" fmla="*/ 9525 h 336391"/>
              <a:gd name="connsiteX2" fmla="*/ 1493742 w 1493742"/>
              <a:gd name="connsiteY2" fmla="*/ 336391 h 336391"/>
              <a:gd name="connsiteX0" fmla="*/ 0 w 1505887"/>
              <a:gd name="connsiteY0" fmla="*/ 0 h 355771"/>
              <a:gd name="connsiteX1" fmla="*/ 1505887 w 1505887"/>
              <a:gd name="connsiteY1" fmla="*/ 28905 h 355771"/>
              <a:gd name="connsiteX2" fmla="*/ 1505887 w 1505887"/>
              <a:gd name="connsiteY2" fmla="*/ 355771 h 355771"/>
              <a:gd name="connsiteX0" fmla="*/ 0 w 1523376"/>
              <a:gd name="connsiteY0" fmla="*/ 0 h 329343"/>
              <a:gd name="connsiteX1" fmla="*/ 1523376 w 1523376"/>
              <a:gd name="connsiteY1" fmla="*/ 2477 h 329343"/>
              <a:gd name="connsiteX2" fmla="*/ 1523376 w 1523376"/>
              <a:gd name="connsiteY2" fmla="*/ 329343 h 329343"/>
              <a:gd name="connsiteX0" fmla="*/ 0 w 1590902"/>
              <a:gd name="connsiteY0" fmla="*/ 4570 h 326866"/>
              <a:gd name="connsiteX1" fmla="*/ 1590902 w 1590902"/>
              <a:gd name="connsiteY1" fmla="*/ 0 h 326866"/>
              <a:gd name="connsiteX2" fmla="*/ 1590902 w 1590902"/>
              <a:gd name="connsiteY2" fmla="*/ 326866 h 326866"/>
              <a:gd name="connsiteX0" fmla="*/ 0 w 1596732"/>
              <a:gd name="connsiteY0" fmla="*/ 0 h 327582"/>
              <a:gd name="connsiteX1" fmla="*/ 1596732 w 1596732"/>
              <a:gd name="connsiteY1" fmla="*/ 716 h 327582"/>
              <a:gd name="connsiteX2" fmla="*/ 1596732 w 1596732"/>
              <a:gd name="connsiteY2" fmla="*/ 327582 h 327582"/>
            </a:gdLst>
            <a:ahLst/>
            <a:cxnLst>
              <a:cxn ang="0">
                <a:pos x="connsiteX0" y="connsiteY0"/>
              </a:cxn>
              <a:cxn ang="0">
                <a:pos x="connsiteX1" y="connsiteY1"/>
              </a:cxn>
              <a:cxn ang="0">
                <a:pos x="connsiteX2" y="connsiteY2"/>
              </a:cxn>
            </a:cxnLst>
            <a:rect l="l" t="t" r="r" b="b"/>
            <a:pathLst>
              <a:path w="1596732" h="327582">
                <a:moveTo>
                  <a:pt x="0" y="0"/>
                </a:moveTo>
                <a:lnTo>
                  <a:pt x="1596732" y="716"/>
                </a:lnTo>
                <a:lnTo>
                  <a:pt x="1596732" y="327582"/>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58" name="Freeform 57"/>
          <p:cNvSpPr/>
          <p:nvPr/>
        </p:nvSpPr>
        <p:spPr>
          <a:xfrm rot="16200000">
            <a:off x="5788622" y="1866736"/>
            <a:ext cx="1412114" cy="3012642"/>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59" name="Freeform 58"/>
          <p:cNvSpPr/>
          <p:nvPr/>
        </p:nvSpPr>
        <p:spPr>
          <a:xfrm rot="16200000">
            <a:off x="5753770" y="1966593"/>
            <a:ext cx="1089639" cy="27952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cxnSp>
        <p:nvCxnSpPr>
          <p:cNvPr id="70" name="Straight Connector 69"/>
          <p:cNvCxnSpPr/>
          <p:nvPr/>
        </p:nvCxnSpPr>
        <p:spPr>
          <a:xfrm rot="5400000">
            <a:off x="6434543" y="3864879"/>
            <a:ext cx="437962" cy="182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80" name="Group 166"/>
          <p:cNvGrpSpPr/>
          <p:nvPr/>
        </p:nvGrpSpPr>
        <p:grpSpPr>
          <a:xfrm>
            <a:off x="5975183" y="3909041"/>
            <a:ext cx="524462" cy="1770058"/>
            <a:chOff x="4038600" y="3505201"/>
            <a:chExt cx="457200" cy="1543050"/>
          </a:xfrm>
        </p:grpSpPr>
        <p:sp>
          <p:nvSpPr>
            <p:cNvPr id="81" name="Freeform 80"/>
            <p:cNvSpPr/>
            <p:nvPr/>
          </p:nvSpPr>
          <p:spPr>
            <a:xfrm rot="16200000" flipH="1">
              <a:off x="3495675" y="4048126"/>
              <a:ext cx="1543050"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82" name="Freeform 81"/>
            <p:cNvSpPr/>
            <p:nvPr/>
          </p:nvSpPr>
          <p:spPr>
            <a:xfrm rot="16200000" flipH="1">
              <a:off x="3602006" y="4132390"/>
              <a:ext cx="1352453"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sp>
        <p:nvSpPr>
          <p:cNvPr id="88" name="Freeform 87"/>
          <p:cNvSpPr/>
          <p:nvPr/>
        </p:nvSpPr>
        <p:spPr>
          <a:xfrm>
            <a:off x="5953332" y="4597412"/>
            <a:ext cx="1715426" cy="79761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89" name="Freeform 88"/>
          <p:cNvSpPr/>
          <p:nvPr/>
        </p:nvSpPr>
        <p:spPr>
          <a:xfrm>
            <a:off x="6084557" y="4684807"/>
            <a:ext cx="1245486" cy="62279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97" name="Freeform 96"/>
          <p:cNvSpPr/>
          <p:nvPr/>
        </p:nvSpPr>
        <p:spPr>
          <a:xfrm>
            <a:off x="7635978" y="4597394"/>
            <a:ext cx="524462" cy="111760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105" name="TextBox 104"/>
          <p:cNvSpPr txBox="1"/>
          <p:nvPr/>
        </p:nvSpPr>
        <p:spPr>
          <a:xfrm>
            <a:off x="2466976" y="4671536"/>
            <a:ext cx="1066800" cy="738664"/>
          </a:xfrm>
          <a:prstGeom prst="rect">
            <a:avLst/>
          </a:prstGeom>
          <a:noFill/>
        </p:spPr>
        <p:txBody>
          <a:bodyPr wrap="square" lIns="91369" tIns="45685" rIns="91369" bIns="45685" rtlCol="0">
            <a:spAutoFit/>
          </a:bodyPr>
          <a:lstStyle/>
          <a:p>
            <a:pPr algn="ctr"/>
            <a:r>
              <a:rPr lang="en-US" sz="1400" dirty="0">
                <a:solidFill>
                  <a:schemeClr val="bg1">
                    <a:lumMod val="85000"/>
                  </a:schemeClr>
                </a:solidFill>
              </a:rPr>
              <a:t>thermal </a:t>
            </a:r>
          </a:p>
          <a:p>
            <a:pPr algn="ctr"/>
            <a:r>
              <a:rPr lang="en-US" sz="1400" dirty="0">
                <a:solidFill>
                  <a:schemeClr val="bg1">
                    <a:lumMod val="85000"/>
                  </a:schemeClr>
                </a:solidFill>
              </a:rPr>
              <a:t>expansion </a:t>
            </a:r>
          </a:p>
          <a:p>
            <a:pPr algn="ctr"/>
            <a:r>
              <a:rPr lang="en-US" sz="1400" dirty="0">
                <a:solidFill>
                  <a:schemeClr val="bg1">
                    <a:lumMod val="85000"/>
                  </a:schemeClr>
                </a:solidFill>
              </a:rPr>
              <a:t>tank</a:t>
            </a:r>
          </a:p>
        </p:txBody>
      </p:sp>
      <p:grpSp>
        <p:nvGrpSpPr>
          <p:cNvPr id="125" name="Group 144"/>
          <p:cNvGrpSpPr/>
          <p:nvPr/>
        </p:nvGrpSpPr>
        <p:grpSpPr>
          <a:xfrm>
            <a:off x="6716448" y="1847812"/>
            <a:ext cx="220351" cy="960120"/>
            <a:chOff x="3589337" y="2438400"/>
            <a:chExt cx="193677" cy="333375"/>
          </a:xfrm>
        </p:grpSpPr>
        <p:cxnSp>
          <p:nvCxnSpPr>
            <p:cNvPr id="126" name="Straight Connector 125"/>
            <p:cNvCxnSpPr/>
            <p:nvPr/>
          </p:nvCxnSpPr>
          <p:spPr>
            <a:xfrm rot="5400000">
              <a:off x="3475434" y="2598618"/>
              <a:ext cx="229394" cy="158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rot="5400000" flipH="1" flipV="1">
              <a:off x="3615532" y="2604294"/>
              <a:ext cx="333375" cy="1588"/>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135" name="Freeform 134"/>
          <p:cNvSpPr/>
          <p:nvPr/>
        </p:nvSpPr>
        <p:spPr>
          <a:xfrm>
            <a:off x="3702516" y="2597886"/>
            <a:ext cx="524462" cy="13111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146" name="TextBox 145"/>
          <p:cNvSpPr txBox="1"/>
          <p:nvPr/>
        </p:nvSpPr>
        <p:spPr>
          <a:xfrm>
            <a:off x="2971800" y="1838980"/>
            <a:ext cx="1223744" cy="523220"/>
          </a:xfrm>
          <a:prstGeom prst="rect">
            <a:avLst/>
          </a:prstGeom>
          <a:noFill/>
        </p:spPr>
        <p:txBody>
          <a:bodyPr wrap="square" lIns="91369" tIns="45685" rIns="91369" bIns="45685" rtlCol="0">
            <a:spAutoFit/>
          </a:bodyPr>
          <a:lstStyle/>
          <a:p>
            <a:pPr algn="ctr"/>
            <a:r>
              <a:rPr lang="en-US" sz="1400" dirty="0">
                <a:solidFill>
                  <a:prstClr val="black"/>
                </a:solidFill>
              </a:rPr>
              <a:t>hose</a:t>
            </a:r>
          </a:p>
          <a:p>
            <a:pPr algn="ctr"/>
            <a:r>
              <a:rPr lang="en-US" sz="1400" dirty="0">
                <a:solidFill>
                  <a:prstClr val="black"/>
                </a:solidFill>
              </a:rPr>
              <a:t>spigot</a:t>
            </a:r>
          </a:p>
        </p:txBody>
      </p:sp>
      <p:cxnSp>
        <p:nvCxnSpPr>
          <p:cNvPr id="161" name="Straight Connector 160"/>
          <p:cNvCxnSpPr/>
          <p:nvPr/>
        </p:nvCxnSpPr>
        <p:spPr>
          <a:xfrm rot="5400000" flipH="1" flipV="1">
            <a:off x="3185219" y="5094420"/>
            <a:ext cx="1298648" cy="1822"/>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rot="5400000" flipH="1" flipV="1">
            <a:off x="4103027" y="4528317"/>
            <a:ext cx="249725" cy="1822"/>
          </a:xfrm>
          <a:prstGeom prst="line">
            <a:avLst/>
          </a:prstGeom>
          <a:ln w="5715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171" name="TextBox 170"/>
          <p:cNvSpPr txBox="1"/>
          <p:nvPr/>
        </p:nvSpPr>
        <p:spPr>
          <a:xfrm>
            <a:off x="19051" y="5003801"/>
            <a:ext cx="1093470" cy="523220"/>
          </a:xfrm>
          <a:prstGeom prst="rect">
            <a:avLst/>
          </a:prstGeom>
          <a:noFill/>
        </p:spPr>
        <p:txBody>
          <a:bodyPr wrap="square" lIns="91369" tIns="45685" rIns="91369" bIns="45685" rtlCol="0">
            <a:spAutoFit/>
          </a:bodyPr>
          <a:lstStyle/>
          <a:p>
            <a:pPr algn="ctr"/>
            <a:r>
              <a:rPr lang="en-US" sz="1400" dirty="0">
                <a:solidFill>
                  <a:schemeClr val="bg1">
                    <a:lumMod val="85000"/>
                  </a:schemeClr>
                </a:solidFill>
                <a:latin typeface="Segoe Condensed" pitchFamily="34" charset="0"/>
              </a:rPr>
              <a:t>utility water meter</a:t>
            </a:r>
          </a:p>
        </p:txBody>
      </p:sp>
      <p:sp>
        <p:nvSpPr>
          <p:cNvPr id="172" name="TextBox 171"/>
          <p:cNvSpPr txBox="1"/>
          <p:nvPr/>
        </p:nvSpPr>
        <p:spPr>
          <a:xfrm>
            <a:off x="1181100" y="4975984"/>
            <a:ext cx="1104900" cy="523220"/>
          </a:xfrm>
          <a:prstGeom prst="rect">
            <a:avLst/>
          </a:prstGeom>
          <a:noFill/>
        </p:spPr>
        <p:txBody>
          <a:bodyPr wrap="square" lIns="91369" tIns="45685" rIns="91369" bIns="45685" rtlCol="0">
            <a:spAutoFit/>
          </a:bodyPr>
          <a:lstStyle/>
          <a:p>
            <a:pPr algn="ctr"/>
            <a:r>
              <a:rPr lang="en-US" sz="1400" dirty="0">
                <a:solidFill>
                  <a:schemeClr val="bg1">
                    <a:lumMod val="85000"/>
                  </a:schemeClr>
                </a:solidFill>
                <a:latin typeface="Segoe Condensed" pitchFamily="34" charset="0"/>
              </a:rPr>
              <a:t>pressure regulator</a:t>
            </a:r>
          </a:p>
        </p:txBody>
      </p:sp>
      <p:grpSp>
        <p:nvGrpSpPr>
          <p:cNvPr id="2" name="Group 1"/>
          <p:cNvGrpSpPr/>
          <p:nvPr/>
        </p:nvGrpSpPr>
        <p:grpSpPr>
          <a:xfrm>
            <a:off x="399169" y="1447801"/>
            <a:ext cx="8492433" cy="5013960"/>
            <a:chOff x="399154" y="1447800"/>
            <a:chExt cx="8492433" cy="5013960"/>
          </a:xfrm>
          <a:solidFill>
            <a:schemeClr val="tx1">
              <a:lumMod val="75000"/>
              <a:lumOff val="25000"/>
            </a:schemeClr>
          </a:solidFill>
        </p:grpSpPr>
        <p:cxnSp>
          <p:nvCxnSpPr>
            <p:cNvPr id="43" name="Straight Connector 42"/>
            <p:cNvCxnSpPr/>
            <p:nvPr/>
          </p:nvCxnSpPr>
          <p:spPr>
            <a:xfrm rot="5400000">
              <a:off x="6422707" y="3992880"/>
              <a:ext cx="4937760" cy="0"/>
            </a:xfrm>
            <a:prstGeom prst="line">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4" name="Straight Connector 43"/>
            <p:cNvCxnSpPr/>
            <p:nvPr/>
          </p:nvCxnSpPr>
          <p:spPr>
            <a:xfrm rot="5400000" flipH="1" flipV="1">
              <a:off x="2776051" y="4246844"/>
              <a:ext cx="437051" cy="1822"/>
            </a:xfrm>
            <a:prstGeom prst="line">
              <a:avLst/>
            </a:prstGeom>
            <a:grpFill/>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1" name="Group 48"/>
            <p:cNvGrpSpPr/>
            <p:nvPr/>
          </p:nvGrpSpPr>
          <p:grpSpPr>
            <a:xfrm>
              <a:off x="4926260" y="5395009"/>
              <a:ext cx="782778" cy="874101"/>
              <a:chOff x="5867400" y="3657600"/>
              <a:chExt cx="990600" cy="1106170"/>
            </a:xfrm>
            <a:grpFill/>
          </p:grpSpPr>
          <p:sp>
            <p:nvSpPr>
              <p:cNvPr id="52" name="Rectangle 51"/>
              <p:cNvSpPr/>
              <p:nvPr/>
            </p:nvSpPr>
            <p:spPr>
              <a:xfrm>
                <a:off x="5867400" y="3971290"/>
                <a:ext cx="990600" cy="79248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sp>
            <p:nvSpPr>
              <p:cNvPr id="53" name="Rectangle 52"/>
              <p:cNvSpPr/>
              <p:nvPr/>
            </p:nvSpPr>
            <p:spPr>
              <a:xfrm>
                <a:off x="5867400" y="3657600"/>
                <a:ext cx="990600" cy="26416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4" name="Oval 53"/>
              <p:cNvSpPr/>
              <p:nvPr/>
            </p:nvSpPr>
            <p:spPr>
              <a:xfrm>
                <a:off x="5966460" y="3723640"/>
                <a:ext cx="132080" cy="13208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5" name="Rounded Rectangle 54"/>
              <p:cNvSpPr/>
              <p:nvPr/>
            </p:nvSpPr>
            <p:spPr>
              <a:xfrm>
                <a:off x="6172200" y="3723640"/>
                <a:ext cx="396240" cy="13208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6" name="Oval 46"/>
              <p:cNvSpPr/>
              <p:nvPr/>
            </p:nvSpPr>
            <p:spPr>
              <a:xfrm>
                <a:off x="6649720" y="3723640"/>
                <a:ext cx="132080" cy="13208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7" name="Oval 47"/>
              <p:cNvSpPr/>
              <p:nvPr/>
            </p:nvSpPr>
            <p:spPr>
              <a:xfrm>
                <a:off x="6071356" y="3998232"/>
                <a:ext cx="609601" cy="60960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grpSp>
        <p:cxnSp>
          <p:nvCxnSpPr>
            <p:cNvPr id="60" name="Straight Connector 59"/>
            <p:cNvCxnSpPr/>
            <p:nvPr/>
          </p:nvCxnSpPr>
          <p:spPr>
            <a:xfrm rot="5400000" flipH="1" flipV="1">
              <a:off x="6823973" y="3750790"/>
              <a:ext cx="314677" cy="1822"/>
            </a:xfrm>
            <a:prstGeom prst="line">
              <a:avLst/>
            </a:prstGeom>
            <a:grpFill/>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1" name="Group 126"/>
            <p:cNvGrpSpPr/>
            <p:nvPr/>
          </p:nvGrpSpPr>
          <p:grpSpPr>
            <a:xfrm>
              <a:off x="7373747" y="3511323"/>
              <a:ext cx="786692" cy="834768"/>
              <a:chOff x="5867400" y="2419350"/>
              <a:chExt cx="685800" cy="727710"/>
            </a:xfrm>
            <a:grpFill/>
          </p:grpSpPr>
          <p:grpSp>
            <p:nvGrpSpPr>
              <p:cNvPr id="62" name="Group 45"/>
              <p:cNvGrpSpPr/>
              <p:nvPr/>
            </p:nvGrpSpPr>
            <p:grpSpPr>
              <a:xfrm>
                <a:off x="5867400" y="2419350"/>
                <a:ext cx="685800" cy="727710"/>
                <a:chOff x="5867400" y="2419350"/>
                <a:chExt cx="685800" cy="727710"/>
              </a:xfrm>
              <a:grpFill/>
            </p:grpSpPr>
            <p:sp>
              <p:nvSpPr>
                <p:cNvPr id="64" name="Rectangle 31"/>
                <p:cNvSpPr/>
                <p:nvPr/>
              </p:nvSpPr>
              <p:spPr>
                <a:xfrm>
                  <a:off x="5867400" y="2598420"/>
                  <a:ext cx="685800" cy="54864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grpSp>
              <p:nvGrpSpPr>
                <p:cNvPr id="65" name="Group 36"/>
                <p:cNvGrpSpPr/>
                <p:nvPr/>
              </p:nvGrpSpPr>
              <p:grpSpPr>
                <a:xfrm>
                  <a:off x="5867400" y="2419350"/>
                  <a:ext cx="685800" cy="182880"/>
                  <a:chOff x="5867400" y="2362200"/>
                  <a:chExt cx="1143000" cy="304800"/>
                </a:xfrm>
                <a:grpFill/>
              </p:grpSpPr>
              <p:sp>
                <p:nvSpPr>
                  <p:cNvPr id="66" name="Rectangle 65"/>
                  <p:cNvSpPr/>
                  <p:nvPr/>
                </p:nvSpPr>
                <p:spPr>
                  <a:xfrm>
                    <a:off x="5867400" y="2362200"/>
                    <a:ext cx="1143000" cy="3048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7" name="Oval 33"/>
                  <p:cNvSpPr/>
                  <p:nvPr/>
                </p:nvSpPr>
                <p:spPr>
                  <a:xfrm>
                    <a:off x="5981700" y="2438400"/>
                    <a:ext cx="152400" cy="15240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8" name="Oval 67"/>
                  <p:cNvSpPr/>
                  <p:nvPr/>
                </p:nvSpPr>
                <p:spPr>
                  <a:xfrm>
                    <a:off x="6210300" y="2438400"/>
                    <a:ext cx="152400" cy="15240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9" name="Rounded Rectangle 68"/>
                  <p:cNvSpPr/>
                  <p:nvPr/>
                </p:nvSpPr>
                <p:spPr>
                  <a:xfrm>
                    <a:off x="6438900" y="2438400"/>
                    <a:ext cx="457200" cy="15240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sp>
            <p:nvSpPr>
              <p:cNvPr id="63" name="Rectangle 62"/>
              <p:cNvSpPr/>
              <p:nvPr/>
            </p:nvSpPr>
            <p:spPr>
              <a:xfrm>
                <a:off x="5923057" y="2651098"/>
                <a:ext cx="576470" cy="44196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71" name="Group 70"/>
            <p:cNvGrpSpPr/>
            <p:nvPr/>
          </p:nvGrpSpPr>
          <p:grpSpPr>
            <a:xfrm>
              <a:off x="6259834" y="3249086"/>
              <a:ext cx="979166" cy="437080"/>
              <a:chOff x="6248400" y="3581400"/>
              <a:chExt cx="685800" cy="474904"/>
            </a:xfrm>
            <a:grpFill/>
          </p:grpSpPr>
          <p:sp>
            <p:nvSpPr>
              <p:cNvPr id="72" name="Trapezoid 71"/>
              <p:cNvSpPr/>
              <p:nvPr/>
            </p:nvSpPr>
            <p:spPr>
              <a:xfrm>
                <a:off x="6534854" y="3581400"/>
                <a:ext cx="104071" cy="261176"/>
              </a:xfrm>
              <a:prstGeom prst="trapezoid">
                <a:avLst>
                  <a:gd name="adj" fmla="val 1108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3" name="Rectangle 72"/>
              <p:cNvSpPr/>
              <p:nvPr/>
            </p:nvSpPr>
            <p:spPr>
              <a:xfrm>
                <a:off x="6416412" y="3737118"/>
                <a:ext cx="54572" cy="104324"/>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74" name="Group 64"/>
              <p:cNvGrpSpPr/>
              <p:nvPr/>
            </p:nvGrpSpPr>
            <p:grpSpPr>
              <a:xfrm>
                <a:off x="6248400" y="3868367"/>
                <a:ext cx="685800" cy="187937"/>
                <a:chOff x="4876800" y="4215063"/>
                <a:chExt cx="1219200" cy="280737"/>
              </a:xfrm>
              <a:grpFill/>
            </p:grpSpPr>
            <p:sp>
              <p:nvSpPr>
                <p:cNvPr id="77" name="Rectangle 76"/>
                <p:cNvSpPr/>
                <p:nvPr/>
              </p:nvSpPr>
              <p:spPr>
                <a:xfrm>
                  <a:off x="4876800" y="4215064"/>
                  <a:ext cx="609600" cy="56147"/>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8" name="Rectangle 57"/>
                <p:cNvSpPr/>
                <p:nvPr/>
              </p:nvSpPr>
              <p:spPr>
                <a:xfrm>
                  <a:off x="4876800" y="4271211"/>
                  <a:ext cx="1219200" cy="22458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9" name="Rectangle 78"/>
                <p:cNvSpPr/>
                <p:nvPr/>
              </p:nvSpPr>
              <p:spPr>
                <a:xfrm>
                  <a:off x="5486400" y="4215063"/>
                  <a:ext cx="609600" cy="56147"/>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75" name="Rectangle 74"/>
              <p:cNvSpPr/>
              <p:nvPr/>
            </p:nvSpPr>
            <p:spPr>
              <a:xfrm>
                <a:off x="6711616" y="3737118"/>
                <a:ext cx="54572" cy="104324"/>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6" name="Rectangle 75"/>
              <p:cNvSpPr/>
              <p:nvPr/>
            </p:nvSpPr>
            <p:spPr>
              <a:xfrm>
                <a:off x="6573792" y="3610635"/>
                <a:ext cx="25618" cy="13716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83" name="Group 125"/>
            <p:cNvGrpSpPr/>
            <p:nvPr/>
          </p:nvGrpSpPr>
          <p:grpSpPr>
            <a:xfrm flipH="1">
              <a:off x="6324825" y="4892405"/>
              <a:ext cx="786691" cy="1398564"/>
              <a:chOff x="7543800" y="1600200"/>
              <a:chExt cx="763221" cy="1447800"/>
            </a:xfrm>
            <a:grpFill/>
          </p:grpSpPr>
          <p:sp>
            <p:nvSpPr>
              <p:cNvPr id="84" name="Rectangle 83"/>
              <p:cNvSpPr/>
              <p:nvPr/>
            </p:nvSpPr>
            <p:spPr>
              <a:xfrm>
                <a:off x="7543800" y="1600200"/>
                <a:ext cx="762000" cy="14478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85" name="Chord 84"/>
              <p:cNvSpPr/>
              <p:nvPr/>
            </p:nvSpPr>
            <p:spPr>
              <a:xfrm rot="7458291">
                <a:off x="8032269" y="1917219"/>
                <a:ext cx="160501" cy="160501"/>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86" name="Rectangle 84"/>
              <p:cNvSpPr/>
              <p:nvPr/>
            </p:nvSpPr>
            <p:spPr>
              <a:xfrm rot="-1800000">
                <a:off x="8154621" y="1863839"/>
                <a:ext cx="152400" cy="4571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87" name="Rectangle 86"/>
              <p:cNvSpPr/>
              <p:nvPr/>
            </p:nvSpPr>
            <p:spPr>
              <a:xfrm>
                <a:off x="8239125" y="2362200"/>
                <a:ext cx="45719" cy="762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90" name="Group 152"/>
            <p:cNvGrpSpPr/>
            <p:nvPr/>
          </p:nvGrpSpPr>
          <p:grpSpPr>
            <a:xfrm>
              <a:off x="7198927" y="5110931"/>
              <a:ext cx="611872" cy="568167"/>
              <a:chOff x="4572000" y="2819400"/>
              <a:chExt cx="1066800" cy="990600"/>
            </a:xfrm>
            <a:grpFill/>
          </p:grpSpPr>
          <p:sp>
            <p:nvSpPr>
              <p:cNvPr id="91" name="Chord 90"/>
              <p:cNvSpPr/>
              <p:nvPr/>
            </p:nvSpPr>
            <p:spPr>
              <a:xfrm rot="16200000">
                <a:off x="4648200" y="2895600"/>
                <a:ext cx="914400" cy="9144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2" name="Rectangle 91"/>
              <p:cNvSpPr/>
              <p:nvPr/>
            </p:nvSpPr>
            <p:spPr>
              <a:xfrm>
                <a:off x="4572000" y="3227313"/>
                <a:ext cx="1066800" cy="94896"/>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3" name="Trapezoid 92"/>
              <p:cNvSpPr/>
              <p:nvPr/>
            </p:nvSpPr>
            <p:spPr>
              <a:xfrm>
                <a:off x="4953000" y="2819400"/>
                <a:ext cx="304800" cy="381000"/>
              </a:xfrm>
              <a:prstGeom prst="trapezoid">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4" name="Rectangle 93"/>
              <p:cNvSpPr/>
              <p:nvPr/>
            </p:nvSpPr>
            <p:spPr>
              <a:xfrm>
                <a:off x="5048250" y="2895600"/>
                <a:ext cx="118110" cy="11811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5" name="Rectangle 94"/>
              <p:cNvSpPr/>
              <p:nvPr/>
            </p:nvSpPr>
            <p:spPr>
              <a:xfrm>
                <a:off x="47515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6" name="Rectangle 95"/>
              <p:cNvSpPr/>
              <p:nvPr/>
            </p:nvSpPr>
            <p:spPr>
              <a:xfrm>
                <a:off x="53611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98" name="Group 145"/>
            <p:cNvGrpSpPr/>
            <p:nvPr/>
          </p:nvGrpSpPr>
          <p:grpSpPr>
            <a:xfrm flipH="1">
              <a:off x="8100975" y="5257800"/>
              <a:ext cx="662025" cy="524462"/>
              <a:chOff x="3581400" y="1295400"/>
              <a:chExt cx="577121" cy="457200"/>
            </a:xfrm>
            <a:grpFill/>
          </p:grpSpPr>
          <p:grpSp>
            <p:nvGrpSpPr>
              <p:cNvPr id="99" name="Group 127"/>
              <p:cNvGrpSpPr/>
              <p:nvPr/>
            </p:nvGrpSpPr>
            <p:grpSpPr>
              <a:xfrm>
                <a:off x="3581400" y="1295400"/>
                <a:ext cx="577121" cy="457200"/>
                <a:chOff x="3581400" y="1295400"/>
                <a:chExt cx="577121" cy="457200"/>
              </a:xfrm>
              <a:grpFill/>
            </p:grpSpPr>
            <p:sp>
              <p:nvSpPr>
                <p:cNvPr id="101" name="Rectangle 72"/>
                <p:cNvSpPr/>
                <p:nvPr/>
              </p:nvSpPr>
              <p:spPr>
                <a:xfrm>
                  <a:off x="3978639" y="1332875"/>
                  <a:ext cx="149902" cy="419725"/>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2" name="Rounded Rectangle 73"/>
                <p:cNvSpPr/>
                <p:nvPr/>
              </p:nvSpPr>
              <p:spPr>
                <a:xfrm>
                  <a:off x="3948659" y="1295400"/>
                  <a:ext cx="209862" cy="2998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3" name="Chord 102"/>
                <p:cNvSpPr/>
                <p:nvPr/>
              </p:nvSpPr>
              <p:spPr>
                <a:xfrm rot="16200000">
                  <a:off x="3581400" y="1371600"/>
                  <a:ext cx="3810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4" name="Chord 103"/>
                <p:cNvSpPr/>
                <p:nvPr/>
              </p:nvSpPr>
              <p:spPr>
                <a:xfrm rot="5400000" flipV="1">
                  <a:off x="3733800" y="1341009"/>
                  <a:ext cx="762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00" name="Rectangle 99"/>
              <p:cNvSpPr/>
              <p:nvPr/>
            </p:nvSpPr>
            <p:spPr>
              <a:xfrm>
                <a:off x="4019550" y="1371600"/>
                <a:ext cx="73152" cy="4571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06" name="Rounded Rectangle 105"/>
            <p:cNvSpPr/>
            <p:nvPr/>
          </p:nvSpPr>
          <p:spPr>
            <a:xfrm>
              <a:off x="2819400" y="4149418"/>
              <a:ext cx="349641" cy="524462"/>
            </a:xfrm>
            <a:prstGeom prst="roundRect">
              <a:avLst>
                <a:gd name="adj" fmla="val 10466"/>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07" name="TextBox 106"/>
            <p:cNvSpPr txBox="1"/>
            <p:nvPr/>
          </p:nvSpPr>
          <p:spPr>
            <a:xfrm>
              <a:off x="4821866" y="6087136"/>
              <a:ext cx="1015543" cy="230832"/>
            </a:xfrm>
            <a:prstGeom prst="rect">
              <a:avLst/>
            </a:prstGeom>
            <a:noFill/>
            <a:ln>
              <a:noFill/>
            </a:ln>
          </p:spPr>
          <p:txBody>
            <a:bodyPr wrap="square" rtlCol="0">
              <a:spAutoFit/>
            </a:bodyPr>
            <a:lstStyle/>
            <a:p>
              <a:pPr algn="ctr"/>
              <a:r>
                <a:rPr lang="en-US" sz="900" dirty="0">
                  <a:solidFill>
                    <a:schemeClr val="bg1">
                      <a:lumMod val="85000"/>
                    </a:schemeClr>
                  </a:solidFill>
                  <a:latin typeface="Segoe Condensed" pitchFamily="34" charset="0"/>
                </a:rPr>
                <a:t>laundry</a:t>
              </a:r>
            </a:p>
          </p:txBody>
        </p:sp>
        <p:grpSp>
          <p:nvGrpSpPr>
            <p:cNvPr id="108" name="Group 152"/>
            <p:cNvGrpSpPr/>
            <p:nvPr/>
          </p:nvGrpSpPr>
          <p:grpSpPr>
            <a:xfrm>
              <a:off x="7299446" y="1964802"/>
              <a:ext cx="1311154" cy="855682"/>
              <a:chOff x="5909625" y="2310681"/>
              <a:chExt cx="1311154" cy="855682"/>
            </a:xfrm>
            <a:grpFill/>
          </p:grpSpPr>
          <p:cxnSp>
            <p:nvCxnSpPr>
              <p:cNvPr id="109" name="Straight Connector 108"/>
              <p:cNvCxnSpPr/>
              <p:nvPr/>
            </p:nvCxnSpPr>
            <p:spPr>
              <a:xfrm rot="5400000">
                <a:off x="5756202" y="2816867"/>
                <a:ext cx="437962" cy="1822"/>
              </a:xfrm>
              <a:prstGeom prst="line">
                <a:avLst/>
              </a:prstGeom>
              <a:grpFill/>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5400000" flipH="1" flipV="1">
                <a:off x="5812044" y="2913992"/>
                <a:ext cx="502920" cy="1822"/>
              </a:xfrm>
              <a:prstGeom prst="line">
                <a:avLst/>
              </a:prstGeom>
              <a:grpFill/>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1" name="Group 218"/>
              <p:cNvGrpSpPr/>
              <p:nvPr/>
            </p:nvGrpSpPr>
            <p:grpSpPr>
              <a:xfrm>
                <a:off x="5909625" y="2310681"/>
                <a:ext cx="1311154" cy="811666"/>
                <a:chOff x="5124450" y="2111829"/>
                <a:chExt cx="1143000" cy="707571"/>
              </a:xfrm>
              <a:grpFill/>
            </p:grpSpPr>
            <p:sp>
              <p:nvSpPr>
                <p:cNvPr id="112" name="Moon 104"/>
                <p:cNvSpPr/>
                <p:nvPr/>
              </p:nvSpPr>
              <p:spPr>
                <a:xfrm rot="5400000" flipH="1">
                  <a:off x="5532664" y="1812472"/>
                  <a:ext cx="326571" cy="1143000"/>
                </a:xfrm>
                <a:prstGeom prst="moon">
                  <a:avLst>
                    <a:gd name="adj" fmla="val 875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sp>
              <p:nvSpPr>
                <p:cNvPr id="113" name="Block Arc 11"/>
                <p:cNvSpPr/>
                <p:nvPr/>
              </p:nvSpPr>
              <p:spPr>
                <a:xfrm flipH="1">
                  <a:off x="5178879" y="2329543"/>
                  <a:ext cx="544286" cy="489857"/>
                </a:xfrm>
                <a:prstGeom prst="blockArc">
                  <a:avLst>
                    <a:gd name="adj1" fmla="val 18649797"/>
                    <a:gd name="adj2" fmla="val 21524460"/>
                    <a:gd name="adj3" fmla="val 11431"/>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14" name="Block Arc 113"/>
                <p:cNvSpPr/>
                <p:nvPr/>
              </p:nvSpPr>
              <p:spPr>
                <a:xfrm>
                  <a:off x="5641982" y="2329543"/>
                  <a:ext cx="544286" cy="489857"/>
                </a:xfrm>
                <a:prstGeom prst="blockArc">
                  <a:avLst>
                    <a:gd name="adj1" fmla="val 18649797"/>
                    <a:gd name="adj2" fmla="val 21524460"/>
                    <a:gd name="adj3" fmla="val 11431"/>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15" name="Freeform 13"/>
                <p:cNvSpPr/>
                <p:nvPr/>
              </p:nvSpPr>
              <p:spPr>
                <a:xfrm flipH="1">
                  <a:off x="5133180" y="2111829"/>
                  <a:ext cx="113734" cy="108858"/>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05" h="353784">
                      <a:moveTo>
                        <a:pt x="0" y="201478"/>
                      </a:moveTo>
                      <a:lnTo>
                        <a:pt x="0" y="0"/>
                      </a:lnTo>
                      <a:lnTo>
                        <a:pt x="410705" y="0"/>
                      </a:lnTo>
                      <a:lnTo>
                        <a:pt x="402956" y="353784"/>
                      </a:lnTo>
                      <a:lnTo>
                        <a:pt x="302217" y="353784"/>
                      </a:lnTo>
                      <a:lnTo>
                        <a:pt x="309966" y="77491"/>
                      </a:lnTo>
                      <a:lnTo>
                        <a:pt x="110221" y="77491"/>
                      </a:lnTo>
                      <a:cubicBezTo>
                        <a:pt x="110221" y="118570"/>
                        <a:pt x="110220" y="159650"/>
                        <a:pt x="110220" y="200729"/>
                      </a:cubicBezTo>
                      <a:lnTo>
                        <a:pt x="0" y="201478"/>
                      </a:lnTo>
                      <a:close/>
                    </a:path>
                  </a:pathLst>
                </a:custGeom>
                <a:grpFill/>
                <a:ln w="19050">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cxnSp>
          <p:nvCxnSpPr>
            <p:cNvPr id="116" name="Straight Connector 115"/>
            <p:cNvCxnSpPr/>
            <p:nvPr/>
          </p:nvCxnSpPr>
          <p:spPr>
            <a:xfrm rot="5400000" flipH="1" flipV="1">
              <a:off x="6039948" y="2583566"/>
              <a:ext cx="437051" cy="1822"/>
            </a:xfrm>
            <a:prstGeom prst="line">
              <a:avLst/>
            </a:prstGeom>
            <a:grpFill/>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7" name="Group 130"/>
            <p:cNvGrpSpPr/>
            <p:nvPr/>
          </p:nvGrpSpPr>
          <p:grpSpPr>
            <a:xfrm>
              <a:off x="5683859" y="1927989"/>
              <a:ext cx="662025" cy="524462"/>
              <a:chOff x="3581400" y="1295400"/>
              <a:chExt cx="577121" cy="457200"/>
            </a:xfrm>
            <a:grpFill/>
          </p:grpSpPr>
          <p:grpSp>
            <p:nvGrpSpPr>
              <p:cNvPr id="118" name="Group 127"/>
              <p:cNvGrpSpPr/>
              <p:nvPr/>
            </p:nvGrpSpPr>
            <p:grpSpPr>
              <a:xfrm>
                <a:off x="3581400" y="1295400"/>
                <a:ext cx="577121" cy="457200"/>
                <a:chOff x="3581400" y="1295400"/>
                <a:chExt cx="577121" cy="457200"/>
              </a:xfrm>
              <a:grpFill/>
            </p:grpSpPr>
            <p:sp>
              <p:nvSpPr>
                <p:cNvPr id="120" name="Rectangle 18"/>
                <p:cNvSpPr/>
                <p:nvPr/>
              </p:nvSpPr>
              <p:spPr>
                <a:xfrm>
                  <a:off x="3978639" y="1332875"/>
                  <a:ext cx="149902" cy="419725"/>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1" name="Rounded Rectangle 19"/>
                <p:cNvSpPr/>
                <p:nvPr/>
              </p:nvSpPr>
              <p:spPr>
                <a:xfrm>
                  <a:off x="3948659" y="1295400"/>
                  <a:ext cx="209862" cy="2998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2" name="Chord 121"/>
                <p:cNvSpPr/>
                <p:nvPr/>
              </p:nvSpPr>
              <p:spPr>
                <a:xfrm rot="16200000">
                  <a:off x="3581400" y="1371600"/>
                  <a:ext cx="3810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3" name="Chord 24"/>
                <p:cNvSpPr/>
                <p:nvPr/>
              </p:nvSpPr>
              <p:spPr>
                <a:xfrm rot="5400000" flipV="1">
                  <a:off x="3733800" y="1341009"/>
                  <a:ext cx="762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19" name="Rectangle 118"/>
              <p:cNvSpPr/>
              <p:nvPr/>
            </p:nvSpPr>
            <p:spPr>
              <a:xfrm>
                <a:off x="4019550" y="1371600"/>
                <a:ext cx="73152" cy="4571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24" name="TextBox 123"/>
            <p:cNvSpPr txBox="1"/>
            <p:nvPr/>
          </p:nvSpPr>
          <p:spPr>
            <a:xfrm>
              <a:off x="7162800" y="1447800"/>
              <a:ext cx="1600200" cy="400110"/>
            </a:xfrm>
            <a:prstGeom prst="rect">
              <a:avLst/>
            </a:prstGeom>
            <a:noFill/>
            <a:ln>
              <a:noFill/>
            </a:ln>
          </p:spPr>
          <p:txBody>
            <a:bodyPr wrap="square" rtlCol="0">
              <a:spAutoFit/>
            </a:bodyPr>
            <a:lstStyle/>
            <a:p>
              <a:pPr algn="ctr"/>
              <a:r>
                <a:rPr lang="en-US" sz="2000" b="1" dirty="0">
                  <a:solidFill>
                    <a:schemeClr val="bg1">
                      <a:lumMod val="85000"/>
                    </a:schemeClr>
                  </a:solidFill>
                  <a:latin typeface="Segoe Condensed" pitchFamily="34" charset="0"/>
                </a:rPr>
                <a:t>bathroom 1</a:t>
              </a:r>
            </a:p>
          </p:txBody>
        </p:sp>
        <p:grpSp>
          <p:nvGrpSpPr>
            <p:cNvPr id="128" name="Group 30"/>
            <p:cNvGrpSpPr/>
            <p:nvPr/>
          </p:nvGrpSpPr>
          <p:grpSpPr>
            <a:xfrm>
              <a:off x="6510631" y="1465393"/>
              <a:ext cx="611872" cy="568167"/>
              <a:chOff x="4572000" y="2819400"/>
              <a:chExt cx="1066800" cy="990600"/>
            </a:xfrm>
            <a:grpFill/>
          </p:grpSpPr>
          <p:sp>
            <p:nvSpPr>
              <p:cNvPr id="129" name="Chord 128"/>
              <p:cNvSpPr/>
              <p:nvPr/>
            </p:nvSpPr>
            <p:spPr>
              <a:xfrm rot="16200000">
                <a:off x="4648200" y="2895600"/>
                <a:ext cx="914400" cy="9144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0" name="Rectangle 22"/>
              <p:cNvSpPr/>
              <p:nvPr/>
            </p:nvSpPr>
            <p:spPr>
              <a:xfrm>
                <a:off x="4572000" y="3227313"/>
                <a:ext cx="1066800" cy="94896"/>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1" name="Trapezoid 110"/>
              <p:cNvSpPr/>
              <p:nvPr/>
            </p:nvSpPr>
            <p:spPr>
              <a:xfrm>
                <a:off x="4953000" y="2819400"/>
                <a:ext cx="304800" cy="381000"/>
              </a:xfrm>
              <a:prstGeom prst="trapezoid">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2" name="Rectangle 26"/>
              <p:cNvSpPr/>
              <p:nvPr/>
            </p:nvSpPr>
            <p:spPr>
              <a:xfrm>
                <a:off x="5048250" y="2895600"/>
                <a:ext cx="118110" cy="11811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3" name="Rectangle 28"/>
              <p:cNvSpPr/>
              <p:nvPr/>
            </p:nvSpPr>
            <p:spPr>
              <a:xfrm>
                <a:off x="47515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4" name="Rectangle 113"/>
              <p:cNvSpPr/>
              <p:nvPr/>
            </p:nvSpPr>
            <p:spPr>
              <a:xfrm>
                <a:off x="53611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136" name="Group 214"/>
            <p:cNvGrpSpPr/>
            <p:nvPr/>
          </p:nvGrpSpPr>
          <p:grpSpPr>
            <a:xfrm flipH="1">
              <a:off x="3429358" y="2423058"/>
              <a:ext cx="274640" cy="294398"/>
              <a:chOff x="6858000" y="1953157"/>
              <a:chExt cx="533400" cy="333180"/>
            </a:xfrm>
            <a:grpFill/>
          </p:grpSpPr>
          <p:sp>
            <p:nvSpPr>
              <p:cNvPr id="137" name="Freeform 136"/>
              <p:cNvSpPr/>
              <p:nvPr/>
            </p:nvSpPr>
            <p:spPr>
              <a:xfrm flipH="1">
                <a:off x="6858000" y="2062799"/>
                <a:ext cx="502300" cy="172245"/>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138" name="Group 212"/>
              <p:cNvGrpSpPr/>
              <p:nvPr/>
            </p:nvGrpSpPr>
            <p:grpSpPr>
              <a:xfrm>
                <a:off x="7196851" y="2198741"/>
                <a:ext cx="194549" cy="87596"/>
                <a:chOff x="7331104" y="2438400"/>
                <a:chExt cx="317384" cy="152400"/>
              </a:xfrm>
              <a:grpFill/>
            </p:grpSpPr>
            <p:sp>
              <p:nvSpPr>
                <p:cNvPr id="142" name="Rectangle 141"/>
                <p:cNvSpPr/>
                <p:nvPr/>
              </p:nvSpPr>
              <p:spPr>
                <a:xfrm>
                  <a:off x="7335296" y="2438400"/>
                  <a:ext cx="3048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cxnSp>
              <p:nvCxnSpPr>
                <p:cNvPr id="143" name="Straight Connector 63"/>
                <p:cNvCxnSpPr/>
                <p:nvPr/>
              </p:nvCxnSpPr>
              <p:spPr>
                <a:xfrm rot="10800000" flipH="1">
                  <a:off x="7335296" y="25067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64"/>
                <p:cNvCxnSpPr/>
                <p:nvPr/>
              </p:nvCxnSpPr>
              <p:spPr>
                <a:xfrm rot="10800000" flipH="1">
                  <a:off x="7331104" y="25424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0800000" flipH="1">
                  <a:off x="7343688" y="2474184"/>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9" name="Group 211"/>
              <p:cNvGrpSpPr/>
              <p:nvPr/>
            </p:nvGrpSpPr>
            <p:grpSpPr>
              <a:xfrm>
                <a:off x="6940141" y="1953157"/>
                <a:ext cx="312781" cy="111060"/>
                <a:chOff x="6781800" y="1676400"/>
                <a:chExt cx="838200" cy="457200"/>
              </a:xfrm>
              <a:grpFill/>
            </p:grpSpPr>
            <p:sp>
              <p:nvSpPr>
                <p:cNvPr id="140" name="Rectangle 139"/>
                <p:cNvSpPr/>
                <p:nvPr/>
              </p:nvSpPr>
              <p:spPr>
                <a:xfrm>
                  <a:off x="7086600" y="1905000"/>
                  <a:ext cx="2286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41" name="Rectangle 140"/>
                <p:cNvSpPr/>
                <p:nvPr/>
              </p:nvSpPr>
              <p:spPr>
                <a:xfrm>
                  <a:off x="6781800" y="1676400"/>
                  <a:ext cx="8382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grpSp>
          <p:nvGrpSpPr>
            <p:cNvPr id="147" name="Group 166"/>
            <p:cNvGrpSpPr/>
            <p:nvPr/>
          </p:nvGrpSpPr>
          <p:grpSpPr>
            <a:xfrm>
              <a:off x="3462138" y="5926260"/>
              <a:ext cx="218526" cy="238391"/>
              <a:chOff x="4182648" y="6006664"/>
              <a:chExt cx="190500" cy="207818"/>
            </a:xfrm>
            <a:grpFill/>
          </p:grpSpPr>
          <p:sp>
            <p:nvSpPr>
              <p:cNvPr id="148" name="Freeform 147"/>
              <p:cNvSpPr/>
              <p:nvPr/>
            </p:nvSpPr>
            <p:spPr>
              <a:xfrm>
                <a:off x="4193755" y="6077476"/>
                <a:ext cx="179393" cy="105569"/>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149" name="Group 212"/>
              <p:cNvGrpSpPr/>
              <p:nvPr/>
            </p:nvGrpSpPr>
            <p:grpSpPr>
              <a:xfrm flipH="1">
                <a:off x="4182648" y="6160794"/>
                <a:ext cx="69482" cy="53688"/>
                <a:chOff x="7331104" y="2438400"/>
                <a:chExt cx="317384" cy="152400"/>
              </a:xfrm>
              <a:grpFill/>
            </p:grpSpPr>
            <p:sp>
              <p:nvSpPr>
                <p:cNvPr id="154" name="Rectangle 153"/>
                <p:cNvSpPr/>
                <p:nvPr/>
              </p:nvSpPr>
              <p:spPr>
                <a:xfrm>
                  <a:off x="7335296" y="2438400"/>
                  <a:ext cx="3048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cxnSp>
              <p:nvCxnSpPr>
                <p:cNvPr id="156" name="Straight Connector 155"/>
                <p:cNvCxnSpPr/>
                <p:nvPr/>
              </p:nvCxnSpPr>
              <p:spPr>
                <a:xfrm rot="10800000" flipH="1">
                  <a:off x="7335296" y="25067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rot="10800000" flipH="1">
                  <a:off x="7331104" y="25424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rot="10800000" flipH="1">
                  <a:off x="7343688" y="2474184"/>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50" name="Group 211"/>
              <p:cNvGrpSpPr/>
              <p:nvPr/>
            </p:nvGrpSpPr>
            <p:grpSpPr>
              <a:xfrm flipH="1">
                <a:off x="4193995" y="6006664"/>
                <a:ext cx="111709" cy="68070"/>
                <a:chOff x="6781800" y="1676400"/>
                <a:chExt cx="838200" cy="457200"/>
              </a:xfrm>
              <a:grpFill/>
            </p:grpSpPr>
            <p:sp>
              <p:nvSpPr>
                <p:cNvPr id="151" name="Rectangle 150"/>
                <p:cNvSpPr/>
                <p:nvPr/>
              </p:nvSpPr>
              <p:spPr>
                <a:xfrm>
                  <a:off x="7086600" y="1905000"/>
                  <a:ext cx="2286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52" name="Rectangle 151"/>
                <p:cNvSpPr/>
                <p:nvPr/>
              </p:nvSpPr>
              <p:spPr>
                <a:xfrm>
                  <a:off x="6781800" y="1676400"/>
                  <a:ext cx="8382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sp>
          <p:nvSpPr>
            <p:cNvPr id="159" name="Freeform 158"/>
            <p:cNvSpPr/>
            <p:nvPr/>
          </p:nvSpPr>
          <p:spPr>
            <a:xfrm>
              <a:off x="4390872" y="4641101"/>
              <a:ext cx="174821" cy="1398564"/>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0 w 410705"/>
                <a:gd name="connsiteY7" fmla="*/ 201478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24538 w 410705"/>
                <a:gd name="connsiteY0" fmla="*/ 75555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24538 w 410705"/>
                <a:gd name="connsiteY7" fmla="*/ 75555 h 353784"/>
                <a:gd name="connsiteX0" fmla="*/ 110221 w 410705"/>
                <a:gd name="connsiteY0" fmla="*/ 77491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0" fmla="*/ 8449 w 308933"/>
                <a:gd name="connsiteY0" fmla="*/ 77491 h 353784"/>
                <a:gd name="connsiteX1" fmla="*/ 0 w 308933"/>
                <a:gd name="connsiteY1" fmla="*/ 0 h 353784"/>
                <a:gd name="connsiteX2" fmla="*/ 308933 w 308933"/>
                <a:gd name="connsiteY2" fmla="*/ 0 h 353784"/>
                <a:gd name="connsiteX3" fmla="*/ 301184 w 308933"/>
                <a:gd name="connsiteY3" fmla="*/ 353784 h 353784"/>
                <a:gd name="connsiteX4" fmla="*/ 200445 w 308933"/>
                <a:gd name="connsiteY4" fmla="*/ 353784 h 353784"/>
                <a:gd name="connsiteX5" fmla="*/ 208194 w 308933"/>
                <a:gd name="connsiteY5" fmla="*/ 77491 h 353784"/>
                <a:gd name="connsiteX6" fmla="*/ 8449 w 308933"/>
                <a:gd name="connsiteY6" fmla="*/ 77491 h 353784"/>
                <a:gd name="connsiteX0" fmla="*/ 0 w 300484"/>
                <a:gd name="connsiteY0" fmla="*/ 77491 h 353784"/>
                <a:gd name="connsiteX1" fmla="*/ 1205 w 300484"/>
                <a:gd name="connsiteY1" fmla="*/ 36728 h 353784"/>
                <a:gd name="connsiteX2" fmla="*/ 300484 w 300484"/>
                <a:gd name="connsiteY2" fmla="*/ 0 h 353784"/>
                <a:gd name="connsiteX3" fmla="*/ 292735 w 300484"/>
                <a:gd name="connsiteY3" fmla="*/ 353784 h 353784"/>
                <a:gd name="connsiteX4" fmla="*/ 191996 w 300484"/>
                <a:gd name="connsiteY4" fmla="*/ 353784 h 353784"/>
                <a:gd name="connsiteX5" fmla="*/ 199745 w 300484"/>
                <a:gd name="connsiteY5" fmla="*/ 77491 h 353784"/>
                <a:gd name="connsiteX6" fmla="*/ 0 w 300484"/>
                <a:gd name="connsiteY6" fmla="*/ 77491 h 353784"/>
                <a:gd name="connsiteX0" fmla="*/ 0 w 300484"/>
                <a:gd name="connsiteY0" fmla="*/ 40763 h 317056"/>
                <a:gd name="connsiteX1" fmla="*/ 1205 w 300484"/>
                <a:gd name="connsiteY1" fmla="*/ 0 h 317056"/>
                <a:gd name="connsiteX2" fmla="*/ 300484 w 300484"/>
                <a:gd name="connsiteY2" fmla="*/ 8744 h 317056"/>
                <a:gd name="connsiteX3" fmla="*/ 292735 w 300484"/>
                <a:gd name="connsiteY3" fmla="*/ 317056 h 317056"/>
                <a:gd name="connsiteX4" fmla="*/ 191996 w 300484"/>
                <a:gd name="connsiteY4" fmla="*/ 317056 h 317056"/>
                <a:gd name="connsiteX5" fmla="*/ 199745 w 300484"/>
                <a:gd name="connsiteY5" fmla="*/ 40763 h 317056"/>
                <a:gd name="connsiteX6" fmla="*/ 0 w 300484"/>
                <a:gd name="connsiteY6" fmla="*/ 40763 h 317056"/>
                <a:gd name="connsiteX0" fmla="*/ 0 w 300484"/>
                <a:gd name="connsiteY0" fmla="*/ 32019 h 308312"/>
                <a:gd name="connsiteX1" fmla="*/ 6032 w 300484"/>
                <a:gd name="connsiteY1" fmla="*/ 1 h 308312"/>
                <a:gd name="connsiteX2" fmla="*/ 300484 w 300484"/>
                <a:gd name="connsiteY2" fmla="*/ 0 h 308312"/>
                <a:gd name="connsiteX3" fmla="*/ 292735 w 300484"/>
                <a:gd name="connsiteY3" fmla="*/ 308312 h 308312"/>
                <a:gd name="connsiteX4" fmla="*/ 191996 w 300484"/>
                <a:gd name="connsiteY4" fmla="*/ 308312 h 308312"/>
                <a:gd name="connsiteX5" fmla="*/ 199745 w 300484"/>
                <a:gd name="connsiteY5" fmla="*/ 32019 h 308312"/>
                <a:gd name="connsiteX6" fmla="*/ 0 w 300484"/>
                <a:gd name="connsiteY6" fmla="*/ 32019 h 308312"/>
                <a:gd name="connsiteX0" fmla="*/ 0 w 295657"/>
                <a:gd name="connsiteY0" fmla="*/ 30270 h 308312"/>
                <a:gd name="connsiteX1" fmla="*/ 1205 w 295657"/>
                <a:gd name="connsiteY1" fmla="*/ 1 h 308312"/>
                <a:gd name="connsiteX2" fmla="*/ 295657 w 295657"/>
                <a:gd name="connsiteY2" fmla="*/ 0 h 308312"/>
                <a:gd name="connsiteX3" fmla="*/ 287908 w 295657"/>
                <a:gd name="connsiteY3" fmla="*/ 308312 h 308312"/>
                <a:gd name="connsiteX4" fmla="*/ 187169 w 295657"/>
                <a:gd name="connsiteY4" fmla="*/ 308312 h 308312"/>
                <a:gd name="connsiteX5" fmla="*/ 194918 w 295657"/>
                <a:gd name="connsiteY5" fmla="*/ 32019 h 308312"/>
                <a:gd name="connsiteX6" fmla="*/ 0 w 295657"/>
                <a:gd name="connsiteY6" fmla="*/ 30270 h 30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657" h="308312">
                  <a:moveTo>
                    <a:pt x="0" y="30270"/>
                  </a:moveTo>
                  <a:cubicBezTo>
                    <a:pt x="402" y="16682"/>
                    <a:pt x="803" y="13589"/>
                    <a:pt x="1205" y="1"/>
                  </a:cubicBezTo>
                  <a:lnTo>
                    <a:pt x="295657" y="0"/>
                  </a:lnTo>
                  <a:lnTo>
                    <a:pt x="287908" y="308312"/>
                  </a:lnTo>
                  <a:lnTo>
                    <a:pt x="187169" y="308312"/>
                  </a:lnTo>
                  <a:lnTo>
                    <a:pt x="194918" y="32019"/>
                  </a:lnTo>
                  <a:lnTo>
                    <a:pt x="0" y="30270"/>
                  </a:lnTo>
                  <a:close/>
                </a:path>
              </a:pathLst>
            </a:custGeom>
            <a:grpFill/>
            <a:ln w="19050">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60" name="Rounded Rectangle 8"/>
            <p:cNvSpPr/>
            <p:nvPr/>
          </p:nvSpPr>
          <p:spPr>
            <a:xfrm>
              <a:off x="3647885" y="4433501"/>
              <a:ext cx="786692" cy="1827669"/>
            </a:xfrm>
            <a:prstGeom prst="roundRect">
              <a:avLst>
                <a:gd name="adj" fmla="val 8712"/>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sp>
          <p:nvSpPr>
            <p:cNvPr id="162" name="TextBox 161"/>
            <p:cNvSpPr txBox="1"/>
            <p:nvPr/>
          </p:nvSpPr>
          <p:spPr>
            <a:xfrm>
              <a:off x="3452792" y="5509736"/>
              <a:ext cx="1223744" cy="738664"/>
            </a:xfrm>
            <a:prstGeom prst="rect">
              <a:avLst/>
            </a:prstGeom>
            <a:noFill/>
            <a:ln>
              <a:noFill/>
            </a:ln>
          </p:spPr>
          <p:txBody>
            <a:bodyPr wrap="square" rtlCol="0">
              <a:spAutoFit/>
            </a:bodyPr>
            <a:lstStyle/>
            <a:p>
              <a:pPr algn="ctr"/>
              <a:r>
                <a:rPr lang="en-US" sz="1400" dirty="0">
                  <a:solidFill>
                    <a:schemeClr val="bg1">
                      <a:lumMod val="85000"/>
                    </a:schemeClr>
                  </a:solidFill>
                  <a:latin typeface="Segoe Condensed" pitchFamily="34" charset="0"/>
                </a:rPr>
                <a:t>hot </a:t>
              </a:r>
            </a:p>
            <a:p>
              <a:pPr algn="ctr"/>
              <a:r>
                <a:rPr lang="en-US" sz="1400" dirty="0">
                  <a:solidFill>
                    <a:schemeClr val="bg1">
                      <a:lumMod val="85000"/>
                    </a:schemeClr>
                  </a:solidFill>
                  <a:latin typeface="Segoe Condensed" pitchFamily="34" charset="0"/>
                </a:rPr>
                <a:t>water </a:t>
              </a:r>
              <a:br>
                <a:rPr lang="en-US" sz="1400" dirty="0">
                  <a:solidFill>
                    <a:schemeClr val="bg1">
                      <a:lumMod val="85000"/>
                    </a:schemeClr>
                  </a:solidFill>
                  <a:latin typeface="Segoe Condensed" pitchFamily="34" charset="0"/>
                </a:rPr>
              </a:br>
              <a:r>
                <a:rPr lang="en-US" sz="1400" dirty="0">
                  <a:solidFill>
                    <a:schemeClr val="bg1">
                      <a:lumMod val="85000"/>
                    </a:schemeClr>
                  </a:solidFill>
                  <a:latin typeface="Segoe Condensed" pitchFamily="34" charset="0"/>
                </a:rPr>
                <a:t>heater</a:t>
              </a:r>
            </a:p>
          </p:txBody>
        </p:sp>
        <p:sp>
          <p:nvSpPr>
            <p:cNvPr id="164" name="TextBox 163"/>
            <p:cNvSpPr txBox="1"/>
            <p:nvPr/>
          </p:nvSpPr>
          <p:spPr>
            <a:xfrm>
              <a:off x="7162800" y="5833646"/>
              <a:ext cx="1600200" cy="400110"/>
            </a:xfrm>
            <a:prstGeom prst="rect">
              <a:avLst/>
            </a:prstGeom>
            <a:noFill/>
            <a:ln>
              <a:noFill/>
            </a:ln>
          </p:spPr>
          <p:txBody>
            <a:bodyPr wrap="square" rtlCol="0">
              <a:spAutoFit/>
            </a:bodyPr>
            <a:lstStyle/>
            <a:p>
              <a:pPr algn="ctr"/>
              <a:r>
                <a:rPr lang="en-US" sz="2000" b="1" dirty="0">
                  <a:solidFill>
                    <a:schemeClr val="bg1">
                      <a:lumMod val="85000"/>
                    </a:schemeClr>
                  </a:solidFill>
                  <a:latin typeface="Segoe Condensed" pitchFamily="34" charset="0"/>
                </a:rPr>
                <a:t>bathroom 2</a:t>
              </a:r>
            </a:p>
          </p:txBody>
        </p:sp>
        <p:sp>
          <p:nvSpPr>
            <p:cNvPr id="167" name="TextBox 166"/>
            <p:cNvSpPr txBox="1"/>
            <p:nvPr/>
          </p:nvSpPr>
          <p:spPr>
            <a:xfrm>
              <a:off x="7327602" y="4088227"/>
              <a:ext cx="882501" cy="246221"/>
            </a:xfrm>
            <a:prstGeom prst="rect">
              <a:avLst/>
            </a:prstGeom>
            <a:noFill/>
            <a:ln>
              <a:noFill/>
            </a:ln>
          </p:spPr>
          <p:txBody>
            <a:bodyPr wrap="square" rtlCol="0">
              <a:spAutoFit/>
            </a:bodyPr>
            <a:lstStyle/>
            <a:p>
              <a:pPr algn="ctr"/>
              <a:r>
                <a:rPr lang="en-US" sz="1000" dirty="0">
                  <a:solidFill>
                    <a:schemeClr val="bg1">
                      <a:lumMod val="85000"/>
                    </a:schemeClr>
                  </a:solidFill>
                  <a:latin typeface="Segoe Condensed" pitchFamily="34" charset="0"/>
                </a:rPr>
                <a:t>dishwasher</a:t>
              </a:r>
            </a:p>
          </p:txBody>
        </p:sp>
        <p:grpSp>
          <p:nvGrpSpPr>
            <p:cNvPr id="168" name="Group 167"/>
            <p:cNvGrpSpPr/>
            <p:nvPr/>
          </p:nvGrpSpPr>
          <p:grpSpPr>
            <a:xfrm>
              <a:off x="399154" y="4756554"/>
              <a:ext cx="313101" cy="190095"/>
              <a:chOff x="399154" y="4756554"/>
              <a:chExt cx="313101" cy="190095"/>
            </a:xfrm>
            <a:grpFill/>
          </p:grpSpPr>
          <p:sp>
            <p:nvSpPr>
              <p:cNvPr id="169" name="Rounded Rectangle 130"/>
              <p:cNvSpPr/>
              <p:nvPr/>
            </p:nvSpPr>
            <p:spPr>
              <a:xfrm>
                <a:off x="399154" y="4800248"/>
                <a:ext cx="313101" cy="146401"/>
              </a:xfrm>
              <a:prstGeom prst="roundRect">
                <a:avLst>
                  <a:gd name="adj" fmla="val 5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70" name="Oval 169"/>
              <p:cNvSpPr/>
              <p:nvPr/>
            </p:nvSpPr>
            <p:spPr>
              <a:xfrm>
                <a:off x="450995" y="4756554"/>
                <a:ext cx="212445" cy="78181"/>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nvGrpSpPr>
            <p:cNvPr id="173" name="Group 112"/>
            <p:cNvGrpSpPr/>
            <p:nvPr/>
          </p:nvGrpSpPr>
          <p:grpSpPr>
            <a:xfrm>
              <a:off x="1591728" y="4668248"/>
              <a:ext cx="262231" cy="295010"/>
              <a:chOff x="3429000" y="3714750"/>
              <a:chExt cx="228600" cy="257175"/>
            </a:xfrm>
            <a:grpFill/>
          </p:grpSpPr>
          <p:sp>
            <p:nvSpPr>
              <p:cNvPr id="174" name="Rounded Rectangle 130"/>
              <p:cNvSpPr/>
              <p:nvPr/>
            </p:nvSpPr>
            <p:spPr>
              <a:xfrm>
                <a:off x="3495675" y="3771900"/>
                <a:ext cx="91440" cy="128016"/>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75" name="Rectangle 174"/>
              <p:cNvSpPr>
                <a:spLocks noChangeAspect="1"/>
              </p:cNvSpPr>
              <p:nvPr/>
            </p:nvSpPr>
            <p:spPr>
              <a:xfrm>
                <a:off x="3524250" y="3714750"/>
                <a:ext cx="36576" cy="36576"/>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76" name="Rectangle 175"/>
              <p:cNvSpPr/>
              <p:nvPr/>
            </p:nvSpPr>
            <p:spPr>
              <a:xfrm>
                <a:off x="3429000" y="3857625"/>
                <a:ext cx="228600" cy="1143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cxnSp>
        <p:nvCxnSpPr>
          <p:cNvPr id="177" name="Straight Arrow Connector 6"/>
          <p:cNvCxnSpPr/>
          <p:nvPr/>
        </p:nvCxnSpPr>
        <p:spPr>
          <a:xfrm>
            <a:off x="326066" y="4493979"/>
            <a:ext cx="699282" cy="1822"/>
          </a:xfrm>
          <a:prstGeom prst="straightConnector1">
            <a:avLst/>
          </a:prstGeom>
          <a:ln w="28575">
            <a:solidFill>
              <a:schemeClr val="bg1">
                <a:lumMod val="95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178" name="TextBox 7"/>
          <p:cNvSpPr txBox="1"/>
          <p:nvPr/>
        </p:nvSpPr>
        <p:spPr>
          <a:xfrm>
            <a:off x="0" y="3687677"/>
            <a:ext cx="1219200" cy="738664"/>
          </a:xfrm>
          <a:prstGeom prst="rect">
            <a:avLst/>
          </a:prstGeom>
          <a:noFill/>
        </p:spPr>
        <p:txBody>
          <a:bodyPr wrap="square" lIns="91369" tIns="45685" rIns="91369" bIns="45685" rtlCol="0">
            <a:spAutoFit/>
          </a:bodyPr>
          <a:lstStyle/>
          <a:p>
            <a:pPr algn="ctr"/>
            <a:r>
              <a:rPr lang="en-US" sz="1400" dirty="0">
                <a:solidFill>
                  <a:schemeClr val="bg1">
                    <a:lumMod val="95000"/>
                  </a:schemeClr>
                </a:solidFill>
              </a:rPr>
              <a:t>incoming cold water from supply line</a:t>
            </a:r>
          </a:p>
        </p:txBody>
      </p:sp>
      <p:sp>
        <p:nvSpPr>
          <p:cNvPr id="179" name="TextBox 178"/>
          <p:cNvSpPr txBox="1"/>
          <p:nvPr/>
        </p:nvSpPr>
        <p:spPr>
          <a:xfrm>
            <a:off x="7082056" y="2971800"/>
            <a:ext cx="1223744" cy="400110"/>
          </a:xfrm>
          <a:prstGeom prst="rect">
            <a:avLst/>
          </a:prstGeom>
          <a:noFill/>
          <a:ln>
            <a:noFill/>
          </a:ln>
        </p:spPr>
        <p:txBody>
          <a:bodyPr wrap="square" lIns="91369" tIns="45685" rIns="91369" bIns="45685" rtlCol="0">
            <a:spAutoFit/>
          </a:bodyPr>
          <a:lstStyle/>
          <a:p>
            <a:pPr algn="ctr"/>
            <a:r>
              <a:rPr lang="en-US" sz="2000" b="1" dirty="0">
                <a:solidFill>
                  <a:schemeClr val="bg1">
                    <a:lumMod val="85000"/>
                  </a:schemeClr>
                </a:solidFill>
                <a:latin typeface="Segoe Condensed" pitchFamily="34" charset="0"/>
              </a:rPr>
              <a:t>kitchen</a:t>
            </a:r>
          </a:p>
        </p:txBody>
      </p:sp>
      <p:sp>
        <p:nvSpPr>
          <p:cNvPr id="182" name="Rectangle 181"/>
          <p:cNvSpPr/>
          <p:nvPr/>
        </p:nvSpPr>
        <p:spPr>
          <a:xfrm>
            <a:off x="0" y="0"/>
            <a:ext cx="9220200" cy="69342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a:solidFill>
                <a:prstClr val="white"/>
              </a:solidFill>
            </a:endParaRPr>
          </a:p>
        </p:txBody>
      </p:sp>
      <p:pic>
        <p:nvPicPr>
          <p:cNvPr id="166" name="Picture 2" descr="C:\research\talks\Affiliates2010_ActionAndEffect\SinkTub.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528" t="20816" r="17114" b="7368"/>
          <a:stretch/>
        </p:blipFill>
        <p:spPr bwMode="auto">
          <a:xfrm>
            <a:off x="5833942" y="2680084"/>
            <a:ext cx="1723381" cy="15316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80" name="Picture 3" descr="C:\research\talks\Affiliates2010_ActionAndEffect\2017047610072810695rOvgUU_fs.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191" t="28906" r="28935" b="20857"/>
          <a:stretch/>
        </p:blipFill>
        <p:spPr bwMode="auto">
          <a:xfrm>
            <a:off x="5625716" y="894257"/>
            <a:ext cx="2163168" cy="16674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81" name="Picture 2" descr="C:\research\talks\Affiliates2010_ActionAndEffect\Picture 018.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1971" t="15485" r="12048" b="9344"/>
          <a:stretch/>
        </p:blipFill>
        <p:spPr bwMode="auto">
          <a:xfrm>
            <a:off x="6186468" y="4096107"/>
            <a:ext cx="2046977" cy="20614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152415" y="342915"/>
            <a:ext cx="3509389" cy="5786081"/>
            <a:chOff x="326066" y="500419"/>
            <a:chExt cx="3509389" cy="5786081"/>
          </a:xfrm>
        </p:grpSpPr>
        <p:sp>
          <p:nvSpPr>
            <p:cNvPr id="3" name="Left Brace 2"/>
            <p:cNvSpPr/>
            <p:nvPr/>
          </p:nvSpPr>
          <p:spPr>
            <a:xfrm>
              <a:off x="2995488" y="500419"/>
              <a:ext cx="839967" cy="5786081"/>
            </a:xfrm>
            <a:prstGeom prst="leftBrace">
              <a:avLst/>
            </a:prstGeom>
            <a:ln w="571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p:cNvSpPr txBox="1"/>
            <p:nvPr/>
          </p:nvSpPr>
          <p:spPr>
            <a:xfrm>
              <a:off x="326066" y="2717456"/>
              <a:ext cx="2493334" cy="1446550"/>
            </a:xfrm>
            <a:prstGeom prst="rect">
              <a:avLst/>
            </a:prstGeom>
            <a:noFill/>
          </p:spPr>
          <p:txBody>
            <a:bodyPr wrap="square" rtlCol="0">
              <a:spAutoFit/>
            </a:bodyPr>
            <a:lstStyle/>
            <a:p>
              <a:pPr algn="ctr"/>
              <a:r>
                <a:rPr lang="en-US" sz="4400" b="1" dirty="0">
                  <a:solidFill>
                    <a:srgbClr val="00B0F0"/>
                  </a:solidFill>
                  <a:latin typeface="Segoe Condensed" pitchFamily="34" charset="0"/>
                </a:rPr>
                <a:t>compound events</a:t>
              </a:r>
            </a:p>
          </p:txBody>
        </p:sp>
      </p:grpSp>
    </p:spTree>
    <p:extLst>
      <p:ext uri="{BB962C8B-B14F-4D97-AF65-F5344CB8AC3E}">
        <p14:creationId xmlns:p14="http://schemas.microsoft.com/office/powerpoint/2010/main" val="4214235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0"/>
                                        </p:tgtEl>
                                        <p:attrNameLst>
                                          <p:attrName>style.visibility</p:attrName>
                                        </p:attrNameLst>
                                      </p:cBhvr>
                                      <p:to>
                                        <p:strVal val="visible"/>
                                      </p:to>
                                    </p:set>
                                    <p:anim calcmode="lin" valueType="num">
                                      <p:cBhvr>
                                        <p:cTn id="7" dur="750" fill="hold"/>
                                        <p:tgtEl>
                                          <p:spTgt spid="180"/>
                                        </p:tgtEl>
                                        <p:attrNameLst>
                                          <p:attrName>ppt_w</p:attrName>
                                        </p:attrNameLst>
                                      </p:cBhvr>
                                      <p:tavLst>
                                        <p:tav tm="0">
                                          <p:val>
                                            <p:fltVal val="0"/>
                                          </p:val>
                                        </p:tav>
                                        <p:tav tm="100000">
                                          <p:val>
                                            <p:strVal val="#ppt_w"/>
                                          </p:val>
                                        </p:tav>
                                      </p:tavLst>
                                    </p:anim>
                                    <p:anim calcmode="lin" valueType="num">
                                      <p:cBhvr>
                                        <p:cTn id="8" dur="750" fill="hold"/>
                                        <p:tgtEl>
                                          <p:spTgt spid="180"/>
                                        </p:tgtEl>
                                        <p:attrNameLst>
                                          <p:attrName>ppt_h</p:attrName>
                                        </p:attrNameLst>
                                      </p:cBhvr>
                                      <p:tavLst>
                                        <p:tav tm="0">
                                          <p:val>
                                            <p:fltVal val="0"/>
                                          </p:val>
                                        </p:tav>
                                        <p:tav tm="100000">
                                          <p:val>
                                            <p:strVal val="#ppt_h"/>
                                          </p:val>
                                        </p:tav>
                                      </p:tavLst>
                                    </p:anim>
                                    <p:animEffect transition="in" filter="fade">
                                      <p:cBhvr>
                                        <p:cTn id="9" dur="750"/>
                                        <p:tgtEl>
                                          <p:spTgt spid="180"/>
                                        </p:tgtEl>
                                      </p:cBhvr>
                                    </p:animEffect>
                                  </p:childTnLst>
                                </p:cTn>
                              </p:par>
                              <p:par>
                                <p:cTn id="10" presetID="42" presetClass="path" presetSubtype="0" accel="50000" decel="50000" fill="hold" nodeType="withEffect">
                                  <p:stCondLst>
                                    <p:cond delay="0"/>
                                  </p:stCondLst>
                                  <p:childTnLst>
                                    <p:animMotion origin="layout" path="M 3.05556E-6 -1.85185E-6 L -0.19184 -0.08518 " pathEditMode="relative" rAng="0" ptsTypes="AA">
                                      <p:cBhvr>
                                        <p:cTn id="11" dur="750" fill="hold"/>
                                        <p:tgtEl>
                                          <p:spTgt spid="180"/>
                                        </p:tgtEl>
                                        <p:attrNameLst>
                                          <p:attrName>ppt_x</p:attrName>
                                          <p:attrName>ppt_y</p:attrName>
                                        </p:attrNameLst>
                                      </p:cBhvr>
                                      <p:rCtr x="-9601" y="-4259"/>
                                    </p:animMotion>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66"/>
                                        </p:tgtEl>
                                        <p:attrNameLst>
                                          <p:attrName>style.visibility</p:attrName>
                                        </p:attrNameLst>
                                      </p:cBhvr>
                                      <p:to>
                                        <p:strVal val="visible"/>
                                      </p:to>
                                    </p:set>
                                    <p:anim calcmode="lin" valueType="num">
                                      <p:cBhvr>
                                        <p:cTn id="16" dur="750" fill="hold"/>
                                        <p:tgtEl>
                                          <p:spTgt spid="166"/>
                                        </p:tgtEl>
                                        <p:attrNameLst>
                                          <p:attrName>ppt_w</p:attrName>
                                        </p:attrNameLst>
                                      </p:cBhvr>
                                      <p:tavLst>
                                        <p:tav tm="0">
                                          <p:val>
                                            <p:fltVal val="0"/>
                                          </p:val>
                                        </p:tav>
                                        <p:tav tm="100000">
                                          <p:val>
                                            <p:strVal val="#ppt_w"/>
                                          </p:val>
                                        </p:tav>
                                      </p:tavLst>
                                    </p:anim>
                                    <p:anim calcmode="lin" valueType="num">
                                      <p:cBhvr>
                                        <p:cTn id="17" dur="750" fill="hold"/>
                                        <p:tgtEl>
                                          <p:spTgt spid="166"/>
                                        </p:tgtEl>
                                        <p:attrNameLst>
                                          <p:attrName>ppt_h</p:attrName>
                                        </p:attrNameLst>
                                      </p:cBhvr>
                                      <p:tavLst>
                                        <p:tav tm="0">
                                          <p:val>
                                            <p:fltVal val="0"/>
                                          </p:val>
                                        </p:tav>
                                        <p:tav tm="100000">
                                          <p:val>
                                            <p:strVal val="#ppt_h"/>
                                          </p:val>
                                        </p:tav>
                                      </p:tavLst>
                                    </p:anim>
                                    <p:animEffect transition="in" filter="fade">
                                      <p:cBhvr>
                                        <p:cTn id="18" dur="750"/>
                                        <p:tgtEl>
                                          <p:spTgt spid="166"/>
                                        </p:tgtEl>
                                      </p:cBhvr>
                                    </p:animEffect>
                                  </p:childTnLst>
                                </p:cTn>
                              </p:par>
                              <p:par>
                                <p:cTn id="19" presetID="42" presetClass="path" presetSubtype="0" accel="50000" decel="50000" fill="hold" nodeType="withEffect">
                                  <p:stCondLst>
                                    <p:cond delay="0"/>
                                  </p:stCondLst>
                                  <p:childTnLst>
                                    <p:animMotion origin="layout" path="M -1.66667E-6 -4.81481E-6 L -0.19062 -0.05787 " pathEditMode="relative" rAng="0" ptsTypes="AA">
                                      <p:cBhvr>
                                        <p:cTn id="20" dur="750" fill="hold"/>
                                        <p:tgtEl>
                                          <p:spTgt spid="166"/>
                                        </p:tgtEl>
                                        <p:attrNameLst>
                                          <p:attrName>ppt_x</p:attrName>
                                          <p:attrName>ppt_y</p:attrName>
                                        </p:attrNameLst>
                                      </p:cBhvr>
                                      <p:rCtr x="-9531" y="-2894"/>
                                    </p:animMotion>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81"/>
                                        </p:tgtEl>
                                        <p:attrNameLst>
                                          <p:attrName>style.visibility</p:attrName>
                                        </p:attrNameLst>
                                      </p:cBhvr>
                                      <p:to>
                                        <p:strVal val="visible"/>
                                      </p:to>
                                    </p:set>
                                    <p:anim calcmode="lin" valueType="num">
                                      <p:cBhvr>
                                        <p:cTn id="25" dur="750" fill="hold"/>
                                        <p:tgtEl>
                                          <p:spTgt spid="181"/>
                                        </p:tgtEl>
                                        <p:attrNameLst>
                                          <p:attrName>ppt_w</p:attrName>
                                        </p:attrNameLst>
                                      </p:cBhvr>
                                      <p:tavLst>
                                        <p:tav tm="0">
                                          <p:val>
                                            <p:fltVal val="0"/>
                                          </p:val>
                                        </p:tav>
                                        <p:tav tm="100000">
                                          <p:val>
                                            <p:strVal val="#ppt_w"/>
                                          </p:val>
                                        </p:tav>
                                      </p:tavLst>
                                    </p:anim>
                                    <p:anim calcmode="lin" valueType="num">
                                      <p:cBhvr>
                                        <p:cTn id="26" dur="750" fill="hold"/>
                                        <p:tgtEl>
                                          <p:spTgt spid="181"/>
                                        </p:tgtEl>
                                        <p:attrNameLst>
                                          <p:attrName>ppt_h</p:attrName>
                                        </p:attrNameLst>
                                      </p:cBhvr>
                                      <p:tavLst>
                                        <p:tav tm="0">
                                          <p:val>
                                            <p:fltVal val="0"/>
                                          </p:val>
                                        </p:tav>
                                        <p:tav tm="100000">
                                          <p:val>
                                            <p:strVal val="#ppt_h"/>
                                          </p:val>
                                        </p:tav>
                                      </p:tavLst>
                                    </p:anim>
                                    <p:animEffect transition="in" filter="fade">
                                      <p:cBhvr>
                                        <p:cTn id="27" dur="750"/>
                                        <p:tgtEl>
                                          <p:spTgt spid="181"/>
                                        </p:tgtEl>
                                      </p:cBhvr>
                                    </p:animEffect>
                                  </p:childTnLst>
                                </p:cTn>
                              </p:par>
                              <p:par>
                                <p:cTn id="28" presetID="42" presetClass="path" presetSubtype="0" accel="50000" decel="50000" fill="hold" nodeType="withEffect">
                                  <p:stCondLst>
                                    <p:cond delay="0"/>
                                  </p:stCondLst>
                                  <p:childTnLst>
                                    <p:animMotion origin="layout" path="M 1.94444E-6 -3.7037E-6 L -0.20504 -0.00301 " pathEditMode="relative" rAng="0" ptsTypes="AA">
                                      <p:cBhvr>
                                        <p:cTn id="29" dur="750" fill="hold"/>
                                        <p:tgtEl>
                                          <p:spTgt spid="181"/>
                                        </p:tgtEl>
                                        <p:attrNameLst>
                                          <p:attrName>ppt_x</p:attrName>
                                          <p:attrName>ppt_y</p:attrName>
                                        </p:attrNameLst>
                                      </p:cBhvr>
                                      <p:rCtr x="-10260" y="-162"/>
                                    </p:animMotion>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82"/>
                                        </p:tgtEl>
                                        <p:attrNameLst>
                                          <p:attrName>style.visibility</p:attrName>
                                        </p:attrNameLst>
                                      </p:cBhvr>
                                      <p:to>
                                        <p:strVal val="visible"/>
                                      </p:to>
                                    </p:set>
                                    <p:animEffect transition="in" filter="fade">
                                      <p:cBhvr>
                                        <p:cTn id="34" dur="250"/>
                                        <p:tgtEl>
                                          <p:spTgt spid="182"/>
                                        </p:tgtEl>
                                      </p:cBhvr>
                                    </p:animEffect>
                                  </p:childTnLst>
                                </p:cTn>
                              </p:par>
                            </p:childTnLst>
                          </p:cTn>
                        </p:par>
                        <p:par>
                          <p:cTn id="35" fill="hold">
                            <p:stCondLst>
                              <p:cond delay="250"/>
                            </p:stCondLst>
                            <p:childTnLst>
                              <p:par>
                                <p:cTn id="36" presetID="22" presetClass="entr" presetSubtype="2"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right)">
                                      <p:cBhvr>
                                        <p:cTn id="3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1" y="3009901"/>
            <a:ext cx="8839200" cy="838200"/>
          </a:xfrm>
        </p:spPr>
        <p:txBody>
          <a:bodyPr/>
          <a:lstStyle/>
          <a:p>
            <a:pPr algn="ctr"/>
            <a:r>
              <a:rPr lang="en-US" dirty="0" smtClean="0"/>
              <a:t>how can we study naturalistic uses of </a:t>
            </a:r>
            <a:r>
              <a:rPr lang="en-US" dirty="0" smtClean="0">
                <a:solidFill>
                  <a:srgbClr val="00B0F0"/>
                </a:solidFill>
              </a:rPr>
              <a:t>water?</a:t>
            </a:r>
            <a:endParaRPr lang="en-US" dirty="0">
              <a:solidFill>
                <a:srgbClr val="00B0F0"/>
              </a:solidFill>
            </a:endParaRPr>
          </a:p>
        </p:txBody>
      </p:sp>
    </p:spTree>
    <p:extLst>
      <p:ext uri="{BB962C8B-B14F-4D97-AF65-F5344CB8AC3E}">
        <p14:creationId xmlns:p14="http://schemas.microsoft.com/office/powerpoint/2010/main" val="286052509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1450" y="3136613"/>
            <a:ext cx="8801100"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sysClr val="window" lastClr="FFFFFF"/>
                </a:solidFill>
                <a:effectLst/>
                <a:uLnTx/>
                <a:uFillTx/>
              </a:rPr>
              <a:t>Movie Removed for Public Posting of Slides</a:t>
            </a:r>
            <a:endParaRPr kumimoji="0" lang="en-US" sz="3200" b="0" i="0" u="none" strike="noStrike" kern="0" cap="none" spc="0" normalizeH="0" baseline="0" noProof="0" dirty="0">
              <a:ln>
                <a:noFill/>
              </a:ln>
              <a:solidFill>
                <a:sysClr val="window" lastClr="FFFFFF"/>
              </a:solidFill>
              <a:effectLst/>
              <a:uLnTx/>
              <a:uFillTx/>
            </a:endParaRPr>
          </a:p>
        </p:txBody>
      </p:sp>
    </p:spTree>
    <p:extLst>
      <p:ext uri="{BB962C8B-B14F-4D97-AF65-F5344CB8AC3E}">
        <p14:creationId xmlns:p14="http://schemas.microsoft.com/office/powerpoint/2010/main" val="71185075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1" y="3009901"/>
            <a:ext cx="8839200" cy="838200"/>
          </a:xfrm>
        </p:spPr>
        <p:txBody>
          <a:bodyPr/>
          <a:lstStyle/>
          <a:p>
            <a:pPr algn="ctr"/>
            <a:r>
              <a:rPr lang="en-US" dirty="0" smtClean="0"/>
              <a:t>how can we collect </a:t>
            </a:r>
            <a:br>
              <a:rPr lang="en-US" dirty="0" smtClean="0"/>
            </a:br>
            <a:r>
              <a:rPr lang="en-US" dirty="0" smtClean="0"/>
              <a:t>“ground truth labels”?</a:t>
            </a:r>
            <a:endParaRPr lang="en-US" dirty="0">
              <a:solidFill>
                <a:srgbClr val="00B0F0"/>
              </a:solidFill>
            </a:endParaRPr>
          </a:p>
        </p:txBody>
      </p:sp>
    </p:spTree>
    <p:extLst>
      <p:ext uri="{BB962C8B-B14F-4D97-AF65-F5344CB8AC3E}">
        <p14:creationId xmlns:p14="http://schemas.microsoft.com/office/powerpoint/2010/main" val="125829345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tatic.howstuffworks.com/gif/bungled-personal-flight-attemp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115857"/>
            <a:ext cx="9118600" cy="7089714"/>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a:off x="-976936" y="554422"/>
            <a:ext cx="6539551"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dirty="0"/>
          </a:p>
        </p:txBody>
      </p:sp>
      <p:sp>
        <p:nvSpPr>
          <p:cNvPr id="5" name="Title 8"/>
          <p:cNvSpPr txBox="1">
            <a:spLocks/>
          </p:cNvSpPr>
          <p:nvPr/>
        </p:nvSpPr>
        <p:spPr>
          <a:xfrm>
            <a:off x="228600" y="464494"/>
            <a:ext cx="6324600" cy="868362"/>
          </a:xfrm>
          <a:prstGeom prst="rect">
            <a:avLst/>
          </a:prstGeom>
        </p:spPr>
        <p:txBody>
          <a:bodyPr vert="horz" lIns="91369" tIns="45685" rIns="91369" bIns="45685" rtlCol="0" anchor="ctr">
            <a:noAutofit/>
          </a:bodyPr>
          <a:lstStyle/>
          <a:p>
            <a:pPr>
              <a:spcBef>
                <a:spcPct val="0"/>
              </a:spcBef>
              <a:defRPr/>
            </a:pPr>
            <a:r>
              <a:rPr lang="en-US" sz="4400" b="1" dirty="0">
                <a:solidFill>
                  <a:schemeClr val="bg1">
                    <a:lumMod val="75000"/>
                  </a:schemeClr>
                </a:solidFill>
                <a:latin typeface="Segoe WP Semibold" pitchFamily="34" charset="0"/>
                <a:ea typeface="Segoe UI" pitchFamily="34" charset="0"/>
                <a:cs typeface="Segoe UI" pitchFamily="34" charset="0"/>
              </a:rPr>
              <a:t>our failed attempts</a:t>
            </a:r>
            <a:endParaRPr lang="en-US" sz="6000" dirty="0">
              <a:solidFill>
                <a:schemeClr val="bg1">
                  <a:lumMod val="75000"/>
                </a:schemeClr>
              </a:solidFill>
              <a:latin typeface="Segoe WP Semibold" pitchFamily="34" charset="0"/>
              <a:ea typeface="Segoe UI" pitchFamily="34" charset="0"/>
              <a:cs typeface="Segoe UI" pitchFamily="34" charset="0"/>
            </a:endParaRPr>
          </a:p>
        </p:txBody>
      </p:sp>
    </p:spTree>
    <p:extLst>
      <p:ext uri="{BB962C8B-B14F-4D97-AF65-F5344CB8AC3E}">
        <p14:creationId xmlns:p14="http://schemas.microsoft.com/office/powerpoint/2010/main" val="12624164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research\papers\UbiComp2009-ThesisProposalForDoctoralConsortium\X10WaterLabeli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2862" y="0"/>
            <a:ext cx="6418277" cy="8198346"/>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a:off x="457215" y="554422"/>
            <a:ext cx="4634551"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dirty="0"/>
          </a:p>
        </p:txBody>
      </p:sp>
      <p:sp>
        <p:nvSpPr>
          <p:cNvPr id="5" name="Title 8"/>
          <p:cNvSpPr txBox="1">
            <a:spLocks/>
          </p:cNvSpPr>
          <p:nvPr/>
        </p:nvSpPr>
        <p:spPr>
          <a:xfrm>
            <a:off x="1662751" y="464494"/>
            <a:ext cx="6324600" cy="868362"/>
          </a:xfrm>
          <a:prstGeom prst="rect">
            <a:avLst/>
          </a:prstGeom>
        </p:spPr>
        <p:txBody>
          <a:bodyPr vert="horz" lIns="91369" tIns="45685" rIns="91369" bIns="45685" rtlCol="0" anchor="ctr">
            <a:noAutofit/>
          </a:bodyPr>
          <a:lstStyle/>
          <a:p>
            <a:pPr>
              <a:spcBef>
                <a:spcPct val="0"/>
              </a:spcBef>
              <a:defRPr/>
            </a:pPr>
            <a:r>
              <a:rPr lang="en-US" sz="4400" b="1" dirty="0">
                <a:solidFill>
                  <a:schemeClr val="bg1">
                    <a:lumMod val="75000"/>
                  </a:schemeClr>
                </a:solidFill>
                <a:latin typeface="Segoe WP Semibold" pitchFamily="34" charset="0"/>
                <a:ea typeface="Segoe UI" pitchFamily="34" charset="0"/>
                <a:cs typeface="Segoe UI" pitchFamily="34" charset="0"/>
              </a:rPr>
              <a:t>X10 buttons</a:t>
            </a:r>
            <a:endParaRPr lang="en-US" sz="6000" dirty="0">
              <a:solidFill>
                <a:schemeClr val="bg1">
                  <a:lumMod val="75000"/>
                </a:schemeClr>
              </a:solidFill>
              <a:latin typeface="Segoe WP Semibold" pitchFamily="34" charset="0"/>
              <a:ea typeface="Segoe UI" pitchFamily="34" charset="0"/>
              <a:cs typeface="Segoe UI" pitchFamily="34" charset="0"/>
            </a:endParaRPr>
          </a:p>
        </p:txBody>
      </p:sp>
    </p:spTree>
    <p:extLst>
      <p:ext uri="{BB962C8B-B14F-4D97-AF65-F5344CB8AC3E}">
        <p14:creationId xmlns:p14="http://schemas.microsoft.com/office/powerpoint/2010/main" val="112543103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4"/>
          <p:cNvSpPr/>
          <p:nvPr/>
        </p:nvSpPr>
        <p:spPr>
          <a:xfrm>
            <a:off x="2133601" y="4572000"/>
            <a:ext cx="3276600" cy="914400"/>
          </a:xfrm>
          <a:prstGeom prst="wedgeRoundRectCallout">
            <a:avLst>
              <a:gd name="adj1" fmla="val -57107"/>
              <a:gd name="adj2" fmla="val 112500"/>
              <a:gd name="adj3" fmla="val 16667"/>
            </a:avLst>
          </a:prstGeom>
          <a:solidFill>
            <a:schemeClr val="tx1">
              <a:alpha val="61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spcCol="0" rtlCol="0" anchor="ctr"/>
          <a:lstStyle/>
          <a:p>
            <a:pPr algn="ctr"/>
            <a:r>
              <a:rPr lang="en-US" sz="2200" dirty="0">
                <a:solidFill>
                  <a:schemeClr val="bg1">
                    <a:lumMod val="75000"/>
                  </a:schemeClr>
                </a:solidFill>
                <a:latin typeface="Segoe Condensed" pitchFamily="34" charset="0"/>
              </a:rPr>
              <a:t>tracks the number of times </a:t>
            </a:r>
            <a:r>
              <a:rPr lang="en-US" sz="2200" dirty="0">
                <a:solidFill>
                  <a:srgbClr val="FF0000"/>
                </a:solidFill>
                <a:latin typeface="Segoe Condensed" pitchFamily="34" charset="0"/>
              </a:rPr>
              <a:t>hot</a:t>
            </a:r>
            <a:r>
              <a:rPr lang="en-US" sz="2200" dirty="0">
                <a:solidFill>
                  <a:schemeClr val="bg1">
                    <a:lumMod val="75000"/>
                  </a:schemeClr>
                </a:solidFill>
                <a:latin typeface="Segoe Condensed" pitchFamily="34" charset="0"/>
              </a:rPr>
              <a:t> and </a:t>
            </a:r>
            <a:r>
              <a:rPr lang="en-US" sz="2200" dirty="0">
                <a:solidFill>
                  <a:schemeClr val="tx2">
                    <a:lumMod val="60000"/>
                    <a:lumOff val="40000"/>
                  </a:schemeClr>
                </a:solidFill>
                <a:latin typeface="Segoe Condensed" pitchFamily="34" charset="0"/>
              </a:rPr>
              <a:t>cold </a:t>
            </a:r>
            <a:r>
              <a:rPr lang="en-US" sz="2200" dirty="0">
                <a:solidFill>
                  <a:schemeClr val="bg1">
                    <a:lumMod val="75000"/>
                  </a:schemeClr>
                </a:solidFill>
                <a:latin typeface="Segoe Condensed" pitchFamily="34" charset="0"/>
              </a:rPr>
              <a:t>are turned on/off</a:t>
            </a:r>
          </a:p>
        </p:txBody>
      </p:sp>
      <p:grpSp>
        <p:nvGrpSpPr>
          <p:cNvPr id="8" name="Group 7"/>
          <p:cNvGrpSpPr/>
          <p:nvPr/>
        </p:nvGrpSpPr>
        <p:grpSpPr>
          <a:xfrm>
            <a:off x="228600" y="529022"/>
            <a:ext cx="6553200" cy="3407978"/>
            <a:chOff x="228600" y="529022"/>
            <a:chExt cx="6553200" cy="3407978"/>
          </a:xfrm>
        </p:grpSpPr>
        <p:sp>
          <p:nvSpPr>
            <p:cNvPr id="6" name="Right Arrow 5"/>
            <p:cNvSpPr/>
            <p:nvPr/>
          </p:nvSpPr>
          <p:spPr>
            <a:xfrm>
              <a:off x="228600" y="529022"/>
              <a:ext cx="6324600" cy="3407978"/>
            </a:xfrm>
            <a:prstGeom prst="rightArrow">
              <a:avLst>
                <a:gd name="adj1" fmla="val 100000"/>
                <a:gd name="adj2" fmla="val 8825"/>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8"/>
            <p:cNvSpPr txBox="1">
              <a:spLocks/>
            </p:cNvSpPr>
            <p:nvPr/>
          </p:nvSpPr>
          <p:spPr>
            <a:xfrm>
              <a:off x="457200" y="616894"/>
              <a:ext cx="6324600" cy="3193106"/>
            </a:xfrm>
            <a:prstGeom prst="rect">
              <a:avLst/>
            </a:prstGeom>
          </p:spPr>
          <p:txBody>
            <a:bodyPr vert="horz" lIns="91440" tIns="45720" rIns="91440" bIns="45720" rtlCol="0" anchor="ctr">
              <a:noAutofit/>
            </a:bodyPr>
            <a:lstStyle/>
            <a:p>
              <a:pPr>
                <a:spcBef>
                  <a:spcPct val="0"/>
                </a:spcBef>
                <a:defRPr/>
              </a:pPr>
              <a:r>
                <a:rPr lang="en-US" sz="4400" b="1" dirty="0">
                  <a:solidFill>
                    <a:schemeClr val="bg1">
                      <a:lumMod val="75000"/>
                    </a:schemeClr>
                  </a:solidFill>
                  <a:latin typeface="Segoe WP Semibold" pitchFamily="34" charset="0"/>
                  <a:ea typeface="Segoe UI" pitchFamily="34" charset="0"/>
                  <a:cs typeface="Segoe UI" pitchFamily="34" charset="0"/>
                </a:rPr>
                <a:t>how many times will the </a:t>
              </a:r>
              <a:r>
                <a:rPr lang="en-US" sz="4400" b="1" dirty="0">
                  <a:solidFill>
                    <a:srgbClr val="FF0000"/>
                  </a:solidFill>
                  <a:latin typeface="Segoe WP Semibold" pitchFamily="34" charset="0"/>
                  <a:ea typeface="Segoe UI" pitchFamily="34" charset="0"/>
                  <a:cs typeface="Segoe UI" pitchFamily="34" charset="0"/>
                </a:rPr>
                <a:t>hot</a:t>
              </a:r>
              <a:r>
                <a:rPr lang="en-US" sz="4400" b="1" dirty="0">
                  <a:solidFill>
                    <a:schemeClr val="bg1">
                      <a:lumMod val="75000"/>
                    </a:schemeClr>
                  </a:solidFill>
                  <a:latin typeface="Segoe WP Semibold" pitchFamily="34" charset="0"/>
                  <a:ea typeface="Segoe UI" pitchFamily="34" charset="0"/>
                  <a:cs typeface="Segoe UI" pitchFamily="34" charset="0"/>
                </a:rPr>
                <a:t> and </a:t>
              </a:r>
              <a:r>
                <a:rPr lang="en-US" sz="4400" b="1" dirty="0">
                  <a:solidFill>
                    <a:schemeClr val="tx2">
                      <a:lumMod val="60000"/>
                      <a:lumOff val="40000"/>
                    </a:schemeClr>
                  </a:solidFill>
                  <a:latin typeface="Segoe WP Semibold" pitchFamily="34" charset="0"/>
                  <a:ea typeface="Segoe UI" pitchFamily="34" charset="0"/>
                  <a:cs typeface="Segoe UI" pitchFamily="34" charset="0"/>
                </a:rPr>
                <a:t>cold</a:t>
              </a:r>
              <a:r>
                <a:rPr lang="en-US" sz="4400" b="1" dirty="0">
                  <a:solidFill>
                    <a:schemeClr val="bg1">
                      <a:lumMod val="75000"/>
                    </a:schemeClr>
                  </a:solidFill>
                  <a:latin typeface="Segoe WP Semibold" pitchFamily="34" charset="0"/>
                  <a:ea typeface="Segoe UI" pitchFamily="34" charset="0"/>
                  <a:cs typeface="Segoe UI" pitchFamily="34" charset="0"/>
                </a:rPr>
                <a:t> water valves be opened and closed while washing these dishes?</a:t>
              </a:r>
              <a:endParaRPr lang="en-US" sz="6000" dirty="0">
                <a:solidFill>
                  <a:schemeClr val="bg1">
                    <a:lumMod val="75000"/>
                  </a:schemeClr>
                </a:solidFill>
                <a:latin typeface="Segoe WP Semibold" pitchFamily="34" charset="0"/>
                <a:ea typeface="Segoe UI" pitchFamily="34" charset="0"/>
                <a:cs typeface="Segoe UI" pitchFamily="34" charset="0"/>
              </a:endParaRPr>
            </a:p>
          </p:txBody>
        </p:sp>
      </p:grpSp>
      <p:sp>
        <p:nvSpPr>
          <p:cNvPr id="9" name="Rectangle 8"/>
          <p:cNvSpPr/>
          <p:nvPr/>
        </p:nvSpPr>
        <p:spPr>
          <a:xfrm>
            <a:off x="152400" y="5638800"/>
            <a:ext cx="8705850" cy="1143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spcCol="0" rtlCol="0" anchor="ctr"/>
          <a:lstStyle/>
          <a:p>
            <a:pPr algn="ctr"/>
            <a:endParaRPr lang="en-US"/>
          </a:p>
        </p:txBody>
      </p:sp>
      <p:sp>
        <p:nvSpPr>
          <p:cNvPr id="10" name="TextBox 9"/>
          <p:cNvSpPr txBox="1"/>
          <p:nvPr/>
        </p:nvSpPr>
        <p:spPr>
          <a:xfrm>
            <a:off x="342900" y="3987225"/>
            <a:ext cx="8801100"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sysClr val="window" lastClr="FFFFFF"/>
                </a:solidFill>
                <a:effectLst/>
                <a:uLnTx/>
                <a:uFillTx/>
              </a:rPr>
              <a:t>Movie Removed for Public Posting of Slides</a:t>
            </a:r>
            <a:endParaRPr kumimoji="0" lang="en-US" sz="3200" b="0" i="0" u="none" strike="noStrike" kern="0" cap="none" spc="0" normalizeH="0" baseline="0" noProof="0" dirty="0">
              <a:ln>
                <a:noFill/>
              </a:ln>
              <a:solidFill>
                <a:sysClr val="window" lastClr="FFFFFF"/>
              </a:solidFill>
              <a:effectLst/>
              <a:uLnTx/>
              <a:uFillTx/>
            </a:endParaRPr>
          </a:p>
        </p:txBody>
      </p:sp>
    </p:spTree>
    <p:extLst>
      <p:ext uri="{BB962C8B-B14F-4D97-AF65-F5344CB8AC3E}">
        <p14:creationId xmlns:p14="http://schemas.microsoft.com/office/powerpoint/2010/main" val="84504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9"/>
                                        </p:tgtEl>
                                        <p:attrNameLst>
                                          <p:attrName>ppt_x</p:attrName>
                                        </p:attrNameLst>
                                      </p:cBhvr>
                                      <p:tavLst>
                                        <p:tav tm="0">
                                          <p:val>
                                            <p:strVal val="ppt_x"/>
                                          </p:val>
                                        </p:tav>
                                        <p:tav tm="100000">
                                          <p:val>
                                            <p:strVal val="ppt_x"/>
                                          </p:val>
                                        </p:tav>
                                      </p:tavLst>
                                    </p:anim>
                                    <p:anim calcmode="lin" valueType="num">
                                      <p:cBhvr additive="base">
                                        <p:cTn id="13" dur="500"/>
                                        <p:tgtEl>
                                          <p:spTgt spid="9"/>
                                        </p:tgtEl>
                                        <p:attrNameLst>
                                          <p:attrName>ppt_y</p:attrName>
                                        </p:attrNameLst>
                                      </p:cBhvr>
                                      <p:tavLst>
                                        <p:tav tm="0">
                                          <p:val>
                                            <p:strVal val="ppt_y"/>
                                          </p:val>
                                        </p:tav>
                                        <p:tav tm="100000">
                                          <p:val>
                                            <p:strVal val="1+ppt_h/2"/>
                                          </p:val>
                                        </p:tav>
                                      </p:tavLst>
                                    </p:anim>
                                    <p:set>
                                      <p:cBhvr>
                                        <p:cTn id="14" dur="1" fill="hold">
                                          <p:stCondLst>
                                            <p:cond delay="499"/>
                                          </p:stCondLst>
                                        </p:cTn>
                                        <p:tgtEl>
                                          <p:spTgt spid="9"/>
                                        </p:tgtEl>
                                        <p:attrNameLst>
                                          <p:attrName>style.visibility</p:attrName>
                                        </p:attrNameLst>
                                      </p:cBhvr>
                                      <p:to>
                                        <p:strVal val="hidden"/>
                                      </p:to>
                                    </p:se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1450" y="3136613"/>
            <a:ext cx="8801100"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sysClr val="window" lastClr="FFFFFF"/>
                </a:solidFill>
                <a:effectLst/>
                <a:uLnTx/>
                <a:uFillTx/>
              </a:rPr>
              <a:t>Movie Removed for Public Posting of Slides</a:t>
            </a:r>
            <a:endParaRPr kumimoji="0" lang="en-US" sz="3200" b="0" i="0" u="none" strike="noStrike" kern="0" cap="none" spc="0" normalizeH="0" baseline="0" noProof="0" dirty="0">
              <a:ln>
                <a:noFill/>
              </a:ln>
              <a:solidFill>
                <a:sysClr val="window" lastClr="FFFFFF"/>
              </a:solidFill>
              <a:effectLst/>
              <a:uLnTx/>
              <a:uFillTx/>
            </a:endParaRPr>
          </a:p>
        </p:txBody>
      </p:sp>
    </p:spTree>
    <p:extLst>
      <p:ext uri="{BB962C8B-B14F-4D97-AF65-F5344CB8AC3E}">
        <p14:creationId xmlns:p14="http://schemas.microsoft.com/office/powerpoint/2010/main" val="144631210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research\projects\HomeSensing\Water\Pictures\2009_09_22 - Tim and Jon at Shwetaks Setting up Shake Sensors\IMG_103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0389" y="-605587"/>
            <a:ext cx="11704795" cy="8778877"/>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a:off x="-976941" y="554422"/>
            <a:ext cx="7530141"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dirty="0"/>
          </a:p>
        </p:txBody>
      </p:sp>
      <p:sp>
        <p:nvSpPr>
          <p:cNvPr id="5" name="Title 8"/>
          <p:cNvSpPr txBox="1">
            <a:spLocks/>
          </p:cNvSpPr>
          <p:nvPr/>
        </p:nvSpPr>
        <p:spPr>
          <a:xfrm>
            <a:off x="228600" y="464494"/>
            <a:ext cx="6324600" cy="868362"/>
          </a:xfrm>
          <a:prstGeom prst="rect">
            <a:avLst/>
          </a:prstGeom>
        </p:spPr>
        <p:txBody>
          <a:bodyPr vert="horz" lIns="91369" tIns="45685" rIns="91369" bIns="45685" rtlCol="0" anchor="ctr">
            <a:noAutofit/>
          </a:bodyPr>
          <a:lstStyle/>
          <a:p>
            <a:pPr>
              <a:spcBef>
                <a:spcPct val="0"/>
              </a:spcBef>
              <a:defRPr/>
            </a:pPr>
            <a:r>
              <a:rPr lang="en-US" sz="4400" b="1" dirty="0" err="1">
                <a:solidFill>
                  <a:schemeClr val="bg1">
                    <a:lumMod val="75000"/>
                  </a:schemeClr>
                </a:solidFill>
                <a:latin typeface="Segoe WP Semibold" pitchFamily="34" charset="0"/>
                <a:ea typeface="Segoe UI" pitchFamily="34" charset="0"/>
                <a:cs typeface="Segoe UI" pitchFamily="34" charset="0"/>
              </a:rPr>
              <a:t>intel</a:t>
            </a:r>
            <a:r>
              <a:rPr lang="en-US" sz="4400" b="1" dirty="0">
                <a:solidFill>
                  <a:schemeClr val="bg1">
                    <a:lumMod val="75000"/>
                  </a:schemeClr>
                </a:solidFill>
                <a:latin typeface="Segoe WP Semibold" pitchFamily="34" charset="0"/>
                <a:ea typeface="Segoe UI" pitchFamily="34" charset="0"/>
                <a:cs typeface="Segoe UI" pitchFamily="34" charset="0"/>
              </a:rPr>
              <a:t> labs </a:t>
            </a:r>
            <a:r>
              <a:rPr lang="en-US" sz="4400" b="1" dirty="0">
                <a:solidFill>
                  <a:schemeClr val="bg1">
                    <a:lumMod val="75000"/>
                  </a:schemeClr>
                </a:solidFill>
                <a:latin typeface="Segoe UI Light" pitchFamily="34" charset="0"/>
                <a:ea typeface="Segoe UI" pitchFamily="34" charset="0"/>
                <a:cs typeface="Segoe UI" pitchFamily="34" charset="0"/>
              </a:rPr>
              <a:t>shake sensors</a:t>
            </a:r>
            <a:endParaRPr lang="en-US" sz="6000" dirty="0">
              <a:solidFill>
                <a:schemeClr val="bg1">
                  <a:lumMod val="75000"/>
                </a:schemeClr>
              </a:solidFill>
              <a:latin typeface="Segoe UI Light" pitchFamily="34" charset="0"/>
              <a:ea typeface="Segoe UI" pitchFamily="34" charset="0"/>
              <a:cs typeface="Segoe UI" pitchFamily="34" charset="0"/>
            </a:endParaRPr>
          </a:p>
        </p:txBody>
      </p:sp>
    </p:spTree>
    <p:extLst>
      <p:ext uri="{BB962C8B-B14F-4D97-AF65-F5344CB8AC3E}">
        <p14:creationId xmlns:p14="http://schemas.microsoft.com/office/powerpoint/2010/main" val="37333911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8969" y="1447801"/>
            <a:ext cx="2777133" cy="4080867"/>
          </a:xfrm>
          <a:prstGeom prst="rect">
            <a:avLst/>
          </a:prstGeom>
          <a:noFill/>
          <a:ln w="12700" cap="flat">
            <a:solidFill>
              <a:schemeClr val="bg1">
                <a:lumMod val="75000"/>
              </a:schemeClr>
            </a:solidFill>
            <a:miter lim="800000"/>
            <a:headEnd/>
            <a:tailEnd/>
          </a:ln>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itemized energy feedback</a:t>
            </a:r>
            <a:endParaRPr lang="en-US" dirty="0"/>
          </a:p>
        </p:txBody>
      </p:sp>
    </p:spTree>
    <p:extLst>
      <p:ext uri="{BB962C8B-B14F-4D97-AF65-F5344CB8AC3E}">
        <p14:creationId xmlns:p14="http://schemas.microsoft.com/office/powerpoint/2010/main" val="4171401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tatic.howstuffworks.com/gif/bungled-personal-flight-attemp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115857"/>
            <a:ext cx="9118600" cy="7089714"/>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a:off x="-976936" y="554422"/>
            <a:ext cx="4710751"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dirty="0"/>
          </a:p>
        </p:txBody>
      </p:sp>
      <p:sp>
        <p:nvSpPr>
          <p:cNvPr id="5" name="Title 8"/>
          <p:cNvSpPr txBox="1">
            <a:spLocks/>
          </p:cNvSpPr>
          <p:nvPr/>
        </p:nvSpPr>
        <p:spPr>
          <a:xfrm>
            <a:off x="228600" y="464494"/>
            <a:ext cx="6324600" cy="868362"/>
          </a:xfrm>
          <a:prstGeom prst="rect">
            <a:avLst/>
          </a:prstGeom>
        </p:spPr>
        <p:txBody>
          <a:bodyPr vert="horz" lIns="91369" tIns="45685" rIns="91369" bIns="45685" rtlCol="0" anchor="ctr">
            <a:noAutofit/>
          </a:bodyPr>
          <a:lstStyle/>
          <a:p>
            <a:pPr>
              <a:spcBef>
                <a:spcPct val="0"/>
              </a:spcBef>
              <a:defRPr/>
            </a:pPr>
            <a:r>
              <a:rPr lang="en-US" sz="4400" b="1" dirty="0">
                <a:solidFill>
                  <a:schemeClr val="bg1">
                    <a:lumMod val="75000"/>
                  </a:schemeClr>
                </a:solidFill>
                <a:latin typeface="Segoe WP Semibold" pitchFamily="34" charset="0"/>
                <a:ea typeface="Segoe UI" pitchFamily="34" charset="0"/>
                <a:cs typeface="Segoe UI" pitchFamily="34" charset="0"/>
              </a:rPr>
              <a:t>our solution</a:t>
            </a:r>
            <a:endParaRPr lang="en-US" sz="6000" dirty="0">
              <a:solidFill>
                <a:schemeClr val="bg1">
                  <a:lumMod val="75000"/>
                </a:schemeClr>
              </a:solidFill>
              <a:latin typeface="Segoe WP Semibold" pitchFamily="34" charset="0"/>
              <a:ea typeface="Segoe UI" pitchFamily="34" charset="0"/>
              <a:cs typeface="Segoe UI" pitchFamily="34" charset="0"/>
            </a:endParaRPr>
          </a:p>
        </p:txBody>
      </p:sp>
    </p:spTree>
    <p:extLst>
      <p:ext uri="{BB962C8B-B14F-4D97-AF65-F5344CB8AC3E}">
        <p14:creationId xmlns:p14="http://schemas.microsoft.com/office/powerpoint/2010/main" val="345787671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research\projects\HomeSensing\Water\Pictures\2009_08_24 - Tim and Eric at HUB\IMG_00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1"/>
            <a:ext cx="51435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a:off x="-976936" y="554422"/>
            <a:ext cx="7301536"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dirty="0"/>
          </a:p>
        </p:txBody>
      </p:sp>
      <p:sp>
        <p:nvSpPr>
          <p:cNvPr id="5" name="Title 8"/>
          <p:cNvSpPr txBox="1">
            <a:spLocks/>
          </p:cNvSpPr>
          <p:nvPr/>
        </p:nvSpPr>
        <p:spPr>
          <a:xfrm>
            <a:off x="228600" y="464494"/>
            <a:ext cx="9144000" cy="868362"/>
          </a:xfrm>
          <a:prstGeom prst="rect">
            <a:avLst/>
          </a:prstGeom>
        </p:spPr>
        <p:txBody>
          <a:bodyPr vert="horz" lIns="91369" tIns="45685" rIns="91369" bIns="45685" rtlCol="0" anchor="ctr">
            <a:noAutofit/>
          </a:bodyPr>
          <a:lstStyle/>
          <a:p>
            <a:pPr>
              <a:spcBef>
                <a:spcPct val="0"/>
              </a:spcBef>
              <a:defRPr/>
            </a:pPr>
            <a:r>
              <a:rPr lang="en-US" sz="4400" b="1" dirty="0" smtClean="0">
                <a:solidFill>
                  <a:schemeClr val="bg1">
                    <a:lumMod val="75000"/>
                  </a:schemeClr>
                </a:solidFill>
                <a:latin typeface="Segoe WP Semibold" pitchFamily="34" charset="0"/>
                <a:ea typeface="Segoe UI" pitchFamily="34" charset="0"/>
                <a:cs typeface="Segoe UI" pitchFamily="34" charset="0"/>
              </a:rPr>
              <a:t>custom direct sensors</a:t>
            </a:r>
            <a:endParaRPr lang="en-US" sz="6000" dirty="0">
              <a:solidFill>
                <a:schemeClr val="bg1">
                  <a:lumMod val="75000"/>
                </a:schemeClr>
              </a:solidFill>
              <a:latin typeface="Segoe WP Semibold" pitchFamily="34" charset="0"/>
              <a:ea typeface="Segoe UI" pitchFamily="34" charset="0"/>
              <a:cs typeface="Segoe UI" pitchFamily="34" charset="0"/>
            </a:endParaRPr>
          </a:p>
        </p:txBody>
      </p:sp>
      <p:sp>
        <p:nvSpPr>
          <p:cNvPr id="6" name="Rounded Rectangle 5"/>
          <p:cNvSpPr/>
          <p:nvPr/>
        </p:nvSpPr>
        <p:spPr>
          <a:xfrm>
            <a:off x="233474" y="1828800"/>
            <a:ext cx="5024326" cy="2514600"/>
          </a:xfrm>
          <a:prstGeom prst="roundRect">
            <a:avLst/>
          </a:prstGeom>
          <a:solidFill>
            <a:schemeClr val="tx1">
              <a:alpha val="80000"/>
            </a:schemeClr>
          </a:solidFill>
          <a:ln w="38100">
            <a:solidFill>
              <a:schemeClr val="tx1"/>
            </a:solidFill>
          </a:ln>
        </p:spPr>
        <p:txBody>
          <a:bodyPr vert="horz" lIns="91369" tIns="45685" rIns="91369" bIns="45685" rtlCol="0" anchor="t">
            <a:noAutofit/>
          </a:bodyPr>
          <a:lstStyle/>
          <a:p>
            <a:pPr>
              <a:spcBef>
                <a:spcPct val="0"/>
              </a:spcBef>
            </a:pPr>
            <a:r>
              <a:rPr lang="en-US" sz="2800" b="1" dirty="0" smtClean="0">
                <a:solidFill>
                  <a:schemeClr val="bg1">
                    <a:lumMod val="95000"/>
                  </a:schemeClr>
                </a:solidFill>
                <a:latin typeface="Segoe UI Light" pitchFamily="34" charset="0"/>
              </a:rPr>
              <a:t>design goals</a:t>
            </a:r>
            <a:endParaRPr lang="en-US" sz="2800" b="1" dirty="0">
              <a:solidFill>
                <a:schemeClr val="bg1">
                  <a:lumMod val="95000"/>
                </a:schemeClr>
              </a:solidFill>
              <a:latin typeface="Segoe UI Light" pitchFamily="34" charset="0"/>
            </a:endParaRPr>
          </a:p>
          <a:p>
            <a:pPr marL="456846" indent="-220495">
              <a:spcBef>
                <a:spcPct val="0"/>
              </a:spcBef>
              <a:buFont typeface="Arial" pitchFamily="34" charset="0"/>
              <a:buChar char="•"/>
            </a:pPr>
            <a:r>
              <a:rPr lang="en-US" sz="2400" dirty="0" smtClean="0">
                <a:solidFill>
                  <a:schemeClr val="bg1">
                    <a:lumMod val="95000"/>
                  </a:schemeClr>
                </a:solidFill>
                <a:latin typeface="Segoe UI Light" pitchFamily="34" charset="0"/>
              </a:rPr>
              <a:t>wireless</a:t>
            </a:r>
          </a:p>
          <a:p>
            <a:pPr marL="456846" indent="-220495">
              <a:spcBef>
                <a:spcPct val="0"/>
              </a:spcBef>
              <a:buFont typeface="Arial" pitchFamily="34" charset="0"/>
              <a:buChar char="•"/>
            </a:pPr>
            <a:r>
              <a:rPr lang="en-US" sz="2400" dirty="0" smtClean="0">
                <a:solidFill>
                  <a:schemeClr val="bg1">
                    <a:lumMod val="95000"/>
                  </a:schemeClr>
                </a:solidFill>
                <a:latin typeface="Segoe UI Light" pitchFamily="34" charset="0"/>
              </a:rPr>
              <a:t>low-power</a:t>
            </a:r>
          </a:p>
          <a:p>
            <a:pPr marL="456846" indent="-220495">
              <a:spcBef>
                <a:spcPct val="0"/>
              </a:spcBef>
              <a:buFont typeface="Arial" pitchFamily="34" charset="0"/>
              <a:buChar char="•"/>
            </a:pPr>
            <a:r>
              <a:rPr lang="en-US" sz="2400" dirty="0" smtClean="0">
                <a:solidFill>
                  <a:schemeClr val="bg1">
                    <a:lumMod val="95000"/>
                  </a:schemeClr>
                </a:solidFill>
                <a:latin typeface="Segoe UI Light" pitchFamily="34" charset="0"/>
              </a:rPr>
              <a:t>water resistant</a:t>
            </a:r>
          </a:p>
          <a:p>
            <a:pPr marL="456846" indent="-220495">
              <a:spcBef>
                <a:spcPct val="0"/>
              </a:spcBef>
              <a:buFont typeface="Arial" pitchFamily="34" charset="0"/>
              <a:buChar char="•"/>
            </a:pPr>
            <a:r>
              <a:rPr lang="en-US" sz="2400" dirty="0" smtClean="0">
                <a:solidFill>
                  <a:schemeClr val="bg1">
                    <a:lumMod val="95000"/>
                  </a:schemeClr>
                </a:solidFill>
                <a:latin typeface="Segoe UI Light" pitchFamily="34" charset="0"/>
              </a:rPr>
              <a:t>detect fixture opens/closes</a:t>
            </a:r>
          </a:p>
          <a:p>
            <a:pPr marL="456846" indent="-220495">
              <a:spcBef>
                <a:spcPct val="0"/>
              </a:spcBef>
              <a:buFont typeface="Arial" pitchFamily="34" charset="0"/>
              <a:buChar char="•"/>
            </a:pPr>
            <a:r>
              <a:rPr lang="en-US" sz="2400" dirty="0" smtClean="0">
                <a:solidFill>
                  <a:schemeClr val="bg1">
                    <a:lumMod val="95000"/>
                  </a:schemeClr>
                </a:solidFill>
                <a:latin typeface="Segoe UI Light" pitchFamily="34" charset="0"/>
              </a:rPr>
              <a:t>track hot only, cold only, mixed</a:t>
            </a:r>
          </a:p>
          <a:p>
            <a:pPr marL="456846" indent="-220495">
              <a:spcBef>
                <a:spcPct val="0"/>
              </a:spcBef>
              <a:buFont typeface="Arial" pitchFamily="34" charset="0"/>
              <a:buChar char="•"/>
            </a:pPr>
            <a:endParaRPr lang="en-US" sz="2400" dirty="0">
              <a:solidFill>
                <a:schemeClr val="bg1">
                  <a:lumMod val="95000"/>
                </a:schemeClr>
              </a:solidFill>
              <a:latin typeface="Segoe UI Light" pitchFamily="34" charset="0"/>
            </a:endParaRPr>
          </a:p>
          <a:p>
            <a:pPr>
              <a:spcBef>
                <a:spcPct val="0"/>
              </a:spcBef>
            </a:pPr>
            <a:endParaRPr lang="en-US" sz="2800" b="1" dirty="0">
              <a:solidFill>
                <a:schemeClr val="bg1">
                  <a:lumMod val="95000"/>
                </a:schemeClr>
              </a:solidFill>
              <a:latin typeface="Segoe UI Light" pitchFamily="34" charset="0"/>
            </a:endParaRPr>
          </a:p>
          <a:p>
            <a:pPr>
              <a:spcBef>
                <a:spcPct val="0"/>
              </a:spcBef>
            </a:pPr>
            <a:endParaRPr lang="en-US" sz="2400" dirty="0">
              <a:solidFill>
                <a:schemeClr val="bg1">
                  <a:lumMod val="95000"/>
                </a:schemeClr>
              </a:solidFill>
              <a:latin typeface="Segoe UI Light" pitchFamily="34" charset="0"/>
            </a:endParaRPr>
          </a:p>
        </p:txBody>
      </p:sp>
    </p:spTree>
    <p:extLst>
      <p:ext uri="{BB962C8B-B14F-4D97-AF65-F5344CB8AC3E}">
        <p14:creationId xmlns:p14="http://schemas.microsoft.com/office/powerpoint/2010/main" val="283290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1061096" y="2057400"/>
            <a:ext cx="2825104" cy="2604882"/>
            <a:chOff x="962036" y="1738518"/>
            <a:chExt cx="2825104" cy="2604882"/>
          </a:xfrm>
        </p:grpSpPr>
        <p:pic>
          <p:nvPicPr>
            <p:cNvPr id="7" name="Picture 2" descr="C:\research\projects\HomeSensing\Water\Papers\Pervasive2011\Images\MOE2599_l.jpg"/>
            <p:cNvPicPr>
              <a:picLocks noChangeAspect="1" noChangeArrowheads="1"/>
            </p:cNvPicPr>
            <p:nvPr/>
          </p:nvPicPr>
          <p:blipFill rotWithShape="1">
            <a:blip r:embed="rId2">
              <a:extLst>
                <a:ext uri="{28A0092B-C50C-407E-A947-70E740481C1C}">
                  <a14:useLocalDpi xmlns:a14="http://schemas.microsoft.com/office/drawing/2010/main" val="0"/>
                </a:ext>
              </a:extLst>
            </a:blip>
            <a:srcRect l="2165" t="3132" r="3106" b="14476"/>
            <a:stretch/>
          </p:blipFill>
          <p:spPr bwMode="auto">
            <a:xfrm>
              <a:off x="962036" y="1952501"/>
              <a:ext cx="2748904" cy="2390899"/>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a:xfrm flipV="1">
              <a:off x="2930059" y="2514600"/>
              <a:ext cx="232241" cy="501787"/>
            </a:xfrm>
            <a:prstGeom prst="straightConnector1">
              <a:avLst/>
            </a:prstGeom>
            <a:ln w="127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101340" y="2545110"/>
              <a:ext cx="685800" cy="523220"/>
            </a:xfrm>
            <a:prstGeom prst="rect">
              <a:avLst/>
            </a:prstGeom>
            <a:noFill/>
          </p:spPr>
          <p:txBody>
            <a:bodyPr wrap="square" rtlCol="0">
              <a:spAutoFit/>
            </a:bodyPr>
            <a:lstStyle/>
            <a:p>
              <a:r>
                <a:rPr lang="en-US" sz="1400" dirty="0" smtClean="0">
                  <a:latin typeface="Segoe Condensed" pitchFamily="34" charset="0"/>
                </a:rPr>
                <a:t>flow </a:t>
              </a:r>
            </a:p>
            <a:p>
              <a:r>
                <a:rPr lang="en-US" sz="1400" dirty="0" smtClean="0">
                  <a:latin typeface="Segoe Condensed" pitchFamily="34" charset="0"/>
                </a:rPr>
                <a:t>control</a:t>
              </a:r>
              <a:endParaRPr lang="en-US" sz="1400" dirty="0">
                <a:latin typeface="Segoe Condensed" pitchFamily="34" charset="0"/>
              </a:endParaRPr>
            </a:p>
          </p:txBody>
        </p:sp>
        <p:sp>
          <p:nvSpPr>
            <p:cNvPr id="11" name="Freeform 10"/>
            <p:cNvSpPr/>
            <p:nvPr/>
          </p:nvSpPr>
          <p:spPr>
            <a:xfrm>
              <a:off x="1905000" y="2000128"/>
              <a:ext cx="1031764" cy="636392"/>
            </a:xfrm>
            <a:custGeom>
              <a:avLst/>
              <a:gdLst>
                <a:gd name="connsiteX0" fmla="*/ 1033688 w 1033688"/>
                <a:gd name="connsiteY0" fmla="*/ 264278 h 634266"/>
                <a:gd name="connsiteX1" fmla="*/ 695413 w 1033688"/>
                <a:gd name="connsiteY1" fmla="*/ 63427 h 634266"/>
                <a:gd name="connsiteX2" fmla="*/ 357137 w 1033688"/>
                <a:gd name="connsiteY2" fmla="*/ 0 h 634266"/>
                <a:gd name="connsiteX3" fmla="*/ 151001 w 1033688"/>
                <a:gd name="connsiteY3" fmla="*/ 63427 h 634266"/>
                <a:gd name="connsiteX4" fmla="*/ 8291 w 1033688"/>
                <a:gd name="connsiteY4" fmla="*/ 258992 h 634266"/>
                <a:gd name="connsiteX5" fmla="*/ 29433 w 1033688"/>
                <a:gd name="connsiteY5" fmla="*/ 634266 h 634266"/>
                <a:gd name="connsiteX0" fmla="*/ 1031764 w 1031764"/>
                <a:gd name="connsiteY0" fmla="*/ 265383 h 635371"/>
                <a:gd name="connsiteX1" fmla="*/ 693489 w 1031764"/>
                <a:gd name="connsiteY1" fmla="*/ 64532 h 635371"/>
                <a:gd name="connsiteX2" fmla="*/ 355213 w 1031764"/>
                <a:gd name="connsiteY2" fmla="*/ 1105 h 635371"/>
                <a:gd name="connsiteX3" fmla="*/ 122649 w 1031764"/>
                <a:gd name="connsiteY3" fmla="*/ 43390 h 635371"/>
                <a:gd name="connsiteX4" fmla="*/ 6367 w 1031764"/>
                <a:gd name="connsiteY4" fmla="*/ 260097 h 635371"/>
                <a:gd name="connsiteX5" fmla="*/ 27509 w 1031764"/>
                <a:gd name="connsiteY5" fmla="*/ 635371 h 635371"/>
                <a:gd name="connsiteX0" fmla="*/ 1031764 w 1031764"/>
                <a:gd name="connsiteY0" fmla="*/ 266404 h 636392"/>
                <a:gd name="connsiteX1" fmla="*/ 698775 w 1031764"/>
                <a:gd name="connsiteY1" fmla="*/ 81410 h 636392"/>
                <a:gd name="connsiteX2" fmla="*/ 355213 w 1031764"/>
                <a:gd name="connsiteY2" fmla="*/ 2126 h 636392"/>
                <a:gd name="connsiteX3" fmla="*/ 122649 w 1031764"/>
                <a:gd name="connsiteY3" fmla="*/ 44411 h 636392"/>
                <a:gd name="connsiteX4" fmla="*/ 6367 w 1031764"/>
                <a:gd name="connsiteY4" fmla="*/ 261118 h 636392"/>
                <a:gd name="connsiteX5" fmla="*/ 27509 w 1031764"/>
                <a:gd name="connsiteY5" fmla="*/ 636392 h 636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1764" h="636392">
                  <a:moveTo>
                    <a:pt x="1031764" y="266404"/>
                  </a:moveTo>
                  <a:cubicBezTo>
                    <a:pt x="919005" y="188001"/>
                    <a:pt x="811533" y="125456"/>
                    <a:pt x="698775" y="81410"/>
                  </a:cubicBezTo>
                  <a:cubicBezTo>
                    <a:pt x="586016" y="37364"/>
                    <a:pt x="451234" y="8292"/>
                    <a:pt x="355213" y="2126"/>
                  </a:cubicBezTo>
                  <a:cubicBezTo>
                    <a:pt x="259192" y="-4040"/>
                    <a:pt x="180790" y="1246"/>
                    <a:pt x="122649" y="44411"/>
                  </a:cubicBezTo>
                  <a:cubicBezTo>
                    <a:pt x="64508" y="87576"/>
                    <a:pt x="22224" y="162455"/>
                    <a:pt x="6367" y="261118"/>
                  </a:cubicBezTo>
                  <a:cubicBezTo>
                    <a:pt x="-9490" y="359781"/>
                    <a:pt x="6807" y="496325"/>
                    <a:pt x="27509" y="636392"/>
                  </a:cubicBezTo>
                </a:path>
              </a:pathLst>
            </a:custGeom>
            <a:ln w="127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1173480" y="1738518"/>
              <a:ext cx="990600" cy="523220"/>
            </a:xfrm>
            <a:prstGeom prst="rect">
              <a:avLst/>
            </a:prstGeom>
            <a:noFill/>
          </p:spPr>
          <p:txBody>
            <a:bodyPr wrap="square" rtlCol="0">
              <a:spAutoFit/>
            </a:bodyPr>
            <a:lstStyle/>
            <a:p>
              <a:r>
                <a:rPr lang="en-US" sz="1400" dirty="0" smtClean="0">
                  <a:latin typeface="Segoe Condensed" pitchFamily="34" charset="0"/>
                </a:rPr>
                <a:t>temperature</a:t>
              </a:r>
              <a:br>
                <a:rPr lang="en-US" sz="1400" dirty="0" smtClean="0">
                  <a:latin typeface="Segoe Condensed" pitchFamily="34" charset="0"/>
                </a:rPr>
              </a:br>
              <a:r>
                <a:rPr lang="en-US" sz="1400" dirty="0" smtClean="0">
                  <a:latin typeface="Segoe Condensed" pitchFamily="34" charset="0"/>
                </a:rPr>
                <a:t>control</a:t>
              </a:r>
              <a:endParaRPr lang="en-US" sz="1400" dirty="0">
                <a:latin typeface="Segoe Condensed" pitchFamily="34" charset="0"/>
              </a:endParaRPr>
            </a:p>
          </p:txBody>
        </p:sp>
      </p:grpSp>
      <p:grpSp>
        <p:nvGrpSpPr>
          <p:cNvPr id="2" name="Group 1"/>
          <p:cNvGrpSpPr/>
          <p:nvPr/>
        </p:nvGrpSpPr>
        <p:grpSpPr>
          <a:xfrm>
            <a:off x="4572000" y="2236517"/>
            <a:ext cx="3368444" cy="2335483"/>
            <a:chOff x="4419600" y="2007917"/>
            <a:chExt cx="3368444" cy="2335483"/>
          </a:xfrm>
        </p:grpSpPr>
        <p:pic>
          <p:nvPicPr>
            <p:cNvPr id="2050" name="Picture 2" descr="C:\research\projects\HomeSensing\Water\Papers\Pervasive2011\Images\Price-Pfister-Chrome-Double-Handle-Bathroom-Faucet-Model-WL2230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1144" y="2413000"/>
              <a:ext cx="3136900" cy="1930400"/>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Freeform 4"/>
            <p:cNvSpPr/>
            <p:nvPr/>
          </p:nvSpPr>
          <p:spPr>
            <a:xfrm>
              <a:off x="4727344" y="2590800"/>
              <a:ext cx="676345" cy="221261"/>
            </a:xfrm>
            <a:custGeom>
              <a:avLst/>
              <a:gdLst>
                <a:gd name="connsiteX0" fmla="*/ 317298 w 689087"/>
                <a:gd name="connsiteY0" fmla="*/ 0 h 221261"/>
                <a:gd name="connsiteX1" fmla="*/ 15847 w 689087"/>
                <a:gd name="connsiteY1" fmla="*/ 65315 h 221261"/>
                <a:gd name="connsiteX2" fmla="*/ 81161 w 689087"/>
                <a:gd name="connsiteY2" fmla="*/ 175847 h 221261"/>
                <a:gd name="connsiteX3" fmla="*/ 412757 w 689087"/>
                <a:gd name="connsiteY3" fmla="*/ 221064 h 221261"/>
                <a:gd name="connsiteX4" fmla="*/ 689087 w 689087"/>
                <a:gd name="connsiteY4" fmla="*/ 160774 h 221261"/>
                <a:gd name="connsiteX0" fmla="*/ 304556 w 676345"/>
                <a:gd name="connsiteY0" fmla="*/ 0 h 221261"/>
                <a:gd name="connsiteX1" fmla="*/ 123685 w 676345"/>
                <a:gd name="connsiteY1" fmla="*/ 30145 h 221261"/>
                <a:gd name="connsiteX2" fmla="*/ 3105 w 676345"/>
                <a:gd name="connsiteY2" fmla="*/ 65315 h 221261"/>
                <a:gd name="connsiteX3" fmla="*/ 68419 w 676345"/>
                <a:gd name="connsiteY3" fmla="*/ 175847 h 221261"/>
                <a:gd name="connsiteX4" fmla="*/ 400015 w 676345"/>
                <a:gd name="connsiteY4" fmla="*/ 221064 h 221261"/>
                <a:gd name="connsiteX5" fmla="*/ 676345 w 676345"/>
                <a:gd name="connsiteY5" fmla="*/ 160774 h 221261"/>
                <a:gd name="connsiteX0" fmla="*/ 304556 w 676345"/>
                <a:gd name="connsiteY0" fmla="*/ 0 h 221261"/>
                <a:gd name="connsiteX1" fmla="*/ 123685 w 676345"/>
                <a:gd name="connsiteY1" fmla="*/ 10049 h 221261"/>
                <a:gd name="connsiteX2" fmla="*/ 3105 w 676345"/>
                <a:gd name="connsiteY2" fmla="*/ 65315 h 221261"/>
                <a:gd name="connsiteX3" fmla="*/ 68419 w 676345"/>
                <a:gd name="connsiteY3" fmla="*/ 175847 h 221261"/>
                <a:gd name="connsiteX4" fmla="*/ 400015 w 676345"/>
                <a:gd name="connsiteY4" fmla="*/ 221064 h 221261"/>
                <a:gd name="connsiteX5" fmla="*/ 676345 w 676345"/>
                <a:gd name="connsiteY5" fmla="*/ 160774 h 221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345" h="221261">
                  <a:moveTo>
                    <a:pt x="304556" y="0"/>
                  </a:moveTo>
                  <a:cubicBezTo>
                    <a:pt x="274411" y="5024"/>
                    <a:pt x="173927" y="-837"/>
                    <a:pt x="123685" y="10049"/>
                  </a:cubicBezTo>
                  <a:cubicBezTo>
                    <a:pt x="73443" y="20935"/>
                    <a:pt x="12316" y="37682"/>
                    <a:pt x="3105" y="65315"/>
                  </a:cubicBezTo>
                  <a:cubicBezTo>
                    <a:pt x="-6106" y="92948"/>
                    <a:pt x="2267" y="149889"/>
                    <a:pt x="68419" y="175847"/>
                  </a:cubicBezTo>
                  <a:cubicBezTo>
                    <a:pt x="134571" y="201805"/>
                    <a:pt x="298694" y="223576"/>
                    <a:pt x="400015" y="221064"/>
                  </a:cubicBezTo>
                  <a:cubicBezTo>
                    <a:pt x="501336" y="218552"/>
                    <a:pt x="588840" y="189663"/>
                    <a:pt x="676345" y="160774"/>
                  </a:cubicBezTo>
                </a:path>
              </a:pathLst>
            </a:custGeom>
            <a:ln w="127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rot="19826195">
              <a:off x="6475849" y="2215027"/>
              <a:ext cx="556080" cy="334833"/>
            </a:xfrm>
            <a:custGeom>
              <a:avLst/>
              <a:gdLst>
                <a:gd name="connsiteX0" fmla="*/ 0 w 571116"/>
                <a:gd name="connsiteY0" fmla="*/ 20873 h 238466"/>
                <a:gd name="connsiteX1" fmla="*/ 346668 w 571116"/>
                <a:gd name="connsiteY1" fmla="*/ 5800 h 238466"/>
                <a:gd name="connsiteX2" fmla="*/ 557683 w 571116"/>
                <a:gd name="connsiteY2" fmla="*/ 106284 h 238466"/>
                <a:gd name="connsiteX3" fmla="*/ 522514 w 571116"/>
                <a:gd name="connsiteY3" fmla="*/ 226864 h 238466"/>
                <a:gd name="connsiteX4" fmla="*/ 301451 w 571116"/>
                <a:gd name="connsiteY4" fmla="*/ 226864 h 238466"/>
                <a:gd name="connsiteX0" fmla="*/ 0 w 565315"/>
                <a:gd name="connsiteY0" fmla="*/ 20873 h 287193"/>
                <a:gd name="connsiteX1" fmla="*/ 346668 w 565315"/>
                <a:gd name="connsiteY1" fmla="*/ 5800 h 287193"/>
                <a:gd name="connsiteX2" fmla="*/ 557683 w 565315"/>
                <a:gd name="connsiteY2" fmla="*/ 106284 h 287193"/>
                <a:gd name="connsiteX3" fmla="*/ 498239 w 565315"/>
                <a:gd name="connsiteY3" fmla="*/ 283438 h 287193"/>
                <a:gd name="connsiteX4" fmla="*/ 301451 w 565315"/>
                <a:gd name="connsiteY4" fmla="*/ 226864 h 287193"/>
                <a:gd name="connsiteX0" fmla="*/ 0 w 553228"/>
                <a:gd name="connsiteY0" fmla="*/ 27195 h 290200"/>
                <a:gd name="connsiteX1" fmla="*/ 346668 w 553228"/>
                <a:gd name="connsiteY1" fmla="*/ 12122 h 290200"/>
                <a:gd name="connsiteX2" fmla="*/ 544041 w 553228"/>
                <a:gd name="connsiteY2" fmla="*/ 198661 h 290200"/>
                <a:gd name="connsiteX3" fmla="*/ 498239 w 553228"/>
                <a:gd name="connsiteY3" fmla="*/ 289760 h 290200"/>
                <a:gd name="connsiteX4" fmla="*/ 301451 w 553228"/>
                <a:gd name="connsiteY4" fmla="*/ 233186 h 290200"/>
                <a:gd name="connsiteX0" fmla="*/ 0 w 556053"/>
                <a:gd name="connsiteY0" fmla="*/ 2216 h 265221"/>
                <a:gd name="connsiteX1" fmla="*/ 306901 w 556053"/>
                <a:gd name="connsiteY1" fmla="*/ 77920 h 265221"/>
                <a:gd name="connsiteX2" fmla="*/ 544041 w 556053"/>
                <a:gd name="connsiteY2" fmla="*/ 173682 h 265221"/>
                <a:gd name="connsiteX3" fmla="*/ 498239 w 556053"/>
                <a:gd name="connsiteY3" fmla="*/ 264781 h 265221"/>
                <a:gd name="connsiteX4" fmla="*/ 301451 w 556053"/>
                <a:gd name="connsiteY4" fmla="*/ 208207 h 265221"/>
                <a:gd name="connsiteX0" fmla="*/ 0 w 583721"/>
                <a:gd name="connsiteY0" fmla="*/ 2647 h 272134"/>
                <a:gd name="connsiteX1" fmla="*/ 306901 w 583721"/>
                <a:gd name="connsiteY1" fmla="*/ 78351 h 272134"/>
                <a:gd name="connsiteX2" fmla="*/ 575061 w 583721"/>
                <a:gd name="connsiteY2" fmla="*/ 250330 h 272134"/>
                <a:gd name="connsiteX3" fmla="*/ 498239 w 583721"/>
                <a:gd name="connsiteY3" fmla="*/ 265212 h 272134"/>
                <a:gd name="connsiteX4" fmla="*/ 301451 w 583721"/>
                <a:gd name="connsiteY4" fmla="*/ 208638 h 272134"/>
                <a:gd name="connsiteX0" fmla="*/ 0 w 591448"/>
                <a:gd name="connsiteY0" fmla="*/ 2647 h 313739"/>
                <a:gd name="connsiteX1" fmla="*/ 306901 w 591448"/>
                <a:gd name="connsiteY1" fmla="*/ 78351 h 313739"/>
                <a:gd name="connsiteX2" fmla="*/ 575061 w 591448"/>
                <a:gd name="connsiteY2" fmla="*/ 250330 h 313739"/>
                <a:gd name="connsiteX3" fmla="*/ 533808 w 591448"/>
                <a:gd name="connsiteY3" fmla="*/ 312743 h 313739"/>
                <a:gd name="connsiteX4" fmla="*/ 301451 w 591448"/>
                <a:gd name="connsiteY4" fmla="*/ 208638 h 313739"/>
                <a:gd name="connsiteX0" fmla="*/ 0 w 591448"/>
                <a:gd name="connsiteY0" fmla="*/ 2647 h 313739"/>
                <a:gd name="connsiteX1" fmla="*/ 306901 w 591448"/>
                <a:gd name="connsiteY1" fmla="*/ 78351 h 313739"/>
                <a:gd name="connsiteX2" fmla="*/ 575061 w 591448"/>
                <a:gd name="connsiteY2" fmla="*/ 250330 h 313739"/>
                <a:gd name="connsiteX3" fmla="*/ 533808 w 591448"/>
                <a:gd name="connsiteY3" fmla="*/ 312743 h 313739"/>
                <a:gd name="connsiteX4" fmla="*/ 301451 w 591448"/>
                <a:gd name="connsiteY4" fmla="*/ 208638 h 313739"/>
                <a:gd name="connsiteX0" fmla="*/ 0 w 591448"/>
                <a:gd name="connsiteY0" fmla="*/ 0 h 311092"/>
                <a:gd name="connsiteX1" fmla="*/ 306901 w 591448"/>
                <a:gd name="connsiteY1" fmla="*/ 75704 h 311092"/>
                <a:gd name="connsiteX2" fmla="*/ 575061 w 591448"/>
                <a:gd name="connsiteY2" fmla="*/ 247683 h 311092"/>
                <a:gd name="connsiteX3" fmla="*/ 533808 w 591448"/>
                <a:gd name="connsiteY3" fmla="*/ 310096 h 311092"/>
                <a:gd name="connsiteX4" fmla="*/ 301451 w 591448"/>
                <a:gd name="connsiteY4" fmla="*/ 205991 h 311092"/>
                <a:gd name="connsiteX0" fmla="*/ 0 w 556080"/>
                <a:gd name="connsiteY0" fmla="*/ 0 h 334833"/>
                <a:gd name="connsiteX1" fmla="*/ 271533 w 556080"/>
                <a:gd name="connsiteY1" fmla="*/ 99445 h 334833"/>
                <a:gd name="connsiteX2" fmla="*/ 539693 w 556080"/>
                <a:gd name="connsiteY2" fmla="*/ 271424 h 334833"/>
                <a:gd name="connsiteX3" fmla="*/ 498440 w 556080"/>
                <a:gd name="connsiteY3" fmla="*/ 333837 h 334833"/>
                <a:gd name="connsiteX4" fmla="*/ 266083 w 556080"/>
                <a:gd name="connsiteY4" fmla="*/ 229732 h 334833"/>
                <a:gd name="connsiteX0" fmla="*/ 0 w 556080"/>
                <a:gd name="connsiteY0" fmla="*/ 0 h 334833"/>
                <a:gd name="connsiteX1" fmla="*/ 271533 w 556080"/>
                <a:gd name="connsiteY1" fmla="*/ 99445 h 334833"/>
                <a:gd name="connsiteX2" fmla="*/ 539693 w 556080"/>
                <a:gd name="connsiteY2" fmla="*/ 271424 h 334833"/>
                <a:gd name="connsiteX3" fmla="*/ 498440 w 556080"/>
                <a:gd name="connsiteY3" fmla="*/ 333837 h 334833"/>
                <a:gd name="connsiteX4" fmla="*/ 266083 w 556080"/>
                <a:gd name="connsiteY4" fmla="*/ 229732 h 334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080" h="334833">
                  <a:moveTo>
                    <a:pt x="0" y="0"/>
                  </a:moveTo>
                  <a:cubicBezTo>
                    <a:pt x="140177" y="33573"/>
                    <a:pt x="181584" y="54208"/>
                    <a:pt x="271533" y="99445"/>
                  </a:cubicBezTo>
                  <a:cubicBezTo>
                    <a:pt x="361482" y="144682"/>
                    <a:pt x="501875" y="232359"/>
                    <a:pt x="539693" y="271424"/>
                  </a:cubicBezTo>
                  <a:cubicBezTo>
                    <a:pt x="577511" y="310489"/>
                    <a:pt x="544042" y="340786"/>
                    <a:pt x="498440" y="333837"/>
                  </a:cubicBezTo>
                  <a:cubicBezTo>
                    <a:pt x="452838" y="326888"/>
                    <a:pt x="345296" y="290445"/>
                    <a:pt x="266083" y="229732"/>
                  </a:cubicBezTo>
                </a:path>
              </a:pathLst>
            </a:custGeom>
            <a:ln w="127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TextBox 8"/>
            <p:cNvSpPr txBox="1"/>
            <p:nvPr/>
          </p:nvSpPr>
          <p:spPr>
            <a:xfrm>
              <a:off x="4419600" y="2274617"/>
              <a:ext cx="1184044" cy="307777"/>
            </a:xfrm>
            <a:prstGeom prst="rect">
              <a:avLst/>
            </a:prstGeom>
            <a:noFill/>
          </p:spPr>
          <p:txBody>
            <a:bodyPr wrap="square" rtlCol="0">
              <a:spAutoFit/>
            </a:bodyPr>
            <a:lstStyle/>
            <a:p>
              <a:r>
                <a:rPr lang="en-US" sz="1400" dirty="0" smtClean="0">
                  <a:latin typeface="Segoe Condensed" pitchFamily="34" charset="0"/>
                </a:rPr>
                <a:t>hot flow control</a:t>
              </a:r>
              <a:endParaRPr lang="en-US" sz="1400" dirty="0">
                <a:latin typeface="Segoe Condensed" pitchFamily="34" charset="0"/>
              </a:endParaRPr>
            </a:p>
          </p:txBody>
        </p:sp>
        <p:sp>
          <p:nvSpPr>
            <p:cNvPr id="13" name="TextBox 12"/>
            <p:cNvSpPr txBox="1"/>
            <p:nvPr/>
          </p:nvSpPr>
          <p:spPr>
            <a:xfrm>
              <a:off x="6242454" y="2007917"/>
              <a:ext cx="1250950" cy="307777"/>
            </a:xfrm>
            <a:prstGeom prst="rect">
              <a:avLst/>
            </a:prstGeom>
            <a:noFill/>
          </p:spPr>
          <p:txBody>
            <a:bodyPr wrap="square" rtlCol="0">
              <a:spAutoFit/>
            </a:bodyPr>
            <a:lstStyle/>
            <a:p>
              <a:r>
                <a:rPr lang="en-US" sz="1400" dirty="0" smtClean="0">
                  <a:latin typeface="Segoe Condensed" pitchFamily="34" charset="0"/>
                </a:rPr>
                <a:t>cold flow control</a:t>
              </a:r>
              <a:endParaRPr lang="en-US" sz="1400" dirty="0">
                <a:latin typeface="Segoe Condensed" pitchFamily="34" charset="0"/>
              </a:endParaRPr>
            </a:p>
          </p:txBody>
        </p:sp>
      </p:grpSp>
      <p:sp>
        <p:nvSpPr>
          <p:cNvPr id="14" name="Right Arrow 13"/>
          <p:cNvSpPr/>
          <p:nvPr/>
        </p:nvSpPr>
        <p:spPr>
          <a:xfrm>
            <a:off x="-976936" y="554422"/>
            <a:ext cx="9435136"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dirty="0"/>
          </a:p>
        </p:txBody>
      </p:sp>
      <p:sp>
        <p:nvSpPr>
          <p:cNvPr id="15" name="Title 8"/>
          <p:cNvSpPr txBox="1">
            <a:spLocks/>
          </p:cNvSpPr>
          <p:nvPr/>
        </p:nvSpPr>
        <p:spPr>
          <a:xfrm>
            <a:off x="228600" y="464494"/>
            <a:ext cx="9144000" cy="868362"/>
          </a:xfrm>
          <a:prstGeom prst="rect">
            <a:avLst/>
          </a:prstGeom>
        </p:spPr>
        <p:txBody>
          <a:bodyPr vert="horz" lIns="91369" tIns="45685" rIns="91369" bIns="45685" rtlCol="0" anchor="ctr">
            <a:noAutofit/>
          </a:bodyPr>
          <a:lstStyle/>
          <a:p>
            <a:pPr>
              <a:spcBef>
                <a:spcPct val="0"/>
              </a:spcBef>
              <a:defRPr/>
            </a:pPr>
            <a:r>
              <a:rPr lang="en-US" sz="4400" b="1" dirty="0" smtClean="0">
                <a:solidFill>
                  <a:schemeClr val="bg1">
                    <a:lumMod val="75000"/>
                  </a:schemeClr>
                </a:solidFill>
                <a:latin typeface="Segoe WP Semibold" pitchFamily="34" charset="0"/>
                <a:ea typeface="Segoe UI" pitchFamily="34" charset="0"/>
                <a:cs typeface="Segoe UI" pitchFamily="34" charset="0"/>
              </a:rPr>
              <a:t>challenge: </a:t>
            </a:r>
            <a:r>
              <a:rPr lang="en-US" sz="4400" b="1" dirty="0" smtClean="0">
                <a:solidFill>
                  <a:schemeClr val="bg1">
                    <a:lumMod val="75000"/>
                  </a:schemeClr>
                </a:solidFill>
                <a:latin typeface="Segoe UI Light" pitchFamily="34" charset="0"/>
                <a:ea typeface="Segoe UI" pitchFamily="34" charset="0"/>
                <a:cs typeface="Segoe UI" pitchFamily="34" charset="0"/>
              </a:rPr>
              <a:t>fixture diversity</a:t>
            </a:r>
            <a:r>
              <a:rPr lang="en-US" sz="4400" b="1" dirty="0" smtClean="0">
                <a:solidFill>
                  <a:schemeClr val="bg1">
                    <a:lumMod val="75000"/>
                  </a:schemeClr>
                </a:solidFill>
                <a:latin typeface="Segoe WP Semibold" pitchFamily="34" charset="0"/>
                <a:ea typeface="Segoe UI" pitchFamily="34" charset="0"/>
                <a:cs typeface="Segoe UI" pitchFamily="34" charset="0"/>
              </a:rPr>
              <a:t> </a:t>
            </a:r>
            <a:endParaRPr lang="en-US" sz="6000" dirty="0">
              <a:solidFill>
                <a:schemeClr val="bg1">
                  <a:lumMod val="75000"/>
                </a:schemeClr>
              </a:solidFill>
              <a:latin typeface="Segoe WP Semibold" pitchFamily="34" charset="0"/>
              <a:ea typeface="Segoe UI" pitchFamily="34" charset="0"/>
              <a:cs typeface="Segoe UI" pitchFamily="34" charset="0"/>
            </a:endParaRPr>
          </a:p>
        </p:txBody>
      </p:sp>
      <p:sp>
        <p:nvSpPr>
          <p:cNvPr id="4" name="TextBox 3"/>
          <p:cNvSpPr txBox="1"/>
          <p:nvPr/>
        </p:nvSpPr>
        <p:spPr>
          <a:xfrm>
            <a:off x="838200" y="5029200"/>
            <a:ext cx="2825104" cy="369332"/>
          </a:xfrm>
          <a:prstGeom prst="rect">
            <a:avLst/>
          </a:prstGeom>
          <a:noFill/>
        </p:spPr>
        <p:txBody>
          <a:bodyPr wrap="square" rtlCol="0">
            <a:spAutoFit/>
          </a:bodyPr>
          <a:lstStyle/>
          <a:p>
            <a:pPr algn="ctr"/>
            <a:r>
              <a:rPr lang="en-US" dirty="0" smtClean="0">
                <a:solidFill>
                  <a:schemeClr val="bg1">
                    <a:lumMod val="50000"/>
                  </a:schemeClr>
                </a:solidFill>
                <a:latin typeface="Segoe Condensed" pitchFamily="34" charset="0"/>
              </a:rPr>
              <a:t>single handle faucet</a:t>
            </a:r>
          </a:p>
        </p:txBody>
      </p:sp>
      <p:sp>
        <p:nvSpPr>
          <p:cNvPr id="17" name="TextBox 16"/>
          <p:cNvSpPr txBox="1"/>
          <p:nvPr/>
        </p:nvSpPr>
        <p:spPr>
          <a:xfrm>
            <a:off x="4855644" y="5029200"/>
            <a:ext cx="2825104" cy="369332"/>
          </a:xfrm>
          <a:prstGeom prst="rect">
            <a:avLst/>
          </a:prstGeom>
          <a:noFill/>
        </p:spPr>
        <p:txBody>
          <a:bodyPr wrap="square" rtlCol="0">
            <a:spAutoFit/>
          </a:bodyPr>
          <a:lstStyle/>
          <a:p>
            <a:pPr algn="ctr"/>
            <a:r>
              <a:rPr lang="en-US" dirty="0" smtClean="0">
                <a:solidFill>
                  <a:schemeClr val="bg1">
                    <a:lumMod val="50000"/>
                  </a:schemeClr>
                </a:solidFill>
                <a:latin typeface="Segoe Condensed" pitchFamily="34" charset="0"/>
              </a:rPr>
              <a:t>dual handle faucet</a:t>
            </a:r>
          </a:p>
        </p:txBody>
      </p:sp>
    </p:spTree>
    <p:extLst>
      <p:ext uri="{BB962C8B-B14F-4D97-AF65-F5344CB8AC3E}">
        <p14:creationId xmlns:p14="http://schemas.microsoft.com/office/powerpoint/2010/main" val="69100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52400" y="0"/>
            <a:ext cx="9835116" cy="6858000"/>
            <a:chOff x="0" y="0"/>
            <a:chExt cx="9835116" cy="6858000"/>
          </a:xfrm>
        </p:grpSpPr>
        <p:pic>
          <p:nvPicPr>
            <p:cNvPr id="12291" name="Picture 3" descr="C:\research\HomeSensing\Water\Pictures\2010_03_08 - HydroSense 2.0 Ground Truth Sensors\IMG_2296.JPG"/>
            <p:cNvPicPr>
              <a:picLocks noChangeAspect="1" noChangeArrowheads="1"/>
            </p:cNvPicPr>
            <p:nvPr/>
          </p:nvPicPr>
          <p:blipFill rotWithShape="1">
            <a:blip r:embed="rId3" cstate="print"/>
            <a:srcRect l="-4717" t="-5032" r="-17047" b="-8177"/>
            <a:stretch/>
          </p:blipFill>
          <p:spPr bwMode="auto">
            <a:xfrm>
              <a:off x="0" y="0"/>
              <a:ext cx="9835116" cy="6858000"/>
            </a:xfrm>
            <a:prstGeom prst="rect">
              <a:avLst/>
            </a:prstGeom>
            <a:noFill/>
          </p:spPr>
        </p:pic>
        <p:sp>
          <p:nvSpPr>
            <p:cNvPr id="11" name="TextBox 10"/>
            <p:cNvSpPr txBox="1"/>
            <p:nvPr/>
          </p:nvSpPr>
          <p:spPr>
            <a:xfrm>
              <a:off x="2456201" y="5334000"/>
              <a:ext cx="919397" cy="467820"/>
            </a:xfrm>
            <a:prstGeom prst="rect">
              <a:avLst/>
            </a:prstGeom>
            <a:solidFill>
              <a:schemeClr val="tx1">
                <a:alpha val="75000"/>
              </a:schemeClr>
            </a:solidFill>
            <a:ln>
              <a:solidFill>
                <a:schemeClr val="tx1"/>
              </a:solidFill>
            </a:ln>
          </p:spPr>
          <p:txBody>
            <a:bodyPr wrap="square" lIns="18288" tIns="18288" rIns="18288" bIns="18288" rtlCol="0">
              <a:spAutoFit/>
            </a:bodyPr>
            <a:lstStyle/>
            <a:p>
              <a:pPr algn="ctr"/>
              <a:r>
                <a:rPr lang="en-US" sz="1400" dirty="0" smtClean="0">
                  <a:solidFill>
                    <a:schemeClr val="bg1"/>
                  </a:solidFill>
                  <a:latin typeface="Arial" pitchFamily="34" charset="0"/>
                  <a:cs typeface="Arial" pitchFamily="34" charset="0"/>
                </a:rPr>
                <a:t>reed switch</a:t>
              </a:r>
            </a:p>
          </p:txBody>
        </p:sp>
        <p:sp>
          <p:nvSpPr>
            <p:cNvPr id="12" name="TextBox 11"/>
            <p:cNvSpPr txBox="1"/>
            <p:nvPr/>
          </p:nvSpPr>
          <p:spPr>
            <a:xfrm>
              <a:off x="3621999" y="5334000"/>
              <a:ext cx="1295400" cy="467820"/>
            </a:xfrm>
            <a:prstGeom prst="rect">
              <a:avLst/>
            </a:prstGeom>
            <a:solidFill>
              <a:schemeClr val="tx1">
                <a:alpha val="75000"/>
              </a:schemeClr>
            </a:solidFill>
            <a:ln>
              <a:solidFill>
                <a:schemeClr val="tx1"/>
              </a:solidFill>
            </a:ln>
          </p:spPr>
          <p:txBody>
            <a:bodyPr wrap="square" lIns="18288" tIns="18288" rIns="18288" bIns="18288" rtlCol="0">
              <a:spAutoFit/>
            </a:bodyPr>
            <a:lstStyle/>
            <a:p>
              <a:pPr algn="ctr"/>
              <a:r>
                <a:rPr lang="en-US" sz="1400" dirty="0" smtClean="0">
                  <a:solidFill>
                    <a:schemeClr val="bg1"/>
                  </a:solidFill>
                  <a:latin typeface="Arial" pitchFamily="34" charset="0"/>
                  <a:cs typeface="Arial" pitchFamily="34" charset="0"/>
                </a:rPr>
                <a:t>3-axis accelerometer</a:t>
              </a:r>
            </a:p>
          </p:txBody>
        </p:sp>
        <p:sp>
          <p:nvSpPr>
            <p:cNvPr id="13" name="TextBox 12"/>
            <p:cNvSpPr txBox="1"/>
            <p:nvPr/>
          </p:nvSpPr>
          <p:spPr>
            <a:xfrm>
              <a:off x="1295400" y="5334000"/>
              <a:ext cx="914400" cy="467820"/>
            </a:xfrm>
            <a:prstGeom prst="rect">
              <a:avLst/>
            </a:prstGeom>
            <a:solidFill>
              <a:schemeClr val="tx1">
                <a:alpha val="75000"/>
              </a:schemeClr>
            </a:solidFill>
            <a:ln>
              <a:solidFill>
                <a:schemeClr val="tx1"/>
              </a:solidFill>
            </a:ln>
          </p:spPr>
          <p:txBody>
            <a:bodyPr wrap="square" lIns="18288" tIns="18288" rIns="18288" bIns="18288" rtlCol="0">
              <a:spAutoFit/>
            </a:bodyPr>
            <a:lstStyle/>
            <a:p>
              <a:pPr algn="ctr"/>
              <a:r>
                <a:rPr lang="en-US" sz="1400" dirty="0" smtClean="0">
                  <a:solidFill>
                    <a:schemeClr val="bg1"/>
                  </a:solidFill>
                  <a:latin typeface="Arial" pitchFamily="34" charset="0"/>
                  <a:cs typeface="Arial" pitchFamily="34" charset="0"/>
                </a:rPr>
                <a:t>hall </a:t>
              </a:r>
            </a:p>
            <a:p>
              <a:pPr algn="ctr"/>
              <a:r>
                <a:rPr lang="en-US" sz="1400" dirty="0" smtClean="0">
                  <a:solidFill>
                    <a:schemeClr val="bg1"/>
                  </a:solidFill>
                  <a:latin typeface="Arial" pitchFamily="34" charset="0"/>
                  <a:cs typeface="Arial" pitchFamily="34" charset="0"/>
                </a:rPr>
                <a:t>effect</a:t>
              </a:r>
            </a:p>
          </p:txBody>
        </p:sp>
        <p:sp>
          <p:nvSpPr>
            <p:cNvPr id="14" name="TextBox 13"/>
            <p:cNvSpPr txBox="1"/>
            <p:nvPr/>
          </p:nvSpPr>
          <p:spPr>
            <a:xfrm>
              <a:off x="5163800" y="5334000"/>
              <a:ext cx="1295400" cy="467820"/>
            </a:xfrm>
            <a:prstGeom prst="rect">
              <a:avLst/>
            </a:prstGeom>
            <a:solidFill>
              <a:schemeClr val="tx1">
                <a:alpha val="75000"/>
              </a:schemeClr>
            </a:solidFill>
            <a:ln>
              <a:solidFill>
                <a:schemeClr val="tx1"/>
              </a:solidFill>
            </a:ln>
          </p:spPr>
          <p:txBody>
            <a:bodyPr wrap="square" lIns="18288" tIns="18288" rIns="18288" bIns="18288" rtlCol="0">
              <a:spAutoFit/>
            </a:bodyPr>
            <a:lstStyle/>
            <a:p>
              <a:pPr algn="ctr"/>
              <a:r>
                <a:rPr lang="en-US" sz="1400" dirty="0" smtClean="0">
                  <a:solidFill>
                    <a:schemeClr val="bg1"/>
                  </a:solidFill>
                  <a:latin typeface="Arial" pitchFamily="34" charset="0"/>
                  <a:cs typeface="Arial" pitchFamily="34" charset="0"/>
                </a:rPr>
                <a:t>unidirectional ball switch</a:t>
              </a:r>
            </a:p>
          </p:txBody>
        </p:sp>
        <p:sp>
          <p:nvSpPr>
            <p:cNvPr id="15" name="TextBox 14"/>
            <p:cNvSpPr txBox="1"/>
            <p:nvPr/>
          </p:nvSpPr>
          <p:spPr>
            <a:xfrm>
              <a:off x="6629400" y="5334000"/>
              <a:ext cx="1295400" cy="467820"/>
            </a:xfrm>
            <a:prstGeom prst="rect">
              <a:avLst/>
            </a:prstGeom>
            <a:solidFill>
              <a:schemeClr val="tx1">
                <a:alpha val="75000"/>
              </a:schemeClr>
            </a:solidFill>
            <a:ln>
              <a:solidFill>
                <a:schemeClr val="tx1"/>
              </a:solidFill>
            </a:ln>
          </p:spPr>
          <p:txBody>
            <a:bodyPr wrap="square" lIns="18288" tIns="18288" rIns="18288" bIns="18288" rtlCol="0">
              <a:spAutoFit/>
            </a:bodyPr>
            <a:lstStyle/>
            <a:p>
              <a:pPr algn="ctr"/>
              <a:r>
                <a:rPr lang="en-US" sz="1400" dirty="0" err="1" smtClean="0">
                  <a:solidFill>
                    <a:schemeClr val="bg1"/>
                  </a:solidFill>
                  <a:latin typeface="Arial" pitchFamily="34" charset="0"/>
                  <a:cs typeface="Arial" pitchFamily="34" charset="0"/>
                </a:rPr>
                <a:t>omnidirectional</a:t>
              </a:r>
              <a:r>
                <a:rPr lang="en-US" sz="1400" dirty="0" smtClean="0">
                  <a:solidFill>
                    <a:schemeClr val="bg1"/>
                  </a:solidFill>
                  <a:latin typeface="Arial" pitchFamily="34" charset="0"/>
                  <a:cs typeface="Arial" pitchFamily="34" charset="0"/>
                </a:rPr>
                <a:t> ball switch</a:t>
              </a:r>
            </a:p>
          </p:txBody>
        </p:sp>
        <p:sp>
          <p:nvSpPr>
            <p:cNvPr id="16" name="TextBox 15"/>
            <p:cNvSpPr txBox="1"/>
            <p:nvPr/>
          </p:nvSpPr>
          <p:spPr>
            <a:xfrm>
              <a:off x="2209800" y="3200400"/>
              <a:ext cx="1219200" cy="467820"/>
            </a:xfrm>
            <a:prstGeom prst="rect">
              <a:avLst/>
            </a:prstGeom>
            <a:solidFill>
              <a:schemeClr val="tx1">
                <a:alpha val="75000"/>
              </a:schemeClr>
            </a:solidFill>
            <a:ln>
              <a:solidFill>
                <a:schemeClr val="tx1"/>
              </a:solidFill>
            </a:ln>
          </p:spPr>
          <p:txBody>
            <a:bodyPr wrap="square" lIns="18288" tIns="18288" rIns="18288" bIns="18288" rtlCol="0">
              <a:spAutoFit/>
            </a:bodyPr>
            <a:lstStyle/>
            <a:p>
              <a:pPr algn="ctr"/>
              <a:r>
                <a:rPr lang="en-US" sz="1400" dirty="0" smtClean="0">
                  <a:solidFill>
                    <a:schemeClr val="bg1"/>
                  </a:solidFill>
                  <a:latin typeface="Arial" pitchFamily="34" charset="0"/>
                  <a:cs typeface="Arial" pitchFamily="34" charset="0"/>
                </a:rPr>
                <a:t>xbee wireless modem</a:t>
              </a:r>
            </a:p>
          </p:txBody>
        </p:sp>
        <p:sp>
          <p:nvSpPr>
            <p:cNvPr id="17" name="TextBox 16"/>
            <p:cNvSpPr txBox="1"/>
            <p:nvPr/>
          </p:nvSpPr>
          <p:spPr>
            <a:xfrm>
              <a:off x="4083570" y="3276558"/>
              <a:ext cx="2362200" cy="252377"/>
            </a:xfrm>
            <a:prstGeom prst="rect">
              <a:avLst/>
            </a:prstGeom>
            <a:solidFill>
              <a:schemeClr val="tx1">
                <a:alpha val="75000"/>
              </a:schemeClr>
            </a:solidFill>
            <a:ln>
              <a:solidFill>
                <a:schemeClr val="tx1"/>
              </a:solidFill>
            </a:ln>
          </p:spPr>
          <p:txBody>
            <a:bodyPr wrap="square" lIns="18288" tIns="18288" rIns="18288" bIns="18288" rtlCol="0">
              <a:spAutoFit/>
            </a:bodyPr>
            <a:lstStyle/>
            <a:p>
              <a:pPr algn="ctr"/>
              <a:r>
                <a:rPr lang="en-US" sz="1400" dirty="0" smtClean="0">
                  <a:solidFill>
                    <a:schemeClr val="bg1"/>
                  </a:solidFill>
                  <a:latin typeface="Arial" pitchFamily="34" charset="0"/>
                  <a:cs typeface="Arial" pitchFamily="34" charset="0"/>
                </a:rPr>
                <a:t>fixture usage sensor board</a:t>
              </a:r>
            </a:p>
          </p:txBody>
        </p:sp>
      </p:grpSp>
      <p:pic>
        <p:nvPicPr>
          <p:cNvPr id="12292" name="Picture 4" descr="C:\research\HomeSensing\Water\Pictures\2010_03_08 - HydroSense 2.0 Ground Truth Sensors\IMG_2304.JPG"/>
          <p:cNvPicPr>
            <a:picLocks noChangeAspect="1" noChangeArrowheads="1"/>
          </p:cNvPicPr>
          <p:nvPr/>
        </p:nvPicPr>
        <p:blipFill>
          <a:blip r:embed="rId4" cstate="print"/>
          <a:srcRect l="14035" r="6462" b="12701"/>
          <a:stretch>
            <a:fillRect/>
          </a:stretch>
        </p:blipFill>
        <p:spPr bwMode="auto">
          <a:xfrm>
            <a:off x="9532660" y="1219200"/>
            <a:ext cx="2035506" cy="1676400"/>
          </a:xfrm>
          <a:prstGeom prst="rect">
            <a:avLst/>
          </a:prstGeom>
          <a:noFill/>
        </p:spPr>
      </p:pic>
      <p:sp>
        <p:nvSpPr>
          <p:cNvPr id="22" name="TextBox 21"/>
          <p:cNvSpPr txBox="1"/>
          <p:nvPr/>
        </p:nvSpPr>
        <p:spPr>
          <a:xfrm>
            <a:off x="9989860" y="1752600"/>
            <a:ext cx="1219200" cy="560153"/>
          </a:xfrm>
          <a:prstGeom prst="rect">
            <a:avLst/>
          </a:prstGeom>
          <a:solidFill>
            <a:schemeClr val="tx1">
              <a:alpha val="75000"/>
            </a:schemeClr>
          </a:solidFill>
          <a:ln>
            <a:solidFill>
              <a:schemeClr val="tx1"/>
            </a:solidFill>
          </a:ln>
        </p:spPr>
        <p:txBody>
          <a:bodyPr wrap="square" lIns="18288" tIns="18288" rIns="18288" bIns="18288" rtlCol="0">
            <a:spAutoFit/>
          </a:bodyPr>
          <a:lstStyle/>
          <a:p>
            <a:pPr algn="ctr"/>
            <a:r>
              <a:rPr lang="en-US" sz="1400" dirty="0" smtClean="0">
                <a:solidFill>
                  <a:schemeClr val="bg1"/>
                </a:solidFill>
                <a:latin typeface="Arial" pitchFamily="34" charset="0"/>
                <a:cs typeface="Arial" pitchFamily="34" charset="0"/>
              </a:rPr>
              <a:t>placeholder</a:t>
            </a:r>
            <a:br>
              <a:rPr lang="en-US" sz="1400" dirty="0" smtClean="0">
                <a:solidFill>
                  <a:schemeClr val="bg1"/>
                </a:solidFill>
                <a:latin typeface="Arial" pitchFamily="34" charset="0"/>
                <a:cs typeface="Arial" pitchFamily="34" charset="0"/>
              </a:rPr>
            </a:br>
            <a:r>
              <a:rPr lang="en-US" sz="1000" dirty="0" smtClean="0">
                <a:solidFill>
                  <a:schemeClr val="bg1"/>
                </a:solidFill>
                <a:latin typeface="Arial" pitchFamily="34" charset="0"/>
                <a:cs typeface="Arial" pitchFamily="34" charset="0"/>
              </a:rPr>
              <a:t>(I want a </a:t>
            </a:r>
            <a:r>
              <a:rPr lang="en-US" sz="1000" dirty="0" err="1" smtClean="0">
                <a:solidFill>
                  <a:schemeClr val="bg1"/>
                </a:solidFill>
                <a:latin typeface="Arial" pitchFamily="34" charset="0"/>
                <a:cs typeface="Arial" pitchFamily="34" charset="0"/>
              </a:rPr>
              <a:t>pic</a:t>
            </a:r>
            <a:r>
              <a:rPr lang="en-US" sz="1000" dirty="0" smtClean="0">
                <a:solidFill>
                  <a:schemeClr val="bg1"/>
                </a:solidFill>
                <a:latin typeface="Arial" pitchFamily="34" charset="0"/>
                <a:cs typeface="Arial" pitchFamily="34" charset="0"/>
              </a:rPr>
              <a:t> showing power supply)</a:t>
            </a:r>
            <a:endParaRPr lang="en-US" sz="1400" dirty="0" smtClean="0">
              <a:solidFill>
                <a:schemeClr val="bg1"/>
              </a:solidFill>
              <a:latin typeface="Arial" pitchFamily="34" charset="0"/>
              <a:cs typeface="Arial" pitchFamily="34" charset="0"/>
            </a:endParaRPr>
          </a:p>
        </p:txBody>
      </p:sp>
      <p:sp>
        <p:nvSpPr>
          <p:cNvPr id="18" name="Right Arrow 17"/>
          <p:cNvSpPr/>
          <p:nvPr/>
        </p:nvSpPr>
        <p:spPr>
          <a:xfrm>
            <a:off x="-976936" y="405560"/>
            <a:ext cx="9587536"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dirty="0"/>
          </a:p>
        </p:txBody>
      </p:sp>
      <p:sp>
        <p:nvSpPr>
          <p:cNvPr id="20" name="Title 8"/>
          <p:cNvSpPr txBox="1">
            <a:spLocks/>
          </p:cNvSpPr>
          <p:nvPr/>
        </p:nvSpPr>
        <p:spPr>
          <a:xfrm>
            <a:off x="609600" y="278176"/>
            <a:ext cx="9525000" cy="868362"/>
          </a:xfrm>
          <a:prstGeom prst="rect">
            <a:avLst/>
          </a:prstGeom>
        </p:spPr>
        <p:txBody>
          <a:bodyPr vert="horz" lIns="91369" tIns="45685" rIns="91369" bIns="45685" rtlCol="0" anchor="ctr">
            <a:noAutofit/>
          </a:bodyPr>
          <a:lstStyle/>
          <a:p>
            <a:pPr>
              <a:spcBef>
                <a:spcPct val="0"/>
              </a:spcBef>
              <a:defRPr/>
            </a:pPr>
            <a:r>
              <a:rPr lang="en-US" sz="3600" b="1" dirty="0" smtClean="0">
                <a:solidFill>
                  <a:schemeClr val="bg1">
                    <a:lumMod val="75000"/>
                  </a:schemeClr>
                </a:solidFill>
                <a:latin typeface="Segoe Condensed" pitchFamily="34" charset="0"/>
                <a:ea typeface="Segoe UI" pitchFamily="34" charset="0"/>
                <a:cs typeface="Segoe UI" pitchFamily="34" charset="0"/>
              </a:rPr>
              <a:t>custom ground truth data collection system</a:t>
            </a:r>
            <a:endParaRPr lang="en-US" sz="4800" dirty="0">
              <a:solidFill>
                <a:schemeClr val="bg1">
                  <a:lumMod val="75000"/>
                </a:schemeClr>
              </a:solidFill>
              <a:latin typeface="Segoe Condensed" pitchFamily="34" charset="0"/>
              <a:ea typeface="Segoe UI" pitchFamily="34" charset="0"/>
              <a:cs typeface="Segoe UI" pitchFamily="34" charset="0"/>
            </a:endParaRPr>
          </a:p>
        </p:txBody>
      </p:sp>
      <p:grpSp>
        <p:nvGrpSpPr>
          <p:cNvPr id="21" name="Group 20"/>
          <p:cNvGrpSpPr/>
          <p:nvPr/>
        </p:nvGrpSpPr>
        <p:grpSpPr>
          <a:xfrm rot="21078185">
            <a:off x="1598897" y="1489835"/>
            <a:ext cx="4876800" cy="4419600"/>
            <a:chOff x="1600200" y="762000"/>
            <a:chExt cx="4876800" cy="4419600"/>
          </a:xfrm>
        </p:grpSpPr>
        <p:pic>
          <p:nvPicPr>
            <p:cNvPr id="23" name="Picture 2" descr="C:\research\HomeSensing\Water\Pictures\2010_03_08 - HydroSense 2.0 Ground Truth Sensors\IMG_2270.JPG"/>
            <p:cNvPicPr>
              <a:picLocks noChangeAspect="1" noChangeArrowheads="1"/>
            </p:cNvPicPr>
            <p:nvPr/>
          </p:nvPicPr>
          <p:blipFill>
            <a:blip r:embed="rId5" cstate="print"/>
            <a:srcRect l="9052" r="8190"/>
            <a:stretch>
              <a:fillRect/>
            </a:stretch>
          </p:blipFill>
          <p:spPr bwMode="auto">
            <a:xfrm>
              <a:off x="1600200" y="762000"/>
              <a:ext cx="4876800" cy="4419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24" name="Straight Arrow Connector 23"/>
            <p:cNvCxnSpPr/>
            <p:nvPr/>
          </p:nvCxnSpPr>
          <p:spPr>
            <a:xfrm>
              <a:off x="2552075" y="1271665"/>
              <a:ext cx="228600" cy="152400"/>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209800" y="799475"/>
              <a:ext cx="799475" cy="430887"/>
            </a:xfrm>
            <a:prstGeom prst="rect">
              <a:avLst/>
            </a:prstGeom>
            <a:solidFill>
              <a:schemeClr val="tx1">
                <a:alpha val="75000"/>
              </a:schemeClr>
            </a:solidFill>
            <a:ln>
              <a:solidFill>
                <a:schemeClr val="tx1"/>
              </a:solidFill>
            </a:ln>
          </p:spPr>
          <p:txBody>
            <a:bodyPr wrap="square" lIns="18288" tIns="0" rIns="18288" bIns="0" rtlCol="0">
              <a:spAutoFit/>
            </a:bodyPr>
            <a:lstStyle/>
            <a:p>
              <a:pPr algn="ctr"/>
              <a:r>
                <a:rPr lang="en-US" sz="1400" dirty="0" smtClean="0">
                  <a:solidFill>
                    <a:schemeClr val="bg1"/>
                  </a:solidFill>
                  <a:latin typeface="Arial" pitchFamily="34" charset="0"/>
                  <a:cs typeface="Arial" pitchFamily="34" charset="0"/>
                </a:rPr>
                <a:t>push button</a:t>
              </a:r>
            </a:p>
          </p:txBody>
        </p:sp>
        <p:sp>
          <p:nvSpPr>
            <p:cNvPr id="26" name="TextBox 25"/>
            <p:cNvSpPr txBox="1"/>
            <p:nvPr/>
          </p:nvSpPr>
          <p:spPr>
            <a:xfrm>
              <a:off x="4343400" y="914400"/>
              <a:ext cx="914400" cy="683264"/>
            </a:xfrm>
            <a:prstGeom prst="rect">
              <a:avLst/>
            </a:prstGeom>
            <a:solidFill>
              <a:schemeClr val="tx1">
                <a:alpha val="75000"/>
              </a:schemeClr>
            </a:solidFill>
            <a:ln>
              <a:solidFill>
                <a:schemeClr val="tx1"/>
              </a:solidFill>
            </a:ln>
          </p:spPr>
          <p:txBody>
            <a:bodyPr wrap="square" lIns="18288" tIns="18288" rIns="18288" bIns="18288" rtlCol="0">
              <a:spAutoFit/>
            </a:bodyPr>
            <a:lstStyle/>
            <a:p>
              <a:pPr algn="ctr"/>
              <a:r>
                <a:rPr lang="en-US" sz="1400" dirty="0" smtClean="0">
                  <a:solidFill>
                    <a:schemeClr val="bg1"/>
                  </a:solidFill>
                  <a:latin typeface="Arial" pitchFamily="34" charset="0"/>
                  <a:cs typeface="Arial" pitchFamily="34" charset="0"/>
                </a:rPr>
                <a:t>xbee wireless transmitter</a:t>
              </a:r>
            </a:p>
          </p:txBody>
        </p:sp>
        <p:cxnSp>
          <p:nvCxnSpPr>
            <p:cNvPr id="27" name="Straight Arrow Connector 26"/>
            <p:cNvCxnSpPr/>
            <p:nvPr/>
          </p:nvCxnSpPr>
          <p:spPr>
            <a:xfrm rot="10800000" flipV="1">
              <a:off x="4038600" y="1371600"/>
              <a:ext cx="228599" cy="152400"/>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267200" y="2209800"/>
              <a:ext cx="1295400" cy="467820"/>
            </a:xfrm>
            <a:prstGeom prst="rect">
              <a:avLst/>
            </a:prstGeom>
            <a:solidFill>
              <a:schemeClr val="tx1">
                <a:alpha val="75000"/>
              </a:schemeClr>
            </a:solidFill>
            <a:ln>
              <a:solidFill>
                <a:schemeClr val="tx1"/>
              </a:solidFill>
            </a:ln>
          </p:spPr>
          <p:txBody>
            <a:bodyPr wrap="square" lIns="18288" tIns="18288" rIns="18288" bIns="18288" rtlCol="0">
              <a:spAutoFit/>
            </a:bodyPr>
            <a:lstStyle/>
            <a:p>
              <a:pPr algn="ctr"/>
              <a:r>
                <a:rPr lang="en-US" sz="1400" dirty="0" smtClean="0">
                  <a:solidFill>
                    <a:schemeClr val="bg1"/>
                  </a:solidFill>
                  <a:latin typeface="Arial" pitchFamily="34" charset="0"/>
                  <a:cs typeface="Arial" pitchFamily="34" charset="0"/>
                </a:rPr>
                <a:t>fixture usage sensor board</a:t>
              </a:r>
            </a:p>
          </p:txBody>
        </p:sp>
        <p:cxnSp>
          <p:nvCxnSpPr>
            <p:cNvPr id="29" name="Straight Arrow Connector 28"/>
            <p:cNvCxnSpPr/>
            <p:nvPr/>
          </p:nvCxnSpPr>
          <p:spPr>
            <a:xfrm rot="10800000">
              <a:off x="3886200" y="2133600"/>
              <a:ext cx="304800" cy="152400"/>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181600" y="4191000"/>
              <a:ext cx="914400" cy="252377"/>
            </a:xfrm>
            <a:prstGeom prst="rect">
              <a:avLst/>
            </a:prstGeom>
            <a:solidFill>
              <a:schemeClr val="tx1">
                <a:alpha val="75000"/>
              </a:schemeClr>
            </a:solidFill>
            <a:ln>
              <a:solidFill>
                <a:schemeClr val="tx1"/>
              </a:solidFill>
            </a:ln>
          </p:spPr>
          <p:txBody>
            <a:bodyPr wrap="square" lIns="18288" tIns="18288" rIns="18288" bIns="18288" rtlCol="0">
              <a:spAutoFit/>
            </a:bodyPr>
            <a:lstStyle/>
            <a:p>
              <a:pPr algn="ctr"/>
              <a:r>
                <a:rPr lang="en-US" sz="1400" dirty="0" smtClean="0">
                  <a:solidFill>
                    <a:schemeClr val="bg1"/>
                  </a:solidFill>
                  <a:latin typeface="Arial" pitchFamily="34" charset="0"/>
                  <a:cs typeface="Arial" pitchFamily="34" charset="0"/>
                </a:rPr>
                <a:t>thermistor</a:t>
              </a:r>
            </a:p>
          </p:txBody>
        </p:sp>
        <p:sp>
          <p:nvSpPr>
            <p:cNvPr id="31" name="TextBox 30"/>
            <p:cNvSpPr txBox="1"/>
            <p:nvPr/>
          </p:nvSpPr>
          <p:spPr>
            <a:xfrm>
              <a:off x="4092315" y="3886200"/>
              <a:ext cx="838200" cy="467820"/>
            </a:xfrm>
            <a:prstGeom prst="rect">
              <a:avLst/>
            </a:prstGeom>
            <a:solidFill>
              <a:schemeClr val="tx1">
                <a:alpha val="75000"/>
              </a:schemeClr>
            </a:solidFill>
            <a:ln>
              <a:solidFill>
                <a:schemeClr val="tx1"/>
              </a:solidFill>
            </a:ln>
          </p:spPr>
          <p:txBody>
            <a:bodyPr wrap="square" lIns="18288" tIns="18288" rIns="18288" bIns="18288" rtlCol="0">
              <a:spAutoFit/>
            </a:bodyPr>
            <a:lstStyle/>
            <a:p>
              <a:pPr algn="ctr"/>
              <a:r>
                <a:rPr lang="en-US" sz="1400" dirty="0" smtClean="0">
                  <a:solidFill>
                    <a:schemeClr val="bg1"/>
                  </a:solidFill>
                  <a:latin typeface="Arial" pitchFamily="34" charset="0"/>
                  <a:cs typeface="Arial" pitchFamily="34" charset="0"/>
                </a:rPr>
                <a:t>modified kill-a-watt</a:t>
              </a:r>
            </a:p>
          </p:txBody>
        </p:sp>
      </p:grpSp>
      <p:cxnSp>
        <p:nvCxnSpPr>
          <p:cNvPr id="32" name="Straight Arrow Connector 31"/>
          <p:cNvCxnSpPr/>
          <p:nvPr/>
        </p:nvCxnSpPr>
        <p:spPr>
          <a:xfrm rot="10800000">
            <a:off x="3192905" y="3932420"/>
            <a:ext cx="228600" cy="114300"/>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808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1450" y="3136613"/>
            <a:ext cx="8801100"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sysClr val="window" lastClr="FFFFFF"/>
                </a:solidFill>
                <a:effectLst/>
                <a:uLnTx/>
                <a:uFillTx/>
              </a:rPr>
              <a:t>Movie Removed for Public Posting of Slides</a:t>
            </a:r>
            <a:endParaRPr kumimoji="0" lang="en-US" sz="3200" b="0" i="0" u="none" strike="noStrike" kern="0" cap="none" spc="0" normalizeH="0" baseline="0" noProof="0" dirty="0">
              <a:ln>
                <a:noFill/>
              </a:ln>
              <a:solidFill>
                <a:sysClr val="window" lastClr="FFFFFF"/>
              </a:solidFill>
              <a:effectLst/>
              <a:uLnTx/>
              <a:uFillTx/>
            </a:endParaRPr>
          </a:p>
        </p:txBody>
      </p:sp>
    </p:spTree>
    <p:extLst>
      <p:ext uri="{BB962C8B-B14F-4D97-AF65-F5344CB8AC3E}">
        <p14:creationId xmlns:p14="http://schemas.microsoft.com/office/powerpoint/2010/main" val="278049381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p:cNvGrpSpPr/>
          <p:nvPr/>
        </p:nvGrpSpPr>
        <p:grpSpPr>
          <a:xfrm>
            <a:off x="152400" y="0"/>
            <a:ext cx="8839200" cy="6858000"/>
            <a:chOff x="446567" y="685800"/>
            <a:chExt cx="5847907" cy="4449726"/>
          </a:xfrm>
        </p:grpSpPr>
        <p:pic>
          <p:nvPicPr>
            <p:cNvPr id="2050" name="Picture 2" descr="C:\research\HomeSensing\Water\Pictures\2010_01_14 - Instrumenting Jon's Apartment - Bathroom Shower\IMG_1875.JPG"/>
            <p:cNvPicPr>
              <a:picLocks noChangeAspect="1" noChangeArrowheads="1"/>
            </p:cNvPicPr>
            <p:nvPr/>
          </p:nvPicPr>
          <p:blipFill rotWithShape="1">
            <a:blip r:embed="rId3" cstate="print"/>
            <a:srcRect l="1093" t="-1" r="1347" b="1025"/>
            <a:stretch/>
          </p:blipFill>
          <p:spPr bwMode="auto">
            <a:xfrm>
              <a:off x="446567" y="685800"/>
              <a:ext cx="5847907" cy="4449726"/>
            </a:xfrm>
            <a:prstGeom prst="rect">
              <a:avLst/>
            </a:prstGeom>
            <a:noFill/>
          </p:spPr>
        </p:pic>
        <p:cxnSp>
          <p:nvCxnSpPr>
            <p:cNvPr id="7" name="Straight Arrow Connector 6"/>
            <p:cNvCxnSpPr/>
            <p:nvPr/>
          </p:nvCxnSpPr>
          <p:spPr>
            <a:xfrm rot="16200000" flipH="1">
              <a:off x="1083209" y="2302409"/>
              <a:ext cx="608806" cy="120376"/>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3073400" y="3371938"/>
              <a:ext cx="609600" cy="295820"/>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6200000" flipH="1">
              <a:off x="2308485" y="1730115"/>
              <a:ext cx="380206" cy="120376"/>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3324860" y="3698238"/>
              <a:ext cx="762000" cy="291643"/>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defTabSz="914400"/>
              <a:r>
                <a:rPr lang="en-US" sz="2400" dirty="0" smtClean="0">
                  <a:solidFill>
                    <a:prstClr val="white"/>
                  </a:solidFill>
                  <a:latin typeface="Segoe Condensed" pitchFamily="34" charset="0"/>
                  <a:cs typeface="Arial" pitchFamily="34" charset="0"/>
                </a:rPr>
                <a:t>magnet</a:t>
              </a:r>
              <a:endParaRPr lang="en-US" sz="2400" dirty="0">
                <a:solidFill>
                  <a:prstClr val="white"/>
                </a:solidFill>
                <a:latin typeface="Segoe Condensed" pitchFamily="34" charset="0"/>
                <a:cs typeface="Arial" pitchFamily="34" charset="0"/>
              </a:endParaRPr>
            </a:p>
          </p:txBody>
        </p:sp>
        <p:sp>
          <p:nvSpPr>
            <p:cNvPr id="12" name="Rounded Rectangle 11"/>
            <p:cNvSpPr/>
            <p:nvPr/>
          </p:nvSpPr>
          <p:spPr>
            <a:xfrm>
              <a:off x="1981200" y="1244775"/>
              <a:ext cx="977899" cy="291643"/>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defTabSz="914400"/>
              <a:r>
                <a:rPr lang="en-US" sz="2400" dirty="0" smtClean="0">
                  <a:solidFill>
                    <a:prstClr val="white"/>
                  </a:solidFill>
                  <a:latin typeface="Segoe Condensed" pitchFamily="34" charset="0"/>
                  <a:cs typeface="Arial" pitchFamily="34" charset="0"/>
                </a:rPr>
                <a:t>ball switch</a:t>
              </a:r>
              <a:endParaRPr lang="en-US" sz="2400" dirty="0">
                <a:solidFill>
                  <a:prstClr val="white"/>
                </a:solidFill>
                <a:latin typeface="Segoe Condensed" pitchFamily="34" charset="0"/>
                <a:cs typeface="Arial" pitchFamily="34" charset="0"/>
              </a:endParaRPr>
            </a:p>
          </p:txBody>
        </p:sp>
        <p:sp>
          <p:nvSpPr>
            <p:cNvPr id="13" name="Rounded Rectangle 12"/>
            <p:cNvSpPr/>
            <p:nvPr/>
          </p:nvSpPr>
          <p:spPr>
            <a:xfrm>
              <a:off x="838200" y="1701975"/>
              <a:ext cx="990600" cy="291643"/>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defTabSz="914400"/>
              <a:r>
                <a:rPr lang="en-US" sz="2400" dirty="0" smtClean="0">
                  <a:solidFill>
                    <a:prstClr val="white"/>
                  </a:solidFill>
                  <a:latin typeface="Segoe Condensed" pitchFamily="34" charset="0"/>
                  <a:cs typeface="Arial" pitchFamily="34" charset="0"/>
                </a:rPr>
                <a:t>reed switch</a:t>
              </a:r>
              <a:endParaRPr lang="en-US" sz="2400" dirty="0">
                <a:solidFill>
                  <a:prstClr val="white"/>
                </a:solidFill>
                <a:latin typeface="Segoe Condensed" pitchFamily="34" charset="0"/>
                <a:cs typeface="Arial" pitchFamily="34" charset="0"/>
              </a:endParaRPr>
            </a:p>
          </p:txBody>
        </p:sp>
        <p:sp>
          <p:nvSpPr>
            <p:cNvPr id="18" name="TextBox 17"/>
            <p:cNvSpPr txBox="1"/>
            <p:nvPr/>
          </p:nvSpPr>
          <p:spPr>
            <a:xfrm>
              <a:off x="1219200" y="3439180"/>
              <a:ext cx="838029" cy="459303"/>
            </a:xfrm>
            <a:prstGeom prst="rect">
              <a:avLst/>
            </a:prstGeom>
            <a:noFill/>
          </p:spPr>
          <p:txBody>
            <a:bodyPr wrap="none" rtlCol="0">
              <a:spAutoFit/>
            </a:bodyPr>
            <a:lstStyle/>
            <a:p>
              <a:pPr defTabSz="914400"/>
              <a:r>
                <a:rPr lang="en-US" sz="2000" b="1" dirty="0" smtClean="0">
                  <a:solidFill>
                    <a:srgbClr val="FF0000"/>
                  </a:solidFill>
                  <a:latin typeface="Segoe Condensed" pitchFamily="34" charset="0"/>
                </a:rPr>
                <a:t>hot handle </a:t>
              </a:r>
              <a:br>
                <a:rPr lang="en-US" sz="2000" b="1" dirty="0" smtClean="0">
                  <a:solidFill>
                    <a:srgbClr val="FF0000"/>
                  </a:solidFill>
                  <a:latin typeface="Segoe Condensed" pitchFamily="34" charset="0"/>
                </a:rPr>
              </a:br>
              <a:r>
                <a:rPr lang="en-US" sz="2000" b="1" dirty="0" smtClean="0">
                  <a:solidFill>
                    <a:srgbClr val="FF0000"/>
                  </a:solidFill>
                  <a:latin typeface="Segoe Condensed" pitchFamily="34" charset="0"/>
                </a:rPr>
                <a:t>movement</a:t>
              </a:r>
              <a:endParaRPr lang="en-US" sz="2000" b="1" dirty="0">
                <a:solidFill>
                  <a:srgbClr val="FF0000"/>
                </a:solidFill>
                <a:latin typeface="Segoe Condensed" pitchFamily="34" charset="0"/>
              </a:endParaRPr>
            </a:p>
          </p:txBody>
        </p:sp>
        <p:sp>
          <p:nvSpPr>
            <p:cNvPr id="16" name="Freeform 15"/>
            <p:cNvSpPr/>
            <p:nvPr/>
          </p:nvSpPr>
          <p:spPr>
            <a:xfrm>
              <a:off x="1524000" y="2971800"/>
              <a:ext cx="1244600" cy="548707"/>
            </a:xfrm>
            <a:custGeom>
              <a:avLst/>
              <a:gdLst>
                <a:gd name="connsiteX0" fmla="*/ 0 w 1333500"/>
                <a:gd name="connsiteY0" fmla="*/ 0 h 596683"/>
                <a:gd name="connsiteX1" fmla="*/ 584200 w 1333500"/>
                <a:gd name="connsiteY1" fmla="*/ 584200 h 596683"/>
                <a:gd name="connsiteX2" fmla="*/ 1333500 w 1333500"/>
                <a:gd name="connsiteY2" fmla="*/ 342900 h 596683"/>
                <a:gd name="connsiteX0" fmla="*/ 0 w 1333500"/>
                <a:gd name="connsiteY0" fmla="*/ 0 h 481449"/>
                <a:gd name="connsiteX1" fmla="*/ 584200 w 1333500"/>
                <a:gd name="connsiteY1" fmla="*/ 450850 h 481449"/>
                <a:gd name="connsiteX2" fmla="*/ 1333500 w 1333500"/>
                <a:gd name="connsiteY2" fmla="*/ 342900 h 481449"/>
                <a:gd name="connsiteX0" fmla="*/ 0 w 1333500"/>
                <a:gd name="connsiteY0" fmla="*/ 0 h 463180"/>
                <a:gd name="connsiteX1" fmla="*/ 584200 w 1333500"/>
                <a:gd name="connsiteY1" fmla="*/ 424049 h 463180"/>
                <a:gd name="connsiteX2" fmla="*/ 1333500 w 1333500"/>
                <a:gd name="connsiteY2" fmla="*/ 342900 h 463180"/>
              </a:gdLst>
              <a:ahLst/>
              <a:cxnLst>
                <a:cxn ang="0">
                  <a:pos x="connsiteX0" y="connsiteY0"/>
                </a:cxn>
                <a:cxn ang="0">
                  <a:pos x="connsiteX1" y="connsiteY1"/>
                </a:cxn>
                <a:cxn ang="0">
                  <a:pos x="connsiteX2" y="connsiteY2"/>
                </a:cxn>
              </a:cxnLst>
              <a:rect l="l" t="t" r="r" b="b"/>
              <a:pathLst>
                <a:path w="1333500" h="463180">
                  <a:moveTo>
                    <a:pt x="0" y="0"/>
                  </a:moveTo>
                  <a:cubicBezTo>
                    <a:pt x="180975" y="263525"/>
                    <a:pt x="361950" y="366899"/>
                    <a:pt x="584200" y="424049"/>
                  </a:cubicBezTo>
                  <a:cubicBezTo>
                    <a:pt x="806450" y="481199"/>
                    <a:pt x="1069975" y="492125"/>
                    <a:pt x="1333500" y="342900"/>
                  </a:cubicBezTo>
                </a:path>
              </a:pathLst>
            </a:custGeom>
            <a:ln w="28575">
              <a:solidFill>
                <a:srgbClr val="FF0000"/>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a:solidFill>
                  <a:prstClr val="black"/>
                </a:solidFill>
              </a:endParaRPr>
            </a:p>
          </p:txBody>
        </p:sp>
        <p:sp>
          <p:nvSpPr>
            <p:cNvPr id="19" name="Rounded Rectangle 18"/>
            <p:cNvSpPr/>
            <p:nvPr/>
          </p:nvSpPr>
          <p:spPr>
            <a:xfrm>
              <a:off x="3996688" y="1736026"/>
              <a:ext cx="726441" cy="181172"/>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defTabSz="914400"/>
              <a:r>
                <a:rPr lang="en-US" sz="1400" dirty="0" smtClean="0">
                  <a:solidFill>
                    <a:prstClr val="white"/>
                  </a:solidFill>
                  <a:latin typeface="Segoe Condensed" pitchFamily="34" charset="0"/>
                  <a:cs typeface="Arial" pitchFamily="34" charset="0"/>
                </a:rPr>
                <a:t>ball switch</a:t>
              </a:r>
              <a:endParaRPr lang="en-US" sz="1400" dirty="0">
                <a:solidFill>
                  <a:prstClr val="white"/>
                </a:solidFill>
                <a:latin typeface="Segoe Condensed" pitchFamily="34" charset="0"/>
                <a:cs typeface="Arial" pitchFamily="34" charset="0"/>
              </a:endParaRPr>
            </a:p>
          </p:txBody>
        </p:sp>
        <p:cxnSp>
          <p:nvCxnSpPr>
            <p:cNvPr id="23" name="Straight Arrow Connector 22"/>
            <p:cNvCxnSpPr/>
            <p:nvPr/>
          </p:nvCxnSpPr>
          <p:spPr>
            <a:xfrm flipH="1">
              <a:off x="4254499" y="1348335"/>
              <a:ext cx="210821" cy="69807"/>
            </a:xfrm>
            <a:prstGeom prst="straightConnector1">
              <a:avLst/>
            </a:prstGeom>
            <a:ln w="19050"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4495800" y="1236678"/>
              <a:ext cx="523241" cy="181172"/>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defTabSz="914400"/>
              <a:r>
                <a:rPr lang="en-US" sz="1400" dirty="0" smtClean="0">
                  <a:solidFill>
                    <a:prstClr val="white"/>
                  </a:solidFill>
                  <a:latin typeface="Segoe Condensed" pitchFamily="34" charset="0"/>
                  <a:cs typeface="Arial" pitchFamily="34" charset="0"/>
                </a:rPr>
                <a:t>magnet</a:t>
              </a:r>
              <a:endParaRPr lang="en-US" sz="1400" dirty="0">
                <a:solidFill>
                  <a:prstClr val="white"/>
                </a:solidFill>
                <a:latin typeface="Segoe Condensed" pitchFamily="34" charset="0"/>
                <a:cs typeface="Arial" pitchFamily="34" charset="0"/>
              </a:endParaRPr>
            </a:p>
          </p:txBody>
        </p:sp>
        <p:cxnSp>
          <p:nvCxnSpPr>
            <p:cNvPr id="24" name="Straight Arrow Connector 23"/>
            <p:cNvCxnSpPr/>
            <p:nvPr/>
          </p:nvCxnSpPr>
          <p:spPr>
            <a:xfrm flipH="1" flipV="1">
              <a:off x="3909695" y="1495985"/>
              <a:ext cx="301625" cy="205990"/>
            </a:xfrm>
            <a:prstGeom prst="straightConnector1">
              <a:avLst/>
            </a:prstGeom>
            <a:ln w="19050"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3563937" y="1016662"/>
              <a:ext cx="327662" cy="139614"/>
            </a:xfrm>
            <a:prstGeom prst="straightConnector1">
              <a:avLst/>
            </a:prstGeom>
            <a:ln w="19050"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3789680" y="739140"/>
              <a:ext cx="843280" cy="302690"/>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defTabSz="914400"/>
              <a:r>
                <a:rPr lang="en-US" sz="1400" dirty="0" smtClean="0">
                  <a:solidFill>
                    <a:prstClr val="white"/>
                  </a:solidFill>
                  <a:latin typeface="Segoe Condensed" pitchFamily="34" charset="0"/>
                  <a:cs typeface="Arial" pitchFamily="34" charset="0"/>
                </a:rPr>
                <a:t>reed switch</a:t>
              </a:r>
            </a:p>
            <a:p>
              <a:pPr algn="ctr" defTabSz="914400"/>
              <a:r>
                <a:rPr lang="en-US" sz="1100" dirty="0" smtClean="0">
                  <a:solidFill>
                    <a:prstClr val="white"/>
                  </a:solidFill>
                  <a:latin typeface="Segoe Condensed" pitchFamily="34" charset="0"/>
                  <a:cs typeface="Arial" pitchFamily="34" charset="0"/>
                </a:rPr>
                <a:t>(hidden)</a:t>
              </a:r>
              <a:endParaRPr lang="en-US" sz="1100" dirty="0">
                <a:solidFill>
                  <a:prstClr val="white"/>
                </a:solidFill>
                <a:latin typeface="Segoe Condensed" pitchFamily="34" charset="0"/>
                <a:cs typeface="Arial" pitchFamily="34" charset="0"/>
              </a:endParaRPr>
            </a:p>
          </p:txBody>
        </p:sp>
      </p:grpSp>
    </p:spTree>
    <p:extLst>
      <p:ext uri="{BB962C8B-B14F-4D97-AF65-F5344CB8AC3E}">
        <p14:creationId xmlns:p14="http://schemas.microsoft.com/office/powerpoint/2010/main" val="318402402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2400" y="304800"/>
            <a:ext cx="9448800" cy="6248400"/>
            <a:chOff x="685800" y="914400"/>
            <a:chExt cx="8458200" cy="5334000"/>
          </a:xfrm>
        </p:grpSpPr>
        <p:pic>
          <p:nvPicPr>
            <p:cNvPr id="4098" name="Picture 2" descr="C:\research\HydroSense\Pictures\2010_01_25 - Instrumenting Shwetak's House\IMG_196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274" r="1783" b="27738"/>
            <a:stretch/>
          </p:blipFill>
          <p:spPr bwMode="auto">
            <a:xfrm>
              <a:off x="685800" y="914400"/>
              <a:ext cx="8458200" cy="53340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6216650" y="3981450"/>
              <a:ext cx="1066800" cy="499981"/>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a:r>
                <a:rPr lang="en-US" sz="1600" dirty="0" smtClean="0">
                  <a:solidFill>
                    <a:schemeClr val="bg1"/>
                  </a:solidFill>
                  <a:latin typeface="Segoe Condensed" pitchFamily="34" charset="0"/>
                  <a:cs typeface="Arial" pitchFamily="34" charset="0"/>
                </a:rPr>
                <a:t>accelerometer &amp; ball switch</a:t>
              </a:r>
              <a:endParaRPr lang="en-US" sz="1100" dirty="0">
                <a:solidFill>
                  <a:schemeClr val="bg1"/>
                </a:solidFill>
                <a:latin typeface="Segoe Condensed" pitchFamily="34" charset="0"/>
                <a:cs typeface="Arial" pitchFamily="34" charset="0"/>
              </a:endParaRPr>
            </a:p>
          </p:txBody>
        </p:sp>
        <p:cxnSp>
          <p:nvCxnSpPr>
            <p:cNvPr id="6" name="Straight Arrow Connector 5"/>
            <p:cNvCxnSpPr/>
            <p:nvPr/>
          </p:nvCxnSpPr>
          <p:spPr>
            <a:xfrm flipH="1">
              <a:off x="5791200" y="4236160"/>
              <a:ext cx="381001" cy="335840"/>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5715000" y="3285856"/>
              <a:ext cx="1066799" cy="499981"/>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a:r>
                <a:rPr lang="en-US" sz="1600" dirty="0" smtClean="0">
                  <a:solidFill>
                    <a:schemeClr val="bg1"/>
                  </a:solidFill>
                  <a:latin typeface="Segoe Condensed" pitchFamily="34" charset="0"/>
                  <a:cs typeface="Arial" pitchFamily="34" charset="0"/>
                </a:rPr>
                <a:t>parent sensor board</a:t>
              </a:r>
              <a:endParaRPr lang="en-US" sz="1100" dirty="0">
                <a:solidFill>
                  <a:schemeClr val="bg1"/>
                </a:solidFill>
                <a:latin typeface="Segoe Condensed" pitchFamily="34" charset="0"/>
                <a:cs typeface="Arial" pitchFamily="34" charset="0"/>
              </a:endParaRPr>
            </a:p>
          </p:txBody>
        </p:sp>
        <p:cxnSp>
          <p:nvCxnSpPr>
            <p:cNvPr id="12" name="Straight Arrow Connector 11"/>
            <p:cNvCxnSpPr/>
            <p:nvPr/>
          </p:nvCxnSpPr>
          <p:spPr>
            <a:xfrm>
              <a:off x="6858000" y="3510597"/>
              <a:ext cx="425450" cy="0"/>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0808460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3544"/>
            <a:ext cx="9144000" cy="6854456"/>
            <a:chOff x="381000" y="914399"/>
            <a:chExt cx="7315200" cy="5486575"/>
          </a:xfrm>
        </p:grpSpPr>
        <p:pic>
          <p:nvPicPr>
            <p:cNvPr id="1026" name="Picture 2" descr="C:\research\HydroSense\Pictures\2010_01_25 - Instrumenting Shwetak's House\IMG_195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914399"/>
              <a:ext cx="7315200" cy="548657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a:off x="4191000" y="3896872"/>
              <a:ext cx="685800" cy="411078"/>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322820" y="4412105"/>
              <a:ext cx="182380" cy="159895"/>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1272537" y="3048000"/>
              <a:ext cx="251462" cy="349262"/>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1196344" y="3874421"/>
              <a:ext cx="358134" cy="134747"/>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2590800" y="3954905"/>
              <a:ext cx="884420" cy="441554"/>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defTabSz="914400"/>
              <a:r>
                <a:rPr lang="en-US" dirty="0" smtClean="0">
                  <a:solidFill>
                    <a:prstClr val="white"/>
                  </a:solidFill>
                  <a:latin typeface="Segoe Condensed" pitchFamily="34" charset="0"/>
                  <a:cs typeface="Arial" pitchFamily="34" charset="0"/>
                </a:rPr>
                <a:t>reed switch</a:t>
              </a:r>
              <a:br>
                <a:rPr lang="en-US" dirty="0" smtClean="0">
                  <a:solidFill>
                    <a:prstClr val="white"/>
                  </a:solidFill>
                  <a:latin typeface="Segoe Condensed" pitchFamily="34" charset="0"/>
                  <a:cs typeface="Arial" pitchFamily="34" charset="0"/>
                </a:rPr>
              </a:br>
              <a:r>
                <a:rPr lang="en-US" sz="1200" dirty="0" smtClean="0">
                  <a:solidFill>
                    <a:prstClr val="white"/>
                  </a:solidFill>
                  <a:latin typeface="Segoe Condensed" pitchFamily="34" charset="0"/>
                  <a:cs typeface="Arial" pitchFamily="34" charset="0"/>
                </a:rPr>
                <a:t>(hot handle)</a:t>
              </a:r>
              <a:endParaRPr lang="en-US" sz="1200" dirty="0">
                <a:solidFill>
                  <a:prstClr val="white"/>
                </a:solidFill>
                <a:latin typeface="Segoe Condensed" pitchFamily="34" charset="0"/>
                <a:cs typeface="Arial" pitchFamily="34" charset="0"/>
              </a:endParaRPr>
            </a:p>
          </p:txBody>
        </p:sp>
        <p:sp>
          <p:nvSpPr>
            <p:cNvPr id="10" name="Rounded Rectangle 9"/>
            <p:cNvSpPr/>
            <p:nvPr/>
          </p:nvSpPr>
          <p:spPr>
            <a:xfrm>
              <a:off x="1621155" y="3629599"/>
              <a:ext cx="762000" cy="332529"/>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defTabSz="914400"/>
              <a:r>
                <a:rPr lang="en-US" sz="1200" dirty="0" smtClean="0">
                  <a:solidFill>
                    <a:prstClr val="white"/>
                  </a:solidFill>
                  <a:latin typeface="Segoe Condensed" pitchFamily="34" charset="0"/>
                  <a:cs typeface="Arial" pitchFamily="34" charset="0"/>
                </a:rPr>
                <a:t>reed switch</a:t>
              </a:r>
              <a:br>
                <a:rPr lang="en-US" sz="1200" dirty="0" smtClean="0">
                  <a:solidFill>
                    <a:prstClr val="white"/>
                  </a:solidFill>
                  <a:latin typeface="Segoe Condensed" pitchFamily="34" charset="0"/>
                  <a:cs typeface="Arial" pitchFamily="34" charset="0"/>
                </a:rPr>
              </a:br>
              <a:r>
                <a:rPr lang="en-US" sz="1000" dirty="0" smtClean="0">
                  <a:solidFill>
                    <a:prstClr val="white"/>
                  </a:solidFill>
                  <a:latin typeface="Segoe Condensed" pitchFamily="34" charset="0"/>
                  <a:cs typeface="Arial" pitchFamily="34" charset="0"/>
                </a:rPr>
                <a:t>(cold handle)</a:t>
              </a:r>
              <a:endParaRPr lang="en-US" sz="1000" dirty="0">
                <a:solidFill>
                  <a:prstClr val="white"/>
                </a:solidFill>
                <a:latin typeface="Segoe Condensed" pitchFamily="34" charset="0"/>
                <a:cs typeface="Arial" pitchFamily="34" charset="0"/>
              </a:endParaRPr>
            </a:p>
          </p:txBody>
        </p:sp>
        <p:sp>
          <p:nvSpPr>
            <p:cNvPr id="12" name="Rounded Rectangle 11"/>
            <p:cNvSpPr/>
            <p:nvPr/>
          </p:nvSpPr>
          <p:spPr>
            <a:xfrm>
              <a:off x="1554478" y="2743200"/>
              <a:ext cx="731522" cy="359785"/>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defTabSz="914400"/>
              <a:r>
                <a:rPr lang="en-US" sz="1200" dirty="0">
                  <a:solidFill>
                    <a:prstClr val="white"/>
                  </a:solidFill>
                  <a:latin typeface="Segoe Condensed" pitchFamily="34" charset="0"/>
                  <a:cs typeface="Arial" pitchFamily="34" charset="0"/>
                </a:rPr>
                <a:t>m</a:t>
              </a:r>
              <a:r>
                <a:rPr lang="en-US" sz="1200" dirty="0" smtClean="0">
                  <a:solidFill>
                    <a:prstClr val="white"/>
                  </a:solidFill>
                  <a:latin typeface="Segoe Condensed" pitchFamily="34" charset="0"/>
                  <a:cs typeface="Arial" pitchFamily="34" charset="0"/>
                </a:rPr>
                <a:t>agnet &amp; ball switch</a:t>
              </a:r>
              <a:endParaRPr lang="en-US" sz="1000" dirty="0">
                <a:solidFill>
                  <a:prstClr val="white"/>
                </a:solidFill>
                <a:latin typeface="Segoe Condensed" pitchFamily="34" charset="0"/>
                <a:cs typeface="Arial" pitchFamily="34" charset="0"/>
              </a:endParaRPr>
            </a:p>
          </p:txBody>
        </p:sp>
        <p:sp>
          <p:nvSpPr>
            <p:cNvPr id="26" name="Rounded Rectangle 25"/>
            <p:cNvSpPr/>
            <p:nvPr/>
          </p:nvSpPr>
          <p:spPr>
            <a:xfrm>
              <a:off x="3406390" y="3382022"/>
              <a:ext cx="838202" cy="523324"/>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defTabSz="914400"/>
              <a:r>
                <a:rPr lang="en-US" dirty="0">
                  <a:solidFill>
                    <a:prstClr val="white"/>
                  </a:solidFill>
                  <a:latin typeface="Segoe Condensed" pitchFamily="34" charset="0"/>
                  <a:cs typeface="Arial" pitchFamily="34" charset="0"/>
                </a:rPr>
                <a:t>m</a:t>
              </a:r>
              <a:r>
                <a:rPr lang="en-US" dirty="0" smtClean="0">
                  <a:solidFill>
                    <a:prstClr val="white"/>
                  </a:solidFill>
                  <a:latin typeface="Segoe Condensed" pitchFamily="34" charset="0"/>
                  <a:cs typeface="Arial" pitchFamily="34" charset="0"/>
                </a:rPr>
                <a:t>agnet &amp; ball switch</a:t>
              </a:r>
              <a:endParaRPr lang="en-US" sz="1200" dirty="0">
                <a:solidFill>
                  <a:prstClr val="white"/>
                </a:solidFill>
                <a:latin typeface="Segoe Condensed" pitchFamily="34" charset="0"/>
                <a:cs typeface="Arial" pitchFamily="34" charset="0"/>
              </a:endParaRPr>
            </a:p>
          </p:txBody>
        </p:sp>
      </p:grpSp>
    </p:spTree>
    <p:extLst>
      <p:ext uri="{BB962C8B-B14F-4D97-AF65-F5344CB8AC3E}">
        <p14:creationId xmlns:p14="http://schemas.microsoft.com/office/powerpoint/2010/main" val="421521285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1"/>
            <a:ext cx="9156562" cy="6858001"/>
            <a:chOff x="-1" y="-1"/>
            <a:chExt cx="7751135" cy="5805377"/>
          </a:xfrm>
        </p:grpSpPr>
        <p:grpSp>
          <p:nvGrpSpPr>
            <p:cNvPr id="16" name="Group 15"/>
            <p:cNvGrpSpPr/>
            <p:nvPr/>
          </p:nvGrpSpPr>
          <p:grpSpPr>
            <a:xfrm>
              <a:off x="-1" y="-1"/>
              <a:ext cx="7751135" cy="5805377"/>
              <a:chOff x="-1" y="-1"/>
              <a:chExt cx="7751135" cy="5805377"/>
            </a:xfrm>
          </p:grpSpPr>
          <p:pic>
            <p:nvPicPr>
              <p:cNvPr id="8194" name="Picture 2" descr="C:\research\HomeSensing\Water\Pictures\2010_01_14 - Instrumenting Jon's Apartment - Bathroom Shower\IMG_1872.JPG"/>
              <p:cNvPicPr>
                <a:picLocks noChangeAspect="1" noChangeArrowheads="1"/>
              </p:cNvPicPr>
              <p:nvPr/>
            </p:nvPicPr>
            <p:blipFill rotWithShape="1">
              <a:blip r:embed="rId3" cstate="print"/>
              <a:srcRect t="-1" r="273" b="413"/>
              <a:stretch/>
            </p:blipFill>
            <p:spPr bwMode="auto">
              <a:xfrm>
                <a:off x="-1" y="-1"/>
                <a:ext cx="7751135" cy="5805377"/>
              </a:xfrm>
              <a:prstGeom prst="rect">
                <a:avLst/>
              </a:prstGeom>
              <a:noFill/>
            </p:spPr>
          </p:pic>
          <p:cxnSp>
            <p:nvCxnSpPr>
              <p:cNvPr id="6" name="Straight Arrow Connector 5"/>
              <p:cNvCxnSpPr/>
              <p:nvPr/>
            </p:nvCxnSpPr>
            <p:spPr>
              <a:xfrm rot="10800000" flipV="1">
                <a:off x="3810000" y="2538377"/>
                <a:ext cx="533400" cy="228600"/>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0800000">
                <a:off x="4267200" y="4419600"/>
                <a:ext cx="533400" cy="228600"/>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6200000" flipH="1">
                <a:off x="2781300" y="3086100"/>
                <a:ext cx="457200" cy="381000"/>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grpSp>
        <p:sp>
          <p:nvSpPr>
            <p:cNvPr id="10" name="Rounded Rectangle 9"/>
            <p:cNvSpPr/>
            <p:nvPr/>
          </p:nvSpPr>
          <p:spPr>
            <a:xfrm>
              <a:off x="2385060" y="2393882"/>
              <a:ext cx="635001" cy="553446"/>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defTabSz="914400"/>
              <a:r>
                <a:rPr lang="en-US" dirty="0">
                  <a:solidFill>
                    <a:prstClr val="white"/>
                  </a:solidFill>
                  <a:latin typeface="Segoe Condensed" pitchFamily="34" charset="0"/>
                  <a:cs typeface="Arial" pitchFamily="34" charset="0"/>
                </a:rPr>
                <a:t>r</a:t>
              </a:r>
              <a:r>
                <a:rPr lang="en-US" dirty="0" smtClean="0">
                  <a:solidFill>
                    <a:prstClr val="white"/>
                  </a:solidFill>
                  <a:latin typeface="Segoe Condensed" pitchFamily="34" charset="0"/>
                  <a:cs typeface="Arial" pitchFamily="34" charset="0"/>
                </a:rPr>
                <a:t>eed</a:t>
              </a:r>
            </a:p>
            <a:p>
              <a:pPr algn="ctr" defTabSz="914400"/>
              <a:r>
                <a:rPr lang="en-US" dirty="0" smtClean="0">
                  <a:solidFill>
                    <a:prstClr val="white"/>
                  </a:solidFill>
                  <a:latin typeface="Segoe Condensed" pitchFamily="34" charset="0"/>
                  <a:cs typeface="Arial" pitchFamily="34" charset="0"/>
                </a:rPr>
                <a:t>switch</a:t>
              </a:r>
              <a:endParaRPr lang="en-US" dirty="0">
                <a:solidFill>
                  <a:prstClr val="white"/>
                </a:solidFill>
                <a:latin typeface="Segoe Condensed" pitchFamily="34" charset="0"/>
                <a:cs typeface="Arial" pitchFamily="34" charset="0"/>
              </a:endParaRPr>
            </a:p>
          </p:txBody>
        </p:sp>
        <p:sp>
          <p:nvSpPr>
            <p:cNvPr id="13" name="Rounded Rectangle 12"/>
            <p:cNvSpPr/>
            <p:nvPr/>
          </p:nvSpPr>
          <p:spPr>
            <a:xfrm>
              <a:off x="4267200" y="2150958"/>
              <a:ext cx="762000" cy="294018"/>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defTabSz="914400"/>
              <a:r>
                <a:rPr lang="en-US" dirty="0" smtClean="0">
                  <a:solidFill>
                    <a:prstClr val="white"/>
                  </a:solidFill>
                  <a:latin typeface="Segoe Condensed" pitchFamily="34" charset="0"/>
                  <a:cs typeface="Arial" pitchFamily="34" charset="0"/>
                </a:rPr>
                <a:t>magnet</a:t>
              </a:r>
              <a:endParaRPr lang="en-US" dirty="0">
                <a:solidFill>
                  <a:prstClr val="white"/>
                </a:solidFill>
                <a:latin typeface="Segoe Condensed" pitchFamily="34" charset="0"/>
                <a:cs typeface="Arial" pitchFamily="34" charset="0"/>
              </a:endParaRPr>
            </a:p>
          </p:txBody>
        </p:sp>
        <p:sp>
          <p:nvSpPr>
            <p:cNvPr id="17" name="Rounded Rectangle 16"/>
            <p:cNvSpPr/>
            <p:nvPr/>
          </p:nvSpPr>
          <p:spPr>
            <a:xfrm>
              <a:off x="4914900" y="4508588"/>
              <a:ext cx="1409700" cy="553446"/>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defTabSz="914400"/>
              <a:r>
                <a:rPr lang="en-US" dirty="0" err="1">
                  <a:solidFill>
                    <a:prstClr val="white"/>
                  </a:solidFill>
                  <a:latin typeface="Segoe Condensed" pitchFamily="34" charset="0"/>
                  <a:cs typeface="Arial" pitchFamily="34" charset="0"/>
                </a:rPr>
                <a:t>omni</a:t>
              </a:r>
              <a:r>
                <a:rPr lang="en-US" dirty="0">
                  <a:solidFill>
                    <a:prstClr val="white"/>
                  </a:solidFill>
                  <a:latin typeface="Segoe Condensed" pitchFamily="34" charset="0"/>
                  <a:cs typeface="Arial" pitchFamily="34" charset="0"/>
                </a:rPr>
                <a:t>-directional ball switch</a:t>
              </a:r>
            </a:p>
          </p:txBody>
        </p:sp>
      </p:grpSp>
    </p:spTree>
    <p:extLst>
      <p:ext uri="{BB962C8B-B14F-4D97-AF65-F5344CB8AC3E}">
        <p14:creationId xmlns:p14="http://schemas.microsoft.com/office/powerpoint/2010/main" val="313347414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p:cNvGrpSpPr/>
          <p:nvPr/>
        </p:nvGrpSpPr>
        <p:grpSpPr>
          <a:xfrm>
            <a:off x="1961264" y="-17843"/>
            <a:ext cx="5221472" cy="6893686"/>
            <a:chOff x="838200" y="685800"/>
            <a:chExt cx="3584944" cy="4733048"/>
          </a:xfrm>
        </p:grpSpPr>
        <p:grpSp>
          <p:nvGrpSpPr>
            <p:cNvPr id="18" name="Group 17"/>
            <p:cNvGrpSpPr/>
            <p:nvPr/>
          </p:nvGrpSpPr>
          <p:grpSpPr>
            <a:xfrm>
              <a:off x="838200" y="685800"/>
              <a:ext cx="3584944" cy="4733048"/>
              <a:chOff x="838200" y="685800"/>
              <a:chExt cx="3584944" cy="4733048"/>
            </a:xfrm>
          </p:grpSpPr>
          <p:pic>
            <p:nvPicPr>
              <p:cNvPr id="9218" name="Picture 2" descr="C:\research\HomeSensing\Water\Pictures\2010_01_25 - Instrumenting Shwetak's House\IMG_2013.JPG"/>
              <p:cNvPicPr>
                <a:picLocks noChangeAspect="1" noChangeArrowheads="1"/>
              </p:cNvPicPr>
              <p:nvPr/>
            </p:nvPicPr>
            <p:blipFill rotWithShape="1">
              <a:blip r:embed="rId3" cstate="print"/>
              <a:srcRect r="6515" b="7429"/>
              <a:stretch/>
            </p:blipFill>
            <p:spPr bwMode="auto">
              <a:xfrm>
                <a:off x="838200" y="685800"/>
                <a:ext cx="3584944" cy="4733048"/>
              </a:xfrm>
              <a:prstGeom prst="rect">
                <a:avLst/>
              </a:prstGeom>
              <a:noFill/>
            </p:spPr>
          </p:pic>
          <p:cxnSp>
            <p:nvCxnSpPr>
              <p:cNvPr id="9" name="Straight Arrow Connector 8"/>
              <p:cNvCxnSpPr/>
              <p:nvPr/>
            </p:nvCxnSpPr>
            <p:spPr>
              <a:xfrm>
                <a:off x="2514600" y="4191000"/>
                <a:ext cx="381000" cy="304800"/>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514600" y="1143000"/>
                <a:ext cx="533400" cy="1588"/>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grpSp>
        <p:sp>
          <p:nvSpPr>
            <p:cNvPr id="10" name="Rounded Rectangle 9"/>
            <p:cNvSpPr/>
            <p:nvPr/>
          </p:nvSpPr>
          <p:spPr>
            <a:xfrm>
              <a:off x="990600" y="890451"/>
              <a:ext cx="1523999" cy="495640"/>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defTabSz="914400"/>
              <a:r>
                <a:rPr lang="en-US" sz="2000" dirty="0" err="1" smtClean="0">
                  <a:solidFill>
                    <a:prstClr val="white"/>
                  </a:solidFill>
                  <a:latin typeface="Segoe Condensed" pitchFamily="34" charset="0"/>
                  <a:cs typeface="Arial" pitchFamily="34" charset="0"/>
                </a:rPr>
                <a:t>omni</a:t>
              </a:r>
              <a:r>
                <a:rPr lang="en-US" sz="2000" dirty="0" smtClean="0">
                  <a:solidFill>
                    <a:prstClr val="white"/>
                  </a:solidFill>
                  <a:latin typeface="Segoe Condensed" pitchFamily="34" charset="0"/>
                  <a:cs typeface="Arial" pitchFamily="34" charset="0"/>
                </a:rPr>
                <a:t>-directional </a:t>
              </a:r>
              <a:br>
                <a:rPr lang="en-US" sz="2000" dirty="0" smtClean="0">
                  <a:solidFill>
                    <a:prstClr val="white"/>
                  </a:solidFill>
                  <a:latin typeface="Segoe Condensed" pitchFamily="34" charset="0"/>
                  <a:cs typeface="Arial" pitchFamily="34" charset="0"/>
                </a:rPr>
              </a:br>
              <a:r>
                <a:rPr lang="en-US" sz="2000" dirty="0" smtClean="0">
                  <a:solidFill>
                    <a:prstClr val="white"/>
                  </a:solidFill>
                  <a:latin typeface="Segoe Condensed" pitchFamily="34" charset="0"/>
                  <a:cs typeface="Arial" pitchFamily="34" charset="0"/>
                </a:rPr>
                <a:t>ball switch</a:t>
              </a:r>
              <a:endParaRPr lang="en-US" sz="2000" dirty="0">
                <a:solidFill>
                  <a:prstClr val="white"/>
                </a:solidFill>
                <a:latin typeface="Segoe Condensed" pitchFamily="34" charset="0"/>
                <a:cs typeface="Arial" pitchFamily="34" charset="0"/>
              </a:endParaRPr>
            </a:p>
          </p:txBody>
        </p:sp>
        <p:sp>
          <p:nvSpPr>
            <p:cNvPr id="11" name="Rounded Rectangle 10"/>
            <p:cNvSpPr/>
            <p:nvPr/>
          </p:nvSpPr>
          <p:spPr>
            <a:xfrm>
              <a:off x="1600200" y="3886200"/>
              <a:ext cx="1295399" cy="261848"/>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defTabSz="914400"/>
              <a:r>
                <a:rPr lang="en-US" sz="2000" dirty="0" smtClean="0">
                  <a:solidFill>
                    <a:prstClr val="white"/>
                  </a:solidFill>
                  <a:latin typeface="Segoe Condensed" pitchFamily="34" charset="0"/>
                  <a:cs typeface="Arial" pitchFamily="34" charset="0"/>
                </a:rPr>
                <a:t>accelerometer</a:t>
              </a:r>
              <a:endParaRPr lang="en-US" sz="2000" dirty="0">
                <a:solidFill>
                  <a:prstClr val="white"/>
                </a:solidFill>
                <a:latin typeface="Segoe Condensed" pitchFamily="34" charset="0"/>
                <a:cs typeface="Arial" pitchFamily="34" charset="0"/>
              </a:endParaRPr>
            </a:p>
          </p:txBody>
        </p:sp>
      </p:grpSp>
    </p:spTree>
    <p:extLst>
      <p:ext uri="{BB962C8B-B14F-4D97-AF65-F5344CB8AC3E}">
        <p14:creationId xmlns:p14="http://schemas.microsoft.com/office/powerpoint/2010/main" val="11351728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4761" y="1473398"/>
            <a:ext cx="2477988" cy="241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363636"/>
                </a:solidFill>
                <a:miter lim="800000"/>
                <a:headEnd/>
                <a:tailEnd/>
              </a14:hiddenLine>
            </a:ext>
          </a:extLst>
        </p:spPr>
      </p:pic>
      <p:pic>
        <p:nvPicPr>
          <p:cNvPr id="215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1297" y="1500187"/>
            <a:ext cx="2483570" cy="2348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1507" name="Rectangle 3"/>
          <p:cNvSpPr>
            <a:spLocks/>
          </p:cNvSpPr>
          <p:nvPr/>
        </p:nvSpPr>
        <p:spPr bwMode="auto">
          <a:xfrm>
            <a:off x="884039" y="4679156"/>
            <a:ext cx="7366992" cy="1401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b"/>
          <a:lstStyle/>
          <a:p>
            <a:r>
              <a:rPr lang="en-US" sz="2100">
                <a:solidFill>
                  <a:srgbClr val="E6E6E6"/>
                </a:solidFill>
                <a:latin typeface="Helvetica Neue" charset="0"/>
                <a:ea typeface="Helvetica Neue" charset="0"/>
                <a:cs typeface="Helvetica Neue" charset="0"/>
                <a:sym typeface="Helvetica Neue" charset="0"/>
              </a:rPr>
              <a:t>At the flick of a switch: Detecting and Classifying Unique Electrical Events on the Residential Power Line.</a:t>
            </a:r>
          </a:p>
          <a:p>
            <a:endParaRPr lang="en-US" sz="1700">
              <a:solidFill>
                <a:srgbClr val="E6E6E6"/>
              </a:solidFill>
              <a:latin typeface="Helvetica Neue" charset="0"/>
              <a:ea typeface="Helvetica Neue" charset="0"/>
              <a:cs typeface="Helvetica Neue" charset="0"/>
              <a:sym typeface="Helvetica Neue" charset="0"/>
            </a:endParaRPr>
          </a:p>
          <a:p>
            <a:r>
              <a:rPr lang="en-US" sz="1300">
                <a:solidFill>
                  <a:srgbClr val="E6E6E6"/>
                </a:solidFill>
                <a:latin typeface="Helvetica Neue" charset="0"/>
                <a:ea typeface="Helvetica Neue" charset="0"/>
                <a:cs typeface="Helvetica Neue" charset="0"/>
                <a:sym typeface="Helvetica Neue" charset="0"/>
              </a:rPr>
              <a:t>Shwetak N. Patel, Thomas Robertson, Julie A. Kientz, Matthew S. Reynolds, and Gregory D. Abowd</a:t>
            </a:r>
          </a:p>
          <a:p>
            <a:r>
              <a:rPr lang="en-US" sz="1300" b="1" i="1">
                <a:solidFill>
                  <a:srgbClr val="E6E6E6"/>
                </a:solidFill>
                <a:latin typeface="Helvetica Neue" charset="0"/>
                <a:ea typeface="Helvetica Neue" charset="0"/>
                <a:cs typeface="Helvetica Neue" charset="0"/>
                <a:sym typeface="Helvetica Neue" charset="0"/>
              </a:rPr>
              <a:t>UbiComp 2007</a:t>
            </a:r>
          </a:p>
        </p:txBody>
      </p:sp>
    </p:spTree>
    <p:extLst>
      <p:ext uri="{BB962C8B-B14F-4D97-AF65-F5344CB8AC3E}">
        <p14:creationId xmlns:p14="http://schemas.microsoft.com/office/powerpoint/2010/main" val="1186317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p:cNvGrpSpPr/>
          <p:nvPr/>
        </p:nvGrpSpPr>
        <p:grpSpPr>
          <a:xfrm>
            <a:off x="266700" y="-1"/>
            <a:ext cx="8610600" cy="6889709"/>
            <a:chOff x="797443" y="797443"/>
            <a:chExt cx="4557894" cy="3646966"/>
          </a:xfrm>
        </p:grpSpPr>
        <p:pic>
          <p:nvPicPr>
            <p:cNvPr id="4" name="Picture 2" descr="C:\research\HomeSensing\Water\Pictures\2010_01_14 - Instrumenting Jon's Apartment - Bathroom Shower\IMG_1868.JPG"/>
            <p:cNvPicPr>
              <a:picLocks noChangeAspect="1" noChangeArrowheads="1"/>
            </p:cNvPicPr>
            <p:nvPr/>
          </p:nvPicPr>
          <p:blipFill rotWithShape="1">
            <a:blip r:embed="rId3" cstate="print"/>
            <a:srcRect l="8372" t="950" b="1296"/>
            <a:stretch/>
          </p:blipFill>
          <p:spPr bwMode="auto">
            <a:xfrm>
              <a:off x="797443" y="797443"/>
              <a:ext cx="4557894" cy="3646966"/>
            </a:xfrm>
            <a:prstGeom prst="rect">
              <a:avLst/>
            </a:prstGeom>
            <a:noFill/>
          </p:spPr>
        </p:pic>
        <p:cxnSp>
          <p:nvCxnSpPr>
            <p:cNvPr id="5" name="Straight Arrow Connector 4"/>
            <p:cNvCxnSpPr/>
            <p:nvPr/>
          </p:nvCxnSpPr>
          <p:spPr>
            <a:xfrm flipV="1">
              <a:off x="1934980" y="1988695"/>
              <a:ext cx="304800" cy="228600"/>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905000" y="1600200"/>
              <a:ext cx="182380" cy="159895"/>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flipH="1" flipV="1">
              <a:off x="3790638" y="2312858"/>
              <a:ext cx="221105" cy="182380"/>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3429000" y="1680147"/>
              <a:ext cx="312295" cy="271073"/>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5400000" flipH="1" flipV="1">
              <a:off x="4628838" y="2305362"/>
              <a:ext cx="221105" cy="182380"/>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6200000" flipH="1">
              <a:off x="4572001" y="1905002"/>
              <a:ext cx="152398" cy="152397"/>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1081791" y="1143000"/>
              <a:ext cx="975609" cy="382127"/>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a:r>
                <a:rPr lang="en-US" sz="2400" dirty="0" smtClean="0">
                  <a:solidFill>
                    <a:schemeClr val="bg1"/>
                  </a:solidFill>
                  <a:latin typeface="Segoe Condensed" pitchFamily="34" charset="0"/>
                  <a:cs typeface="Arial" pitchFamily="34" charset="0"/>
                </a:rPr>
                <a:t>reed switch</a:t>
              </a:r>
              <a:br>
                <a:rPr lang="en-US" sz="2400" dirty="0" smtClean="0">
                  <a:solidFill>
                    <a:schemeClr val="bg1"/>
                  </a:solidFill>
                  <a:latin typeface="Segoe Condensed" pitchFamily="34" charset="0"/>
                  <a:cs typeface="Arial" pitchFamily="34" charset="0"/>
                </a:rPr>
              </a:br>
              <a:r>
                <a:rPr lang="en-US" sz="1600" dirty="0" smtClean="0">
                  <a:solidFill>
                    <a:schemeClr val="bg1"/>
                  </a:solidFill>
                  <a:latin typeface="Segoe Condensed" pitchFamily="34" charset="0"/>
                  <a:cs typeface="Arial" pitchFamily="34" charset="0"/>
                </a:rPr>
                <a:t>(hot handle)</a:t>
              </a:r>
              <a:endParaRPr lang="en-US" sz="1600" dirty="0">
                <a:solidFill>
                  <a:schemeClr val="bg1"/>
                </a:solidFill>
                <a:latin typeface="Segoe Condensed" pitchFamily="34" charset="0"/>
                <a:cs typeface="Arial" pitchFamily="34" charset="0"/>
              </a:endParaRPr>
            </a:p>
          </p:txBody>
        </p:sp>
        <p:sp>
          <p:nvSpPr>
            <p:cNvPr id="19" name="Rounded Rectangle 18"/>
            <p:cNvSpPr/>
            <p:nvPr/>
          </p:nvSpPr>
          <p:spPr>
            <a:xfrm>
              <a:off x="2743200" y="1295400"/>
              <a:ext cx="1059304" cy="292003"/>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a:r>
                <a:rPr lang="en-US" dirty="0" smtClean="0">
                  <a:solidFill>
                    <a:schemeClr val="bg1"/>
                  </a:solidFill>
                  <a:latin typeface="Segoe Condensed" pitchFamily="34" charset="0"/>
                  <a:cs typeface="Arial" pitchFamily="34" charset="0"/>
                </a:rPr>
                <a:t>reed switch</a:t>
              </a:r>
              <a:br>
                <a:rPr lang="en-US" dirty="0" smtClean="0">
                  <a:solidFill>
                    <a:schemeClr val="bg1"/>
                  </a:solidFill>
                  <a:latin typeface="Segoe Condensed" pitchFamily="34" charset="0"/>
                  <a:cs typeface="Arial" pitchFamily="34" charset="0"/>
                </a:rPr>
              </a:br>
              <a:r>
                <a:rPr lang="en-US" sz="1200" dirty="0" smtClean="0">
                  <a:solidFill>
                    <a:schemeClr val="bg1"/>
                  </a:solidFill>
                  <a:latin typeface="Segoe Condensed" pitchFamily="34" charset="0"/>
                  <a:cs typeface="Arial" pitchFamily="34" charset="0"/>
                </a:rPr>
                <a:t>(tub/shower diverter)</a:t>
              </a:r>
              <a:endParaRPr lang="en-US" sz="1200" dirty="0">
                <a:solidFill>
                  <a:schemeClr val="bg1"/>
                </a:solidFill>
                <a:latin typeface="Segoe Condensed" pitchFamily="34" charset="0"/>
                <a:cs typeface="Arial" pitchFamily="34" charset="0"/>
              </a:endParaRPr>
            </a:p>
          </p:txBody>
        </p:sp>
        <p:sp>
          <p:nvSpPr>
            <p:cNvPr id="24" name="Rounded Rectangle 23"/>
            <p:cNvSpPr/>
            <p:nvPr/>
          </p:nvSpPr>
          <p:spPr>
            <a:xfrm>
              <a:off x="4165927" y="1529286"/>
              <a:ext cx="761998" cy="264966"/>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a:r>
                <a:rPr lang="en-US" sz="1600" dirty="0" smtClean="0">
                  <a:solidFill>
                    <a:schemeClr val="bg1"/>
                  </a:solidFill>
                  <a:latin typeface="Segoe Condensed" pitchFamily="34" charset="0"/>
                  <a:cs typeface="Arial" pitchFamily="34" charset="0"/>
                </a:rPr>
                <a:t>reed switch</a:t>
              </a:r>
              <a:br>
                <a:rPr lang="en-US" sz="1600" dirty="0" smtClean="0">
                  <a:solidFill>
                    <a:schemeClr val="bg1"/>
                  </a:solidFill>
                  <a:latin typeface="Segoe Condensed" pitchFamily="34" charset="0"/>
                  <a:cs typeface="Arial" pitchFamily="34" charset="0"/>
                </a:rPr>
              </a:br>
              <a:r>
                <a:rPr lang="en-US" sz="1100" dirty="0" smtClean="0">
                  <a:solidFill>
                    <a:schemeClr val="bg1"/>
                  </a:solidFill>
                  <a:latin typeface="Segoe Condensed" pitchFamily="34" charset="0"/>
                  <a:cs typeface="Arial" pitchFamily="34" charset="0"/>
                </a:rPr>
                <a:t>(cold handle)</a:t>
              </a:r>
              <a:endParaRPr lang="en-US" sz="1100" dirty="0">
                <a:solidFill>
                  <a:schemeClr val="bg1"/>
                </a:solidFill>
                <a:latin typeface="Segoe Condensed" pitchFamily="34" charset="0"/>
                <a:cs typeface="Arial" pitchFamily="34" charset="0"/>
              </a:endParaRPr>
            </a:p>
          </p:txBody>
        </p:sp>
        <p:sp>
          <p:nvSpPr>
            <p:cNvPr id="25" name="Rounded Rectangle 24"/>
            <p:cNvSpPr/>
            <p:nvPr/>
          </p:nvSpPr>
          <p:spPr>
            <a:xfrm>
              <a:off x="1524000" y="2284835"/>
              <a:ext cx="678777" cy="237928"/>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a:r>
                <a:rPr lang="en-US" sz="2400" dirty="0" smtClean="0">
                  <a:solidFill>
                    <a:schemeClr val="bg1"/>
                  </a:solidFill>
                  <a:latin typeface="Segoe Condensed" pitchFamily="34" charset="0"/>
                  <a:cs typeface="Arial" pitchFamily="34" charset="0"/>
                </a:rPr>
                <a:t>magnet</a:t>
              </a:r>
              <a:endParaRPr lang="en-US" sz="1600" dirty="0">
                <a:solidFill>
                  <a:schemeClr val="bg1"/>
                </a:solidFill>
                <a:latin typeface="Segoe Condensed" pitchFamily="34" charset="0"/>
                <a:cs typeface="Arial" pitchFamily="34" charset="0"/>
              </a:endParaRPr>
            </a:p>
          </p:txBody>
        </p:sp>
        <p:sp>
          <p:nvSpPr>
            <p:cNvPr id="27" name="Rounded Rectangle 26"/>
            <p:cNvSpPr/>
            <p:nvPr/>
          </p:nvSpPr>
          <p:spPr>
            <a:xfrm>
              <a:off x="3505200" y="2542129"/>
              <a:ext cx="533400" cy="183853"/>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a:r>
                <a:rPr lang="en-US" dirty="0" smtClean="0">
                  <a:solidFill>
                    <a:schemeClr val="bg1"/>
                  </a:solidFill>
                  <a:latin typeface="Segoe Condensed" pitchFamily="34" charset="0"/>
                  <a:cs typeface="Arial" pitchFamily="34" charset="0"/>
                </a:rPr>
                <a:t>magnet</a:t>
              </a:r>
              <a:endParaRPr lang="en-US" sz="1200" dirty="0">
                <a:solidFill>
                  <a:schemeClr val="bg1"/>
                </a:solidFill>
                <a:latin typeface="Segoe Condensed" pitchFamily="34" charset="0"/>
                <a:cs typeface="Arial" pitchFamily="34" charset="0"/>
              </a:endParaRPr>
            </a:p>
          </p:txBody>
        </p:sp>
        <p:sp>
          <p:nvSpPr>
            <p:cNvPr id="28" name="Rounded Rectangle 27"/>
            <p:cNvSpPr/>
            <p:nvPr/>
          </p:nvSpPr>
          <p:spPr>
            <a:xfrm>
              <a:off x="4343400" y="2535744"/>
              <a:ext cx="533400" cy="183853"/>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a:r>
                <a:rPr lang="en-US" dirty="0" smtClean="0">
                  <a:solidFill>
                    <a:schemeClr val="bg1"/>
                  </a:solidFill>
                  <a:latin typeface="Segoe Condensed" pitchFamily="34" charset="0"/>
                  <a:cs typeface="Arial" pitchFamily="34" charset="0"/>
                </a:rPr>
                <a:t>magnet</a:t>
              </a:r>
              <a:endParaRPr lang="en-US" sz="1200" dirty="0">
                <a:solidFill>
                  <a:schemeClr val="bg1"/>
                </a:solidFill>
                <a:latin typeface="Segoe Condensed" pitchFamily="34" charset="0"/>
                <a:cs typeface="Arial" pitchFamily="34" charset="0"/>
              </a:endParaRPr>
            </a:p>
          </p:txBody>
        </p:sp>
      </p:grpSp>
    </p:spTree>
    <p:extLst>
      <p:ext uri="{BB962C8B-B14F-4D97-AF65-F5344CB8AC3E}">
        <p14:creationId xmlns:p14="http://schemas.microsoft.com/office/powerpoint/2010/main" val="289158982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p:cNvGrpSpPr/>
          <p:nvPr/>
        </p:nvGrpSpPr>
        <p:grpSpPr>
          <a:xfrm>
            <a:off x="265814" y="44301"/>
            <a:ext cx="8612373" cy="6858000"/>
            <a:chOff x="-1509823" y="0"/>
            <a:chExt cx="8612373" cy="6858000"/>
          </a:xfrm>
        </p:grpSpPr>
        <p:pic>
          <p:nvPicPr>
            <p:cNvPr id="4" name="Picture 4" descr="C:\research\HomeSensing\Water\Pictures\2010_01_30 - Instrumenting Fogarty's House\IMG_2082.JPG"/>
            <p:cNvPicPr>
              <a:picLocks noChangeAspect="1" noChangeArrowheads="1"/>
            </p:cNvPicPr>
            <p:nvPr/>
          </p:nvPicPr>
          <p:blipFill rotWithShape="1">
            <a:blip r:embed="rId3" cstate="print"/>
            <a:srcRect l="1779" t="4115" r="6707" b="-1274"/>
            <a:stretch/>
          </p:blipFill>
          <p:spPr bwMode="auto">
            <a:xfrm>
              <a:off x="-1509823" y="0"/>
              <a:ext cx="8612373" cy="6858000"/>
            </a:xfrm>
            <a:prstGeom prst="rect">
              <a:avLst/>
            </a:prstGeom>
            <a:noFill/>
          </p:spPr>
        </p:pic>
        <p:cxnSp>
          <p:nvCxnSpPr>
            <p:cNvPr id="5" name="Straight Arrow Connector 4"/>
            <p:cNvCxnSpPr/>
            <p:nvPr/>
          </p:nvCxnSpPr>
          <p:spPr>
            <a:xfrm>
              <a:off x="685624" y="1219200"/>
              <a:ext cx="304800" cy="76200"/>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39903" y="1905000"/>
              <a:ext cx="480060" cy="152400"/>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0800000">
              <a:off x="2110740" y="914400"/>
              <a:ext cx="381000" cy="1588"/>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flipH="1" flipV="1">
              <a:off x="959943" y="2628900"/>
              <a:ext cx="457200" cy="228600"/>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2499360" y="536424"/>
              <a:ext cx="982980" cy="858107"/>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a:r>
                <a:rPr lang="en-US" sz="1600" dirty="0" err="1" smtClean="0">
                  <a:solidFill>
                    <a:schemeClr val="bg1"/>
                  </a:solidFill>
                  <a:latin typeface="Segoe Condensed" pitchFamily="34" charset="0"/>
                  <a:cs typeface="Arial" pitchFamily="34" charset="0"/>
                </a:rPr>
                <a:t>xbee</a:t>
              </a:r>
              <a:r>
                <a:rPr lang="en-US" sz="1600" dirty="0" smtClean="0">
                  <a:solidFill>
                    <a:schemeClr val="bg1"/>
                  </a:solidFill>
                  <a:latin typeface="Segoe Condensed" pitchFamily="34" charset="0"/>
                  <a:cs typeface="Arial" pitchFamily="34" charset="0"/>
                </a:rPr>
                <a:t> wireless transmitter</a:t>
              </a:r>
              <a:endParaRPr lang="en-US" sz="1600" dirty="0">
                <a:solidFill>
                  <a:schemeClr val="bg1"/>
                </a:solidFill>
                <a:latin typeface="Segoe Condensed" pitchFamily="34" charset="0"/>
                <a:cs typeface="Arial" pitchFamily="34" charset="0"/>
              </a:endParaRPr>
            </a:p>
          </p:txBody>
        </p:sp>
        <p:sp>
          <p:nvSpPr>
            <p:cNvPr id="13" name="Rounded Rectangle 12"/>
            <p:cNvSpPr/>
            <p:nvPr/>
          </p:nvSpPr>
          <p:spPr>
            <a:xfrm>
              <a:off x="53163" y="835193"/>
              <a:ext cx="685801" cy="835604"/>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a:r>
                <a:rPr lang="en-US" sz="1600" dirty="0" smtClean="0">
                  <a:solidFill>
                    <a:schemeClr val="bg1"/>
                  </a:solidFill>
                  <a:latin typeface="Segoe Condensed" pitchFamily="34" charset="0"/>
                  <a:cs typeface="Arial" pitchFamily="34" charset="0"/>
                </a:rPr>
                <a:t>parent sensor board</a:t>
              </a:r>
              <a:endParaRPr lang="en-US" sz="1600" dirty="0">
                <a:solidFill>
                  <a:schemeClr val="bg1"/>
                </a:solidFill>
                <a:latin typeface="Segoe Condensed" pitchFamily="34" charset="0"/>
                <a:cs typeface="Arial" pitchFamily="34" charset="0"/>
              </a:endParaRPr>
            </a:p>
          </p:txBody>
        </p:sp>
        <p:sp>
          <p:nvSpPr>
            <p:cNvPr id="17" name="Rounded Rectangle 16"/>
            <p:cNvSpPr/>
            <p:nvPr/>
          </p:nvSpPr>
          <p:spPr>
            <a:xfrm>
              <a:off x="91263" y="2087880"/>
              <a:ext cx="982980" cy="585692"/>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a:r>
                <a:rPr lang="en-US" sz="1600" dirty="0" smtClean="0">
                  <a:solidFill>
                    <a:schemeClr val="bg1"/>
                  </a:solidFill>
                  <a:latin typeface="Segoe Condensed" pitchFamily="34" charset="0"/>
                  <a:cs typeface="Arial" pitchFamily="34" charset="0"/>
                </a:rPr>
                <a:t>modified kill-a-watt</a:t>
              </a:r>
              <a:endParaRPr lang="en-US" sz="1600" dirty="0">
                <a:solidFill>
                  <a:schemeClr val="bg1"/>
                </a:solidFill>
                <a:latin typeface="Segoe Condensed" pitchFamily="34" charset="0"/>
                <a:cs typeface="Arial" pitchFamily="34" charset="0"/>
              </a:endParaRPr>
            </a:p>
          </p:txBody>
        </p:sp>
        <p:sp>
          <p:nvSpPr>
            <p:cNvPr id="20" name="Rounded Rectangle 19"/>
            <p:cNvSpPr/>
            <p:nvPr/>
          </p:nvSpPr>
          <p:spPr>
            <a:xfrm>
              <a:off x="357963" y="3009900"/>
              <a:ext cx="1341120" cy="943237"/>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a:r>
                <a:rPr lang="en-US" sz="1600" dirty="0" smtClean="0">
                  <a:solidFill>
                    <a:schemeClr val="bg1"/>
                  </a:solidFill>
                  <a:latin typeface="Segoe Condensed" pitchFamily="34" charset="0"/>
                  <a:cs typeface="Arial" pitchFamily="34" charset="0"/>
                </a:rPr>
                <a:t>washing machine plug</a:t>
              </a:r>
            </a:p>
            <a:p>
              <a:pPr algn="ctr"/>
              <a:r>
                <a:rPr lang="en-US" sz="1050" dirty="0" smtClean="0">
                  <a:solidFill>
                    <a:schemeClr val="bg1"/>
                  </a:solidFill>
                  <a:latin typeface="Segoe Condensed" pitchFamily="34" charset="0"/>
                  <a:cs typeface="Arial" pitchFamily="34" charset="0"/>
                </a:rPr>
                <a:t>(connects to </a:t>
              </a:r>
              <a:br>
                <a:rPr lang="en-US" sz="1050" dirty="0" smtClean="0">
                  <a:solidFill>
                    <a:schemeClr val="bg1"/>
                  </a:solidFill>
                  <a:latin typeface="Segoe Condensed" pitchFamily="34" charset="0"/>
                  <a:cs typeface="Arial" pitchFamily="34" charset="0"/>
                </a:rPr>
              </a:br>
              <a:r>
                <a:rPr lang="en-US" sz="1050" dirty="0" smtClean="0">
                  <a:solidFill>
                    <a:schemeClr val="bg1"/>
                  </a:solidFill>
                  <a:latin typeface="Segoe Condensed" pitchFamily="34" charset="0"/>
                  <a:cs typeface="Arial" pitchFamily="34" charset="0"/>
                </a:rPr>
                <a:t>kill-a-watt outlet)</a:t>
              </a:r>
              <a:endParaRPr lang="en-US" sz="1050" dirty="0">
                <a:solidFill>
                  <a:schemeClr val="bg1"/>
                </a:solidFill>
                <a:latin typeface="Segoe Condensed" pitchFamily="34" charset="0"/>
                <a:cs typeface="Arial" pitchFamily="34" charset="0"/>
              </a:endParaRPr>
            </a:p>
          </p:txBody>
        </p:sp>
        <p:cxnSp>
          <p:nvCxnSpPr>
            <p:cNvPr id="21" name="Straight Arrow Connector 20"/>
            <p:cNvCxnSpPr/>
            <p:nvPr/>
          </p:nvCxnSpPr>
          <p:spPr>
            <a:xfrm flipH="1">
              <a:off x="2567763" y="2759859"/>
              <a:ext cx="529590" cy="449009"/>
            </a:xfrm>
            <a:prstGeom prst="straightConnector1">
              <a:avLst/>
            </a:prstGeom>
            <a:ln w="28575" cap="flat">
              <a:solidFill>
                <a:schemeClr val="tx1"/>
              </a:solidFill>
              <a:tailEnd type="stealth" w="lg" len="lg"/>
            </a:ln>
            <a:effectLst>
              <a:glow rad="101600">
                <a:schemeClr val="bg1">
                  <a:lumMod val="65000"/>
                  <a:alpha val="60000"/>
                </a:schemeClr>
              </a:glow>
            </a:effectLst>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3150693" y="2241699"/>
              <a:ext cx="971550" cy="1027816"/>
            </a:xfrm>
            <a:prstGeom prst="roundRect">
              <a:avLst/>
            </a:prstGeom>
            <a:solidFill>
              <a:schemeClr val="tx1">
                <a:alpha val="75000"/>
              </a:schemeClr>
            </a:solidFill>
            <a:ln>
              <a:solidFill>
                <a:schemeClr val="tx1"/>
              </a:solidFill>
            </a:ln>
          </p:spPr>
          <p:txBody>
            <a:bodyPr wrap="square" lIns="18288" tIns="18288" rIns="18288" bIns="18288" rtlCol="0">
              <a:spAutoFit/>
            </a:bodyPr>
            <a:lstStyle/>
            <a:p>
              <a:pPr algn="ctr"/>
              <a:r>
                <a:rPr lang="en-US" sz="1600" dirty="0" smtClean="0">
                  <a:solidFill>
                    <a:schemeClr val="bg1"/>
                  </a:solidFill>
                  <a:latin typeface="Segoe Condensed" pitchFamily="34" charset="0"/>
                  <a:cs typeface="Arial" pitchFamily="34" charset="0"/>
                </a:rPr>
                <a:t>thermistor cable for drain pipe</a:t>
              </a:r>
              <a:br>
                <a:rPr lang="en-US" sz="1600" dirty="0" smtClean="0">
                  <a:solidFill>
                    <a:schemeClr val="bg1"/>
                  </a:solidFill>
                  <a:latin typeface="Segoe Condensed" pitchFamily="34" charset="0"/>
                  <a:cs typeface="Arial" pitchFamily="34" charset="0"/>
                </a:rPr>
              </a:br>
              <a:r>
                <a:rPr lang="en-US" sz="1050" dirty="0" smtClean="0">
                  <a:solidFill>
                    <a:schemeClr val="bg1"/>
                  </a:solidFill>
                  <a:latin typeface="Segoe Condensed" pitchFamily="34" charset="0"/>
                  <a:cs typeface="Arial" pitchFamily="34" charset="0"/>
                </a:rPr>
                <a:t>(in red)</a:t>
              </a:r>
              <a:endParaRPr lang="en-US" sz="1050" dirty="0">
                <a:solidFill>
                  <a:schemeClr val="bg1"/>
                </a:solidFill>
                <a:latin typeface="Segoe Condensed" pitchFamily="34" charset="0"/>
                <a:cs typeface="Arial" pitchFamily="34" charset="0"/>
              </a:endParaRPr>
            </a:p>
          </p:txBody>
        </p:sp>
      </p:grpSp>
    </p:spTree>
    <p:extLst>
      <p:ext uri="{BB962C8B-B14F-4D97-AF65-F5344CB8AC3E}">
        <p14:creationId xmlns:p14="http://schemas.microsoft.com/office/powerpoint/2010/main" val="400268563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p:cNvPicPr>
            <a:picLocks noChangeAspect="1" noChangeArrowheads="1"/>
          </p:cNvPicPr>
          <p:nvPr/>
        </p:nvPicPr>
        <p:blipFill>
          <a:blip r:embed="rId2">
            <a:lum bright="-2000" contrast="2000"/>
            <a:extLst>
              <a:ext uri="{28A0092B-C50C-407E-A947-70E740481C1C}">
                <a14:useLocalDpi xmlns:a14="http://schemas.microsoft.com/office/drawing/2010/main" val="0"/>
              </a:ext>
            </a:extLst>
          </a:blip>
          <a:srcRect/>
          <a:stretch>
            <a:fillRect/>
          </a:stretch>
        </p:blipFill>
        <p:spPr bwMode="auto">
          <a:xfrm>
            <a:off x="-423032" y="0"/>
            <a:ext cx="12617649" cy="690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5" name="Rectangle 2"/>
          <p:cNvSpPr>
            <a:spLocks/>
          </p:cNvSpPr>
          <p:nvPr/>
        </p:nvSpPr>
        <p:spPr bwMode="auto">
          <a:xfrm>
            <a:off x="0" y="375047"/>
            <a:ext cx="6477000" cy="2402086"/>
          </a:xfrm>
          <a:prstGeom prst="rect">
            <a:avLst/>
          </a:prstGeom>
          <a:solidFill>
            <a:srgbClr val="343434">
              <a:alpha val="79999"/>
            </a:srgbClr>
          </a:solidFill>
          <a:ln>
            <a:noFill/>
          </a:ln>
          <a:effectLst>
            <a:outerShdw blurRad="76200" algn="ctr" rotWithShape="0">
              <a:srgbClr val="000000">
                <a:alpha val="79999"/>
              </a:srgbClr>
            </a:outerShdw>
          </a:effectLst>
          <a:extLst>
            <a:ext uri="{91240B29-F687-4F45-9708-019B960494DF}">
              <a14:hiddenLine xmlns:a14="http://schemas.microsoft.com/office/drawing/2010/main" w="12700" cap="flat">
                <a:solidFill>
                  <a:srgbClr val="000000">
                    <a:alpha val="79999"/>
                  </a:srgbClr>
                </a:solidFill>
                <a:miter lim="800000"/>
                <a:headEnd type="none" w="med" len="med"/>
                <a:tailEnd type="none" w="med" len="med"/>
              </a14:hiddenLine>
            </a:ext>
          </a:extLst>
        </p:spPr>
        <p:txBody>
          <a:bodyPr lIns="71391" tIns="71391" rIns="71391" bIns="71391" anchor="t"/>
          <a:lstStyle/>
          <a:p>
            <a:pPr marL="172930" marR="0" lvl="0" indent="0" defTabSz="914400" eaLnBrk="1" fontAlgn="auto" latinLnBrk="0" hangingPunct="1">
              <a:lnSpc>
                <a:spcPct val="100000"/>
              </a:lnSpc>
              <a:spcBef>
                <a:spcPts val="0"/>
              </a:spcBef>
              <a:spcAft>
                <a:spcPts val="0"/>
              </a:spcAft>
              <a:buClrTx/>
              <a:buSzTx/>
              <a:buFontTx/>
              <a:buNone/>
              <a:tabLst/>
              <a:defRPr/>
            </a:pPr>
            <a:r>
              <a:rPr kumimoji="0" lang="en-US" sz="3400" b="1" i="0" u="none" strike="noStrike" kern="0" cap="none" spc="0" normalizeH="0" baseline="0" noProof="0" dirty="0" smtClean="0">
                <a:ln>
                  <a:noFill/>
                </a:ln>
                <a:solidFill>
                  <a:schemeClr val="bg1">
                    <a:lumMod val="85000"/>
                  </a:schemeClr>
                </a:solidFill>
                <a:effectLst/>
                <a:uLnTx/>
                <a:uFillTx/>
                <a:latin typeface="Helvetica Neue" charset="0"/>
                <a:ea typeface="Helvetica Neue" charset="0"/>
                <a:cs typeface="Helvetica Neue" charset="0"/>
                <a:sym typeface="Helvetica Neue" charset="0"/>
              </a:rPr>
              <a:t>five week deployment</a:t>
            </a:r>
            <a:r>
              <a:rPr kumimoji="0" lang="en-US" sz="3400" b="1" i="0" u="none" strike="noStrike" kern="0" cap="none" spc="0" normalizeH="0" baseline="0" noProof="0" dirty="0" smtClean="0">
                <a:ln>
                  <a:noFill/>
                </a:ln>
                <a:solidFill>
                  <a:srgbClr val="0FAFE3"/>
                </a:solidFill>
                <a:effectLst/>
                <a:uLnTx/>
                <a:uFillTx/>
                <a:latin typeface="Helvetica Neue" charset="0"/>
                <a:ea typeface="Helvetica Neue" charset="0"/>
                <a:cs typeface="Helvetica Neue" charset="0"/>
                <a:sym typeface="Helvetica Neue" charset="0"/>
              </a:rPr>
              <a:t/>
            </a:r>
            <a:br>
              <a:rPr kumimoji="0" lang="en-US" sz="3400" b="1" i="0" u="none" strike="noStrike" kern="0" cap="none" spc="0" normalizeH="0" baseline="0" noProof="0" dirty="0" smtClean="0">
                <a:ln>
                  <a:noFill/>
                </a:ln>
                <a:solidFill>
                  <a:srgbClr val="0FAFE3"/>
                </a:solidFill>
                <a:effectLst/>
                <a:uLnTx/>
                <a:uFillTx/>
                <a:latin typeface="Helvetica Neue" charset="0"/>
                <a:ea typeface="Helvetica Neue" charset="0"/>
                <a:cs typeface="Helvetica Neue" charset="0"/>
                <a:sym typeface="Helvetica Neue" charset="0"/>
              </a:rPr>
            </a:br>
            <a:r>
              <a:rPr kumimoji="0" lang="en-US" sz="3400" b="1" i="0" u="none" strike="noStrike" kern="0" cap="none" spc="0" normalizeH="0" baseline="0" noProof="0" dirty="0" smtClean="0">
                <a:ln>
                  <a:noFill/>
                </a:ln>
                <a:solidFill>
                  <a:srgbClr val="0FAFE3"/>
                </a:solidFill>
                <a:effectLst/>
                <a:uLnTx/>
                <a:uFillTx/>
                <a:latin typeface="Segoe UI Light" pitchFamily="34" charset="0"/>
                <a:ea typeface="Helvetica Neue" charset="0"/>
                <a:cs typeface="Helvetica Neue" charset="0"/>
                <a:sym typeface="Helvetica Neue" charset="0"/>
              </a:rPr>
              <a:t>2</a:t>
            </a:r>
            <a:r>
              <a:rPr kumimoji="0" lang="en-US" sz="3400" b="1" i="0" u="none" strike="noStrike" kern="0" cap="none" spc="0" normalizeH="0" baseline="0" noProof="0" dirty="0" smtClean="0">
                <a:ln>
                  <a:noFill/>
                </a:ln>
                <a:solidFill>
                  <a:schemeClr val="bg1">
                    <a:lumMod val="85000"/>
                  </a:schemeClr>
                </a:solidFill>
                <a:effectLst/>
                <a:uLnTx/>
                <a:uFillTx/>
                <a:latin typeface="Segoe UI Light" pitchFamily="34" charset="0"/>
                <a:ea typeface="Helvetica Neue" charset="0"/>
                <a:cs typeface="Helvetica Neue" charset="0"/>
                <a:sym typeface="Helvetica Neue" charset="0"/>
              </a:rPr>
              <a:t> apartments &amp; </a:t>
            </a:r>
            <a:r>
              <a:rPr kumimoji="0" lang="en-US" sz="3400" b="1" i="0" u="none" strike="noStrike" kern="0" cap="none" spc="0" normalizeH="0" baseline="0" noProof="0" dirty="0" smtClean="0">
                <a:ln>
                  <a:noFill/>
                </a:ln>
                <a:solidFill>
                  <a:srgbClr val="0FAFE3"/>
                </a:solidFill>
                <a:effectLst/>
                <a:uLnTx/>
                <a:uFillTx/>
                <a:latin typeface="Segoe UI Light" pitchFamily="34" charset="0"/>
                <a:ea typeface="Helvetica Neue" charset="0"/>
                <a:cs typeface="Helvetica Neue" charset="0"/>
                <a:sym typeface="Helvetica Neue" charset="0"/>
              </a:rPr>
              <a:t>3</a:t>
            </a:r>
            <a:r>
              <a:rPr kumimoji="0" lang="en-US" sz="3400" b="1" i="0" u="none" strike="noStrike" kern="0" cap="none" spc="0" normalizeH="0" baseline="0" noProof="0" dirty="0" smtClean="0">
                <a:ln>
                  <a:noFill/>
                </a:ln>
                <a:solidFill>
                  <a:schemeClr val="bg1">
                    <a:lumMod val="85000"/>
                  </a:schemeClr>
                </a:solidFill>
                <a:effectLst/>
                <a:uLnTx/>
                <a:uFillTx/>
                <a:latin typeface="Segoe UI Light" pitchFamily="34" charset="0"/>
                <a:ea typeface="Helvetica Neue" charset="0"/>
                <a:cs typeface="Helvetica Neue" charset="0"/>
                <a:sym typeface="Helvetica Neue" charset="0"/>
              </a:rPr>
              <a:t> houses</a:t>
            </a:r>
          </a:p>
          <a:p>
            <a:pPr marL="172930" lvl="0" defTabSz="914400"/>
            <a:r>
              <a:rPr lang="en-US" sz="3400" kern="0" dirty="0">
                <a:solidFill>
                  <a:srgbClr val="0FAFE3"/>
                </a:solidFill>
                <a:latin typeface="Segoe UI Light" pitchFamily="34" charset="0"/>
                <a:ea typeface="Helvetica Neue" charset="0"/>
                <a:cs typeface="Helvetica Neue" charset="0"/>
                <a:sym typeface="Helvetica Neue" charset="0"/>
              </a:rPr>
              <a:t>103</a:t>
            </a:r>
            <a:r>
              <a:rPr lang="en-US" sz="3400" kern="0" dirty="0">
                <a:solidFill>
                  <a:schemeClr val="bg1">
                    <a:lumMod val="85000"/>
                  </a:schemeClr>
                </a:solidFill>
                <a:latin typeface="Segoe UI Light" pitchFamily="34" charset="0"/>
                <a:ea typeface="Helvetica Neue" charset="0"/>
                <a:cs typeface="Helvetica Neue" charset="0"/>
                <a:sym typeface="Helvetica Neue" charset="0"/>
              </a:rPr>
              <a:t> water valves</a:t>
            </a:r>
            <a:endParaRPr kumimoji="0" lang="en-US" sz="3400" b="0" i="0" u="none" strike="noStrike" kern="0" cap="none" spc="0" normalizeH="0" baseline="0" noProof="0" dirty="0" smtClean="0">
              <a:ln>
                <a:noFill/>
              </a:ln>
              <a:solidFill>
                <a:schemeClr val="bg1">
                  <a:lumMod val="85000"/>
                </a:schemeClr>
              </a:solidFill>
              <a:effectLst/>
              <a:uLnTx/>
              <a:uFillTx/>
              <a:latin typeface="Segoe UI Light" pitchFamily="34" charset="0"/>
              <a:ea typeface="Helvetica Neue" charset="0"/>
              <a:cs typeface="Helvetica Neue" charset="0"/>
              <a:sym typeface="Helvetica Neue" charset="0"/>
            </a:endParaRPr>
          </a:p>
          <a:p>
            <a:pPr marL="172930" marR="0" lvl="0" indent="0" defTabSz="914400" eaLnBrk="1" fontAlgn="auto" latinLnBrk="0" hangingPunct="1">
              <a:lnSpc>
                <a:spcPct val="100000"/>
              </a:lnSpc>
              <a:spcBef>
                <a:spcPts val="0"/>
              </a:spcBef>
              <a:spcAft>
                <a:spcPts val="0"/>
              </a:spcAft>
              <a:buClrTx/>
              <a:buSzTx/>
              <a:buFontTx/>
              <a:buNone/>
              <a:tabLst/>
              <a:defRPr/>
            </a:pPr>
            <a:r>
              <a:rPr kumimoji="0" lang="en-US" sz="3400" b="0" i="0" u="none" strike="noStrike" kern="0" cap="none" spc="0" normalizeH="0" baseline="0" noProof="0" dirty="0" smtClean="0">
                <a:ln>
                  <a:noFill/>
                </a:ln>
                <a:solidFill>
                  <a:schemeClr val="bg1">
                    <a:lumMod val="85000"/>
                  </a:schemeClr>
                </a:solidFill>
                <a:effectLst/>
                <a:uLnTx/>
                <a:uFillTx/>
                <a:latin typeface="Segoe UI Light" pitchFamily="34" charset="0"/>
                <a:ea typeface="Helvetica Neue" charset="0"/>
                <a:cs typeface="Helvetica Neue" charset="0"/>
                <a:sym typeface="Helvetica Neue" charset="0"/>
              </a:rPr>
              <a:t>a total of </a:t>
            </a:r>
            <a:r>
              <a:rPr kumimoji="0" lang="en-US" sz="3400" b="0" i="0" u="none" strike="noStrike" kern="0" cap="none" spc="0" normalizeH="0" baseline="0" noProof="0" dirty="0" smtClean="0">
                <a:ln>
                  <a:noFill/>
                </a:ln>
                <a:solidFill>
                  <a:srgbClr val="0FAFE3"/>
                </a:solidFill>
                <a:effectLst/>
                <a:uLnTx/>
                <a:uFillTx/>
                <a:latin typeface="Segoe UI Light" pitchFamily="34" charset="0"/>
                <a:ea typeface="Helvetica Neue" charset="0"/>
                <a:cs typeface="Helvetica Neue" charset="0"/>
                <a:sym typeface="Helvetica Neue" charset="0"/>
              </a:rPr>
              <a:t>14,960</a:t>
            </a:r>
            <a:r>
              <a:rPr kumimoji="0" lang="en-US" sz="3400" b="0" i="0" u="none" strike="noStrike" kern="0" cap="none" spc="0" normalizeH="0" baseline="0" noProof="0" dirty="0" smtClean="0">
                <a:ln>
                  <a:noFill/>
                </a:ln>
                <a:solidFill>
                  <a:schemeClr val="bg1">
                    <a:lumMod val="85000"/>
                  </a:schemeClr>
                </a:solidFill>
                <a:effectLst/>
                <a:uLnTx/>
                <a:uFillTx/>
                <a:latin typeface="Segoe UI Light" pitchFamily="34" charset="0"/>
                <a:ea typeface="Helvetica Neue" charset="0"/>
                <a:cs typeface="Helvetica Neue" charset="0"/>
                <a:sym typeface="Helvetica Neue" charset="0"/>
              </a:rPr>
              <a:t> water events</a:t>
            </a:r>
          </a:p>
          <a:p>
            <a:pPr marL="172930" marR="0" lvl="0" indent="0" defTabSz="914400" eaLnBrk="1" fontAlgn="auto" latinLnBrk="0" hangingPunct="1">
              <a:lnSpc>
                <a:spcPct val="100000"/>
              </a:lnSpc>
              <a:spcBef>
                <a:spcPts val="0"/>
              </a:spcBef>
              <a:spcAft>
                <a:spcPts val="0"/>
              </a:spcAft>
              <a:buClrTx/>
              <a:buSzTx/>
              <a:buFontTx/>
              <a:buNone/>
              <a:tabLst/>
              <a:defRPr/>
            </a:pPr>
            <a:endParaRPr kumimoji="0" lang="en-US" sz="3400" b="0" i="0" u="none" strike="noStrike" kern="0" cap="none" spc="0" normalizeH="0" baseline="0" noProof="0" dirty="0" smtClean="0">
              <a:ln>
                <a:noFill/>
              </a:ln>
              <a:solidFill>
                <a:schemeClr val="bg1">
                  <a:lumMod val="85000"/>
                </a:schemeClr>
              </a:solidFill>
              <a:effectLst/>
              <a:uLnTx/>
              <a:uFillTx/>
              <a:latin typeface="Segoe UI Light" pitchFamily="34" charset="0"/>
              <a:ea typeface="Helvetica Neue" charset="0"/>
              <a:cs typeface="Helvetica Neue" charset="0"/>
              <a:sym typeface="Helvetica Neue" charset="0"/>
            </a:endParaRPr>
          </a:p>
        </p:txBody>
      </p:sp>
    </p:spTree>
    <p:extLst>
      <p:ext uri="{BB962C8B-B14F-4D97-AF65-F5344CB8AC3E}">
        <p14:creationId xmlns:p14="http://schemas.microsoft.com/office/powerpoint/2010/main" val="126374085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p:cNvPicPr>
            <a:picLocks noChangeAspect="1" noChangeArrowheads="1"/>
          </p:cNvPicPr>
          <p:nvPr/>
        </p:nvPicPr>
        <p:blipFill>
          <a:blip r:embed="rId2">
            <a:lum bright="-2000" contrast="2000"/>
            <a:extLst>
              <a:ext uri="{28A0092B-C50C-407E-A947-70E740481C1C}">
                <a14:useLocalDpi xmlns:a14="http://schemas.microsoft.com/office/drawing/2010/main" val="0"/>
              </a:ext>
            </a:extLst>
          </a:blip>
          <a:srcRect/>
          <a:stretch>
            <a:fillRect/>
          </a:stretch>
        </p:blipFill>
        <p:spPr bwMode="auto">
          <a:xfrm>
            <a:off x="-423032" y="0"/>
            <a:ext cx="12617649" cy="690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15" name="Rectangle 2"/>
          <p:cNvSpPr>
            <a:spLocks/>
          </p:cNvSpPr>
          <p:nvPr/>
        </p:nvSpPr>
        <p:spPr bwMode="auto">
          <a:xfrm>
            <a:off x="0" y="375047"/>
            <a:ext cx="6477000" cy="2402086"/>
          </a:xfrm>
          <a:prstGeom prst="rect">
            <a:avLst/>
          </a:prstGeom>
          <a:solidFill>
            <a:srgbClr val="343434">
              <a:alpha val="79999"/>
            </a:srgbClr>
          </a:solidFill>
          <a:ln>
            <a:noFill/>
          </a:ln>
          <a:effectLst>
            <a:outerShdw blurRad="76200" algn="ctr" rotWithShape="0">
              <a:srgbClr val="000000">
                <a:alpha val="79999"/>
              </a:srgbClr>
            </a:outerShdw>
          </a:effectLst>
          <a:extLst>
            <a:ext uri="{91240B29-F687-4F45-9708-019B960494DF}">
              <a14:hiddenLine xmlns:a14="http://schemas.microsoft.com/office/drawing/2010/main" w="12700" cap="flat">
                <a:solidFill>
                  <a:srgbClr val="000000">
                    <a:alpha val="79999"/>
                  </a:srgbClr>
                </a:solidFill>
                <a:miter lim="800000"/>
                <a:headEnd type="none" w="med" len="med"/>
                <a:tailEnd type="none" w="med" len="med"/>
              </a14:hiddenLine>
            </a:ext>
          </a:extLst>
        </p:spPr>
        <p:txBody>
          <a:bodyPr lIns="71391" tIns="71391" rIns="71391" bIns="71391" anchor="t"/>
          <a:lstStyle/>
          <a:p>
            <a:pPr marL="172930" marR="0" lvl="0" indent="0" defTabSz="914400" eaLnBrk="1" fontAlgn="auto" latinLnBrk="0" hangingPunct="1">
              <a:lnSpc>
                <a:spcPct val="100000"/>
              </a:lnSpc>
              <a:spcBef>
                <a:spcPts val="0"/>
              </a:spcBef>
              <a:spcAft>
                <a:spcPts val="0"/>
              </a:spcAft>
              <a:buClrTx/>
              <a:buSzTx/>
              <a:buFontTx/>
              <a:buNone/>
              <a:tabLst/>
              <a:defRPr/>
            </a:pPr>
            <a:r>
              <a:rPr kumimoji="0" lang="en-US" sz="3400" b="1" i="0" u="none" strike="noStrike" kern="0" cap="none" spc="0" normalizeH="0" baseline="0" noProof="0" dirty="0" smtClean="0">
                <a:ln>
                  <a:noFill/>
                </a:ln>
                <a:solidFill>
                  <a:schemeClr val="bg1">
                    <a:lumMod val="85000"/>
                  </a:schemeClr>
                </a:solidFill>
                <a:effectLst/>
                <a:uLnTx/>
                <a:uFillTx/>
                <a:latin typeface="Helvetica Neue" charset="0"/>
                <a:ea typeface="Helvetica Neue" charset="0"/>
                <a:cs typeface="Helvetica Neue" charset="0"/>
                <a:sym typeface="Helvetica Neue" charset="0"/>
              </a:rPr>
              <a:t>five week deployment</a:t>
            </a:r>
            <a:r>
              <a:rPr kumimoji="0" lang="en-US" sz="3400" b="1" i="0" u="none" strike="noStrike" kern="0" cap="none" spc="0" normalizeH="0" baseline="0" noProof="0" dirty="0" smtClean="0">
                <a:ln>
                  <a:noFill/>
                </a:ln>
                <a:solidFill>
                  <a:srgbClr val="0FAFE3"/>
                </a:solidFill>
                <a:effectLst/>
                <a:uLnTx/>
                <a:uFillTx/>
                <a:latin typeface="Helvetica Neue" charset="0"/>
                <a:ea typeface="Helvetica Neue" charset="0"/>
                <a:cs typeface="Helvetica Neue" charset="0"/>
                <a:sym typeface="Helvetica Neue" charset="0"/>
              </a:rPr>
              <a:t/>
            </a:r>
            <a:br>
              <a:rPr kumimoji="0" lang="en-US" sz="3400" b="1" i="0" u="none" strike="noStrike" kern="0" cap="none" spc="0" normalizeH="0" baseline="0" noProof="0" dirty="0" smtClean="0">
                <a:ln>
                  <a:noFill/>
                </a:ln>
                <a:solidFill>
                  <a:srgbClr val="0FAFE3"/>
                </a:solidFill>
                <a:effectLst/>
                <a:uLnTx/>
                <a:uFillTx/>
                <a:latin typeface="Helvetica Neue" charset="0"/>
                <a:ea typeface="Helvetica Neue" charset="0"/>
                <a:cs typeface="Helvetica Neue" charset="0"/>
                <a:sym typeface="Helvetica Neue" charset="0"/>
              </a:rPr>
            </a:br>
            <a:r>
              <a:rPr kumimoji="0" lang="en-US" sz="3400" b="1" i="0" u="none" strike="noStrike" kern="0" cap="none" spc="0" normalizeH="0" baseline="0" noProof="0" dirty="0" smtClean="0">
                <a:ln>
                  <a:noFill/>
                </a:ln>
                <a:solidFill>
                  <a:srgbClr val="0FAFE3"/>
                </a:solidFill>
                <a:effectLst/>
                <a:uLnTx/>
                <a:uFillTx/>
                <a:latin typeface="Segoe UI Light" pitchFamily="34" charset="0"/>
                <a:ea typeface="Helvetica Neue" charset="0"/>
                <a:cs typeface="Helvetica Neue" charset="0"/>
                <a:sym typeface="Helvetica Neue" charset="0"/>
              </a:rPr>
              <a:t>2</a:t>
            </a:r>
            <a:r>
              <a:rPr kumimoji="0" lang="en-US" sz="3400" b="1" i="0" u="none" strike="noStrike" kern="0" cap="none" spc="0" normalizeH="0" baseline="0" noProof="0" dirty="0" smtClean="0">
                <a:ln>
                  <a:noFill/>
                </a:ln>
                <a:solidFill>
                  <a:schemeClr val="bg1">
                    <a:lumMod val="85000"/>
                  </a:schemeClr>
                </a:solidFill>
                <a:effectLst/>
                <a:uLnTx/>
                <a:uFillTx/>
                <a:latin typeface="Segoe UI Light" pitchFamily="34" charset="0"/>
                <a:ea typeface="Helvetica Neue" charset="0"/>
                <a:cs typeface="Helvetica Neue" charset="0"/>
                <a:sym typeface="Helvetica Neue" charset="0"/>
              </a:rPr>
              <a:t> apartments &amp; </a:t>
            </a:r>
            <a:r>
              <a:rPr kumimoji="0" lang="en-US" sz="3400" b="1" i="0" u="none" strike="noStrike" kern="0" cap="none" spc="0" normalizeH="0" baseline="0" noProof="0" dirty="0" smtClean="0">
                <a:ln>
                  <a:noFill/>
                </a:ln>
                <a:solidFill>
                  <a:srgbClr val="0FAFE3"/>
                </a:solidFill>
                <a:effectLst/>
                <a:uLnTx/>
                <a:uFillTx/>
                <a:latin typeface="Segoe UI Light" pitchFamily="34" charset="0"/>
                <a:ea typeface="Helvetica Neue" charset="0"/>
                <a:cs typeface="Helvetica Neue" charset="0"/>
                <a:sym typeface="Helvetica Neue" charset="0"/>
              </a:rPr>
              <a:t>3</a:t>
            </a:r>
            <a:r>
              <a:rPr kumimoji="0" lang="en-US" sz="3400" b="1" i="0" u="none" strike="noStrike" kern="0" cap="none" spc="0" normalizeH="0" baseline="0" noProof="0" dirty="0" smtClean="0">
                <a:ln>
                  <a:noFill/>
                </a:ln>
                <a:solidFill>
                  <a:schemeClr val="bg1">
                    <a:lumMod val="85000"/>
                  </a:schemeClr>
                </a:solidFill>
                <a:effectLst/>
                <a:uLnTx/>
                <a:uFillTx/>
                <a:latin typeface="Segoe UI Light" pitchFamily="34" charset="0"/>
                <a:ea typeface="Helvetica Neue" charset="0"/>
                <a:cs typeface="Helvetica Neue" charset="0"/>
                <a:sym typeface="Helvetica Neue" charset="0"/>
              </a:rPr>
              <a:t> houses</a:t>
            </a:r>
          </a:p>
          <a:p>
            <a:pPr marL="172930" lvl="0" defTabSz="914400"/>
            <a:r>
              <a:rPr lang="en-US" sz="3400" kern="0" dirty="0">
                <a:solidFill>
                  <a:srgbClr val="0FAFE3"/>
                </a:solidFill>
                <a:latin typeface="Segoe UI Light" pitchFamily="34" charset="0"/>
                <a:ea typeface="Helvetica Neue" charset="0"/>
                <a:cs typeface="Helvetica Neue" charset="0"/>
                <a:sym typeface="Helvetica Neue" charset="0"/>
              </a:rPr>
              <a:t>103</a:t>
            </a:r>
            <a:r>
              <a:rPr lang="en-US" sz="3400" kern="0" dirty="0">
                <a:solidFill>
                  <a:schemeClr val="bg1">
                    <a:lumMod val="85000"/>
                  </a:schemeClr>
                </a:solidFill>
                <a:latin typeface="Segoe UI Light" pitchFamily="34" charset="0"/>
                <a:ea typeface="Helvetica Neue" charset="0"/>
                <a:cs typeface="Helvetica Neue" charset="0"/>
                <a:sym typeface="Helvetica Neue" charset="0"/>
              </a:rPr>
              <a:t> water valves</a:t>
            </a:r>
            <a:endParaRPr kumimoji="0" lang="en-US" sz="3400" b="0" i="0" u="none" strike="noStrike" kern="0" cap="none" spc="0" normalizeH="0" baseline="0" noProof="0" dirty="0" smtClean="0">
              <a:ln>
                <a:noFill/>
              </a:ln>
              <a:solidFill>
                <a:schemeClr val="bg1">
                  <a:lumMod val="85000"/>
                </a:schemeClr>
              </a:solidFill>
              <a:effectLst/>
              <a:uLnTx/>
              <a:uFillTx/>
              <a:latin typeface="Segoe UI Light" pitchFamily="34" charset="0"/>
              <a:ea typeface="Helvetica Neue" charset="0"/>
              <a:cs typeface="Helvetica Neue" charset="0"/>
              <a:sym typeface="Helvetica Neue" charset="0"/>
            </a:endParaRPr>
          </a:p>
          <a:p>
            <a:pPr marL="172930" marR="0" lvl="0" indent="0" defTabSz="914400" eaLnBrk="1" fontAlgn="auto" latinLnBrk="0" hangingPunct="1">
              <a:lnSpc>
                <a:spcPct val="100000"/>
              </a:lnSpc>
              <a:spcBef>
                <a:spcPts val="0"/>
              </a:spcBef>
              <a:spcAft>
                <a:spcPts val="0"/>
              </a:spcAft>
              <a:buClrTx/>
              <a:buSzTx/>
              <a:buFontTx/>
              <a:buNone/>
              <a:tabLst/>
              <a:defRPr/>
            </a:pPr>
            <a:r>
              <a:rPr kumimoji="0" lang="en-US" sz="3400" b="0" i="0" u="none" strike="noStrike" kern="0" cap="none" spc="0" normalizeH="0" baseline="0" noProof="0" dirty="0" smtClean="0">
                <a:ln>
                  <a:noFill/>
                </a:ln>
                <a:solidFill>
                  <a:schemeClr val="bg1">
                    <a:lumMod val="85000"/>
                  </a:schemeClr>
                </a:solidFill>
                <a:effectLst/>
                <a:uLnTx/>
                <a:uFillTx/>
                <a:latin typeface="Segoe UI Light" pitchFamily="34" charset="0"/>
                <a:ea typeface="Helvetica Neue" charset="0"/>
                <a:cs typeface="Helvetica Neue" charset="0"/>
                <a:sym typeface="Helvetica Neue" charset="0"/>
              </a:rPr>
              <a:t>a total of </a:t>
            </a:r>
            <a:r>
              <a:rPr kumimoji="0" lang="en-US" sz="3400" b="0" i="0" u="none" strike="noStrike" kern="0" cap="none" spc="0" normalizeH="0" baseline="0" noProof="0" dirty="0" smtClean="0">
                <a:ln>
                  <a:noFill/>
                </a:ln>
                <a:solidFill>
                  <a:srgbClr val="0FAFE3"/>
                </a:solidFill>
                <a:effectLst/>
                <a:uLnTx/>
                <a:uFillTx/>
                <a:latin typeface="Segoe UI Light" pitchFamily="34" charset="0"/>
                <a:ea typeface="Helvetica Neue" charset="0"/>
                <a:cs typeface="Helvetica Neue" charset="0"/>
                <a:sym typeface="Helvetica Neue" charset="0"/>
              </a:rPr>
              <a:t>14,960</a:t>
            </a:r>
            <a:r>
              <a:rPr kumimoji="0" lang="en-US" sz="3400" b="0" i="0" u="none" strike="noStrike" kern="0" cap="none" spc="0" normalizeH="0" baseline="0" noProof="0" dirty="0" smtClean="0">
                <a:ln>
                  <a:noFill/>
                </a:ln>
                <a:solidFill>
                  <a:schemeClr val="bg1">
                    <a:lumMod val="85000"/>
                  </a:schemeClr>
                </a:solidFill>
                <a:effectLst/>
                <a:uLnTx/>
                <a:uFillTx/>
                <a:latin typeface="Segoe UI Light" pitchFamily="34" charset="0"/>
                <a:ea typeface="Helvetica Neue" charset="0"/>
                <a:cs typeface="Helvetica Neue" charset="0"/>
                <a:sym typeface="Helvetica Neue" charset="0"/>
              </a:rPr>
              <a:t> water events</a:t>
            </a:r>
          </a:p>
          <a:p>
            <a:pPr marL="172930" marR="0" lvl="0" indent="0" defTabSz="914400" eaLnBrk="1" fontAlgn="auto" latinLnBrk="0" hangingPunct="1">
              <a:lnSpc>
                <a:spcPct val="100000"/>
              </a:lnSpc>
              <a:spcBef>
                <a:spcPts val="0"/>
              </a:spcBef>
              <a:spcAft>
                <a:spcPts val="0"/>
              </a:spcAft>
              <a:buClrTx/>
              <a:buSzTx/>
              <a:buFontTx/>
              <a:buNone/>
              <a:tabLst/>
              <a:defRPr/>
            </a:pPr>
            <a:endParaRPr kumimoji="0" lang="en-US" sz="3400" b="0" i="0" u="none" strike="noStrike" kern="0" cap="none" spc="0" normalizeH="0" baseline="0" noProof="0" dirty="0" smtClean="0">
              <a:ln>
                <a:noFill/>
              </a:ln>
              <a:solidFill>
                <a:schemeClr val="bg1">
                  <a:lumMod val="85000"/>
                </a:schemeClr>
              </a:solidFill>
              <a:effectLst/>
              <a:uLnTx/>
              <a:uFillTx/>
              <a:latin typeface="Segoe UI Light" pitchFamily="34" charset="0"/>
              <a:ea typeface="Helvetica Neue" charset="0"/>
              <a:cs typeface="Helvetica Neue" charset="0"/>
              <a:sym typeface="Helvetica Neue" charset="0"/>
            </a:endParaRPr>
          </a:p>
        </p:txBody>
      </p:sp>
      <p:sp>
        <p:nvSpPr>
          <p:cNvPr id="2" name="TextBox 1"/>
          <p:cNvSpPr txBox="1"/>
          <p:nvPr/>
        </p:nvSpPr>
        <p:spPr>
          <a:xfrm>
            <a:off x="2095500" y="2971800"/>
            <a:ext cx="4953000" cy="1323439"/>
          </a:xfrm>
          <a:prstGeom prst="rect">
            <a:avLst/>
          </a:prstGeom>
          <a:noFill/>
          <a:effectLst>
            <a:glow rad="63500">
              <a:schemeClr val="accent1">
                <a:satMod val="175000"/>
                <a:alpha val="40000"/>
              </a:schemeClr>
            </a:glow>
          </a:effectLst>
        </p:spPr>
        <p:txBody>
          <a:bodyPr wrap="square" rtlCol="0">
            <a:spAutoFit/>
          </a:bodyPr>
          <a:lstStyle/>
          <a:p>
            <a:pPr algn="ctr"/>
            <a:r>
              <a:rPr lang="en-US" sz="8000" dirty="0" smtClean="0">
                <a:solidFill>
                  <a:schemeClr val="bg1"/>
                </a:solidFill>
                <a:effectLst>
                  <a:glow rad="228600">
                    <a:schemeClr val="accent1">
                      <a:satMod val="175000"/>
                      <a:alpha val="40000"/>
                    </a:schemeClr>
                  </a:glow>
                </a:effectLst>
                <a:latin typeface="Segoe Condensed" pitchFamily="34" charset="0"/>
              </a:rPr>
              <a:t>75.5% </a:t>
            </a:r>
            <a:r>
              <a:rPr lang="en-US" sz="6000" dirty="0" smtClean="0">
                <a:solidFill>
                  <a:schemeClr val="bg1"/>
                </a:solidFill>
                <a:effectLst>
                  <a:glow rad="228600">
                    <a:schemeClr val="accent1">
                      <a:satMod val="175000"/>
                      <a:alpha val="40000"/>
                    </a:schemeClr>
                  </a:glow>
                </a:effectLst>
                <a:latin typeface="Segoe Condensed" pitchFamily="34" charset="0"/>
              </a:rPr>
              <a:t>valve</a:t>
            </a:r>
          </a:p>
        </p:txBody>
      </p:sp>
      <p:sp>
        <p:nvSpPr>
          <p:cNvPr id="6" name="TextBox 5"/>
          <p:cNvSpPr txBox="1"/>
          <p:nvPr/>
        </p:nvSpPr>
        <p:spPr>
          <a:xfrm>
            <a:off x="2095500" y="4295239"/>
            <a:ext cx="4953000" cy="1323439"/>
          </a:xfrm>
          <a:prstGeom prst="rect">
            <a:avLst/>
          </a:prstGeom>
          <a:noFill/>
          <a:effectLst>
            <a:glow rad="63500">
              <a:schemeClr val="accent1">
                <a:satMod val="175000"/>
                <a:alpha val="40000"/>
              </a:schemeClr>
            </a:glow>
          </a:effectLst>
        </p:spPr>
        <p:txBody>
          <a:bodyPr wrap="square" rtlCol="0">
            <a:spAutoFit/>
          </a:bodyPr>
          <a:lstStyle/>
          <a:p>
            <a:pPr algn="ctr"/>
            <a:r>
              <a:rPr lang="en-US" sz="8000" dirty="0" smtClean="0">
                <a:solidFill>
                  <a:schemeClr val="bg1"/>
                </a:solidFill>
                <a:effectLst>
                  <a:glow rad="228600">
                    <a:schemeClr val="accent4">
                      <a:satMod val="175000"/>
                      <a:alpha val="40000"/>
                    </a:schemeClr>
                  </a:glow>
                </a:effectLst>
                <a:latin typeface="Segoe Condensed" pitchFamily="34" charset="0"/>
              </a:rPr>
              <a:t>89.5% </a:t>
            </a:r>
            <a:r>
              <a:rPr lang="en-US" sz="6000" dirty="0" smtClean="0">
                <a:solidFill>
                  <a:schemeClr val="bg1"/>
                </a:solidFill>
                <a:effectLst>
                  <a:glow rad="228600">
                    <a:schemeClr val="accent4">
                      <a:satMod val="175000"/>
                      <a:alpha val="40000"/>
                    </a:schemeClr>
                  </a:glow>
                </a:effectLst>
                <a:latin typeface="Segoe Condensed" pitchFamily="34" charset="0"/>
              </a:rPr>
              <a:t>fixture</a:t>
            </a:r>
          </a:p>
        </p:txBody>
      </p:sp>
      <p:sp>
        <p:nvSpPr>
          <p:cNvPr id="7" name="TextBox 6"/>
          <p:cNvSpPr txBox="1"/>
          <p:nvPr/>
        </p:nvSpPr>
        <p:spPr>
          <a:xfrm>
            <a:off x="740107" y="5534561"/>
            <a:ext cx="7663787" cy="1323439"/>
          </a:xfrm>
          <a:prstGeom prst="rect">
            <a:avLst/>
          </a:prstGeom>
          <a:noFill/>
          <a:effectLst>
            <a:glow rad="63500">
              <a:schemeClr val="accent1">
                <a:satMod val="175000"/>
                <a:alpha val="40000"/>
              </a:schemeClr>
            </a:glow>
          </a:effectLst>
        </p:spPr>
        <p:txBody>
          <a:bodyPr wrap="square" rtlCol="0">
            <a:spAutoFit/>
          </a:bodyPr>
          <a:lstStyle/>
          <a:p>
            <a:pPr algn="ctr"/>
            <a:r>
              <a:rPr lang="en-US" sz="8000" dirty="0" smtClean="0">
                <a:solidFill>
                  <a:schemeClr val="bg1"/>
                </a:solidFill>
                <a:effectLst>
                  <a:glow rad="228600">
                    <a:schemeClr val="accent6">
                      <a:satMod val="175000"/>
                      <a:alpha val="40000"/>
                    </a:schemeClr>
                  </a:glow>
                </a:effectLst>
                <a:latin typeface="Segoe Condensed" pitchFamily="34" charset="0"/>
              </a:rPr>
              <a:t>89.5% </a:t>
            </a:r>
            <a:r>
              <a:rPr lang="en-US" sz="6000" dirty="0" smtClean="0">
                <a:solidFill>
                  <a:schemeClr val="bg1"/>
                </a:solidFill>
                <a:effectLst>
                  <a:glow rad="228600">
                    <a:schemeClr val="accent6">
                      <a:satMod val="175000"/>
                      <a:alpha val="40000"/>
                    </a:schemeClr>
                  </a:glow>
                </a:effectLst>
                <a:latin typeface="Segoe Condensed" pitchFamily="34" charset="0"/>
              </a:rPr>
              <a:t>fixture category</a:t>
            </a:r>
          </a:p>
        </p:txBody>
      </p:sp>
    </p:spTree>
    <p:extLst>
      <p:ext uri="{BB962C8B-B14F-4D97-AF65-F5344CB8AC3E}">
        <p14:creationId xmlns:p14="http://schemas.microsoft.com/office/powerpoint/2010/main" val="355568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research\talks\BECC2009-HomeSensing\pool-house-097.jpg"/>
          <p:cNvPicPr>
            <a:picLocks noChangeAspect="1" noChangeArrowheads="1"/>
          </p:cNvPicPr>
          <p:nvPr/>
        </p:nvPicPr>
        <p:blipFill>
          <a:blip r:embed="rId2" cstate="print"/>
          <a:srcRect l="2952" r="8494"/>
          <a:stretch>
            <a:fillRect/>
          </a:stretch>
        </p:blipFill>
        <p:spPr bwMode="auto">
          <a:xfrm>
            <a:off x="0" y="0"/>
            <a:ext cx="9144000" cy="6858000"/>
          </a:xfrm>
          <a:prstGeom prst="rect">
            <a:avLst/>
          </a:prstGeom>
          <a:noFill/>
        </p:spPr>
      </p:pic>
      <p:sp>
        <p:nvSpPr>
          <p:cNvPr id="29" name="Rectangle 28"/>
          <p:cNvSpPr/>
          <p:nvPr/>
        </p:nvSpPr>
        <p:spPr>
          <a:xfrm>
            <a:off x="0" y="6096000"/>
            <a:ext cx="9144000" cy="762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rtlCol="0" anchor="ctr"/>
          <a:lstStyle/>
          <a:p>
            <a:pPr algn="ctr"/>
            <a:endParaRPr lang="en-US"/>
          </a:p>
        </p:txBody>
      </p:sp>
      <p:sp>
        <p:nvSpPr>
          <p:cNvPr id="6" name="Rectangle 5"/>
          <p:cNvSpPr/>
          <p:nvPr/>
        </p:nvSpPr>
        <p:spPr>
          <a:xfrm>
            <a:off x="0" y="0"/>
            <a:ext cx="9144000" cy="28194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rtlCol="0" anchor="ctr"/>
          <a:lstStyle/>
          <a:p>
            <a:pPr algn="ctr"/>
            <a:endParaRPr lang="en-US"/>
          </a:p>
        </p:txBody>
      </p:sp>
      <p:sp>
        <p:nvSpPr>
          <p:cNvPr id="5" name="TextBox 4"/>
          <p:cNvSpPr txBox="1"/>
          <p:nvPr/>
        </p:nvSpPr>
        <p:spPr>
          <a:xfrm>
            <a:off x="152401" y="200566"/>
            <a:ext cx="8610600" cy="1384995"/>
          </a:xfrm>
          <a:prstGeom prst="rect">
            <a:avLst/>
          </a:prstGeom>
          <a:noFill/>
        </p:spPr>
        <p:txBody>
          <a:bodyPr wrap="square" lIns="91416" tIns="45709" rIns="91416" bIns="45709" rtlCol="0">
            <a:spAutoFit/>
          </a:bodyPr>
          <a:lstStyle/>
          <a:p>
            <a:r>
              <a:rPr lang="en-US" sz="4400" b="1" dirty="0">
                <a:solidFill>
                  <a:schemeClr val="bg1">
                    <a:lumMod val="95000"/>
                  </a:schemeClr>
                </a:solidFill>
                <a:latin typeface="Arial Black" pitchFamily="34" charset="0"/>
              </a:rPr>
              <a:t>Thank You!</a:t>
            </a:r>
          </a:p>
          <a:p>
            <a:r>
              <a:rPr lang="en-US" sz="2000" b="1" dirty="0">
                <a:solidFill>
                  <a:schemeClr val="bg1">
                    <a:lumMod val="95000"/>
                  </a:schemeClr>
                </a:solidFill>
                <a:latin typeface="Arial Black" pitchFamily="34" charset="0"/>
              </a:rPr>
              <a:t>jonfroehlich@gmail.com</a:t>
            </a:r>
          </a:p>
          <a:p>
            <a:r>
              <a:rPr lang="en-US" sz="2000" b="1" dirty="0">
                <a:solidFill>
                  <a:schemeClr val="bg1">
                    <a:lumMod val="95000"/>
                  </a:schemeClr>
                </a:solidFill>
                <a:latin typeface="Arial Black" pitchFamily="34" charset="0"/>
              </a:rPr>
              <a:t>twitter @</a:t>
            </a:r>
            <a:r>
              <a:rPr lang="en-US" sz="2000" b="1" dirty="0" err="1">
                <a:solidFill>
                  <a:schemeClr val="bg1">
                    <a:lumMod val="95000"/>
                  </a:schemeClr>
                </a:solidFill>
                <a:latin typeface="Arial Black" pitchFamily="34" charset="0"/>
              </a:rPr>
              <a:t>jonfroehlich</a:t>
            </a:r>
            <a:endParaRPr lang="en-US" sz="2000" b="1" dirty="0">
              <a:solidFill>
                <a:schemeClr val="bg1">
                  <a:lumMod val="95000"/>
                </a:schemeClr>
              </a:solidFill>
              <a:latin typeface="Arial Black" pitchFamily="34" charset="0"/>
            </a:endParaRPr>
          </a:p>
        </p:txBody>
      </p:sp>
      <p:pic>
        <p:nvPicPr>
          <p:cNvPr id="11" name="Picture 4" descr="C:\research\Posters\Affiliates2009-HydroSense\dub logo.png"/>
          <p:cNvPicPr>
            <a:picLocks noChangeAspect="1" noChangeArrowheads="1"/>
          </p:cNvPicPr>
          <p:nvPr/>
        </p:nvPicPr>
        <p:blipFill>
          <a:blip r:embed="rId3" cstate="print">
            <a:lum bright="90000"/>
          </a:blip>
          <a:srcRect/>
          <a:stretch>
            <a:fillRect/>
          </a:stretch>
        </p:blipFill>
        <p:spPr bwMode="auto">
          <a:xfrm>
            <a:off x="76201" y="6122732"/>
            <a:ext cx="990600" cy="506669"/>
          </a:xfrm>
          <a:prstGeom prst="rect">
            <a:avLst/>
          </a:prstGeom>
          <a:noFill/>
          <a:effectLst/>
        </p:spPr>
      </p:pic>
      <p:grpSp>
        <p:nvGrpSpPr>
          <p:cNvPr id="3" name="Group 27"/>
          <p:cNvGrpSpPr/>
          <p:nvPr/>
        </p:nvGrpSpPr>
        <p:grpSpPr>
          <a:xfrm>
            <a:off x="1125820" y="6096000"/>
            <a:ext cx="779180" cy="561680"/>
            <a:chOff x="1506820" y="5853260"/>
            <a:chExt cx="779180" cy="561680"/>
          </a:xfrm>
        </p:grpSpPr>
        <p:sp>
          <p:nvSpPr>
            <p:cNvPr id="12" name="TextBox 11"/>
            <p:cNvSpPr txBox="1"/>
            <p:nvPr/>
          </p:nvSpPr>
          <p:spPr>
            <a:xfrm>
              <a:off x="1506820" y="5853260"/>
              <a:ext cx="779179" cy="215444"/>
            </a:xfrm>
            <a:prstGeom prst="rect">
              <a:avLst/>
            </a:prstGeom>
            <a:noFill/>
          </p:spPr>
          <p:txBody>
            <a:bodyPr wrap="square" lIns="0" tIns="0" rIns="0" bIns="0" rtlCol="0">
              <a:spAutoFit/>
            </a:bodyPr>
            <a:lstStyle/>
            <a:p>
              <a:r>
                <a:rPr lang="en-US" sz="1400" b="1" dirty="0">
                  <a:solidFill>
                    <a:schemeClr val="bg1">
                      <a:lumMod val="85000"/>
                    </a:schemeClr>
                  </a:solidFill>
                </a:rPr>
                <a:t>design:</a:t>
              </a:r>
            </a:p>
          </p:txBody>
        </p:sp>
        <p:sp>
          <p:nvSpPr>
            <p:cNvPr id="13" name="Rectangle 12"/>
            <p:cNvSpPr/>
            <p:nvPr/>
          </p:nvSpPr>
          <p:spPr>
            <a:xfrm>
              <a:off x="1506821" y="6015827"/>
              <a:ext cx="779179" cy="215444"/>
            </a:xfrm>
            <a:prstGeom prst="rect">
              <a:avLst/>
            </a:prstGeom>
          </p:spPr>
          <p:txBody>
            <a:bodyPr wrap="square" lIns="0" tIns="0" rIns="0" bIns="0">
              <a:spAutoFit/>
            </a:bodyPr>
            <a:lstStyle/>
            <a:p>
              <a:r>
                <a:rPr lang="en-US" sz="1400" b="1" dirty="0">
                  <a:solidFill>
                    <a:schemeClr val="bg1">
                      <a:lumMod val="85000"/>
                    </a:schemeClr>
                  </a:solidFill>
                </a:rPr>
                <a:t>use:</a:t>
              </a:r>
            </a:p>
          </p:txBody>
        </p:sp>
        <p:sp>
          <p:nvSpPr>
            <p:cNvPr id="14" name="Rectangle 13"/>
            <p:cNvSpPr/>
            <p:nvPr/>
          </p:nvSpPr>
          <p:spPr>
            <a:xfrm>
              <a:off x="1506821" y="6199496"/>
              <a:ext cx="779179" cy="215444"/>
            </a:xfrm>
            <a:prstGeom prst="rect">
              <a:avLst/>
            </a:prstGeom>
          </p:spPr>
          <p:txBody>
            <a:bodyPr wrap="square" lIns="0" tIns="0" rIns="0" bIns="0">
              <a:spAutoFit/>
            </a:bodyPr>
            <a:lstStyle/>
            <a:p>
              <a:r>
                <a:rPr lang="en-US" sz="1400" b="1" dirty="0">
                  <a:solidFill>
                    <a:schemeClr val="bg1">
                      <a:lumMod val="85000"/>
                    </a:schemeClr>
                  </a:solidFill>
                </a:rPr>
                <a:t>build:</a:t>
              </a:r>
            </a:p>
          </p:txBody>
        </p:sp>
      </p:grpSp>
      <p:grpSp>
        <p:nvGrpSpPr>
          <p:cNvPr id="10" name="Group 31"/>
          <p:cNvGrpSpPr/>
          <p:nvPr/>
        </p:nvGrpSpPr>
        <p:grpSpPr>
          <a:xfrm>
            <a:off x="3429000" y="6172209"/>
            <a:ext cx="2819400" cy="630171"/>
            <a:chOff x="4724400" y="6172201"/>
            <a:chExt cx="3276600" cy="630171"/>
          </a:xfrm>
        </p:grpSpPr>
        <p:sp>
          <p:nvSpPr>
            <p:cNvPr id="30" name="TextBox 29"/>
            <p:cNvSpPr txBox="1"/>
            <p:nvPr/>
          </p:nvSpPr>
          <p:spPr>
            <a:xfrm>
              <a:off x="4800600" y="6172201"/>
              <a:ext cx="3200400" cy="419668"/>
            </a:xfrm>
            <a:prstGeom prst="rect">
              <a:avLst/>
            </a:prstGeom>
            <a:noFill/>
            <a:effectLst/>
          </p:spPr>
          <p:txBody>
            <a:bodyPr wrap="square" lIns="0" tIns="0" rIns="0" bIns="0" rtlCol="0">
              <a:noAutofit/>
            </a:bodyPr>
            <a:lstStyle/>
            <a:p>
              <a:r>
                <a:rPr lang="en-US" sz="3200" dirty="0">
                  <a:solidFill>
                    <a:schemeClr val="accent6"/>
                  </a:solidFill>
                  <a:latin typeface="Arial Black" pitchFamily="34" charset="0"/>
                </a:rPr>
                <a:t>ubi</a:t>
              </a:r>
              <a:r>
                <a:rPr lang="en-US" sz="3200" dirty="0">
                  <a:solidFill>
                    <a:schemeClr val="bg1">
                      <a:lumMod val="75000"/>
                    </a:schemeClr>
                  </a:solidFill>
                  <a:latin typeface="Arial Black" pitchFamily="34" charset="0"/>
                </a:rPr>
                <a:t>comp </a:t>
              </a:r>
              <a:r>
                <a:rPr lang="en-US" sz="3200" dirty="0">
                  <a:solidFill>
                    <a:schemeClr val="bg1">
                      <a:lumMod val="75000"/>
                    </a:schemeClr>
                  </a:solidFill>
                  <a:latin typeface="Arial" pitchFamily="34" charset="0"/>
                  <a:cs typeface="Arial" pitchFamily="34" charset="0"/>
                </a:rPr>
                <a:t>lab</a:t>
              </a:r>
            </a:p>
          </p:txBody>
        </p:sp>
        <p:sp>
          <p:nvSpPr>
            <p:cNvPr id="31" name="TextBox 30"/>
            <p:cNvSpPr txBox="1"/>
            <p:nvPr/>
          </p:nvSpPr>
          <p:spPr>
            <a:xfrm>
              <a:off x="4724400" y="6509984"/>
              <a:ext cx="3048000" cy="292388"/>
            </a:xfrm>
            <a:prstGeom prst="rect">
              <a:avLst/>
            </a:prstGeom>
            <a:noFill/>
          </p:spPr>
          <p:txBody>
            <a:bodyPr wrap="square" rtlCol="0">
              <a:spAutoFit/>
            </a:bodyPr>
            <a:lstStyle/>
            <a:p>
              <a:r>
                <a:rPr lang="en-US" sz="1300" dirty="0">
                  <a:solidFill>
                    <a:schemeClr val="bg1">
                      <a:lumMod val="95000"/>
                    </a:schemeClr>
                  </a:solidFill>
                </a:rPr>
                <a:t>university of washington</a:t>
              </a:r>
            </a:p>
          </p:txBody>
        </p:sp>
      </p:grpSp>
      <p:grpSp>
        <p:nvGrpSpPr>
          <p:cNvPr id="16" name="Group 33"/>
          <p:cNvGrpSpPr/>
          <p:nvPr/>
        </p:nvGrpSpPr>
        <p:grpSpPr>
          <a:xfrm>
            <a:off x="7467600" y="6110397"/>
            <a:ext cx="2743200" cy="671408"/>
            <a:chOff x="7391400" y="6019800"/>
            <a:chExt cx="2743200" cy="671408"/>
          </a:xfrm>
        </p:grpSpPr>
        <p:pic>
          <p:nvPicPr>
            <p:cNvPr id="15" name="Picture 2" descr="C:\research\projects\Sustain\design\sustain_logo_transparent.png"/>
            <p:cNvPicPr>
              <a:picLocks noChangeAspect="1" noChangeArrowheads="1"/>
            </p:cNvPicPr>
            <p:nvPr/>
          </p:nvPicPr>
          <p:blipFill>
            <a:blip r:embed="rId4" cstate="print"/>
            <a:srcRect b="33333"/>
            <a:stretch>
              <a:fillRect/>
            </a:stretch>
          </p:blipFill>
          <p:spPr bwMode="auto">
            <a:xfrm>
              <a:off x="7467600" y="6019800"/>
              <a:ext cx="1524000" cy="432197"/>
            </a:xfrm>
            <a:prstGeom prst="rect">
              <a:avLst/>
            </a:prstGeom>
            <a:noFill/>
            <a:effectLst/>
          </p:spPr>
        </p:pic>
        <p:sp>
          <p:nvSpPr>
            <p:cNvPr id="33" name="TextBox 32"/>
            <p:cNvSpPr txBox="1"/>
            <p:nvPr/>
          </p:nvSpPr>
          <p:spPr>
            <a:xfrm>
              <a:off x="7391400" y="6398820"/>
              <a:ext cx="2743200" cy="292388"/>
            </a:xfrm>
            <a:prstGeom prst="rect">
              <a:avLst/>
            </a:prstGeom>
            <a:noFill/>
          </p:spPr>
          <p:txBody>
            <a:bodyPr wrap="square" rtlCol="0">
              <a:spAutoFit/>
            </a:bodyPr>
            <a:lstStyle/>
            <a:p>
              <a:r>
                <a:rPr lang="en-US" sz="1300" spc="20" dirty="0">
                  <a:solidFill>
                    <a:schemeClr val="bg1">
                      <a:lumMod val="85000"/>
                    </a:schemeClr>
                  </a:solidFill>
                </a:rPr>
                <a:t>sustainability research</a:t>
              </a:r>
            </a:p>
          </p:txBody>
        </p:sp>
      </p:grpSp>
      <p:sp>
        <p:nvSpPr>
          <p:cNvPr id="38" name="TextBox 37"/>
          <p:cNvSpPr txBox="1"/>
          <p:nvPr/>
        </p:nvSpPr>
        <p:spPr>
          <a:xfrm>
            <a:off x="-13647" y="6614516"/>
            <a:ext cx="2622698" cy="276999"/>
          </a:xfrm>
          <a:prstGeom prst="rect">
            <a:avLst/>
          </a:prstGeom>
          <a:noFill/>
        </p:spPr>
        <p:txBody>
          <a:bodyPr wrap="square" lIns="91416" tIns="45709" rIns="91416" bIns="45709" rtlCol="0">
            <a:spAutoFit/>
          </a:bodyPr>
          <a:lstStyle/>
          <a:p>
            <a:r>
              <a:rPr lang="en-US" sz="1200" dirty="0">
                <a:solidFill>
                  <a:schemeClr val="bg1">
                    <a:lumMod val="95000"/>
                  </a:schemeClr>
                </a:solidFill>
              </a:rPr>
              <a:t>university of washington</a:t>
            </a:r>
          </a:p>
        </p:txBody>
      </p:sp>
      <p:pic>
        <p:nvPicPr>
          <p:cNvPr id="20482" name="Picture 2" descr="http://ubicomplab.cs.washington.edu/mw/uploads/thumb/7/72/Shwetak_head_tn.png/70px-Shwetak_head_tn.png"/>
          <p:cNvPicPr>
            <a:picLocks noChangeAspect="1" noChangeArrowheads="1"/>
          </p:cNvPicPr>
          <p:nvPr/>
        </p:nvPicPr>
        <p:blipFill>
          <a:blip r:embed="rId5" cstate="print"/>
          <a:srcRect/>
          <a:stretch>
            <a:fillRect/>
          </a:stretch>
        </p:blipFill>
        <p:spPr bwMode="auto">
          <a:xfrm>
            <a:off x="5642158" y="1602749"/>
            <a:ext cx="666750" cy="857251"/>
          </a:xfrm>
          <a:prstGeom prst="rect">
            <a:avLst/>
          </a:prstGeom>
          <a:noFill/>
        </p:spPr>
      </p:pic>
      <p:pic>
        <p:nvPicPr>
          <p:cNvPr id="20484" name="Picture 4" descr="http://ubicomplab.cs.washington.edu/mw/uploads/thumb/9/9d/Gabe_head_tn.png/70px-Gabe_head_tn.png"/>
          <p:cNvPicPr>
            <a:picLocks noChangeAspect="1" noChangeArrowheads="1"/>
          </p:cNvPicPr>
          <p:nvPr/>
        </p:nvPicPr>
        <p:blipFill>
          <a:blip r:embed="rId6" cstate="print"/>
          <a:srcRect/>
          <a:stretch>
            <a:fillRect/>
          </a:stretch>
        </p:blipFill>
        <p:spPr bwMode="auto">
          <a:xfrm>
            <a:off x="2081306" y="1600205"/>
            <a:ext cx="666750" cy="857251"/>
          </a:xfrm>
          <a:prstGeom prst="rect">
            <a:avLst/>
          </a:prstGeom>
          <a:noFill/>
        </p:spPr>
      </p:pic>
      <p:pic>
        <p:nvPicPr>
          <p:cNvPr id="20486" name="Picture 6" descr="http://ubicomplab.cs.washington.edu/mw/uploads/thumb/8/8d/Sidhant_headshot.png/70px-Sidhant_headshot.png"/>
          <p:cNvPicPr>
            <a:picLocks noChangeAspect="1" noChangeArrowheads="1"/>
          </p:cNvPicPr>
          <p:nvPr/>
        </p:nvPicPr>
        <p:blipFill>
          <a:blip r:embed="rId7" cstate="print"/>
          <a:srcRect/>
          <a:stretch>
            <a:fillRect/>
          </a:stretch>
        </p:blipFill>
        <p:spPr bwMode="auto">
          <a:xfrm>
            <a:off x="2914383" y="1600205"/>
            <a:ext cx="666750" cy="857251"/>
          </a:xfrm>
          <a:prstGeom prst="rect">
            <a:avLst/>
          </a:prstGeom>
          <a:noFill/>
        </p:spPr>
      </p:pic>
      <p:pic>
        <p:nvPicPr>
          <p:cNvPr id="20488" name="Picture 8" descr="http://ubicomplab.cs.washington.edu/mw/uploads/thumb/5/58/Eric_head_tn.png/70px-Eric_head_tn.png"/>
          <p:cNvPicPr>
            <a:picLocks noChangeAspect="1" noChangeArrowheads="1"/>
          </p:cNvPicPr>
          <p:nvPr/>
        </p:nvPicPr>
        <p:blipFill>
          <a:blip r:embed="rId8" cstate="print"/>
          <a:srcRect/>
          <a:stretch>
            <a:fillRect/>
          </a:stretch>
        </p:blipFill>
        <p:spPr bwMode="auto">
          <a:xfrm>
            <a:off x="3747461" y="1600205"/>
            <a:ext cx="666750" cy="857251"/>
          </a:xfrm>
          <a:prstGeom prst="rect">
            <a:avLst/>
          </a:prstGeom>
          <a:noFill/>
        </p:spPr>
      </p:pic>
      <p:pic>
        <p:nvPicPr>
          <p:cNvPr id="20492" name="Picture 12" descr="http://ubicomplab.cs.washington.edu/mw/uploads/thumb/6/65/Tim_head_tn.png/70px-Tim_head_tn.png"/>
          <p:cNvPicPr>
            <a:picLocks noChangeAspect="1" noChangeArrowheads="1"/>
          </p:cNvPicPr>
          <p:nvPr/>
        </p:nvPicPr>
        <p:blipFill>
          <a:blip r:embed="rId9" cstate="print"/>
          <a:srcRect/>
          <a:stretch>
            <a:fillRect/>
          </a:stretch>
        </p:blipFill>
        <p:spPr bwMode="auto">
          <a:xfrm>
            <a:off x="4580537" y="1600205"/>
            <a:ext cx="666750" cy="857251"/>
          </a:xfrm>
          <a:prstGeom prst="rect">
            <a:avLst/>
          </a:prstGeom>
          <a:noFill/>
        </p:spPr>
      </p:pic>
      <p:pic>
        <p:nvPicPr>
          <p:cNvPr id="20494" name="Picture 14" descr="http://www.cs.washington.edu/homes/jfogarty/images/jfogarty-gasworks.jpg"/>
          <p:cNvPicPr>
            <a:picLocks noChangeAspect="1" noChangeArrowheads="1"/>
          </p:cNvPicPr>
          <p:nvPr/>
        </p:nvPicPr>
        <p:blipFill>
          <a:blip r:embed="rId10" cstate="print"/>
          <a:srcRect l="35870" t="2400" r="28261" b="36000"/>
          <a:stretch>
            <a:fillRect/>
          </a:stretch>
        </p:blipFill>
        <p:spPr bwMode="auto">
          <a:xfrm>
            <a:off x="6485953" y="1602745"/>
            <a:ext cx="667512" cy="859757"/>
          </a:xfrm>
          <a:prstGeom prst="rect">
            <a:avLst/>
          </a:prstGeom>
          <a:noFill/>
        </p:spPr>
      </p:pic>
      <p:pic>
        <p:nvPicPr>
          <p:cNvPr id="20496" name="Picture 16" descr="[picture of Professor Landay]"/>
          <p:cNvPicPr>
            <a:picLocks noChangeAspect="1" noChangeArrowheads="1"/>
          </p:cNvPicPr>
          <p:nvPr/>
        </p:nvPicPr>
        <p:blipFill>
          <a:blip r:embed="rId11" cstate="print"/>
          <a:srcRect l="15000" r="11625"/>
          <a:stretch>
            <a:fillRect/>
          </a:stretch>
        </p:blipFill>
        <p:spPr bwMode="auto">
          <a:xfrm>
            <a:off x="7330509" y="1602744"/>
            <a:ext cx="669944" cy="859536"/>
          </a:xfrm>
          <a:prstGeom prst="rect">
            <a:avLst/>
          </a:prstGeom>
          <a:noFill/>
        </p:spPr>
      </p:pic>
      <p:sp>
        <p:nvSpPr>
          <p:cNvPr id="40" name="TextBox 39"/>
          <p:cNvSpPr txBox="1"/>
          <p:nvPr/>
        </p:nvSpPr>
        <p:spPr>
          <a:xfrm rot="16200000">
            <a:off x="4422588" y="1171546"/>
            <a:ext cx="2133600" cy="400110"/>
          </a:xfrm>
          <a:prstGeom prst="rect">
            <a:avLst/>
          </a:prstGeom>
          <a:noFill/>
        </p:spPr>
        <p:txBody>
          <a:bodyPr wrap="square" lIns="91416" tIns="45709" rIns="91416" bIns="45709" rtlCol="0">
            <a:spAutoFit/>
          </a:bodyPr>
          <a:lstStyle/>
          <a:p>
            <a:r>
              <a:rPr lang="en-US" sz="2000" dirty="0">
                <a:solidFill>
                  <a:schemeClr val="bg1"/>
                </a:solidFill>
              </a:rPr>
              <a:t>faculty</a:t>
            </a:r>
          </a:p>
        </p:txBody>
      </p:sp>
      <p:sp>
        <p:nvSpPr>
          <p:cNvPr id="41" name="TextBox 40"/>
          <p:cNvSpPr txBox="1"/>
          <p:nvPr/>
        </p:nvSpPr>
        <p:spPr>
          <a:xfrm rot="16200000">
            <a:off x="-28544" y="1344591"/>
            <a:ext cx="2133600" cy="400110"/>
          </a:xfrm>
          <a:prstGeom prst="rect">
            <a:avLst/>
          </a:prstGeom>
          <a:noFill/>
        </p:spPr>
        <p:txBody>
          <a:bodyPr wrap="square" lIns="91416" tIns="45709" rIns="91416" bIns="45709" rtlCol="0">
            <a:spAutoFit/>
          </a:bodyPr>
          <a:lstStyle/>
          <a:p>
            <a:r>
              <a:rPr lang="en-US" sz="2000" dirty="0">
                <a:solidFill>
                  <a:schemeClr val="bg1"/>
                </a:solidFill>
              </a:rPr>
              <a:t>students</a:t>
            </a:r>
          </a:p>
        </p:txBody>
      </p:sp>
      <p:pic>
        <p:nvPicPr>
          <p:cNvPr id="20502" name="Picture 22" descr="http://ubicomplab.cs.washington.edu/mw/uploads/thumb/b/ba/Froehlich_head_tn.png/70px-Froehlich_head_tn.png"/>
          <p:cNvPicPr>
            <a:picLocks noChangeAspect="1" noChangeArrowheads="1"/>
          </p:cNvPicPr>
          <p:nvPr/>
        </p:nvPicPr>
        <p:blipFill>
          <a:blip r:embed="rId12" cstate="print"/>
          <a:srcRect/>
          <a:stretch>
            <a:fillRect/>
          </a:stretch>
        </p:blipFill>
        <p:spPr bwMode="auto">
          <a:xfrm>
            <a:off x="1248229" y="1600205"/>
            <a:ext cx="666750" cy="857251"/>
          </a:xfrm>
          <a:prstGeom prst="rect">
            <a:avLst/>
          </a:prstGeom>
          <a:noFill/>
        </p:spPr>
      </p:pic>
      <p:sp>
        <p:nvSpPr>
          <p:cNvPr id="46" name="TextBox 45"/>
          <p:cNvSpPr txBox="1"/>
          <p:nvPr/>
        </p:nvSpPr>
        <p:spPr>
          <a:xfrm>
            <a:off x="1066806" y="2459736"/>
            <a:ext cx="4388377" cy="438576"/>
          </a:xfrm>
          <a:prstGeom prst="rect">
            <a:avLst/>
          </a:prstGeom>
          <a:noFill/>
        </p:spPr>
        <p:txBody>
          <a:bodyPr wrap="square" lIns="91416" tIns="45709" rIns="91416" bIns="45709" rtlCol="0">
            <a:spAutoFit/>
          </a:bodyPr>
          <a:lstStyle/>
          <a:p>
            <a:r>
              <a:rPr lang="en-US" sz="1100" dirty="0">
                <a:solidFill>
                  <a:schemeClr val="bg1"/>
                </a:solidFill>
              </a:rPr>
              <a:t>  Jon Froehlich      Gabe Cohn     Sidhant Gupta      Eric Larson      Tim Campbell</a:t>
            </a:r>
          </a:p>
        </p:txBody>
      </p:sp>
      <p:sp>
        <p:nvSpPr>
          <p:cNvPr id="47" name="TextBox 46"/>
          <p:cNvSpPr txBox="1"/>
          <p:nvPr/>
        </p:nvSpPr>
        <p:spPr>
          <a:xfrm>
            <a:off x="5502350" y="2438401"/>
            <a:ext cx="2696028" cy="438576"/>
          </a:xfrm>
          <a:prstGeom prst="rect">
            <a:avLst/>
          </a:prstGeom>
          <a:noFill/>
        </p:spPr>
        <p:txBody>
          <a:bodyPr wrap="square" lIns="91416" tIns="45709" rIns="91416" bIns="45709" rtlCol="0">
            <a:spAutoFit/>
          </a:bodyPr>
          <a:lstStyle/>
          <a:p>
            <a:r>
              <a:rPr lang="en-US" sz="1100" dirty="0">
                <a:solidFill>
                  <a:schemeClr val="bg1"/>
                </a:solidFill>
              </a:rPr>
              <a:t>Shwetak Patel   James Fogarty   James </a:t>
            </a:r>
            <a:r>
              <a:rPr lang="en-US" sz="1100" dirty="0" err="1">
                <a:solidFill>
                  <a:schemeClr val="bg1"/>
                </a:solidFill>
              </a:rPr>
              <a:t>Landay</a:t>
            </a:r>
            <a:endParaRPr lang="en-US" sz="1100" dirty="0">
              <a:solidFill>
                <a:schemeClr val="bg1"/>
              </a:solidFill>
            </a:endParaRPr>
          </a:p>
        </p:txBody>
      </p:sp>
      <p:cxnSp>
        <p:nvCxnSpPr>
          <p:cNvPr id="49" name="Straight Connector 48"/>
          <p:cNvCxnSpPr/>
          <p:nvPr/>
        </p:nvCxnSpPr>
        <p:spPr>
          <a:xfrm rot="5400000">
            <a:off x="3155375" y="800100"/>
            <a:ext cx="129540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831776" y="514290"/>
            <a:ext cx="5791200" cy="400110"/>
          </a:xfrm>
          <a:prstGeom prst="rect">
            <a:avLst/>
          </a:prstGeom>
          <a:noFill/>
        </p:spPr>
        <p:txBody>
          <a:bodyPr wrap="square" lIns="91416" tIns="45709" rIns="91416" bIns="45709" rtlCol="0">
            <a:spAutoFit/>
          </a:bodyPr>
          <a:lstStyle/>
          <a:p>
            <a:r>
              <a:rPr lang="en-US" sz="2000" dirty="0">
                <a:solidFill>
                  <a:schemeClr val="bg1"/>
                </a:solidFill>
                <a:latin typeface="Arial Black" pitchFamily="34" charset="0"/>
              </a:rPr>
              <a:t>http</a:t>
            </a:r>
            <a:r>
              <a:rPr lang="en-US" sz="2000" b="1" dirty="0">
                <a:solidFill>
                  <a:schemeClr val="bg1"/>
                </a:solidFill>
                <a:latin typeface="Arial Black" pitchFamily="34" charset="0"/>
              </a:rPr>
              <a:t>://</a:t>
            </a:r>
            <a:r>
              <a:rPr lang="en-US" sz="2000" dirty="0">
                <a:solidFill>
                  <a:schemeClr val="accent6"/>
                </a:solidFill>
                <a:latin typeface="Arial Black" pitchFamily="34" charset="0"/>
              </a:rPr>
              <a:t>ubi</a:t>
            </a:r>
            <a:r>
              <a:rPr lang="en-US" sz="2000" dirty="0">
                <a:solidFill>
                  <a:schemeClr val="bg1"/>
                </a:solidFill>
                <a:latin typeface="Arial Black" pitchFamily="34" charset="0"/>
              </a:rPr>
              <a:t>complab.cs.washington.edu</a:t>
            </a:r>
          </a:p>
        </p:txBody>
      </p:sp>
      <p:sp>
        <p:nvSpPr>
          <p:cNvPr id="51" name="TextBox 50"/>
          <p:cNvSpPr txBox="1"/>
          <p:nvPr/>
        </p:nvSpPr>
        <p:spPr>
          <a:xfrm>
            <a:off x="3831776" y="819090"/>
            <a:ext cx="5791200" cy="400110"/>
          </a:xfrm>
          <a:prstGeom prst="rect">
            <a:avLst/>
          </a:prstGeom>
          <a:noFill/>
        </p:spPr>
        <p:txBody>
          <a:bodyPr wrap="square" lIns="91416" tIns="45709" rIns="91416" bIns="45709" rtlCol="0">
            <a:spAutoFit/>
          </a:bodyPr>
          <a:lstStyle/>
          <a:p>
            <a:r>
              <a:rPr lang="en-US" sz="2000" dirty="0">
                <a:solidFill>
                  <a:schemeClr val="bg1">
                    <a:lumMod val="95000"/>
                  </a:schemeClr>
                </a:solidFill>
                <a:latin typeface="Arial Black" pitchFamily="34" charset="0"/>
              </a:rPr>
              <a:t>http</a:t>
            </a:r>
            <a:r>
              <a:rPr lang="en-US" sz="2000" b="1" dirty="0">
                <a:solidFill>
                  <a:schemeClr val="bg1">
                    <a:lumMod val="95000"/>
                  </a:schemeClr>
                </a:solidFill>
                <a:latin typeface="Arial Black" pitchFamily="34" charset="0"/>
              </a:rPr>
              <a:t>://</a:t>
            </a:r>
            <a:r>
              <a:rPr lang="en-US" sz="2000" dirty="0">
                <a:solidFill>
                  <a:schemeClr val="bg1">
                    <a:lumMod val="95000"/>
                  </a:schemeClr>
                </a:solidFill>
                <a:latin typeface="Arial Black" pitchFamily="34" charset="0"/>
              </a:rPr>
              <a:t>dub.washington.edu/</a:t>
            </a:r>
          </a:p>
        </p:txBody>
      </p:sp>
    </p:spTree>
    <p:extLst>
      <p:ext uri="{BB962C8B-B14F-4D97-AF65-F5344CB8AC3E}">
        <p14:creationId xmlns:p14="http://schemas.microsoft.com/office/powerpoint/2010/main" val="368336015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20" y="1828800"/>
            <a:ext cx="8364361" cy="335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US" dirty="0" smtClean="0">
                <a:solidFill>
                  <a:schemeClr val="tx1">
                    <a:lumMod val="65000"/>
                    <a:lumOff val="35000"/>
                  </a:schemeClr>
                </a:solidFill>
              </a:rPr>
              <a:t>two pressure sensors per home</a:t>
            </a:r>
            <a:endParaRPr lang="en-US" dirty="0">
              <a:solidFill>
                <a:schemeClr val="tx1">
                  <a:lumMod val="65000"/>
                  <a:lumOff val="35000"/>
                </a:schemeClr>
              </a:solidFill>
            </a:endParaRPr>
          </a:p>
        </p:txBody>
      </p:sp>
    </p:spTree>
    <p:extLst>
      <p:ext uri="{BB962C8B-B14F-4D97-AF65-F5344CB8AC3E}">
        <p14:creationId xmlns:p14="http://schemas.microsoft.com/office/powerpoint/2010/main" val="387483005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Freeform 154"/>
          <p:cNvSpPr/>
          <p:nvPr/>
        </p:nvSpPr>
        <p:spPr>
          <a:xfrm>
            <a:off x="1" y="971550"/>
            <a:ext cx="3057525" cy="628650"/>
          </a:xfrm>
          <a:custGeom>
            <a:avLst/>
            <a:gdLst>
              <a:gd name="connsiteX0" fmla="*/ 0 w 3057525"/>
              <a:gd name="connsiteY0" fmla="*/ 381000 h 628650"/>
              <a:gd name="connsiteX1" fmla="*/ 361950 w 3057525"/>
              <a:gd name="connsiteY1" fmla="*/ 38100 h 628650"/>
              <a:gd name="connsiteX2" fmla="*/ 1095375 w 3057525"/>
              <a:gd name="connsiteY2" fmla="*/ 152400 h 628650"/>
              <a:gd name="connsiteX3" fmla="*/ 2181225 w 3057525"/>
              <a:gd name="connsiteY3" fmla="*/ 542925 h 628650"/>
              <a:gd name="connsiteX4" fmla="*/ 3057525 w 3057525"/>
              <a:gd name="connsiteY4" fmla="*/ 62865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628650">
                <a:moveTo>
                  <a:pt x="0" y="381000"/>
                </a:moveTo>
                <a:cubicBezTo>
                  <a:pt x="89694" y="228600"/>
                  <a:pt x="179388" y="76200"/>
                  <a:pt x="361950" y="38100"/>
                </a:cubicBezTo>
                <a:cubicBezTo>
                  <a:pt x="544512" y="0"/>
                  <a:pt x="792163" y="68263"/>
                  <a:pt x="1095375" y="152400"/>
                </a:cubicBezTo>
                <a:cubicBezTo>
                  <a:pt x="1398587" y="236537"/>
                  <a:pt x="1854200" y="463550"/>
                  <a:pt x="2181225" y="542925"/>
                </a:cubicBezTo>
                <a:cubicBezTo>
                  <a:pt x="2508250" y="622300"/>
                  <a:pt x="2782887" y="625475"/>
                  <a:pt x="3057525" y="628650"/>
                </a:cubicBezTo>
              </a:path>
            </a:pathLst>
          </a:cu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a:solidFill>
                <a:prstClr val="black"/>
              </a:solidFill>
            </a:endParaRPr>
          </a:p>
        </p:txBody>
      </p:sp>
      <p:sp>
        <p:nvSpPr>
          <p:cNvPr id="165" name="TextBox 164"/>
          <p:cNvSpPr txBox="1"/>
          <p:nvPr/>
        </p:nvSpPr>
        <p:spPr>
          <a:xfrm>
            <a:off x="838200" y="235540"/>
            <a:ext cx="1219200" cy="307777"/>
          </a:xfrm>
          <a:prstGeom prst="rect">
            <a:avLst/>
          </a:prstGeom>
          <a:noFill/>
        </p:spPr>
        <p:txBody>
          <a:bodyPr wrap="square" lIns="91369" tIns="45685" rIns="91369" bIns="45685" rtlCol="0">
            <a:spAutoFit/>
          </a:bodyPr>
          <a:lstStyle/>
          <a:p>
            <a:r>
              <a:rPr lang="en-US" sz="1400" dirty="0">
                <a:solidFill>
                  <a:prstClr val="black"/>
                </a:solidFill>
              </a:rPr>
              <a:t>water tower</a:t>
            </a:r>
          </a:p>
        </p:txBody>
      </p:sp>
      <p:grpSp>
        <p:nvGrpSpPr>
          <p:cNvPr id="24" name="Group 23"/>
          <p:cNvGrpSpPr/>
          <p:nvPr/>
        </p:nvGrpSpPr>
        <p:grpSpPr>
          <a:xfrm>
            <a:off x="1066800" y="-1755"/>
            <a:ext cx="8001000" cy="6554969"/>
            <a:chOff x="1066800" y="-1769"/>
            <a:chExt cx="8001000" cy="6554969"/>
          </a:xfrm>
          <a:solidFill>
            <a:schemeClr val="tx1"/>
          </a:solidFill>
        </p:grpSpPr>
        <p:sp>
          <p:nvSpPr>
            <p:cNvPr id="19" name="Rectangle 18"/>
            <p:cNvSpPr/>
            <p:nvPr/>
          </p:nvSpPr>
          <p:spPr>
            <a:xfrm>
              <a:off x="1219200" y="1395995"/>
              <a:ext cx="7671955" cy="5157205"/>
            </a:xfrm>
            <a:prstGeom prst="rect">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3" name="Isosceles Triangle 152"/>
            <p:cNvSpPr/>
            <p:nvPr/>
          </p:nvSpPr>
          <p:spPr>
            <a:xfrm>
              <a:off x="1066800" y="-1769"/>
              <a:ext cx="8001000" cy="1426534"/>
            </a:xfrm>
            <a:prstGeom prst="triangle">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1026" name="Picture 2" descr="C:\research\talks\Affiliates2010_ActionAndEffect\WaterTower copy.png"/>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1015" y="384646"/>
            <a:ext cx="514005" cy="7583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08660" y="384646"/>
            <a:ext cx="1219200" cy="307777"/>
          </a:xfrm>
          <a:prstGeom prst="rect">
            <a:avLst/>
          </a:prstGeom>
          <a:noFill/>
        </p:spPr>
        <p:txBody>
          <a:bodyPr wrap="square" lIns="91369" tIns="45685" rIns="91369" bIns="45685" rtlCol="0">
            <a:spAutoFit/>
          </a:bodyPr>
          <a:lstStyle/>
          <a:p>
            <a:r>
              <a:rPr lang="en-US" sz="1400" dirty="0">
                <a:solidFill>
                  <a:srgbClr val="4BACC6">
                    <a:lumMod val="40000"/>
                    <a:lumOff val="60000"/>
                  </a:srgbClr>
                </a:solidFill>
                <a:latin typeface="Segoe Condensed" pitchFamily="34" charset="0"/>
              </a:rPr>
              <a:t>water tower</a:t>
            </a:r>
          </a:p>
        </p:txBody>
      </p:sp>
      <p:cxnSp>
        <p:nvCxnSpPr>
          <p:cNvPr id="13" name="Straight Connector 12"/>
          <p:cNvCxnSpPr/>
          <p:nvPr/>
        </p:nvCxnSpPr>
        <p:spPr>
          <a:xfrm>
            <a:off x="-825500" y="4876800"/>
            <a:ext cx="329184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5" name="Freeform 44"/>
          <p:cNvSpPr/>
          <p:nvPr/>
        </p:nvSpPr>
        <p:spPr>
          <a:xfrm>
            <a:off x="2438401" y="4046696"/>
            <a:ext cx="1395232" cy="845708"/>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824662"/>
              <a:gd name="connsiteY0" fmla="*/ 5702 h 332568"/>
              <a:gd name="connsiteX1" fmla="*/ 1382752 w 1824662"/>
              <a:gd name="connsiteY1" fmla="*/ 0 h 332568"/>
              <a:gd name="connsiteX2" fmla="*/ 1824662 w 1824662"/>
              <a:gd name="connsiteY2" fmla="*/ 5702 h 332568"/>
              <a:gd name="connsiteX3" fmla="*/ 1824662 w 1824662"/>
              <a:gd name="connsiteY3" fmla="*/ 332568 h 332568"/>
              <a:gd name="connsiteX0" fmla="*/ 0 w 456165"/>
              <a:gd name="connsiteY0" fmla="*/ 615302 h 615302"/>
              <a:gd name="connsiteX1" fmla="*/ 14255 w 456165"/>
              <a:gd name="connsiteY1" fmla="*/ 0 h 615302"/>
              <a:gd name="connsiteX2" fmla="*/ 456165 w 456165"/>
              <a:gd name="connsiteY2" fmla="*/ 5702 h 615302"/>
              <a:gd name="connsiteX3" fmla="*/ 456165 w 456165"/>
              <a:gd name="connsiteY3" fmla="*/ 332568 h 615302"/>
              <a:gd name="connsiteX0" fmla="*/ 1225 w 441910"/>
              <a:gd name="connsiteY0" fmla="*/ 611165 h 611165"/>
              <a:gd name="connsiteX1" fmla="*/ 0 w 441910"/>
              <a:gd name="connsiteY1" fmla="*/ 0 h 611165"/>
              <a:gd name="connsiteX2" fmla="*/ 441910 w 441910"/>
              <a:gd name="connsiteY2" fmla="*/ 5702 h 611165"/>
              <a:gd name="connsiteX3" fmla="*/ 441910 w 441910"/>
              <a:gd name="connsiteY3" fmla="*/ 332568 h 611165"/>
              <a:gd name="connsiteX0" fmla="*/ 408 w 444189"/>
              <a:gd name="connsiteY0" fmla="*/ 693916 h 693916"/>
              <a:gd name="connsiteX1" fmla="*/ 2279 w 444189"/>
              <a:gd name="connsiteY1" fmla="*/ 0 h 693916"/>
              <a:gd name="connsiteX2" fmla="*/ 444189 w 444189"/>
              <a:gd name="connsiteY2" fmla="*/ 5702 h 693916"/>
              <a:gd name="connsiteX3" fmla="*/ 444189 w 444189"/>
              <a:gd name="connsiteY3" fmla="*/ 332568 h 693916"/>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2118 w 445899"/>
              <a:gd name="connsiteY0" fmla="*/ 693916 h 733011"/>
              <a:gd name="connsiteX1" fmla="*/ 312 w 445899"/>
              <a:gd name="connsiteY1" fmla="*/ 617358 h 733011"/>
              <a:gd name="connsiteX2" fmla="*/ 3989 w 445899"/>
              <a:gd name="connsiteY2" fmla="*/ 0 h 733011"/>
              <a:gd name="connsiteX3" fmla="*/ 445899 w 445899"/>
              <a:gd name="connsiteY3" fmla="*/ 5702 h 733011"/>
              <a:gd name="connsiteX4" fmla="*/ 445899 w 445899"/>
              <a:gd name="connsiteY4" fmla="*/ 332568 h 733011"/>
              <a:gd name="connsiteX0" fmla="*/ 1427626 w 1871407"/>
              <a:gd name="connsiteY0" fmla="*/ 693916 h 733353"/>
              <a:gd name="connsiteX1" fmla="*/ 301 w 1871407"/>
              <a:gd name="connsiteY1" fmla="*/ 695971 h 733353"/>
              <a:gd name="connsiteX2" fmla="*/ 1425820 w 1871407"/>
              <a:gd name="connsiteY2" fmla="*/ 617358 h 733353"/>
              <a:gd name="connsiteX3" fmla="*/ 1429497 w 1871407"/>
              <a:gd name="connsiteY3" fmla="*/ 0 h 733353"/>
              <a:gd name="connsiteX4" fmla="*/ 1871407 w 1871407"/>
              <a:gd name="connsiteY4" fmla="*/ 5702 h 733353"/>
              <a:gd name="connsiteX5" fmla="*/ 1871407 w 1871407"/>
              <a:gd name="connsiteY5" fmla="*/ 332568 h 733353"/>
              <a:gd name="connsiteX0" fmla="*/ 301 w 1871407"/>
              <a:gd name="connsiteY0" fmla="*/ 695971 h 733353"/>
              <a:gd name="connsiteX1" fmla="*/ 1425820 w 1871407"/>
              <a:gd name="connsiteY1" fmla="*/ 617358 h 733353"/>
              <a:gd name="connsiteX2" fmla="*/ 1429497 w 1871407"/>
              <a:gd name="connsiteY2" fmla="*/ 0 h 733353"/>
              <a:gd name="connsiteX3" fmla="*/ 1871407 w 1871407"/>
              <a:gd name="connsiteY3" fmla="*/ 5702 h 733353"/>
              <a:gd name="connsiteX4" fmla="*/ 1871407 w 1871407"/>
              <a:gd name="connsiteY4" fmla="*/ 332568 h 733353"/>
              <a:gd name="connsiteX0" fmla="*/ 0 w 1871106"/>
              <a:gd name="connsiteY0" fmla="*/ 695971 h 695971"/>
              <a:gd name="connsiteX1" fmla="*/ 1425519 w 1871106"/>
              <a:gd name="connsiteY1" fmla="*/ 617358 h 695971"/>
              <a:gd name="connsiteX2" fmla="*/ 1429196 w 1871106"/>
              <a:gd name="connsiteY2" fmla="*/ 0 h 695971"/>
              <a:gd name="connsiteX3" fmla="*/ 1871106 w 1871106"/>
              <a:gd name="connsiteY3" fmla="*/ 5702 h 695971"/>
              <a:gd name="connsiteX4" fmla="*/ 1871106 w 1871106"/>
              <a:gd name="connsiteY4" fmla="*/ 332568 h 695971"/>
              <a:gd name="connsiteX0" fmla="*/ 0 w 1871106"/>
              <a:gd name="connsiteY0" fmla="*/ 695971 h 762172"/>
              <a:gd name="connsiteX1" fmla="*/ 1437904 w 1871106"/>
              <a:gd name="connsiteY1" fmla="*/ 762172 h 762172"/>
              <a:gd name="connsiteX2" fmla="*/ 1429196 w 1871106"/>
              <a:gd name="connsiteY2" fmla="*/ 0 h 762172"/>
              <a:gd name="connsiteX3" fmla="*/ 1871106 w 1871106"/>
              <a:gd name="connsiteY3" fmla="*/ 5702 h 762172"/>
              <a:gd name="connsiteX4" fmla="*/ 1871106 w 1871106"/>
              <a:gd name="connsiteY4" fmla="*/ 332568 h 762172"/>
              <a:gd name="connsiteX0" fmla="*/ 0 w 1886587"/>
              <a:gd name="connsiteY0" fmla="*/ 770448 h 770448"/>
              <a:gd name="connsiteX1" fmla="*/ 1453385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6587"/>
              <a:gd name="connsiteY0" fmla="*/ 770448 h 770448"/>
              <a:gd name="connsiteX1" fmla="*/ 1447193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9683"/>
              <a:gd name="connsiteY0" fmla="*/ 762173 h 762173"/>
              <a:gd name="connsiteX1" fmla="*/ 1450289 w 1889683"/>
              <a:gd name="connsiteY1" fmla="*/ 762172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62173 h 766310"/>
              <a:gd name="connsiteX1" fmla="*/ 1447193 w 1889683"/>
              <a:gd name="connsiteY1" fmla="*/ 766310 h 766310"/>
              <a:gd name="connsiteX2" fmla="*/ 1447773 w 1889683"/>
              <a:gd name="connsiteY2" fmla="*/ 0 h 766310"/>
              <a:gd name="connsiteX3" fmla="*/ 1889683 w 1889683"/>
              <a:gd name="connsiteY3" fmla="*/ 5702 h 766310"/>
              <a:gd name="connsiteX4" fmla="*/ 1889683 w 1889683"/>
              <a:gd name="connsiteY4" fmla="*/ 332568 h 766310"/>
              <a:gd name="connsiteX0" fmla="*/ 0 w 1889683"/>
              <a:gd name="connsiteY0" fmla="*/ 762173 h 762173"/>
              <a:gd name="connsiteX1" fmla="*/ 1515774 w 1889683"/>
              <a:gd name="connsiteY1" fmla="*/ 742949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81223 h 781223"/>
              <a:gd name="connsiteX1" fmla="*/ 1515774 w 1889683"/>
              <a:gd name="connsiteY1" fmla="*/ 761999 h 781223"/>
              <a:gd name="connsiteX2" fmla="*/ 1515774 w 1889683"/>
              <a:gd name="connsiteY2" fmla="*/ 0 h 781223"/>
              <a:gd name="connsiteX3" fmla="*/ 1889683 w 1889683"/>
              <a:gd name="connsiteY3" fmla="*/ 24752 h 781223"/>
              <a:gd name="connsiteX4" fmla="*/ 1889683 w 1889683"/>
              <a:gd name="connsiteY4" fmla="*/ 351618 h 781223"/>
              <a:gd name="connsiteX0" fmla="*/ 0 w 1889683"/>
              <a:gd name="connsiteY0" fmla="*/ 760289 h 760289"/>
              <a:gd name="connsiteX1" fmla="*/ 1515774 w 1889683"/>
              <a:gd name="connsiteY1" fmla="*/ 741065 h 760289"/>
              <a:gd name="connsiteX2" fmla="*/ 1515774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8802 w 1889683"/>
              <a:gd name="connsiteY2" fmla="*/ 11254 h 756471"/>
              <a:gd name="connsiteX3" fmla="*/ 1889683 w 1889683"/>
              <a:gd name="connsiteY3" fmla="*/ 0 h 756471"/>
              <a:gd name="connsiteX4" fmla="*/ 1889683 w 1889683"/>
              <a:gd name="connsiteY4" fmla="*/ 326866 h 756471"/>
              <a:gd name="connsiteX0" fmla="*/ 0 w 1889683"/>
              <a:gd name="connsiteY0" fmla="*/ 760289 h 760289"/>
              <a:gd name="connsiteX1" fmla="*/ 1515774 w 1889683"/>
              <a:gd name="connsiteY1" fmla="*/ 741065 h 760289"/>
              <a:gd name="connsiteX2" fmla="*/ 1518802 w 1889683"/>
              <a:gd name="connsiteY2" fmla="*/ 0 h 760289"/>
              <a:gd name="connsiteX3" fmla="*/ 1889683 w 1889683"/>
              <a:gd name="connsiteY3" fmla="*/ 3818 h 760289"/>
              <a:gd name="connsiteX4" fmla="*/ 1889683 w 1889683"/>
              <a:gd name="connsiteY4" fmla="*/ 330684 h 760289"/>
              <a:gd name="connsiteX0" fmla="*/ 0 w 1889683"/>
              <a:gd name="connsiteY0" fmla="*/ 760289 h 760289"/>
              <a:gd name="connsiteX1" fmla="*/ 1515774 w 1889683"/>
              <a:gd name="connsiteY1" fmla="*/ 741065 h 760289"/>
              <a:gd name="connsiteX2" fmla="*/ 1512745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5773 w 1889683"/>
              <a:gd name="connsiteY2" fmla="*/ 1207 h 756471"/>
              <a:gd name="connsiteX3" fmla="*/ 1889683 w 1889683"/>
              <a:gd name="connsiteY3" fmla="*/ 0 h 756471"/>
              <a:gd name="connsiteX4" fmla="*/ 1889683 w 1889683"/>
              <a:gd name="connsiteY4" fmla="*/ 326866 h 756471"/>
              <a:gd name="connsiteX0" fmla="*/ 275595 w 2165278"/>
              <a:gd name="connsiteY0" fmla="*/ 756471 h 756471"/>
              <a:gd name="connsiteX1" fmla="*/ 0 w 2165278"/>
              <a:gd name="connsiteY1" fmla="*/ 737248 h 756471"/>
              <a:gd name="connsiteX2" fmla="*/ 1791369 w 2165278"/>
              <a:gd name="connsiteY2" fmla="*/ 737247 h 756471"/>
              <a:gd name="connsiteX3" fmla="*/ 1791368 w 2165278"/>
              <a:gd name="connsiteY3" fmla="*/ 1207 h 756471"/>
              <a:gd name="connsiteX4" fmla="*/ 2165278 w 2165278"/>
              <a:gd name="connsiteY4" fmla="*/ 0 h 756471"/>
              <a:gd name="connsiteX5" fmla="*/ 2165278 w 2165278"/>
              <a:gd name="connsiteY5" fmla="*/ 326866 h 756471"/>
              <a:gd name="connsiteX0" fmla="*/ 0 w 2165278"/>
              <a:gd name="connsiteY0" fmla="*/ 737248 h 737248"/>
              <a:gd name="connsiteX1" fmla="*/ 1791369 w 2165278"/>
              <a:gd name="connsiteY1" fmla="*/ 737247 h 737248"/>
              <a:gd name="connsiteX2" fmla="*/ 1791368 w 2165278"/>
              <a:gd name="connsiteY2" fmla="*/ 1207 h 737248"/>
              <a:gd name="connsiteX3" fmla="*/ 2165278 w 2165278"/>
              <a:gd name="connsiteY3" fmla="*/ 0 h 737248"/>
              <a:gd name="connsiteX4" fmla="*/ 2165278 w 2165278"/>
              <a:gd name="connsiteY4" fmla="*/ 326866 h 737248"/>
              <a:gd name="connsiteX0" fmla="*/ 0 w 1734213"/>
              <a:gd name="connsiteY0" fmla="*/ 723644 h 737247"/>
              <a:gd name="connsiteX1" fmla="*/ 1360304 w 1734213"/>
              <a:gd name="connsiteY1" fmla="*/ 737247 h 737247"/>
              <a:gd name="connsiteX2" fmla="*/ 1360303 w 1734213"/>
              <a:gd name="connsiteY2" fmla="*/ 1207 h 737247"/>
              <a:gd name="connsiteX3" fmla="*/ 1734213 w 1734213"/>
              <a:gd name="connsiteY3" fmla="*/ 0 h 737247"/>
              <a:gd name="connsiteX4" fmla="*/ 1734213 w 1734213"/>
              <a:gd name="connsiteY4" fmla="*/ 326866 h 737247"/>
              <a:gd name="connsiteX0" fmla="*/ 1227 w 375136"/>
              <a:gd name="connsiteY0" fmla="*/ 737247 h 737247"/>
              <a:gd name="connsiteX1" fmla="*/ 1226 w 375136"/>
              <a:gd name="connsiteY1" fmla="*/ 1207 h 737247"/>
              <a:gd name="connsiteX2" fmla="*/ 375136 w 375136"/>
              <a:gd name="connsiteY2" fmla="*/ 0 h 737247"/>
              <a:gd name="connsiteX3" fmla="*/ 375136 w 375136"/>
              <a:gd name="connsiteY3" fmla="*/ 326866 h 737247"/>
            </a:gdLst>
            <a:ahLst/>
            <a:cxnLst>
              <a:cxn ang="0">
                <a:pos x="connsiteX0" y="connsiteY0"/>
              </a:cxn>
              <a:cxn ang="0">
                <a:pos x="connsiteX1" y="connsiteY1"/>
              </a:cxn>
              <a:cxn ang="0">
                <a:pos x="connsiteX2" y="connsiteY2"/>
              </a:cxn>
              <a:cxn ang="0">
                <a:pos x="connsiteX3" y="connsiteY3"/>
              </a:cxn>
            </a:cxnLst>
            <a:rect l="l" t="t" r="r" b="b"/>
            <a:pathLst>
              <a:path w="375136" h="737247">
                <a:moveTo>
                  <a:pt x="1227" y="737247"/>
                </a:moveTo>
                <a:cubicBezTo>
                  <a:pt x="2453" y="531461"/>
                  <a:pt x="0" y="206993"/>
                  <a:pt x="1226" y="1207"/>
                </a:cubicBezTo>
                <a:lnTo>
                  <a:pt x="375136" y="0"/>
                </a:lnTo>
                <a:lnTo>
                  <a:pt x="375136"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46" name="Freeform 45"/>
          <p:cNvSpPr/>
          <p:nvPr/>
        </p:nvSpPr>
        <p:spPr>
          <a:xfrm flipH="1">
            <a:off x="4226978" y="4058548"/>
            <a:ext cx="3409000" cy="374953"/>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grpSp>
        <p:nvGrpSpPr>
          <p:cNvPr id="47" name="Group 159"/>
          <p:cNvGrpSpPr/>
          <p:nvPr/>
        </p:nvGrpSpPr>
        <p:grpSpPr>
          <a:xfrm>
            <a:off x="4664030" y="3909058"/>
            <a:ext cx="524462" cy="2185253"/>
            <a:chOff x="2895601" y="3505203"/>
            <a:chExt cx="457200" cy="2055628"/>
          </a:xfrm>
        </p:grpSpPr>
        <p:sp>
          <p:nvSpPr>
            <p:cNvPr id="48" name="Freeform 47"/>
            <p:cNvSpPr/>
            <p:nvPr/>
          </p:nvSpPr>
          <p:spPr>
            <a:xfrm rot="16200000" flipH="1">
              <a:off x="2096387" y="4304417"/>
              <a:ext cx="2055628"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49" name="Freeform 48"/>
            <p:cNvSpPr/>
            <p:nvPr/>
          </p:nvSpPr>
          <p:spPr>
            <a:xfrm rot="16200000" flipH="1">
              <a:off x="2222903" y="4406498"/>
              <a:ext cx="1824662"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sp>
        <p:nvSpPr>
          <p:cNvPr id="50" name="Freeform 49"/>
          <p:cNvSpPr/>
          <p:nvPr/>
        </p:nvSpPr>
        <p:spPr>
          <a:xfrm flipH="1">
            <a:off x="3833648" y="3908219"/>
            <a:ext cx="3321411" cy="375775"/>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493742"/>
              <a:gd name="connsiteY0" fmla="*/ 0 h 336391"/>
              <a:gd name="connsiteX1" fmla="*/ 1493742 w 1493742"/>
              <a:gd name="connsiteY1" fmla="*/ 9525 h 336391"/>
              <a:gd name="connsiteX2" fmla="*/ 1493742 w 1493742"/>
              <a:gd name="connsiteY2" fmla="*/ 336391 h 336391"/>
              <a:gd name="connsiteX0" fmla="*/ 0 w 1505887"/>
              <a:gd name="connsiteY0" fmla="*/ 0 h 355771"/>
              <a:gd name="connsiteX1" fmla="*/ 1505887 w 1505887"/>
              <a:gd name="connsiteY1" fmla="*/ 28905 h 355771"/>
              <a:gd name="connsiteX2" fmla="*/ 1505887 w 1505887"/>
              <a:gd name="connsiteY2" fmla="*/ 355771 h 355771"/>
              <a:gd name="connsiteX0" fmla="*/ 0 w 1523376"/>
              <a:gd name="connsiteY0" fmla="*/ 0 h 329343"/>
              <a:gd name="connsiteX1" fmla="*/ 1523376 w 1523376"/>
              <a:gd name="connsiteY1" fmla="*/ 2477 h 329343"/>
              <a:gd name="connsiteX2" fmla="*/ 1523376 w 1523376"/>
              <a:gd name="connsiteY2" fmla="*/ 329343 h 329343"/>
              <a:gd name="connsiteX0" fmla="*/ 0 w 1590902"/>
              <a:gd name="connsiteY0" fmla="*/ 4570 h 326866"/>
              <a:gd name="connsiteX1" fmla="*/ 1590902 w 1590902"/>
              <a:gd name="connsiteY1" fmla="*/ 0 h 326866"/>
              <a:gd name="connsiteX2" fmla="*/ 1590902 w 1590902"/>
              <a:gd name="connsiteY2" fmla="*/ 326866 h 326866"/>
              <a:gd name="connsiteX0" fmla="*/ 0 w 1596732"/>
              <a:gd name="connsiteY0" fmla="*/ 0 h 327582"/>
              <a:gd name="connsiteX1" fmla="*/ 1596732 w 1596732"/>
              <a:gd name="connsiteY1" fmla="*/ 716 h 327582"/>
              <a:gd name="connsiteX2" fmla="*/ 1596732 w 1596732"/>
              <a:gd name="connsiteY2" fmla="*/ 327582 h 327582"/>
            </a:gdLst>
            <a:ahLst/>
            <a:cxnLst>
              <a:cxn ang="0">
                <a:pos x="connsiteX0" y="connsiteY0"/>
              </a:cxn>
              <a:cxn ang="0">
                <a:pos x="connsiteX1" y="connsiteY1"/>
              </a:cxn>
              <a:cxn ang="0">
                <a:pos x="connsiteX2" y="connsiteY2"/>
              </a:cxn>
            </a:cxnLst>
            <a:rect l="l" t="t" r="r" b="b"/>
            <a:pathLst>
              <a:path w="1596732" h="327582">
                <a:moveTo>
                  <a:pt x="0" y="0"/>
                </a:moveTo>
                <a:lnTo>
                  <a:pt x="1596732" y="716"/>
                </a:lnTo>
                <a:lnTo>
                  <a:pt x="1596732" y="327582"/>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58" name="Freeform 57"/>
          <p:cNvSpPr/>
          <p:nvPr/>
        </p:nvSpPr>
        <p:spPr>
          <a:xfrm rot="16200000">
            <a:off x="5788622" y="1866736"/>
            <a:ext cx="1412114" cy="3012642"/>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59" name="Freeform 58"/>
          <p:cNvSpPr/>
          <p:nvPr/>
        </p:nvSpPr>
        <p:spPr>
          <a:xfrm rot="16200000">
            <a:off x="5753770" y="1966593"/>
            <a:ext cx="1089639" cy="27952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cxnSp>
        <p:nvCxnSpPr>
          <p:cNvPr id="70" name="Straight Connector 69"/>
          <p:cNvCxnSpPr/>
          <p:nvPr/>
        </p:nvCxnSpPr>
        <p:spPr>
          <a:xfrm rot="5400000">
            <a:off x="6434543" y="3864879"/>
            <a:ext cx="437962" cy="182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80" name="Group 166"/>
          <p:cNvGrpSpPr/>
          <p:nvPr/>
        </p:nvGrpSpPr>
        <p:grpSpPr>
          <a:xfrm>
            <a:off x="5975183" y="3909041"/>
            <a:ext cx="524462" cy="1770058"/>
            <a:chOff x="4038600" y="3505201"/>
            <a:chExt cx="457200" cy="1543050"/>
          </a:xfrm>
        </p:grpSpPr>
        <p:sp>
          <p:nvSpPr>
            <p:cNvPr id="81" name="Freeform 80"/>
            <p:cNvSpPr/>
            <p:nvPr/>
          </p:nvSpPr>
          <p:spPr>
            <a:xfrm rot="16200000" flipH="1">
              <a:off x="3495675" y="4048126"/>
              <a:ext cx="1543050"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82" name="Freeform 81"/>
            <p:cNvSpPr/>
            <p:nvPr/>
          </p:nvSpPr>
          <p:spPr>
            <a:xfrm rot="16200000" flipH="1">
              <a:off x="3602006" y="4132390"/>
              <a:ext cx="1352453"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sp>
        <p:nvSpPr>
          <p:cNvPr id="88" name="Freeform 87"/>
          <p:cNvSpPr/>
          <p:nvPr/>
        </p:nvSpPr>
        <p:spPr>
          <a:xfrm>
            <a:off x="5953332" y="4597412"/>
            <a:ext cx="1715426" cy="79761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89" name="Freeform 88"/>
          <p:cNvSpPr/>
          <p:nvPr/>
        </p:nvSpPr>
        <p:spPr>
          <a:xfrm>
            <a:off x="6084557" y="4684807"/>
            <a:ext cx="1245486" cy="62279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97" name="Freeform 96"/>
          <p:cNvSpPr/>
          <p:nvPr/>
        </p:nvSpPr>
        <p:spPr>
          <a:xfrm>
            <a:off x="7635978" y="4597394"/>
            <a:ext cx="524462" cy="111760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105" name="TextBox 104"/>
          <p:cNvSpPr txBox="1"/>
          <p:nvPr/>
        </p:nvSpPr>
        <p:spPr>
          <a:xfrm>
            <a:off x="2514600" y="3255635"/>
            <a:ext cx="1066800" cy="738664"/>
          </a:xfrm>
          <a:prstGeom prst="rect">
            <a:avLst/>
          </a:prstGeom>
          <a:noFill/>
        </p:spPr>
        <p:txBody>
          <a:bodyPr wrap="square" lIns="91369" tIns="45685" rIns="91369" bIns="45685" rtlCol="0">
            <a:spAutoFit/>
          </a:bodyPr>
          <a:lstStyle/>
          <a:p>
            <a:pPr algn="ctr"/>
            <a:r>
              <a:rPr lang="en-US" sz="1400" dirty="0">
                <a:solidFill>
                  <a:prstClr val="black"/>
                </a:solidFill>
              </a:rPr>
              <a:t>thermal </a:t>
            </a:r>
          </a:p>
          <a:p>
            <a:pPr algn="ctr"/>
            <a:r>
              <a:rPr lang="en-US" sz="1400" dirty="0">
                <a:solidFill>
                  <a:prstClr val="black"/>
                </a:solidFill>
              </a:rPr>
              <a:t>expansion </a:t>
            </a:r>
          </a:p>
          <a:p>
            <a:pPr algn="ctr"/>
            <a:r>
              <a:rPr lang="en-US" sz="1400" dirty="0">
                <a:solidFill>
                  <a:prstClr val="black"/>
                </a:solidFill>
              </a:rPr>
              <a:t>tank</a:t>
            </a:r>
          </a:p>
        </p:txBody>
      </p:sp>
      <p:grpSp>
        <p:nvGrpSpPr>
          <p:cNvPr id="125" name="Group 144"/>
          <p:cNvGrpSpPr/>
          <p:nvPr/>
        </p:nvGrpSpPr>
        <p:grpSpPr>
          <a:xfrm>
            <a:off x="6716448" y="1847812"/>
            <a:ext cx="220351" cy="960120"/>
            <a:chOff x="3589337" y="2438400"/>
            <a:chExt cx="193677" cy="333375"/>
          </a:xfrm>
        </p:grpSpPr>
        <p:cxnSp>
          <p:nvCxnSpPr>
            <p:cNvPr id="126" name="Straight Connector 125"/>
            <p:cNvCxnSpPr/>
            <p:nvPr/>
          </p:nvCxnSpPr>
          <p:spPr>
            <a:xfrm rot="5400000">
              <a:off x="3475434" y="2598618"/>
              <a:ext cx="229394" cy="158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rot="5400000" flipH="1" flipV="1">
              <a:off x="3615532" y="2604294"/>
              <a:ext cx="333375" cy="1588"/>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135" name="Freeform 134"/>
          <p:cNvSpPr/>
          <p:nvPr/>
        </p:nvSpPr>
        <p:spPr>
          <a:xfrm>
            <a:off x="3702516" y="2597886"/>
            <a:ext cx="524462" cy="13111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146" name="TextBox 145"/>
          <p:cNvSpPr txBox="1"/>
          <p:nvPr/>
        </p:nvSpPr>
        <p:spPr>
          <a:xfrm>
            <a:off x="2971800" y="1838980"/>
            <a:ext cx="1223744" cy="523220"/>
          </a:xfrm>
          <a:prstGeom prst="rect">
            <a:avLst/>
          </a:prstGeom>
          <a:noFill/>
        </p:spPr>
        <p:txBody>
          <a:bodyPr wrap="square" lIns="91369" tIns="45685" rIns="91369" bIns="45685" rtlCol="0">
            <a:spAutoFit/>
          </a:bodyPr>
          <a:lstStyle/>
          <a:p>
            <a:pPr algn="ctr"/>
            <a:r>
              <a:rPr lang="en-US" sz="1400" dirty="0">
                <a:solidFill>
                  <a:prstClr val="black"/>
                </a:solidFill>
              </a:rPr>
              <a:t>hose</a:t>
            </a:r>
          </a:p>
          <a:p>
            <a:pPr algn="ctr"/>
            <a:r>
              <a:rPr lang="en-US" sz="1400" dirty="0">
                <a:solidFill>
                  <a:prstClr val="black"/>
                </a:solidFill>
              </a:rPr>
              <a:t>spigot</a:t>
            </a:r>
          </a:p>
        </p:txBody>
      </p:sp>
      <p:cxnSp>
        <p:nvCxnSpPr>
          <p:cNvPr id="161" name="Straight Connector 160"/>
          <p:cNvCxnSpPr/>
          <p:nvPr/>
        </p:nvCxnSpPr>
        <p:spPr>
          <a:xfrm rot="5400000" flipH="1" flipV="1">
            <a:off x="3185219" y="5094420"/>
            <a:ext cx="1298648" cy="1822"/>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rot="5400000" flipH="1" flipV="1">
            <a:off x="4103027" y="4528317"/>
            <a:ext cx="249725" cy="1822"/>
          </a:xfrm>
          <a:prstGeom prst="line">
            <a:avLst/>
          </a:prstGeom>
          <a:ln w="5715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171" name="TextBox 170"/>
          <p:cNvSpPr txBox="1"/>
          <p:nvPr/>
        </p:nvSpPr>
        <p:spPr>
          <a:xfrm>
            <a:off x="19051" y="5003801"/>
            <a:ext cx="1093470" cy="523220"/>
          </a:xfrm>
          <a:prstGeom prst="rect">
            <a:avLst/>
          </a:prstGeom>
          <a:noFill/>
        </p:spPr>
        <p:txBody>
          <a:bodyPr wrap="square" lIns="91369" tIns="45685" rIns="91369" bIns="45685" rtlCol="0">
            <a:spAutoFit/>
          </a:bodyPr>
          <a:lstStyle/>
          <a:p>
            <a:pPr algn="ctr"/>
            <a:r>
              <a:rPr lang="en-US" sz="1400" dirty="0">
                <a:solidFill>
                  <a:prstClr val="white">
                    <a:lumMod val="85000"/>
                  </a:prstClr>
                </a:solidFill>
                <a:latin typeface="Segoe Condensed" pitchFamily="34" charset="0"/>
              </a:rPr>
              <a:t>utility water meter</a:t>
            </a:r>
          </a:p>
        </p:txBody>
      </p:sp>
      <p:sp>
        <p:nvSpPr>
          <p:cNvPr id="172" name="TextBox 171"/>
          <p:cNvSpPr txBox="1"/>
          <p:nvPr/>
        </p:nvSpPr>
        <p:spPr>
          <a:xfrm>
            <a:off x="1181100" y="4975984"/>
            <a:ext cx="1104900" cy="523220"/>
          </a:xfrm>
          <a:prstGeom prst="rect">
            <a:avLst/>
          </a:prstGeom>
          <a:noFill/>
        </p:spPr>
        <p:txBody>
          <a:bodyPr wrap="square" lIns="91369" tIns="45685" rIns="91369" bIns="45685" rtlCol="0">
            <a:spAutoFit/>
          </a:bodyPr>
          <a:lstStyle/>
          <a:p>
            <a:pPr algn="ctr"/>
            <a:r>
              <a:rPr lang="en-US" sz="1400" dirty="0">
                <a:solidFill>
                  <a:prstClr val="white">
                    <a:lumMod val="85000"/>
                  </a:prstClr>
                </a:solidFill>
                <a:latin typeface="Segoe Condensed" pitchFamily="34" charset="0"/>
              </a:rPr>
              <a:t>pressure regulator</a:t>
            </a:r>
          </a:p>
        </p:txBody>
      </p:sp>
      <p:grpSp>
        <p:nvGrpSpPr>
          <p:cNvPr id="2" name="Group 1"/>
          <p:cNvGrpSpPr/>
          <p:nvPr/>
        </p:nvGrpSpPr>
        <p:grpSpPr>
          <a:xfrm>
            <a:off x="399169" y="1447801"/>
            <a:ext cx="8492433" cy="5013960"/>
            <a:chOff x="399154" y="1447800"/>
            <a:chExt cx="8492433" cy="5013960"/>
          </a:xfrm>
          <a:solidFill>
            <a:schemeClr val="tx1">
              <a:lumMod val="75000"/>
              <a:lumOff val="25000"/>
            </a:schemeClr>
          </a:solidFill>
        </p:grpSpPr>
        <p:cxnSp>
          <p:nvCxnSpPr>
            <p:cNvPr id="43" name="Straight Connector 42"/>
            <p:cNvCxnSpPr/>
            <p:nvPr/>
          </p:nvCxnSpPr>
          <p:spPr>
            <a:xfrm rot="5400000">
              <a:off x="6422707" y="3992880"/>
              <a:ext cx="4937760" cy="0"/>
            </a:xfrm>
            <a:prstGeom prst="line">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4" name="Straight Connector 43"/>
            <p:cNvCxnSpPr/>
            <p:nvPr/>
          </p:nvCxnSpPr>
          <p:spPr>
            <a:xfrm rot="5400000" flipH="1" flipV="1">
              <a:off x="2776051" y="4246844"/>
              <a:ext cx="437051" cy="1822"/>
            </a:xfrm>
            <a:prstGeom prst="line">
              <a:avLst/>
            </a:prstGeom>
            <a:grpFill/>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1" name="Group 48"/>
            <p:cNvGrpSpPr/>
            <p:nvPr/>
          </p:nvGrpSpPr>
          <p:grpSpPr>
            <a:xfrm>
              <a:off x="4926260" y="5395009"/>
              <a:ext cx="782778" cy="874101"/>
              <a:chOff x="5867400" y="3657600"/>
              <a:chExt cx="990600" cy="1106170"/>
            </a:xfrm>
            <a:grpFill/>
          </p:grpSpPr>
          <p:sp>
            <p:nvSpPr>
              <p:cNvPr id="52" name="Rectangle 51"/>
              <p:cNvSpPr/>
              <p:nvPr/>
            </p:nvSpPr>
            <p:spPr>
              <a:xfrm>
                <a:off x="5867400" y="3971290"/>
                <a:ext cx="990600" cy="79248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sp>
            <p:nvSpPr>
              <p:cNvPr id="53" name="Rectangle 52"/>
              <p:cNvSpPr/>
              <p:nvPr/>
            </p:nvSpPr>
            <p:spPr>
              <a:xfrm>
                <a:off x="5867400" y="3657600"/>
                <a:ext cx="990600" cy="26416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4" name="Oval 53"/>
              <p:cNvSpPr/>
              <p:nvPr/>
            </p:nvSpPr>
            <p:spPr>
              <a:xfrm>
                <a:off x="5966460" y="3723640"/>
                <a:ext cx="132080" cy="13208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5" name="Rounded Rectangle 54"/>
              <p:cNvSpPr/>
              <p:nvPr/>
            </p:nvSpPr>
            <p:spPr>
              <a:xfrm>
                <a:off x="6172200" y="3723640"/>
                <a:ext cx="396240" cy="13208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6" name="Oval 46"/>
              <p:cNvSpPr/>
              <p:nvPr/>
            </p:nvSpPr>
            <p:spPr>
              <a:xfrm>
                <a:off x="6649720" y="3723640"/>
                <a:ext cx="132080" cy="13208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7" name="Oval 47"/>
              <p:cNvSpPr/>
              <p:nvPr/>
            </p:nvSpPr>
            <p:spPr>
              <a:xfrm>
                <a:off x="6071356" y="3998232"/>
                <a:ext cx="609601" cy="60960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grpSp>
        <p:cxnSp>
          <p:nvCxnSpPr>
            <p:cNvPr id="60" name="Straight Connector 59"/>
            <p:cNvCxnSpPr/>
            <p:nvPr/>
          </p:nvCxnSpPr>
          <p:spPr>
            <a:xfrm rot="5400000" flipH="1" flipV="1">
              <a:off x="6823973" y="3750790"/>
              <a:ext cx="314677" cy="1822"/>
            </a:xfrm>
            <a:prstGeom prst="line">
              <a:avLst/>
            </a:prstGeom>
            <a:grpFill/>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1" name="Group 126"/>
            <p:cNvGrpSpPr/>
            <p:nvPr/>
          </p:nvGrpSpPr>
          <p:grpSpPr>
            <a:xfrm>
              <a:off x="7373747" y="3511323"/>
              <a:ext cx="786692" cy="834768"/>
              <a:chOff x="5867400" y="2419350"/>
              <a:chExt cx="685800" cy="727710"/>
            </a:xfrm>
            <a:grpFill/>
          </p:grpSpPr>
          <p:grpSp>
            <p:nvGrpSpPr>
              <p:cNvPr id="62" name="Group 45"/>
              <p:cNvGrpSpPr/>
              <p:nvPr/>
            </p:nvGrpSpPr>
            <p:grpSpPr>
              <a:xfrm>
                <a:off x="5867400" y="2419350"/>
                <a:ext cx="685800" cy="727710"/>
                <a:chOff x="5867400" y="2419350"/>
                <a:chExt cx="685800" cy="727710"/>
              </a:xfrm>
              <a:grpFill/>
            </p:grpSpPr>
            <p:sp>
              <p:nvSpPr>
                <p:cNvPr id="64" name="Rectangle 31"/>
                <p:cNvSpPr/>
                <p:nvPr/>
              </p:nvSpPr>
              <p:spPr>
                <a:xfrm>
                  <a:off x="5867400" y="2598420"/>
                  <a:ext cx="685800" cy="54864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grpSp>
              <p:nvGrpSpPr>
                <p:cNvPr id="65" name="Group 36"/>
                <p:cNvGrpSpPr/>
                <p:nvPr/>
              </p:nvGrpSpPr>
              <p:grpSpPr>
                <a:xfrm>
                  <a:off x="5867400" y="2419350"/>
                  <a:ext cx="685800" cy="182880"/>
                  <a:chOff x="5867400" y="2362200"/>
                  <a:chExt cx="1143000" cy="304800"/>
                </a:xfrm>
                <a:grpFill/>
              </p:grpSpPr>
              <p:sp>
                <p:nvSpPr>
                  <p:cNvPr id="66" name="Rectangle 65"/>
                  <p:cNvSpPr/>
                  <p:nvPr/>
                </p:nvSpPr>
                <p:spPr>
                  <a:xfrm>
                    <a:off x="5867400" y="2362200"/>
                    <a:ext cx="1143000" cy="3048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7" name="Oval 33"/>
                  <p:cNvSpPr/>
                  <p:nvPr/>
                </p:nvSpPr>
                <p:spPr>
                  <a:xfrm>
                    <a:off x="5981700" y="2438400"/>
                    <a:ext cx="152400" cy="15240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8" name="Oval 67"/>
                  <p:cNvSpPr/>
                  <p:nvPr/>
                </p:nvSpPr>
                <p:spPr>
                  <a:xfrm>
                    <a:off x="6210300" y="2438400"/>
                    <a:ext cx="152400" cy="15240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9" name="Rounded Rectangle 68"/>
                  <p:cNvSpPr/>
                  <p:nvPr/>
                </p:nvSpPr>
                <p:spPr>
                  <a:xfrm>
                    <a:off x="6438900" y="2438400"/>
                    <a:ext cx="457200" cy="15240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sp>
            <p:nvSpPr>
              <p:cNvPr id="63" name="Rectangle 62"/>
              <p:cNvSpPr/>
              <p:nvPr/>
            </p:nvSpPr>
            <p:spPr>
              <a:xfrm>
                <a:off x="5923057" y="2651098"/>
                <a:ext cx="576470" cy="44196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71" name="Group 70"/>
            <p:cNvGrpSpPr/>
            <p:nvPr/>
          </p:nvGrpSpPr>
          <p:grpSpPr>
            <a:xfrm>
              <a:off x="6259834" y="3249086"/>
              <a:ext cx="979166" cy="437080"/>
              <a:chOff x="6248400" y="3581400"/>
              <a:chExt cx="685800" cy="474904"/>
            </a:xfrm>
            <a:grpFill/>
          </p:grpSpPr>
          <p:sp>
            <p:nvSpPr>
              <p:cNvPr id="72" name="Trapezoid 71"/>
              <p:cNvSpPr/>
              <p:nvPr/>
            </p:nvSpPr>
            <p:spPr>
              <a:xfrm>
                <a:off x="6534854" y="3581400"/>
                <a:ext cx="104071" cy="261176"/>
              </a:xfrm>
              <a:prstGeom prst="trapezoid">
                <a:avLst>
                  <a:gd name="adj" fmla="val 1108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3" name="Rectangle 72"/>
              <p:cNvSpPr/>
              <p:nvPr/>
            </p:nvSpPr>
            <p:spPr>
              <a:xfrm>
                <a:off x="6416412" y="3737118"/>
                <a:ext cx="54572" cy="104324"/>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74" name="Group 64"/>
              <p:cNvGrpSpPr/>
              <p:nvPr/>
            </p:nvGrpSpPr>
            <p:grpSpPr>
              <a:xfrm>
                <a:off x="6248400" y="3868367"/>
                <a:ext cx="685800" cy="187937"/>
                <a:chOff x="4876800" y="4215063"/>
                <a:chExt cx="1219200" cy="280737"/>
              </a:xfrm>
              <a:grpFill/>
            </p:grpSpPr>
            <p:sp>
              <p:nvSpPr>
                <p:cNvPr id="77" name="Rectangle 76"/>
                <p:cNvSpPr/>
                <p:nvPr/>
              </p:nvSpPr>
              <p:spPr>
                <a:xfrm>
                  <a:off x="4876800" y="4215064"/>
                  <a:ext cx="609600" cy="56147"/>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8" name="Rectangle 57"/>
                <p:cNvSpPr/>
                <p:nvPr/>
              </p:nvSpPr>
              <p:spPr>
                <a:xfrm>
                  <a:off x="4876800" y="4271211"/>
                  <a:ext cx="1219200" cy="22458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9" name="Rectangle 78"/>
                <p:cNvSpPr/>
                <p:nvPr/>
              </p:nvSpPr>
              <p:spPr>
                <a:xfrm>
                  <a:off x="5486400" y="4215063"/>
                  <a:ext cx="609600" cy="56147"/>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75" name="Rectangle 74"/>
              <p:cNvSpPr/>
              <p:nvPr/>
            </p:nvSpPr>
            <p:spPr>
              <a:xfrm>
                <a:off x="6711616" y="3737118"/>
                <a:ext cx="54572" cy="104324"/>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6" name="Rectangle 75"/>
              <p:cNvSpPr/>
              <p:nvPr/>
            </p:nvSpPr>
            <p:spPr>
              <a:xfrm>
                <a:off x="6573792" y="3610635"/>
                <a:ext cx="25618" cy="13716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83" name="Group 125"/>
            <p:cNvGrpSpPr/>
            <p:nvPr/>
          </p:nvGrpSpPr>
          <p:grpSpPr>
            <a:xfrm flipH="1">
              <a:off x="6324825" y="4892405"/>
              <a:ext cx="786691" cy="1398564"/>
              <a:chOff x="7543800" y="1600200"/>
              <a:chExt cx="763221" cy="1447800"/>
            </a:xfrm>
            <a:grpFill/>
          </p:grpSpPr>
          <p:sp>
            <p:nvSpPr>
              <p:cNvPr id="84" name="Rectangle 83"/>
              <p:cNvSpPr/>
              <p:nvPr/>
            </p:nvSpPr>
            <p:spPr>
              <a:xfrm>
                <a:off x="7543800" y="1600200"/>
                <a:ext cx="762000" cy="14478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85" name="Chord 84"/>
              <p:cNvSpPr/>
              <p:nvPr/>
            </p:nvSpPr>
            <p:spPr>
              <a:xfrm rot="7458291">
                <a:off x="8032269" y="1917219"/>
                <a:ext cx="160501" cy="160501"/>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86" name="Rectangle 84"/>
              <p:cNvSpPr/>
              <p:nvPr/>
            </p:nvSpPr>
            <p:spPr>
              <a:xfrm rot="-1800000">
                <a:off x="8154621" y="1863839"/>
                <a:ext cx="152400" cy="4571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87" name="Rectangle 86"/>
              <p:cNvSpPr/>
              <p:nvPr/>
            </p:nvSpPr>
            <p:spPr>
              <a:xfrm>
                <a:off x="8239125" y="2362200"/>
                <a:ext cx="45719" cy="762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90" name="Group 152"/>
            <p:cNvGrpSpPr/>
            <p:nvPr/>
          </p:nvGrpSpPr>
          <p:grpSpPr>
            <a:xfrm>
              <a:off x="7198927" y="5110931"/>
              <a:ext cx="611872" cy="568167"/>
              <a:chOff x="4572000" y="2819400"/>
              <a:chExt cx="1066800" cy="990600"/>
            </a:xfrm>
            <a:grpFill/>
          </p:grpSpPr>
          <p:sp>
            <p:nvSpPr>
              <p:cNvPr id="91" name="Chord 90"/>
              <p:cNvSpPr/>
              <p:nvPr/>
            </p:nvSpPr>
            <p:spPr>
              <a:xfrm rot="16200000">
                <a:off x="4648200" y="2895600"/>
                <a:ext cx="914400" cy="9144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2" name="Rectangle 91"/>
              <p:cNvSpPr/>
              <p:nvPr/>
            </p:nvSpPr>
            <p:spPr>
              <a:xfrm>
                <a:off x="4572000" y="3227313"/>
                <a:ext cx="1066800" cy="94896"/>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3" name="Trapezoid 92"/>
              <p:cNvSpPr/>
              <p:nvPr/>
            </p:nvSpPr>
            <p:spPr>
              <a:xfrm>
                <a:off x="4953000" y="2819400"/>
                <a:ext cx="304800" cy="381000"/>
              </a:xfrm>
              <a:prstGeom prst="trapezoid">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4" name="Rectangle 93"/>
              <p:cNvSpPr/>
              <p:nvPr/>
            </p:nvSpPr>
            <p:spPr>
              <a:xfrm>
                <a:off x="5048250" y="2895600"/>
                <a:ext cx="118110" cy="11811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5" name="Rectangle 94"/>
              <p:cNvSpPr/>
              <p:nvPr/>
            </p:nvSpPr>
            <p:spPr>
              <a:xfrm>
                <a:off x="47515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6" name="Rectangle 95"/>
              <p:cNvSpPr/>
              <p:nvPr/>
            </p:nvSpPr>
            <p:spPr>
              <a:xfrm>
                <a:off x="53611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98" name="Group 145"/>
            <p:cNvGrpSpPr/>
            <p:nvPr/>
          </p:nvGrpSpPr>
          <p:grpSpPr>
            <a:xfrm flipH="1">
              <a:off x="8100975" y="5257800"/>
              <a:ext cx="662025" cy="524462"/>
              <a:chOff x="3581400" y="1295400"/>
              <a:chExt cx="577121" cy="457200"/>
            </a:xfrm>
            <a:grpFill/>
          </p:grpSpPr>
          <p:grpSp>
            <p:nvGrpSpPr>
              <p:cNvPr id="99" name="Group 127"/>
              <p:cNvGrpSpPr/>
              <p:nvPr/>
            </p:nvGrpSpPr>
            <p:grpSpPr>
              <a:xfrm>
                <a:off x="3581400" y="1295400"/>
                <a:ext cx="577121" cy="457200"/>
                <a:chOff x="3581400" y="1295400"/>
                <a:chExt cx="577121" cy="457200"/>
              </a:xfrm>
              <a:grpFill/>
            </p:grpSpPr>
            <p:sp>
              <p:nvSpPr>
                <p:cNvPr id="101" name="Rectangle 72"/>
                <p:cNvSpPr/>
                <p:nvPr/>
              </p:nvSpPr>
              <p:spPr>
                <a:xfrm>
                  <a:off x="3978639" y="1332875"/>
                  <a:ext cx="149902" cy="419725"/>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2" name="Rounded Rectangle 73"/>
                <p:cNvSpPr/>
                <p:nvPr/>
              </p:nvSpPr>
              <p:spPr>
                <a:xfrm>
                  <a:off x="3948659" y="1295400"/>
                  <a:ext cx="209862" cy="2998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3" name="Chord 102"/>
                <p:cNvSpPr/>
                <p:nvPr/>
              </p:nvSpPr>
              <p:spPr>
                <a:xfrm rot="16200000">
                  <a:off x="3581400" y="1371600"/>
                  <a:ext cx="3810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4" name="Chord 103"/>
                <p:cNvSpPr/>
                <p:nvPr/>
              </p:nvSpPr>
              <p:spPr>
                <a:xfrm rot="5400000" flipV="1">
                  <a:off x="3733800" y="1341009"/>
                  <a:ext cx="762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00" name="Rectangle 99"/>
              <p:cNvSpPr/>
              <p:nvPr/>
            </p:nvSpPr>
            <p:spPr>
              <a:xfrm>
                <a:off x="4019550" y="1371600"/>
                <a:ext cx="73152" cy="4571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06" name="Rounded Rectangle 105"/>
            <p:cNvSpPr/>
            <p:nvPr/>
          </p:nvSpPr>
          <p:spPr>
            <a:xfrm>
              <a:off x="2819400" y="4149418"/>
              <a:ext cx="349641" cy="524462"/>
            </a:xfrm>
            <a:prstGeom prst="roundRect">
              <a:avLst>
                <a:gd name="adj" fmla="val 10466"/>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7" name="TextBox 106"/>
            <p:cNvSpPr txBox="1"/>
            <p:nvPr/>
          </p:nvSpPr>
          <p:spPr>
            <a:xfrm>
              <a:off x="4821866" y="6087136"/>
              <a:ext cx="1015543" cy="230832"/>
            </a:xfrm>
            <a:prstGeom prst="rect">
              <a:avLst/>
            </a:prstGeom>
            <a:noFill/>
            <a:ln>
              <a:noFill/>
            </a:ln>
          </p:spPr>
          <p:txBody>
            <a:bodyPr wrap="square" rtlCol="0">
              <a:spAutoFit/>
            </a:bodyPr>
            <a:lstStyle/>
            <a:p>
              <a:pPr algn="ctr"/>
              <a:r>
                <a:rPr lang="en-US" sz="900" dirty="0">
                  <a:solidFill>
                    <a:prstClr val="white">
                      <a:lumMod val="85000"/>
                    </a:prstClr>
                  </a:solidFill>
                  <a:latin typeface="Segoe Condensed" pitchFamily="34" charset="0"/>
                </a:rPr>
                <a:t>laundry</a:t>
              </a:r>
            </a:p>
          </p:txBody>
        </p:sp>
        <p:grpSp>
          <p:nvGrpSpPr>
            <p:cNvPr id="108" name="Group 152"/>
            <p:cNvGrpSpPr/>
            <p:nvPr/>
          </p:nvGrpSpPr>
          <p:grpSpPr>
            <a:xfrm>
              <a:off x="7299446" y="1964802"/>
              <a:ext cx="1311154" cy="855682"/>
              <a:chOff x="5909625" y="2310681"/>
              <a:chExt cx="1311154" cy="855682"/>
            </a:xfrm>
            <a:grpFill/>
          </p:grpSpPr>
          <p:cxnSp>
            <p:nvCxnSpPr>
              <p:cNvPr id="109" name="Straight Connector 108"/>
              <p:cNvCxnSpPr/>
              <p:nvPr/>
            </p:nvCxnSpPr>
            <p:spPr>
              <a:xfrm rot="5400000">
                <a:off x="5756202" y="2816867"/>
                <a:ext cx="437962" cy="1822"/>
              </a:xfrm>
              <a:prstGeom prst="line">
                <a:avLst/>
              </a:prstGeom>
              <a:grpFill/>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5400000" flipH="1" flipV="1">
                <a:off x="5812044" y="2913992"/>
                <a:ext cx="502920" cy="1822"/>
              </a:xfrm>
              <a:prstGeom prst="line">
                <a:avLst/>
              </a:prstGeom>
              <a:grpFill/>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1" name="Group 218"/>
              <p:cNvGrpSpPr/>
              <p:nvPr/>
            </p:nvGrpSpPr>
            <p:grpSpPr>
              <a:xfrm>
                <a:off x="5909625" y="2310681"/>
                <a:ext cx="1311154" cy="811666"/>
                <a:chOff x="5124450" y="2111829"/>
                <a:chExt cx="1143000" cy="707571"/>
              </a:xfrm>
              <a:grpFill/>
            </p:grpSpPr>
            <p:sp>
              <p:nvSpPr>
                <p:cNvPr id="112" name="Moon 104"/>
                <p:cNvSpPr/>
                <p:nvPr/>
              </p:nvSpPr>
              <p:spPr>
                <a:xfrm rot="5400000" flipH="1">
                  <a:off x="5532664" y="1812472"/>
                  <a:ext cx="326571" cy="1143000"/>
                </a:xfrm>
                <a:prstGeom prst="moon">
                  <a:avLst>
                    <a:gd name="adj" fmla="val 875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sp>
              <p:nvSpPr>
                <p:cNvPr id="113" name="Block Arc 11"/>
                <p:cNvSpPr/>
                <p:nvPr/>
              </p:nvSpPr>
              <p:spPr>
                <a:xfrm flipH="1">
                  <a:off x="5178879" y="2329543"/>
                  <a:ext cx="544286" cy="489857"/>
                </a:xfrm>
                <a:prstGeom prst="blockArc">
                  <a:avLst>
                    <a:gd name="adj1" fmla="val 18649797"/>
                    <a:gd name="adj2" fmla="val 21524460"/>
                    <a:gd name="adj3" fmla="val 11431"/>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14" name="Block Arc 113"/>
                <p:cNvSpPr/>
                <p:nvPr/>
              </p:nvSpPr>
              <p:spPr>
                <a:xfrm>
                  <a:off x="5641982" y="2329543"/>
                  <a:ext cx="544286" cy="489857"/>
                </a:xfrm>
                <a:prstGeom prst="blockArc">
                  <a:avLst>
                    <a:gd name="adj1" fmla="val 18649797"/>
                    <a:gd name="adj2" fmla="val 21524460"/>
                    <a:gd name="adj3" fmla="val 11431"/>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15" name="Freeform 13"/>
                <p:cNvSpPr/>
                <p:nvPr/>
              </p:nvSpPr>
              <p:spPr>
                <a:xfrm flipH="1">
                  <a:off x="5133180" y="2111829"/>
                  <a:ext cx="113734" cy="108858"/>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05" h="353784">
                      <a:moveTo>
                        <a:pt x="0" y="201478"/>
                      </a:moveTo>
                      <a:lnTo>
                        <a:pt x="0" y="0"/>
                      </a:lnTo>
                      <a:lnTo>
                        <a:pt x="410705" y="0"/>
                      </a:lnTo>
                      <a:lnTo>
                        <a:pt x="402956" y="353784"/>
                      </a:lnTo>
                      <a:lnTo>
                        <a:pt x="302217" y="353784"/>
                      </a:lnTo>
                      <a:lnTo>
                        <a:pt x="309966" y="77491"/>
                      </a:lnTo>
                      <a:lnTo>
                        <a:pt x="110221" y="77491"/>
                      </a:lnTo>
                      <a:cubicBezTo>
                        <a:pt x="110221" y="118570"/>
                        <a:pt x="110220" y="159650"/>
                        <a:pt x="110220" y="200729"/>
                      </a:cubicBezTo>
                      <a:lnTo>
                        <a:pt x="0" y="201478"/>
                      </a:lnTo>
                      <a:close/>
                    </a:path>
                  </a:pathLst>
                </a:custGeom>
                <a:grpFill/>
                <a:ln w="19050">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cxnSp>
          <p:nvCxnSpPr>
            <p:cNvPr id="116" name="Straight Connector 115"/>
            <p:cNvCxnSpPr/>
            <p:nvPr/>
          </p:nvCxnSpPr>
          <p:spPr>
            <a:xfrm rot="5400000" flipH="1" flipV="1">
              <a:off x="6039948" y="2583566"/>
              <a:ext cx="437051" cy="1822"/>
            </a:xfrm>
            <a:prstGeom prst="line">
              <a:avLst/>
            </a:prstGeom>
            <a:grpFill/>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7" name="Group 130"/>
            <p:cNvGrpSpPr/>
            <p:nvPr/>
          </p:nvGrpSpPr>
          <p:grpSpPr>
            <a:xfrm>
              <a:off x="5683859" y="1927989"/>
              <a:ext cx="662025" cy="524462"/>
              <a:chOff x="3581400" y="1295400"/>
              <a:chExt cx="577121" cy="457200"/>
            </a:xfrm>
            <a:grpFill/>
          </p:grpSpPr>
          <p:grpSp>
            <p:nvGrpSpPr>
              <p:cNvPr id="118" name="Group 127"/>
              <p:cNvGrpSpPr/>
              <p:nvPr/>
            </p:nvGrpSpPr>
            <p:grpSpPr>
              <a:xfrm>
                <a:off x="3581400" y="1295400"/>
                <a:ext cx="577121" cy="457200"/>
                <a:chOff x="3581400" y="1295400"/>
                <a:chExt cx="577121" cy="457200"/>
              </a:xfrm>
              <a:grpFill/>
            </p:grpSpPr>
            <p:sp>
              <p:nvSpPr>
                <p:cNvPr id="120" name="Rectangle 18"/>
                <p:cNvSpPr/>
                <p:nvPr/>
              </p:nvSpPr>
              <p:spPr>
                <a:xfrm>
                  <a:off x="3978639" y="1332875"/>
                  <a:ext cx="149902" cy="419725"/>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1" name="Rounded Rectangle 19"/>
                <p:cNvSpPr/>
                <p:nvPr/>
              </p:nvSpPr>
              <p:spPr>
                <a:xfrm>
                  <a:off x="3948659" y="1295400"/>
                  <a:ext cx="209862" cy="2998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2" name="Chord 121"/>
                <p:cNvSpPr/>
                <p:nvPr/>
              </p:nvSpPr>
              <p:spPr>
                <a:xfrm rot="16200000">
                  <a:off x="3581400" y="1371600"/>
                  <a:ext cx="3810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3" name="Chord 24"/>
                <p:cNvSpPr/>
                <p:nvPr/>
              </p:nvSpPr>
              <p:spPr>
                <a:xfrm rot="5400000" flipV="1">
                  <a:off x="3733800" y="1341009"/>
                  <a:ext cx="762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19" name="Rectangle 118"/>
              <p:cNvSpPr/>
              <p:nvPr/>
            </p:nvSpPr>
            <p:spPr>
              <a:xfrm>
                <a:off x="4019550" y="1371600"/>
                <a:ext cx="73152" cy="4571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24" name="TextBox 123"/>
            <p:cNvSpPr txBox="1"/>
            <p:nvPr/>
          </p:nvSpPr>
          <p:spPr>
            <a:xfrm>
              <a:off x="7162800" y="1447800"/>
              <a:ext cx="1600200" cy="400110"/>
            </a:xfrm>
            <a:prstGeom prst="rect">
              <a:avLst/>
            </a:prstGeom>
            <a:noFill/>
            <a:ln>
              <a:noFill/>
            </a:ln>
          </p:spPr>
          <p:txBody>
            <a:bodyPr wrap="square" rtlCol="0">
              <a:spAutoFit/>
            </a:bodyPr>
            <a:lstStyle/>
            <a:p>
              <a:pPr algn="ctr"/>
              <a:r>
                <a:rPr lang="en-US" sz="2000" b="1" dirty="0">
                  <a:solidFill>
                    <a:prstClr val="white">
                      <a:lumMod val="85000"/>
                    </a:prstClr>
                  </a:solidFill>
                  <a:latin typeface="Segoe Condensed" pitchFamily="34" charset="0"/>
                </a:rPr>
                <a:t>bathroom 1</a:t>
              </a:r>
            </a:p>
          </p:txBody>
        </p:sp>
        <p:grpSp>
          <p:nvGrpSpPr>
            <p:cNvPr id="128" name="Group 30"/>
            <p:cNvGrpSpPr/>
            <p:nvPr/>
          </p:nvGrpSpPr>
          <p:grpSpPr>
            <a:xfrm>
              <a:off x="6510631" y="1465393"/>
              <a:ext cx="611872" cy="568167"/>
              <a:chOff x="4572000" y="2819400"/>
              <a:chExt cx="1066800" cy="990600"/>
            </a:xfrm>
            <a:grpFill/>
          </p:grpSpPr>
          <p:sp>
            <p:nvSpPr>
              <p:cNvPr id="129" name="Chord 128"/>
              <p:cNvSpPr/>
              <p:nvPr/>
            </p:nvSpPr>
            <p:spPr>
              <a:xfrm rot="16200000">
                <a:off x="4648200" y="2895600"/>
                <a:ext cx="914400" cy="9144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0" name="Rectangle 22"/>
              <p:cNvSpPr/>
              <p:nvPr/>
            </p:nvSpPr>
            <p:spPr>
              <a:xfrm>
                <a:off x="4572000" y="3227313"/>
                <a:ext cx="1066800" cy="94896"/>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1" name="Trapezoid 110"/>
              <p:cNvSpPr/>
              <p:nvPr/>
            </p:nvSpPr>
            <p:spPr>
              <a:xfrm>
                <a:off x="4953000" y="2819400"/>
                <a:ext cx="304800" cy="381000"/>
              </a:xfrm>
              <a:prstGeom prst="trapezoid">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2" name="Rectangle 26"/>
              <p:cNvSpPr/>
              <p:nvPr/>
            </p:nvSpPr>
            <p:spPr>
              <a:xfrm>
                <a:off x="5048250" y="2895600"/>
                <a:ext cx="118110" cy="11811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3" name="Rectangle 28"/>
              <p:cNvSpPr/>
              <p:nvPr/>
            </p:nvSpPr>
            <p:spPr>
              <a:xfrm>
                <a:off x="47515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4" name="Rectangle 113"/>
              <p:cNvSpPr/>
              <p:nvPr/>
            </p:nvSpPr>
            <p:spPr>
              <a:xfrm>
                <a:off x="53611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136" name="Group 214"/>
            <p:cNvGrpSpPr/>
            <p:nvPr/>
          </p:nvGrpSpPr>
          <p:grpSpPr>
            <a:xfrm flipH="1">
              <a:off x="3429358" y="2423058"/>
              <a:ext cx="274640" cy="294398"/>
              <a:chOff x="6858000" y="1953157"/>
              <a:chExt cx="533400" cy="333180"/>
            </a:xfrm>
            <a:grpFill/>
          </p:grpSpPr>
          <p:sp>
            <p:nvSpPr>
              <p:cNvPr id="137" name="Freeform 136"/>
              <p:cNvSpPr/>
              <p:nvPr/>
            </p:nvSpPr>
            <p:spPr>
              <a:xfrm flipH="1">
                <a:off x="6858000" y="2062799"/>
                <a:ext cx="502300" cy="172245"/>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138" name="Group 212"/>
              <p:cNvGrpSpPr/>
              <p:nvPr/>
            </p:nvGrpSpPr>
            <p:grpSpPr>
              <a:xfrm>
                <a:off x="7196851" y="2198741"/>
                <a:ext cx="194549" cy="87596"/>
                <a:chOff x="7331104" y="2438400"/>
                <a:chExt cx="317384" cy="152400"/>
              </a:xfrm>
              <a:grpFill/>
            </p:grpSpPr>
            <p:sp>
              <p:nvSpPr>
                <p:cNvPr id="142" name="Rectangle 141"/>
                <p:cNvSpPr/>
                <p:nvPr/>
              </p:nvSpPr>
              <p:spPr>
                <a:xfrm>
                  <a:off x="7335296" y="2438400"/>
                  <a:ext cx="3048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cxnSp>
              <p:nvCxnSpPr>
                <p:cNvPr id="143" name="Straight Connector 63"/>
                <p:cNvCxnSpPr/>
                <p:nvPr/>
              </p:nvCxnSpPr>
              <p:spPr>
                <a:xfrm rot="10800000" flipH="1">
                  <a:off x="7335296" y="25067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64"/>
                <p:cNvCxnSpPr/>
                <p:nvPr/>
              </p:nvCxnSpPr>
              <p:spPr>
                <a:xfrm rot="10800000" flipH="1">
                  <a:off x="7331104" y="25424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0800000" flipH="1">
                  <a:off x="7343688" y="2474184"/>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9" name="Group 211"/>
              <p:cNvGrpSpPr/>
              <p:nvPr/>
            </p:nvGrpSpPr>
            <p:grpSpPr>
              <a:xfrm>
                <a:off x="6940141" y="1953157"/>
                <a:ext cx="312781" cy="111060"/>
                <a:chOff x="6781800" y="1676400"/>
                <a:chExt cx="838200" cy="457200"/>
              </a:xfrm>
              <a:grpFill/>
            </p:grpSpPr>
            <p:sp>
              <p:nvSpPr>
                <p:cNvPr id="140" name="Rectangle 139"/>
                <p:cNvSpPr/>
                <p:nvPr/>
              </p:nvSpPr>
              <p:spPr>
                <a:xfrm>
                  <a:off x="7086600" y="1905000"/>
                  <a:ext cx="2286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41" name="Rectangle 140"/>
                <p:cNvSpPr/>
                <p:nvPr/>
              </p:nvSpPr>
              <p:spPr>
                <a:xfrm>
                  <a:off x="6781800" y="1676400"/>
                  <a:ext cx="8382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grpSp>
          <p:nvGrpSpPr>
            <p:cNvPr id="147" name="Group 166"/>
            <p:cNvGrpSpPr/>
            <p:nvPr/>
          </p:nvGrpSpPr>
          <p:grpSpPr>
            <a:xfrm>
              <a:off x="3462138" y="5926260"/>
              <a:ext cx="218526" cy="238391"/>
              <a:chOff x="4182648" y="6006664"/>
              <a:chExt cx="190500" cy="207818"/>
            </a:xfrm>
            <a:grpFill/>
          </p:grpSpPr>
          <p:sp>
            <p:nvSpPr>
              <p:cNvPr id="148" name="Freeform 147"/>
              <p:cNvSpPr/>
              <p:nvPr/>
            </p:nvSpPr>
            <p:spPr>
              <a:xfrm>
                <a:off x="4193755" y="6077476"/>
                <a:ext cx="179393" cy="105569"/>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149" name="Group 212"/>
              <p:cNvGrpSpPr/>
              <p:nvPr/>
            </p:nvGrpSpPr>
            <p:grpSpPr>
              <a:xfrm flipH="1">
                <a:off x="4182648" y="6160794"/>
                <a:ext cx="69482" cy="53688"/>
                <a:chOff x="7331104" y="2438400"/>
                <a:chExt cx="317384" cy="152400"/>
              </a:xfrm>
              <a:grpFill/>
            </p:grpSpPr>
            <p:sp>
              <p:nvSpPr>
                <p:cNvPr id="154" name="Rectangle 153"/>
                <p:cNvSpPr/>
                <p:nvPr/>
              </p:nvSpPr>
              <p:spPr>
                <a:xfrm>
                  <a:off x="7335296" y="2438400"/>
                  <a:ext cx="3048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cxnSp>
              <p:nvCxnSpPr>
                <p:cNvPr id="156" name="Straight Connector 155"/>
                <p:cNvCxnSpPr/>
                <p:nvPr/>
              </p:nvCxnSpPr>
              <p:spPr>
                <a:xfrm rot="10800000" flipH="1">
                  <a:off x="7335296" y="25067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rot="10800000" flipH="1">
                  <a:off x="7331104" y="25424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rot="10800000" flipH="1">
                  <a:off x="7343688" y="2474184"/>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50" name="Group 211"/>
              <p:cNvGrpSpPr/>
              <p:nvPr/>
            </p:nvGrpSpPr>
            <p:grpSpPr>
              <a:xfrm flipH="1">
                <a:off x="4193995" y="6006664"/>
                <a:ext cx="111709" cy="68070"/>
                <a:chOff x="6781800" y="1676400"/>
                <a:chExt cx="838200" cy="457200"/>
              </a:xfrm>
              <a:grpFill/>
            </p:grpSpPr>
            <p:sp>
              <p:nvSpPr>
                <p:cNvPr id="151" name="Rectangle 150"/>
                <p:cNvSpPr/>
                <p:nvPr/>
              </p:nvSpPr>
              <p:spPr>
                <a:xfrm>
                  <a:off x="7086600" y="1905000"/>
                  <a:ext cx="2286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52" name="Rectangle 151"/>
                <p:cNvSpPr/>
                <p:nvPr/>
              </p:nvSpPr>
              <p:spPr>
                <a:xfrm>
                  <a:off x="6781800" y="1676400"/>
                  <a:ext cx="8382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sp>
          <p:nvSpPr>
            <p:cNvPr id="159" name="Freeform 158"/>
            <p:cNvSpPr/>
            <p:nvPr/>
          </p:nvSpPr>
          <p:spPr>
            <a:xfrm>
              <a:off x="4390872" y="4641101"/>
              <a:ext cx="174821" cy="1398564"/>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0 w 410705"/>
                <a:gd name="connsiteY7" fmla="*/ 201478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24538 w 410705"/>
                <a:gd name="connsiteY0" fmla="*/ 75555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24538 w 410705"/>
                <a:gd name="connsiteY7" fmla="*/ 75555 h 353784"/>
                <a:gd name="connsiteX0" fmla="*/ 110221 w 410705"/>
                <a:gd name="connsiteY0" fmla="*/ 77491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0" fmla="*/ 8449 w 308933"/>
                <a:gd name="connsiteY0" fmla="*/ 77491 h 353784"/>
                <a:gd name="connsiteX1" fmla="*/ 0 w 308933"/>
                <a:gd name="connsiteY1" fmla="*/ 0 h 353784"/>
                <a:gd name="connsiteX2" fmla="*/ 308933 w 308933"/>
                <a:gd name="connsiteY2" fmla="*/ 0 h 353784"/>
                <a:gd name="connsiteX3" fmla="*/ 301184 w 308933"/>
                <a:gd name="connsiteY3" fmla="*/ 353784 h 353784"/>
                <a:gd name="connsiteX4" fmla="*/ 200445 w 308933"/>
                <a:gd name="connsiteY4" fmla="*/ 353784 h 353784"/>
                <a:gd name="connsiteX5" fmla="*/ 208194 w 308933"/>
                <a:gd name="connsiteY5" fmla="*/ 77491 h 353784"/>
                <a:gd name="connsiteX6" fmla="*/ 8449 w 308933"/>
                <a:gd name="connsiteY6" fmla="*/ 77491 h 353784"/>
                <a:gd name="connsiteX0" fmla="*/ 0 w 300484"/>
                <a:gd name="connsiteY0" fmla="*/ 77491 h 353784"/>
                <a:gd name="connsiteX1" fmla="*/ 1205 w 300484"/>
                <a:gd name="connsiteY1" fmla="*/ 36728 h 353784"/>
                <a:gd name="connsiteX2" fmla="*/ 300484 w 300484"/>
                <a:gd name="connsiteY2" fmla="*/ 0 h 353784"/>
                <a:gd name="connsiteX3" fmla="*/ 292735 w 300484"/>
                <a:gd name="connsiteY3" fmla="*/ 353784 h 353784"/>
                <a:gd name="connsiteX4" fmla="*/ 191996 w 300484"/>
                <a:gd name="connsiteY4" fmla="*/ 353784 h 353784"/>
                <a:gd name="connsiteX5" fmla="*/ 199745 w 300484"/>
                <a:gd name="connsiteY5" fmla="*/ 77491 h 353784"/>
                <a:gd name="connsiteX6" fmla="*/ 0 w 300484"/>
                <a:gd name="connsiteY6" fmla="*/ 77491 h 353784"/>
                <a:gd name="connsiteX0" fmla="*/ 0 w 300484"/>
                <a:gd name="connsiteY0" fmla="*/ 40763 h 317056"/>
                <a:gd name="connsiteX1" fmla="*/ 1205 w 300484"/>
                <a:gd name="connsiteY1" fmla="*/ 0 h 317056"/>
                <a:gd name="connsiteX2" fmla="*/ 300484 w 300484"/>
                <a:gd name="connsiteY2" fmla="*/ 8744 h 317056"/>
                <a:gd name="connsiteX3" fmla="*/ 292735 w 300484"/>
                <a:gd name="connsiteY3" fmla="*/ 317056 h 317056"/>
                <a:gd name="connsiteX4" fmla="*/ 191996 w 300484"/>
                <a:gd name="connsiteY4" fmla="*/ 317056 h 317056"/>
                <a:gd name="connsiteX5" fmla="*/ 199745 w 300484"/>
                <a:gd name="connsiteY5" fmla="*/ 40763 h 317056"/>
                <a:gd name="connsiteX6" fmla="*/ 0 w 300484"/>
                <a:gd name="connsiteY6" fmla="*/ 40763 h 317056"/>
                <a:gd name="connsiteX0" fmla="*/ 0 w 300484"/>
                <a:gd name="connsiteY0" fmla="*/ 32019 h 308312"/>
                <a:gd name="connsiteX1" fmla="*/ 6032 w 300484"/>
                <a:gd name="connsiteY1" fmla="*/ 1 h 308312"/>
                <a:gd name="connsiteX2" fmla="*/ 300484 w 300484"/>
                <a:gd name="connsiteY2" fmla="*/ 0 h 308312"/>
                <a:gd name="connsiteX3" fmla="*/ 292735 w 300484"/>
                <a:gd name="connsiteY3" fmla="*/ 308312 h 308312"/>
                <a:gd name="connsiteX4" fmla="*/ 191996 w 300484"/>
                <a:gd name="connsiteY4" fmla="*/ 308312 h 308312"/>
                <a:gd name="connsiteX5" fmla="*/ 199745 w 300484"/>
                <a:gd name="connsiteY5" fmla="*/ 32019 h 308312"/>
                <a:gd name="connsiteX6" fmla="*/ 0 w 300484"/>
                <a:gd name="connsiteY6" fmla="*/ 32019 h 308312"/>
                <a:gd name="connsiteX0" fmla="*/ 0 w 295657"/>
                <a:gd name="connsiteY0" fmla="*/ 30270 h 308312"/>
                <a:gd name="connsiteX1" fmla="*/ 1205 w 295657"/>
                <a:gd name="connsiteY1" fmla="*/ 1 h 308312"/>
                <a:gd name="connsiteX2" fmla="*/ 295657 w 295657"/>
                <a:gd name="connsiteY2" fmla="*/ 0 h 308312"/>
                <a:gd name="connsiteX3" fmla="*/ 287908 w 295657"/>
                <a:gd name="connsiteY3" fmla="*/ 308312 h 308312"/>
                <a:gd name="connsiteX4" fmla="*/ 187169 w 295657"/>
                <a:gd name="connsiteY4" fmla="*/ 308312 h 308312"/>
                <a:gd name="connsiteX5" fmla="*/ 194918 w 295657"/>
                <a:gd name="connsiteY5" fmla="*/ 32019 h 308312"/>
                <a:gd name="connsiteX6" fmla="*/ 0 w 295657"/>
                <a:gd name="connsiteY6" fmla="*/ 30270 h 30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657" h="308312">
                  <a:moveTo>
                    <a:pt x="0" y="30270"/>
                  </a:moveTo>
                  <a:cubicBezTo>
                    <a:pt x="402" y="16682"/>
                    <a:pt x="803" y="13589"/>
                    <a:pt x="1205" y="1"/>
                  </a:cubicBezTo>
                  <a:lnTo>
                    <a:pt x="295657" y="0"/>
                  </a:lnTo>
                  <a:lnTo>
                    <a:pt x="287908" y="308312"/>
                  </a:lnTo>
                  <a:lnTo>
                    <a:pt x="187169" y="308312"/>
                  </a:lnTo>
                  <a:lnTo>
                    <a:pt x="194918" y="32019"/>
                  </a:lnTo>
                  <a:lnTo>
                    <a:pt x="0" y="30270"/>
                  </a:lnTo>
                  <a:close/>
                </a:path>
              </a:pathLst>
            </a:custGeom>
            <a:grpFill/>
            <a:ln w="19050">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60" name="Rounded Rectangle 8"/>
            <p:cNvSpPr/>
            <p:nvPr/>
          </p:nvSpPr>
          <p:spPr>
            <a:xfrm>
              <a:off x="3647885" y="4433501"/>
              <a:ext cx="786692" cy="1827669"/>
            </a:xfrm>
            <a:prstGeom prst="roundRect">
              <a:avLst>
                <a:gd name="adj" fmla="val 8712"/>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sp>
          <p:nvSpPr>
            <p:cNvPr id="162" name="TextBox 161"/>
            <p:cNvSpPr txBox="1"/>
            <p:nvPr/>
          </p:nvSpPr>
          <p:spPr>
            <a:xfrm>
              <a:off x="3452792" y="5509736"/>
              <a:ext cx="1223744" cy="738664"/>
            </a:xfrm>
            <a:prstGeom prst="rect">
              <a:avLst/>
            </a:prstGeom>
            <a:noFill/>
            <a:ln>
              <a:noFill/>
            </a:ln>
          </p:spPr>
          <p:txBody>
            <a:bodyPr wrap="square" rtlCol="0">
              <a:spAutoFit/>
            </a:bodyPr>
            <a:lstStyle/>
            <a:p>
              <a:pPr algn="ctr"/>
              <a:r>
                <a:rPr lang="en-US" sz="1400" dirty="0">
                  <a:solidFill>
                    <a:prstClr val="white">
                      <a:lumMod val="85000"/>
                    </a:prstClr>
                  </a:solidFill>
                  <a:latin typeface="Segoe Condensed" pitchFamily="34" charset="0"/>
                </a:rPr>
                <a:t>hot </a:t>
              </a:r>
            </a:p>
            <a:p>
              <a:pPr algn="ctr"/>
              <a:r>
                <a:rPr lang="en-US" sz="1400" dirty="0">
                  <a:solidFill>
                    <a:prstClr val="white">
                      <a:lumMod val="85000"/>
                    </a:prstClr>
                  </a:solidFill>
                  <a:latin typeface="Segoe Condensed" pitchFamily="34" charset="0"/>
                </a:rPr>
                <a:t>water </a:t>
              </a:r>
              <a:br>
                <a:rPr lang="en-US" sz="1400" dirty="0">
                  <a:solidFill>
                    <a:prstClr val="white">
                      <a:lumMod val="85000"/>
                    </a:prstClr>
                  </a:solidFill>
                  <a:latin typeface="Segoe Condensed" pitchFamily="34" charset="0"/>
                </a:rPr>
              </a:br>
              <a:r>
                <a:rPr lang="en-US" sz="1400" dirty="0">
                  <a:solidFill>
                    <a:prstClr val="white">
                      <a:lumMod val="85000"/>
                    </a:prstClr>
                  </a:solidFill>
                  <a:latin typeface="Segoe Condensed" pitchFamily="34" charset="0"/>
                </a:rPr>
                <a:t>heater</a:t>
              </a:r>
            </a:p>
          </p:txBody>
        </p:sp>
        <p:sp>
          <p:nvSpPr>
            <p:cNvPr id="164" name="TextBox 163"/>
            <p:cNvSpPr txBox="1"/>
            <p:nvPr/>
          </p:nvSpPr>
          <p:spPr>
            <a:xfrm>
              <a:off x="7162800" y="5833646"/>
              <a:ext cx="1600200" cy="400110"/>
            </a:xfrm>
            <a:prstGeom prst="rect">
              <a:avLst/>
            </a:prstGeom>
            <a:noFill/>
            <a:ln>
              <a:noFill/>
            </a:ln>
          </p:spPr>
          <p:txBody>
            <a:bodyPr wrap="square" rtlCol="0">
              <a:spAutoFit/>
            </a:bodyPr>
            <a:lstStyle/>
            <a:p>
              <a:pPr algn="ctr"/>
              <a:r>
                <a:rPr lang="en-US" sz="2000" b="1" dirty="0">
                  <a:solidFill>
                    <a:prstClr val="white">
                      <a:lumMod val="85000"/>
                    </a:prstClr>
                  </a:solidFill>
                  <a:latin typeface="Segoe Condensed" pitchFamily="34" charset="0"/>
                </a:rPr>
                <a:t>bathroom 2</a:t>
              </a:r>
            </a:p>
          </p:txBody>
        </p:sp>
        <p:sp>
          <p:nvSpPr>
            <p:cNvPr id="166" name="TextBox 165"/>
            <p:cNvSpPr txBox="1"/>
            <p:nvPr/>
          </p:nvSpPr>
          <p:spPr>
            <a:xfrm>
              <a:off x="7082056" y="2971800"/>
              <a:ext cx="1223744" cy="400110"/>
            </a:xfrm>
            <a:prstGeom prst="rect">
              <a:avLst/>
            </a:prstGeom>
            <a:noFill/>
            <a:ln>
              <a:noFill/>
            </a:ln>
          </p:spPr>
          <p:txBody>
            <a:bodyPr wrap="square" rtlCol="0">
              <a:spAutoFit/>
            </a:bodyPr>
            <a:lstStyle/>
            <a:p>
              <a:pPr algn="ctr"/>
              <a:r>
                <a:rPr lang="en-US" sz="2000" b="1" dirty="0">
                  <a:solidFill>
                    <a:prstClr val="white">
                      <a:lumMod val="85000"/>
                    </a:prstClr>
                  </a:solidFill>
                  <a:latin typeface="Segoe Condensed" pitchFamily="34" charset="0"/>
                </a:rPr>
                <a:t>kitchen</a:t>
              </a:r>
            </a:p>
          </p:txBody>
        </p:sp>
        <p:sp>
          <p:nvSpPr>
            <p:cNvPr id="167" name="TextBox 166"/>
            <p:cNvSpPr txBox="1"/>
            <p:nvPr/>
          </p:nvSpPr>
          <p:spPr>
            <a:xfrm>
              <a:off x="7327602" y="4088227"/>
              <a:ext cx="882501" cy="246221"/>
            </a:xfrm>
            <a:prstGeom prst="rect">
              <a:avLst/>
            </a:prstGeom>
            <a:noFill/>
            <a:ln>
              <a:noFill/>
            </a:ln>
          </p:spPr>
          <p:txBody>
            <a:bodyPr wrap="square" rtlCol="0">
              <a:spAutoFit/>
            </a:bodyPr>
            <a:lstStyle/>
            <a:p>
              <a:pPr algn="ctr"/>
              <a:r>
                <a:rPr lang="en-US" sz="1000" dirty="0">
                  <a:solidFill>
                    <a:prstClr val="white">
                      <a:lumMod val="85000"/>
                    </a:prstClr>
                  </a:solidFill>
                  <a:latin typeface="Segoe Condensed" pitchFamily="34" charset="0"/>
                </a:rPr>
                <a:t>dishwasher</a:t>
              </a:r>
            </a:p>
          </p:txBody>
        </p:sp>
        <p:grpSp>
          <p:nvGrpSpPr>
            <p:cNvPr id="168" name="Group 167"/>
            <p:cNvGrpSpPr/>
            <p:nvPr/>
          </p:nvGrpSpPr>
          <p:grpSpPr>
            <a:xfrm>
              <a:off x="399154" y="4756554"/>
              <a:ext cx="313101" cy="190095"/>
              <a:chOff x="399154" y="4756554"/>
              <a:chExt cx="313101" cy="190095"/>
            </a:xfrm>
            <a:grpFill/>
          </p:grpSpPr>
          <p:sp>
            <p:nvSpPr>
              <p:cNvPr id="169" name="Rounded Rectangle 130"/>
              <p:cNvSpPr/>
              <p:nvPr/>
            </p:nvSpPr>
            <p:spPr>
              <a:xfrm>
                <a:off x="399154" y="4800248"/>
                <a:ext cx="313101" cy="146401"/>
              </a:xfrm>
              <a:prstGeom prst="roundRect">
                <a:avLst>
                  <a:gd name="adj" fmla="val 5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70" name="Oval 169"/>
              <p:cNvSpPr/>
              <p:nvPr/>
            </p:nvSpPr>
            <p:spPr>
              <a:xfrm>
                <a:off x="450995" y="4756554"/>
                <a:ext cx="212445" cy="78181"/>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173" name="Group 112"/>
            <p:cNvGrpSpPr/>
            <p:nvPr/>
          </p:nvGrpSpPr>
          <p:grpSpPr>
            <a:xfrm>
              <a:off x="1591728" y="4668248"/>
              <a:ext cx="262231" cy="295010"/>
              <a:chOff x="3429000" y="3714750"/>
              <a:chExt cx="228600" cy="257175"/>
            </a:xfrm>
            <a:grpFill/>
          </p:grpSpPr>
          <p:sp>
            <p:nvSpPr>
              <p:cNvPr id="174" name="Rounded Rectangle 130"/>
              <p:cNvSpPr/>
              <p:nvPr/>
            </p:nvSpPr>
            <p:spPr>
              <a:xfrm>
                <a:off x="3495675" y="3771900"/>
                <a:ext cx="91440" cy="128016"/>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75" name="Rectangle 174"/>
              <p:cNvSpPr>
                <a:spLocks noChangeAspect="1"/>
              </p:cNvSpPr>
              <p:nvPr/>
            </p:nvSpPr>
            <p:spPr>
              <a:xfrm>
                <a:off x="3524250" y="3714750"/>
                <a:ext cx="36576" cy="36576"/>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76" name="Rectangle 175"/>
              <p:cNvSpPr/>
              <p:nvPr/>
            </p:nvSpPr>
            <p:spPr>
              <a:xfrm>
                <a:off x="3429000" y="3857625"/>
                <a:ext cx="228600" cy="1143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cxnSp>
        <p:nvCxnSpPr>
          <p:cNvPr id="177" name="Straight Arrow Connector 6"/>
          <p:cNvCxnSpPr/>
          <p:nvPr/>
        </p:nvCxnSpPr>
        <p:spPr>
          <a:xfrm>
            <a:off x="326066" y="4493979"/>
            <a:ext cx="699282" cy="1822"/>
          </a:xfrm>
          <a:prstGeom prst="straightConnector1">
            <a:avLst/>
          </a:prstGeom>
          <a:ln w="28575">
            <a:solidFill>
              <a:schemeClr val="bg1">
                <a:lumMod val="95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178" name="TextBox 7"/>
          <p:cNvSpPr txBox="1"/>
          <p:nvPr/>
        </p:nvSpPr>
        <p:spPr>
          <a:xfrm>
            <a:off x="0" y="3687677"/>
            <a:ext cx="1219200" cy="738664"/>
          </a:xfrm>
          <a:prstGeom prst="rect">
            <a:avLst/>
          </a:prstGeom>
          <a:noFill/>
        </p:spPr>
        <p:txBody>
          <a:bodyPr wrap="square" lIns="91369" tIns="45685" rIns="91369" bIns="45685" rtlCol="0">
            <a:spAutoFit/>
          </a:bodyPr>
          <a:lstStyle/>
          <a:p>
            <a:pPr algn="ctr"/>
            <a:r>
              <a:rPr lang="en-US" sz="1400" dirty="0">
                <a:solidFill>
                  <a:prstClr val="white">
                    <a:lumMod val="95000"/>
                  </a:prstClr>
                </a:solidFill>
              </a:rPr>
              <a:t>incoming cold water from supply line</a:t>
            </a:r>
          </a:p>
        </p:txBody>
      </p:sp>
      <p:grpSp>
        <p:nvGrpSpPr>
          <p:cNvPr id="179" name="Group 178"/>
          <p:cNvGrpSpPr/>
          <p:nvPr/>
        </p:nvGrpSpPr>
        <p:grpSpPr>
          <a:xfrm>
            <a:off x="1464945" y="1396367"/>
            <a:ext cx="1968262" cy="2047876"/>
            <a:chOff x="1457325" y="1381126"/>
            <a:chExt cx="1968262" cy="2047876"/>
          </a:xfrm>
        </p:grpSpPr>
        <p:sp>
          <p:nvSpPr>
            <p:cNvPr id="180" name="Freeform 179"/>
            <p:cNvSpPr/>
            <p:nvPr/>
          </p:nvSpPr>
          <p:spPr>
            <a:xfrm>
              <a:off x="2867024" y="1381126"/>
              <a:ext cx="558563" cy="2047876"/>
            </a:xfrm>
            <a:custGeom>
              <a:avLst/>
              <a:gdLst>
                <a:gd name="connsiteX0" fmla="*/ 0 w 573206"/>
                <a:gd name="connsiteY0" fmla="*/ 0 h 1978925"/>
                <a:gd name="connsiteX1" fmla="*/ 573206 w 573206"/>
                <a:gd name="connsiteY1" fmla="*/ 1146412 h 1978925"/>
                <a:gd name="connsiteX2" fmla="*/ 559558 w 573206"/>
                <a:gd name="connsiteY2" fmla="*/ 1337480 h 1978925"/>
                <a:gd name="connsiteX3" fmla="*/ 0 w 573206"/>
                <a:gd name="connsiteY3" fmla="*/ 1978925 h 1978925"/>
                <a:gd name="connsiteX4" fmla="*/ 0 w 573206"/>
                <a:gd name="connsiteY4" fmla="*/ 0 h 1978925"/>
                <a:gd name="connsiteX0" fmla="*/ 0 w 606188"/>
                <a:gd name="connsiteY0" fmla="*/ 0 h 2075597"/>
                <a:gd name="connsiteX1" fmla="*/ 606188 w 606188"/>
                <a:gd name="connsiteY1" fmla="*/ 1243084 h 2075597"/>
                <a:gd name="connsiteX2" fmla="*/ 592540 w 606188"/>
                <a:gd name="connsiteY2" fmla="*/ 1434152 h 2075597"/>
                <a:gd name="connsiteX3" fmla="*/ 32982 w 606188"/>
                <a:gd name="connsiteY3" fmla="*/ 2075597 h 2075597"/>
                <a:gd name="connsiteX4" fmla="*/ 0 w 606188"/>
                <a:gd name="connsiteY4" fmla="*/ 0 h 2075597"/>
                <a:gd name="connsiteX0" fmla="*/ 0 w 606188"/>
                <a:gd name="connsiteY0" fmla="*/ 0 h 2133600"/>
                <a:gd name="connsiteX1" fmla="*/ 606188 w 606188"/>
                <a:gd name="connsiteY1" fmla="*/ 1243084 h 2133600"/>
                <a:gd name="connsiteX2" fmla="*/ 592540 w 606188"/>
                <a:gd name="connsiteY2" fmla="*/ 1434152 h 2133600"/>
                <a:gd name="connsiteX3" fmla="*/ 76200 w 606188"/>
                <a:gd name="connsiteY3" fmla="*/ 2133600 h 2133600"/>
                <a:gd name="connsiteX4" fmla="*/ 0 w 606188"/>
                <a:gd name="connsiteY4" fmla="*/ 0 h 2133600"/>
                <a:gd name="connsiteX0" fmla="*/ 0 w 606188"/>
                <a:gd name="connsiteY0" fmla="*/ 0 h 2057401"/>
                <a:gd name="connsiteX1" fmla="*/ 606188 w 606188"/>
                <a:gd name="connsiteY1" fmla="*/ 1166885 h 2057401"/>
                <a:gd name="connsiteX2" fmla="*/ 592540 w 606188"/>
                <a:gd name="connsiteY2" fmla="*/ 1357953 h 2057401"/>
                <a:gd name="connsiteX3" fmla="*/ 76200 w 606188"/>
                <a:gd name="connsiteY3" fmla="*/ 2057401 h 2057401"/>
                <a:gd name="connsiteX4" fmla="*/ 0 w 606188"/>
                <a:gd name="connsiteY4" fmla="*/ 0 h 2057401"/>
                <a:gd name="connsiteX0" fmla="*/ 0 w 606188"/>
                <a:gd name="connsiteY0" fmla="*/ 0 h 2057401"/>
                <a:gd name="connsiteX1" fmla="*/ 606188 w 606188"/>
                <a:gd name="connsiteY1" fmla="*/ 1166885 h 2057401"/>
                <a:gd name="connsiteX2" fmla="*/ 592540 w 606188"/>
                <a:gd name="connsiteY2" fmla="*/ 1357953 h 2057401"/>
                <a:gd name="connsiteX3" fmla="*/ 76200 w 606188"/>
                <a:gd name="connsiteY3" fmla="*/ 2057401 h 2057401"/>
                <a:gd name="connsiteX4" fmla="*/ 0 w 606188"/>
                <a:gd name="connsiteY4" fmla="*/ 0 h 2057401"/>
                <a:gd name="connsiteX0" fmla="*/ 0 w 529988"/>
                <a:gd name="connsiteY0" fmla="*/ 0 h 2057401"/>
                <a:gd name="connsiteX1" fmla="*/ 529988 w 529988"/>
                <a:gd name="connsiteY1" fmla="*/ 1166885 h 2057401"/>
                <a:gd name="connsiteX2" fmla="*/ 516340 w 529988"/>
                <a:gd name="connsiteY2" fmla="*/ 1357953 h 2057401"/>
                <a:gd name="connsiteX3" fmla="*/ 0 w 529988"/>
                <a:gd name="connsiteY3" fmla="*/ 2057401 h 2057401"/>
                <a:gd name="connsiteX4" fmla="*/ 0 w 529988"/>
                <a:gd name="connsiteY4" fmla="*/ 0 h 2057401"/>
                <a:gd name="connsiteX0" fmla="*/ 0 w 529988"/>
                <a:gd name="connsiteY0" fmla="*/ 0 h 2057401"/>
                <a:gd name="connsiteX1" fmla="*/ 529988 w 529988"/>
                <a:gd name="connsiteY1" fmla="*/ 1166885 h 2057401"/>
                <a:gd name="connsiteX2" fmla="*/ 516340 w 529988"/>
                <a:gd name="connsiteY2" fmla="*/ 1357953 h 2057401"/>
                <a:gd name="connsiteX3" fmla="*/ 0 w 529988"/>
                <a:gd name="connsiteY3" fmla="*/ 2057401 h 2057401"/>
                <a:gd name="connsiteX4" fmla="*/ 0 w 529988"/>
                <a:gd name="connsiteY4" fmla="*/ 0 h 2057401"/>
                <a:gd name="connsiteX0" fmla="*/ 0 w 558563"/>
                <a:gd name="connsiteY0" fmla="*/ 0 h 2047876"/>
                <a:gd name="connsiteX1" fmla="*/ 558563 w 558563"/>
                <a:gd name="connsiteY1" fmla="*/ 1157360 h 2047876"/>
                <a:gd name="connsiteX2" fmla="*/ 544915 w 558563"/>
                <a:gd name="connsiteY2" fmla="*/ 1348428 h 2047876"/>
                <a:gd name="connsiteX3" fmla="*/ 28575 w 558563"/>
                <a:gd name="connsiteY3" fmla="*/ 2047876 h 2047876"/>
                <a:gd name="connsiteX4" fmla="*/ 0 w 558563"/>
                <a:gd name="connsiteY4" fmla="*/ 0 h 2047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563" h="2047876">
                  <a:moveTo>
                    <a:pt x="0" y="0"/>
                  </a:moveTo>
                  <a:lnTo>
                    <a:pt x="558563" y="1157360"/>
                  </a:lnTo>
                  <a:lnTo>
                    <a:pt x="544915" y="1348428"/>
                  </a:lnTo>
                  <a:lnTo>
                    <a:pt x="28575" y="2047876"/>
                  </a:lnTo>
                  <a:lnTo>
                    <a:pt x="0" y="0"/>
                  </a:lnTo>
                  <a:close/>
                </a:path>
              </a:pathLst>
            </a:custGeom>
            <a:solidFill>
              <a:schemeClr val="accent3">
                <a:lumMod val="60000"/>
                <a:lumOff val="4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81" name="Picture 180" descr="C:\research\projects\HomeSensing\Water\Pictures\2009_04_14 - Jon's Home Deployment\IMG_9321 (1024x768).jpg"/>
            <p:cNvPicPr>
              <a:picLocks noChangeAspect="1" noChangeArrowheads="1"/>
            </p:cNvPicPr>
            <p:nvPr/>
          </p:nvPicPr>
          <p:blipFill>
            <a:blip r:embed="rId4" cstate="print"/>
            <a:srcRect l="29470" t="4634" r="27085" b="14268"/>
            <a:stretch>
              <a:fillRect/>
            </a:stretch>
          </p:blipFill>
          <p:spPr bwMode="auto">
            <a:xfrm>
              <a:off x="1457325" y="1400175"/>
              <a:ext cx="1447800" cy="2026920"/>
            </a:xfrm>
            <a:prstGeom prst="rect">
              <a:avLst/>
            </a:prstGeom>
            <a:solidFill>
              <a:schemeClr val="accent3">
                <a:lumMod val="60000"/>
                <a:lumOff val="40000"/>
                <a:alpha val="65000"/>
              </a:schemeClr>
            </a:solidFill>
            <a:ln>
              <a:noFill/>
            </a:ln>
          </p:spPr>
        </p:pic>
      </p:grpSp>
      <p:grpSp>
        <p:nvGrpSpPr>
          <p:cNvPr id="8" name="Group 7"/>
          <p:cNvGrpSpPr/>
          <p:nvPr/>
        </p:nvGrpSpPr>
        <p:grpSpPr>
          <a:xfrm>
            <a:off x="30287" y="654248"/>
            <a:ext cx="2602617" cy="1136452"/>
            <a:chOff x="533400" y="1057215"/>
            <a:chExt cx="2602617" cy="1136452"/>
          </a:xfrm>
        </p:grpSpPr>
        <p:pic>
          <p:nvPicPr>
            <p:cNvPr id="184" name="Picture 183"/>
            <p:cNvPicPr>
              <a:picLocks noChangeAspect="1" noChangeArrowheads="1"/>
            </p:cNvPicPr>
            <p:nvPr/>
          </p:nvPicPr>
          <p:blipFill rotWithShape="1">
            <a:blip r:embed="rId5" cstate="print"/>
            <a:srcRect l="13889" t="9010" r="6477" b="36522"/>
            <a:stretch/>
          </p:blipFill>
          <p:spPr bwMode="auto">
            <a:xfrm>
              <a:off x="578251" y="1143000"/>
              <a:ext cx="2557766" cy="1050667"/>
            </a:xfrm>
            <a:prstGeom prst="rect">
              <a:avLst/>
            </a:prstGeom>
            <a:solidFill>
              <a:srgbClr val="FFFFFF">
                <a:shade val="85000"/>
              </a:srgbClr>
            </a:solidFill>
            <a:ln w="38100" cap="sq">
              <a:solidFill>
                <a:schemeClr val="bg1">
                  <a:lumMod val="65000"/>
                </a:schemeClr>
              </a:solidFill>
              <a:miter lim="800000"/>
            </a:ln>
            <a:effectLst/>
          </p:spPr>
        </p:pic>
        <p:sp>
          <p:nvSpPr>
            <p:cNvPr id="186" name="TextBox 185"/>
            <p:cNvSpPr txBox="1"/>
            <p:nvPr/>
          </p:nvSpPr>
          <p:spPr>
            <a:xfrm>
              <a:off x="533400" y="1057215"/>
              <a:ext cx="1600200" cy="400110"/>
            </a:xfrm>
            <a:prstGeom prst="rect">
              <a:avLst/>
            </a:prstGeom>
            <a:noFill/>
            <a:ln>
              <a:noFill/>
            </a:ln>
          </p:spPr>
          <p:txBody>
            <a:bodyPr wrap="square" rtlCol="0">
              <a:spAutoFit/>
            </a:bodyPr>
            <a:lstStyle/>
            <a:p>
              <a:r>
                <a:rPr lang="en-US" sz="2000" b="1" dirty="0">
                  <a:solidFill>
                    <a:prstClr val="white">
                      <a:lumMod val="50000"/>
                    </a:prstClr>
                  </a:solidFill>
                  <a:latin typeface="Segoe Condensed" pitchFamily="34" charset="0"/>
                </a:rPr>
                <a:t>toilet</a:t>
              </a:r>
            </a:p>
          </p:txBody>
        </p:sp>
      </p:grpSp>
      <p:sp>
        <p:nvSpPr>
          <p:cNvPr id="183" name="Oval 182"/>
          <p:cNvSpPr/>
          <p:nvPr/>
        </p:nvSpPr>
        <p:spPr>
          <a:xfrm>
            <a:off x="6908931" y="3684779"/>
            <a:ext cx="152400" cy="152400"/>
          </a:xfrm>
          <a:prstGeom prst="ellipse">
            <a:avLst/>
          </a:prstGeom>
          <a:ln/>
        </p:spPr>
        <p:style>
          <a:lnRef idx="1">
            <a:schemeClr val="accent5"/>
          </a:lnRef>
          <a:fillRef idx="2">
            <a:schemeClr val="accent5"/>
          </a:fillRef>
          <a:effectRef idx="1">
            <a:schemeClr val="accent5"/>
          </a:effectRef>
          <a:fontRef idx="minor">
            <a:schemeClr val="dk1"/>
          </a:fontRef>
        </p:style>
        <p:txBody>
          <a:bodyPr lIns="91369" tIns="45685" rIns="91369" bIns="45685" rtlCol="0" anchor="ctr"/>
          <a:lstStyle/>
          <a:p>
            <a:pPr algn="ctr"/>
            <a:endParaRPr lang="en-US">
              <a:solidFill>
                <a:prstClr val="black"/>
              </a:solidFill>
            </a:endParaRPr>
          </a:p>
        </p:txBody>
      </p:sp>
      <p:sp>
        <p:nvSpPr>
          <p:cNvPr id="185" name="Rounded Rectangular Callout 184"/>
          <p:cNvSpPr/>
          <p:nvPr/>
        </p:nvSpPr>
        <p:spPr>
          <a:xfrm>
            <a:off x="7002644" y="2089689"/>
            <a:ext cx="1339068" cy="612867"/>
          </a:xfrm>
          <a:prstGeom prst="wedgeRoundRectCallout">
            <a:avLst>
              <a:gd name="adj1" fmla="val -47726"/>
              <a:gd name="adj2" fmla="val 15270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r>
              <a:rPr lang="en-US" dirty="0" smtClean="0">
                <a:solidFill>
                  <a:prstClr val="white">
                    <a:lumMod val="95000"/>
                  </a:prstClr>
                </a:solidFill>
                <a:latin typeface="Segoe Condensed" pitchFamily="34" charset="0"/>
              </a:rPr>
              <a:t>kitchen sink cold open</a:t>
            </a:r>
            <a:endParaRPr lang="en-US" dirty="0">
              <a:solidFill>
                <a:prstClr val="white">
                  <a:lumMod val="95000"/>
                </a:prstClr>
              </a:solidFill>
              <a:latin typeface="Segoe Condensed" pitchFamily="34" charset="0"/>
            </a:endParaRPr>
          </a:p>
        </p:txBody>
      </p:sp>
    </p:spTree>
    <p:extLst>
      <p:ext uri="{BB962C8B-B14F-4D97-AF65-F5344CB8AC3E}">
        <p14:creationId xmlns:p14="http://schemas.microsoft.com/office/powerpoint/2010/main" val="4956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8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grpId="2" nodeType="clickEffect">
                                  <p:stCondLst>
                                    <p:cond delay="0"/>
                                  </p:stCondLst>
                                  <p:childTnLst>
                                    <p:animMotion origin="layout" path="M 0 0 L -0.00104 0.02222 L -0.30208 0.02222 L -0.30208 -0.16944 L -0.3625 -0.16944 " pathEditMode="relative" ptsTypes="AAAAA">
                                      <p:cBhvr>
                                        <p:cTn id="13" dur="2000" fill="hold"/>
                                        <p:tgtEl>
                                          <p:spTgt spid="183"/>
                                        </p:tgtEl>
                                        <p:attrNameLst>
                                          <p:attrName>ppt_x</p:attrName>
                                          <p:attrName>ppt_y</p:attrName>
                                        </p:attrNameLst>
                                      </p:cBhvr>
                                    </p:animMotion>
                                  </p:childTnLst>
                                </p:cTn>
                              </p:par>
                            </p:childTnLst>
                          </p:cTn>
                        </p:par>
                        <p:par>
                          <p:cTn id="14" fill="hold">
                            <p:stCondLst>
                              <p:cond delay="2000"/>
                            </p:stCondLst>
                            <p:childTnLst>
                              <p:par>
                                <p:cTn id="15" presetID="1" presetClass="exit" presetSubtype="0" fill="hold" grpId="1" nodeType="afterEffect">
                                  <p:stCondLst>
                                    <p:cond delay="0"/>
                                  </p:stCondLst>
                                  <p:childTnLst>
                                    <p:set>
                                      <p:cBhvr>
                                        <p:cTn id="16" dur="1" fill="hold">
                                          <p:stCondLst>
                                            <p:cond delay="0"/>
                                          </p:stCondLst>
                                        </p:cTn>
                                        <p:tgtEl>
                                          <p:spTgt spid="1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animBg="1"/>
      <p:bldP spid="183" grpId="1" animBg="1"/>
      <p:bldP spid="183" grpId="2" animBg="1"/>
      <p:bldP spid="185"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n 3"/>
          <p:cNvSpPr/>
          <p:nvPr/>
        </p:nvSpPr>
        <p:spPr>
          <a:xfrm>
            <a:off x="2590801" y="685800"/>
            <a:ext cx="3962400" cy="5269992"/>
          </a:xfrm>
          <a:prstGeom prst="can">
            <a:avLst/>
          </a:prstGeom>
        </p:spPr>
        <p:style>
          <a:lnRef idx="2">
            <a:schemeClr val="accent4">
              <a:shade val="50000"/>
            </a:schemeClr>
          </a:lnRef>
          <a:fillRef idx="1">
            <a:schemeClr val="accent4"/>
          </a:fillRef>
          <a:effectRef idx="0">
            <a:schemeClr val="accent4"/>
          </a:effectRef>
          <a:fontRef idx="minor">
            <a:schemeClr val="lt1"/>
          </a:fontRef>
        </p:style>
        <p:txBody>
          <a:bodyPr lIns="91369" tIns="45685" rIns="91369" bIns="45685" spcCol="0" rtlCol="0" anchor="ctr"/>
          <a:lstStyle/>
          <a:p>
            <a:pPr algn="ctr"/>
            <a:endParaRPr lang="en-US"/>
          </a:p>
        </p:txBody>
      </p:sp>
      <p:sp>
        <p:nvSpPr>
          <p:cNvPr id="5" name="Can 4"/>
          <p:cNvSpPr/>
          <p:nvPr/>
        </p:nvSpPr>
        <p:spPr>
          <a:xfrm>
            <a:off x="-1752600" y="2702433"/>
            <a:ext cx="3962400" cy="1612392"/>
          </a:xfrm>
          <a:prstGeom prst="can">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spcCol="0" rtlCol="0" anchor="ctr"/>
          <a:lstStyle/>
          <a:p>
            <a:pPr algn="ctr"/>
            <a:endParaRPr lang="en-US"/>
          </a:p>
        </p:txBody>
      </p:sp>
      <p:sp>
        <p:nvSpPr>
          <p:cNvPr id="9" name="Can 8"/>
          <p:cNvSpPr/>
          <p:nvPr/>
        </p:nvSpPr>
        <p:spPr>
          <a:xfrm>
            <a:off x="1790701" y="533400"/>
            <a:ext cx="3962400" cy="5269992"/>
          </a:xfrm>
          <a:prstGeom prst="can">
            <a:avLst/>
          </a:prstGeom>
          <a:solidFill>
            <a:schemeClr val="accent4">
              <a:alpha val="40000"/>
            </a:schemeClr>
          </a:solidFill>
        </p:spPr>
        <p:style>
          <a:lnRef idx="2">
            <a:schemeClr val="accent4">
              <a:shade val="50000"/>
            </a:schemeClr>
          </a:lnRef>
          <a:fillRef idx="1">
            <a:schemeClr val="accent4"/>
          </a:fillRef>
          <a:effectRef idx="0">
            <a:schemeClr val="accent4"/>
          </a:effectRef>
          <a:fontRef idx="minor">
            <a:schemeClr val="lt1"/>
          </a:fontRef>
        </p:style>
        <p:txBody>
          <a:bodyPr lIns="91369" tIns="45685" rIns="91369" bIns="45685" spcCol="0" rtlCol="0" anchor="ctr"/>
          <a:lstStyle/>
          <a:p>
            <a:pPr algn="ctr"/>
            <a:endParaRPr lang="en-US"/>
          </a:p>
        </p:txBody>
      </p:sp>
      <p:grpSp>
        <p:nvGrpSpPr>
          <p:cNvPr id="21" name="Group 20"/>
          <p:cNvGrpSpPr/>
          <p:nvPr/>
        </p:nvGrpSpPr>
        <p:grpSpPr>
          <a:xfrm>
            <a:off x="6553200" y="-133350"/>
            <a:ext cx="3584448" cy="6298692"/>
            <a:chOff x="7616952" y="0"/>
            <a:chExt cx="3584448" cy="6298692"/>
          </a:xfrm>
        </p:grpSpPr>
        <p:sp>
          <p:nvSpPr>
            <p:cNvPr id="20" name="Rectangle 19"/>
            <p:cNvSpPr/>
            <p:nvPr/>
          </p:nvSpPr>
          <p:spPr>
            <a:xfrm>
              <a:off x="7616952" y="495300"/>
              <a:ext cx="3584448" cy="526694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Oval 10"/>
            <p:cNvSpPr/>
            <p:nvPr/>
          </p:nvSpPr>
          <p:spPr>
            <a:xfrm>
              <a:off x="7620000" y="0"/>
              <a:ext cx="3581400" cy="990600"/>
            </a:xfrm>
            <a:prstGeom prst="ellipse">
              <a:avLst/>
            </a:prstGeom>
            <a:ln w="28575">
              <a:solidFill>
                <a:schemeClr val="accent4">
                  <a:lumMod val="75000"/>
                </a:schemeClr>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smtClean="0"/>
            </a:p>
            <a:p>
              <a:pPr algn="ctr"/>
              <a:endParaRPr lang="en-US" dirty="0"/>
            </a:p>
            <a:p>
              <a:pPr algn="ctr"/>
              <a:endParaRPr lang="en-US" dirty="0"/>
            </a:p>
          </p:txBody>
        </p:sp>
        <p:sp>
          <p:nvSpPr>
            <p:cNvPr id="12" name="Oval 11"/>
            <p:cNvSpPr/>
            <p:nvPr/>
          </p:nvSpPr>
          <p:spPr>
            <a:xfrm>
              <a:off x="7620000" y="5308092"/>
              <a:ext cx="3581400" cy="990600"/>
            </a:xfrm>
            <a:prstGeom prst="ellipse">
              <a:avLst/>
            </a:prstGeom>
            <a:gradFill>
              <a:gsLst>
                <a:gs pos="0">
                  <a:schemeClr val="accent4"/>
                </a:gs>
                <a:gs pos="100000">
                  <a:schemeClr val="accent4">
                    <a:tint val="37000"/>
                    <a:satMod val="300000"/>
                  </a:schemeClr>
                </a:gs>
                <a:gs pos="100000">
                  <a:schemeClr val="accent4">
                    <a:tint val="15000"/>
                    <a:satMod val="350000"/>
                  </a:schemeClr>
                </a:gs>
              </a:gsLst>
              <a:lin ang="5400000" scaled="0"/>
            </a:gradFill>
            <a:ln w="28575">
              <a:solidFill>
                <a:schemeClr val="accent4">
                  <a:lumMod val="75000"/>
                </a:schemeClr>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smtClean="0"/>
            </a:p>
            <a:p>
              <a:pPr algn="ctr"/>
              <a:endParaRPr lang="en-US" dirty="0"/>
            </a:p>
            <a:p>
              <a:pPr algn="ctr"/>
              <a:endParaRPr lang="en-US" dirty="0"/>
            </a:p>
          </p:txBody>
        </p:sp>
      </p:grpSp>
      <p:sp>
        <p:nvSpPr>
          <p:cNvPr id="19" name="Can 18"/>
          <p:cNvSpPr/>
          <p:nvPr/>
        </p:nvSpPr>
        <p:spPr>
          <a:xfrm>
            <a:off x="190500" y="381000"/>
            <a:ext cx="3581400" cy="5269992"/>
          </a:xfrm>
          <a:prstGeom prst="can">
            <a:avLst>
              <a:gd name="adj" fmla="val 1"/>
            </a:avLst>
          </a:prstGeom>
        </p:spPr>
        <p:style>
          <a:lnRef idx="2">
            <a:schemeClr val="accent4">
              <a:shade val="50000"/>
            </a:schemeClr>
          </a:lnRef>
          <a:fillRef idx="1">
            <a:schemeClr val="accent4"/>
          </a:fillRef>
          <a:effectRef idx="0">
            <a:schemeClr val="accent4"/>
          </a:effectRef>
          <a:fontRef idx="minor">
            <a:schemeClr val="lt1"/>
          </a:fontRef>
        </p:style>
        <p:txBody>
          <a:bodyPr lIns="91369" tIns="45685" rIns="91369" bIns="45685" spcCol="0" rtlCol="0" anchor="ctr"/>
          <a:lstStyle/>
          <a:p>
            <a:pPr algn="ctr"/>
            <a:endParaRPr lang="en-US"/>
          </a:p>
        </p:txBody>
      </p:sp>
      <p:sp>
        <p:nvSpPr>
          <p:cNvPr id="23" name="Rectangle 22"/>
          <p:cNvSpPr/>
          <p:nvPr/>
        </p:nvSpPr>
        <p:spPr>
          <a:xfrm>
            <a:off x="6553200" y="2819400"/>
            <a:ext cx="3584448" cy="2809494"/>
          </a:xfrm>
          <a:prstGeom prst="rect">
            <a:avLst/>
          </a:prstGeom>
          <a:solidFill>
            <a:schemeClr val="accent1"/>
          </a:solidFill>
          <a:ln>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lIns="91369" tIns="45685" rIns="91369" bIns="45685" spcCol="0" rtlCol="0" anchor="ctr"/>
          <a:lstStyle/>
          <a:p>
            <a:pPr algn="ctr"/>
            <a:endParaRPr lang="en-US"/>
          </a:p>
        </p:txBody>
      </p:sp>
      <p:sp>
        <p:nvSpPr>
          <p:cNvPr id="24" name="Oval 23"/>
          <p:cNvSpPr/>
          <p:nvPr/>
        </p:nvSpPr>
        <p:spPr>
          <a:xfrm>
            <a:off x="6556248" y="2362201"/>
            <a:ext cx="3581400" cy="990600"/>
          </a:xfrm>
          <a:prstGeom prst="ellipse">
            <a:avLst/>
          </a:prstGeom>
          <a:ln w="28575">
            <a:solidFill>
              <a:schemeClr val="accent1">
                <a:lumMod val="75000"/>
              </a:schemeClr>
            </a:solidFill>
          </a:ln>
          <a:effectLst/>
        </p:spPr>
        <p:style>
          <a:lnRef idx="1">
            <a:schemeClr val="accent1"/>
          </a:lnRef>
          <a:fillRef idx="2">
            <a:schemeClr val="accent1"/>
          </a:fillRef>
          <a:effectRef idx="1">
            <a:schemeClr val="accent1"/>
          </a:effectRef>
          <a:fontRef idx="minor">
            <a:schemeClr val="dk1"/>
          </a:fontRef>
        </p:style>
        <p:txBody>
          <a:bodyPr lIns="91369" tIns="45685" rIns="91369" bIns="45685" spcCol="0" rtlCol="0" anchor="ctr"/>
          <a:lstStyle/>
          <a:p>
            <a:pPr algn="ctr"/>
            <a:endParaRPr lang="en-US" dirty="0" smtClean="0"/>
          </a:p>
          <a:p>
            <a:pPr algn="ctr"/>
            <a:endParaRPr lang="en-US" dirty="0"/>
          </a:p>
          <a:p>
            <a:pPr algn="ctr"/>
            <a:endParaRPr lang="en-US" dirty="0"/>
          </a:p>
        </p:txBody>
      </p:sp>
      <p:sp>
        <p:nvSpPr>
          <p:cNvPr id="25" name="Oval 24"/>
          <p:cNvSpPr/>
          <p:nvPr/>
        </p:nvSpPr>
        <p:spPr>
          <a:xfrm>
            <a:off x="6556248" y="5174742"/>
            <a:ext cx="3581400" cy="990600"/>
          </a:xfrm>
          <a:prstGeom prst="ellipse">
            <a:avLst/>
          </a:prstGeom>
          <a:gradFill>
            <a:gsLst>
              <a:gs pos="0">
                <a:schemeClr val="accent1"/>
              </a:gs>
              <a:gs pos="100000">
                <a:schemeClr val="accent1">
                  <a:lumMod val="40000"/>
                  <a:lumOff val="60000"/>
                </a:schemeClr>
              </a:gs>
              <a:gs pos="100000">
                <a:schemeClr val="accent4">
                  <a:tint val="15000"/>
                  <a:satMod val="350000"/>
                </a:schemeClr>
              </a:gs>
            </a:gsLst>
            <a:lin ang="5400000" scaled="0"/>
          </a:gradFill>
          <a:ln w="28575">
            <a:solidFill>
              <a:schemeClr val="accent1">
                <a:lumMod val="75000"/>
              </a:schemeClr>
            </a:solidFill>
          </a:ln>
          <a:effectLst/>
        </p:spPr>
        <p:style>
          <a:lnRef idx="1">
            <a:schemeClr val="accent4"/>
          </a:lnRef>
          <a:fillRef idx="2">
            <a:schemeClr val="accent4"/>
          </a:fillRef>
          <a:effectRef idx="1">
            <a:schemeClr val="accent4"/>
          </a:effectRef>
          <a:fontRef idx="minor">
            <a:schemeClr val="dk1"/>
          </a:fontRef>
        </p:style>
        <p:txBody>
          <a:bodyPr lIns="91369" tIns="45685" rIns="91369" bIns="45685" spcCol="0" rtlCol="0" anchor="ctr"/>
          <a:lstStyle/>
          <a:p>
            <a:pPr algn="ctr"/>
            <a:endParaRPr lang="en-US" dirty="0" smtClean="0"/>
          </a:p>
          <a:p>
            <a:pPr algn="ctr"/>
            <a:endParaRPr lang="en-US" dirty="0"/>
          </a:p>
          <a:p>
            <a:pPr algn="ctr"/>
            <a:endParaRPr lang="en-US" dirty="0"/>
          </a:p>
        </p:txBody>
      </p:sp>
      <p:grpSp>
        <p:nvGrpSpPr>
          <p:cNvPr id="26" name="Group 25"/>
          <p:cNvGrpSpPr/>
          <p:nvPr/>
        </p:nvGrpSpPr>
        <p:grpSpPr>
          <a:xfrm>
            <a:off x="6553200" y="-133350"/>
            <a:ext cx="3584448" cy="6298692"/>
            <a:chOff x="7616952" y="0"/>
            <a:chExt cx="3584448" cy="6298692"/>
          </a:xfrm>
        </p:grpSpPr>
        <p:sp>
          <p:nvSpPr>
            <p:cNvPr id="27" name="Rectangle 26"/>
            <p:cNvSpPr/>
            <p:nvPr/>
          </p:nvSpPr>
          <p:spPr>
            <a:xfrm>
              <a:off x="7616952" y="495300"/>
              <a:ext cx="3584448" cy="5266944"/>
            </a:xfrm>
            <a:prstGeom prst="rect">
              <a:avLst/>
            </a:prstGeom>
            <a:solidFill>
              <a:schemeClr val="accent4">
                <a:alpha val="5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8" name="Oval 27"/>
            <p:cNvSpPr/>
            <p:nvPr/>
          </p:nvSpPr>
          <p:spPr>
            <a:xfrm>
              <a:off x="7620000" y="0"/>
              <a:ext cx="3581400" cy="990600"/>
            </a:xfrm>
            <a:prstGeom prst="ellipse">
              <a:avLst/>
            </a:prstGeom>
            <a:ln w="28575">
              <a:solidFill>
                <a:schemeClr val="accent4">
                  <a:lumMod val="75000"/>
                </a:schemeClr>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smtClean="0"/>
            </a:p>
            <a:p>
              <a:pPr algn="ctr"/>
              <a:endParaRPr lang="en-US" dirty="0"/>
            </a:p>
            <a:p>
              <a:pPr algn="ctr"/>
              <a:endParaRPr lang="en-US" dirty="0"/>
            </a:p>
          </p:txBody>
        </p:sp>
        <p:sp>
          <p:nvSpPr>
            <p:cNvPr id="29" name="Oval 28"/>
            <p:cNvSpPr/>
            <p:nvPr/>
          </p:nvSpPr>
          <p:spPr>
            <a:xfrm>
              <a:off x="7620000" y="5308092"/>
              <a:ext cx="3581400" cy="990600"/>
            </a:xfrm>
            <a:prstGeom prst="ellipse">
              <a:avLst/>
            </a:prstGeom>
            <a:gradFill>
              <a:gsLst>
                <a:gs pos="0">
                  <a:schemeClr val="accent4">
                    <a:alpha val="95000"/>
                  </a:schemeClr>
                </a:gs>
                <a:gs pos="100000">
                  <a:schemeClr val="accent4">
                    <a:tint val="37000"/>
                    <a:satMod val="300000"/>
                  </a:schemeClr>
                </a:gs>
                <a:gs pos="100000">
                  <a:schemeClr val="accent4">
                    <a:tint val="15000"/>
                    <a:satMod val="350000"/>
                  </a:schemeClr>
                </a:gs>
              </a:gsLst>
              <a:lin ang="5400000" scaled="0"/>
            </a:gradFill>
            <a:ln w="28575">
              <a:solidFill>
                <a:schemeClr val="accent4">
                  <a:lumMod val="75000"/>
                </a:schemeClr>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smtClean="0"/>
            </a:p>
            <a:p>
              <a:pPr algn="ctr"/>
              <a:endParaRPr lang="en-US" dirty="0"/>
            </a:p>
            <a:p>
              <a:pPr algn="ctr"/>
              <a:endParaRPr lang="en-US" dirty="0"/>
            </a:p>
          </p:txBody>
        </p:sp>
      </p:grpSp>
    </p:spTree>
    <p:extLst>
      <p:ext uri="{BB962C8B-B14F-4D97-AF65-F5344CB8AC3E}">
        <p14:creationId xmlns:p14="http://schemas.microsoft.com/office/powerpoint/2010/main" val="2690354163"/>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3" descr="C:\research\projects\HomeSensing\Water\BPC\BusinessPlan\water-scarcity-index.jpg"/>
          <p:cNvPicPr>
            <a:picLocks noChangeAspect="1" noChangeArrowheads="1"/>
          </p:cNvPicPr>
          <p:nvPr/>
        </p:nvPicPr>
        <p:blipFill>
          <a:blip r:embed="rId3" cstate="print"/>
          <a:srcRect l="3448" r="6034"/>
          <a:stretch>
            <a:fillRect/>
          </a:stretch>
        </p:blipFill>
        <p:spPr bwMode="auto">
          <a:xfrm>
            <a:off x="0" y="914405"/>
            <a:ext cx="9182100" cy="5474667"/>
          </a:xfrm>
          <a:prstGeom prst="rect">
            <a:avLst/>
          </a:prstGeom>
          <a:noFill/>
        </p:spPr>
      </p:pic>
      <p:sp>
        <p:nvSpPr>
          <p:cNvPr id="13" name="Title 12"/>
          <p:cNvSpPr>
            <a:spLocks noGrp="1"/>
          </p:cNvSpPr>
          <p:nvPr>
            <p:ph type="title"/>
          </p:nvPr>
        </p:nvSpPr>
        <p:spPr>
          <a:xfrm>
            <a:off x="304800" y="198438"/>
            <a:ext cx="8229600" cy="792162"/>
          </a:xfrm>
        </p:spPr>
        <p:txBody>
          <a:bodyPr/>
          <a:lstStyle/>
          <a:p>
            <a:pPr algn="l"/>
            <a:r>
              <a:rPr lang="en-US" dirty="0" smtClean="0">
                <a:solidFill>
                  <a:schemeClr val="tx1">
                    <a:lumMod val="65000"/>
                  </a:schemeClr>
                </a:solidFill>
                <a:latin typeface="Segoe WP Semibold" pitchFamily="34" charset="0"/>
              </a:rPr>
              <a:t>water scarcity</a:t>
            </a:r>
            <a:endParaRPr lang="en-US" dirty="0">
              <a:solidFill>
                <a:schemeClr val="tx1">
                  <a:lumMod val="65000"/>
                </a:schemeClr>
              </a:solidFill>
              <a:latin typeface="Segoe WP Semibold" pitchFamily="34" charset="0"/>
            </a:endParaRPr>
          </a:p>
        </p:txBody>
      </p:sp>
    </p:spTree>
    <p:extLst>
      <p:ext uri="{BB962C8B-B14F-4D97-AF65-F5344CB8AC3E}">
        <p14:creationId xmlns:p14="http://schemas.microsoft.com/office/powerpoint/2010/main" val="1072990251"/>
      </p:ext>
    </p:extLst>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8434" name="Picture 2" descr="C:\research\thesis\ThesisProposalTalk\111171662_541123ba3f_b.jpg"/>
          <p:cNvPicPr>
            <a:picLocks noChangeAspect="1" noChangeArrowheads="1"/>
          </p:cNvPicPr>
          <p:nvPr/>
        </p:nvPicPr>
        <p:blipFill>
          <a:blip r:embed="rId3" cstate="print"/>
          <a:srcRect/>
          <a:stretch>
            <a:fillRect/>
          </a:stretch>
        </p:blipFill>
        <p:spPr bwMode="auto">
          <a:xfrm>
            <a:off x="-76200" y="-381000"/>
            <a:ext cx="9753601" cy="7315200"/>
          </a:xfrm>
          <a:prstGeom prst="rect">
            <a:avLst/>
          </a:prstGeom>
          <a:noFill/>
        </p:spPr>
      </p:pic>
      <p:sp>
        <p:nvSpPr>
          <p:cNvPr id="8" name="Right Arrow 7"/>
          <p:cNvSpPr/>
          <p:nvPr/>
        </p:nvSpPr>
        <p:spPr>
          <a:xfrm>
            <a:off x="-976952" y="554422"/>
            <a:ext cx="5777552" cy="688842"/>
          </a:xfrm>
          <a:prstGeom prst="rightArrow">
            <a:avLst>
              <a:gd name="adj1" fmla="val 100000"/>
              <a:gd name="adj2" fmla="val 15533"/>
            </a:avLst>
          </a:prstGeom>
          <a:solidFill>
            <a:sysClr val="windowText" lastClr="000000">
              <a:alpha val="70000"/>
            </a:sysClr>
          </a:solidFill>
          <a:ln w="25400" cap="flat" cmpd="sng" algn="ctr">
            <a:noFill/>
            <a:prstDash val="solid"/>
          </a:ln>
          <a:effectLst/>
        </p:spPr>
        <p:txBody>
          <a:bodyPr lIns="91369" tIns="45685" rIns="91369" bIns="45685" rtlCol="0" anchor="ctr"/>
          <a:lstStyle/>
          <a:p>
            <a:pPr algn="ctr" defTabSz="914165"/>
            <a:endParaRPr lang="en-US" kern="0" dirty="0">
              <a:solidFill>
                <a:sysClr val="window" lastClr="FFFFFF"/>
              </a:solidFill>
              <a:latin typeface="Calibri"/>
            </a:endParaRPr>
          </a:p>
        </p:txBody>
      </p:sp>
      <p:sp>
        <p:nvSpPr>
          <p:cNvPr id="9" name="Title 8"/>
          <p:cNvSpPr txBox="1">
            <a:spLocks/>
          </p:cNvSpPr>
          <p:nvPr/>
        </p:nvSpPr>
        <p:spPr>
          <a:xfrm>
            <a:off x="228600" y="464494"/>
            <a:ext cx="4572000" cy="868362"/>
          </a:xfrm>
          <a:prstGeom prst="rect">
            <a:avLst/>
          </a:prstGeom>
        </p:spPr>
        <p:txBody>
          <a:bodyPr vert="horz" lIns="91369" tIns="45685" rIns="91369" bIns="45685" rtlCol="0" anchor="ctr">
            <a:noAutofit/>
          </a:bodyPr>
          <a:lstStyle/>
          <a:p>
            <a:pPr defTabSz="914165">
              <a:spcBef>
                <a:spcPct val="0"/>
              </a:spcBef>
              <a:defRPr/>
            </a:pPr>
            <a:r>
              <a:rPr lang="en-US" sz="4400" b="1" kern="0" dirty="0" err="1">
                <a:solidFill>
                  <a:sysClr val="window" lastClr="FFFFFF">
                    <a:lumMod val="75000"/>
                  </a:sysClr>
                </a:solidFill>
                <a:latin typeface="Segoe WP Semibold" pitchFamily="34" charset="0"/>
                <a:ea typeface="Segoe UI" pitchFamily="34" charset="0"/>
                <a:cs typeface="Segoe UI" pitchFamily="34" charset="0"/>
              </a:rPr>
              <a:t>barcelona</a:t>
            </a:r>
            <a:r>
              <a:rPr lang="en-US" sz="4400" b="1" kern="0" dirty="0">
                <a:solidFill>
                  <a:sysClr val="window" lastClr="FFFFFF">
                    <a:lumMod val="75000"/>
                  </a:sysClr>
                </a:solidFill>
                <a:latin typeface="Segoe WP Semibold" pitchFamily="34" charset="0"/>
                <a:ea typeface="Segoe UI" pitchFamily="34" charset="0"/>
                <a:cs typeface="Segoe UI" pitchFamily="34" charset="0"/>
              </a:rPr>
              <a:t>, </a:t>
            </a:r>
            <a:r>
              <a:rPr lang="en-US" sz="4400" b="1" kern="0" dirty="0" err="1">
                <a:solidFill>
                  <a:sysClr val="window" lastClr="FFFFFF">
                    <a:lumMod val="75000"/>
                  </a:sysClr>
                </a:solidFill>
                <a:latin typeface="Segoe WP Semibold" pitchFamily="34" charset="0"/>
                <a:ea typeface="Segoe UI" pitchFamily="34" charset="0"/>
                <a:cs typeface="Segoe UI" pitchFamily="34" charset="0"/>
              </a:rPr>
              <a:t>spain</a:t>
            </a:r>
            <a:endParaRPr lang="en-US" sz="6000" kern="0" dirty="0">
              <a:solidFill>
                <a:sysClr val="window" lastClr="FFFFFF">
                  <a:lumMod val="75000"/>
                </a:sysClr>
              </a:solidFill>
              <a:latin typeface="Segoe WP Semibold" pitchFamily="34" charset="0"/>
              <a:ea typeface="Segoe UI" pitchFamily="34" charset="0"/>
              <a:cs typeface="Segoe UI" pitchFamily="34" charset="0"/>
            </a:endParaRPr>
          </a:p>
        </p:txBody>
      </p:sp>
    </p:spTree>
    <p:extLst>
      <p:ext uri="{BB962C8B-B14F-4D97-AF65-F5344CB8AC3E}">
        <p14:creationId xmlns:p14="http://schemas.microsoft.com/office/powerpoint/2010/main" val="1977562533"/>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C:\Users\Administrator\Pictures\2009_11_12 - Flick of a Light Switch\IMG_1502 (960x1280).jpg"/>
          <p:cNvPicPr>
            <a:picLocks noChangeAspect="1" noChangeArrowheads="1"/>
          </p:cNvPicPr>
          <p:nvPr/>
        </p:nvPicPr>
        <p:blipFill>
          <a:blip r:embed="rId3" cstate="print"/>
          <a:srcRect t="8203" r="21875" b="5078"/>
          <a:stretch>
            <a:fillRect/>
          </a:stretch>
        </p:blipFill>
        <p:spPr bwMode="auto">
          <a:xfrm>
            <a:off x="1656559" y="1828801"/>
            <a:ext cx="2362200" cy="3496057"/>
          </a:xfrm>
          <a:prstGeom prst="rect">
            <a:avLst/>
          </a:prstGeom>
          <a:noFill/>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r>
              <a:rPr lang="en-US" dirty="0" smtClean="0"/>
              <a:t>how </a:t>
            </a:r>
            <a:r>
              <a:rPr lang="en-US" dirty="0" smtClean="0">
                <a:solidFill>
                  <a:schemeClr val="accent3"/>
                </a:solidFill>
              </a:rPr>
              <a:t>flick of a switch</a:t>
            </a:r>
            <a:r>
              <a:rPr lang="en-US" dirty="0" smtClean="0"/>
              <a:t> works</a:t>
            </a:r>
            <a:endParaRPr lang="en-US" dirty="0">
              <a:latin typeface="Arial" pitchFamily="34" charset="0"/>
              <a:cs typeface="Arial" pitchFamily="34" charset="0"/>
            </a:endParaRPr>
          </a:p>
        </p:txBody>
      </p:sp>
      <p:pic>
        <p:nvPicPr>
          <p:cNvPr id="9219" name="Picture 3" descr="C:\research\talks\BECC2009-HomeSensing\ExampleOfTransientAndContinuousNoise_ElectricKettle.png"/>
          <p:cNvPicPr>
            <a:picLocks noChangeAspect="1" noChangeArrowheads="1"/>
          </p:cNvPicPr>
          <p:nvPr/>
        </p:nvPicPr>
        <p:blipFill>
          <a:blip r:embed="rId4" cstate="print"/>
          <a:srcRect/>
          <a:stretch>
            <a:fillRect/>
          </a:stretch>
        </p:blipFill>
        <p:spPr bwMode="auto">
          <a:xfrm>
            <a:off x="10210800" y="1295401"/>
            <a:ext cx="7199312" cy="4965700"/>
          </a:xfrm>
          <a:prstGeom prst="rect">
            <a:avLst/>
          </a:prstGeom>
          <a:noFill/>
        </p:spPr>
      </p:pic>
      <p:pic>
        <p:nvPicPr>
          <p:cNvPr id="6" name="Picture 3"/>
          <p:cNvPicPr>
            <a:picLocks noChangeAspect="1" noChangeArrowheads="1"/>
          </p:cNvPicPr>
          <p:nvPr/>
        </p:nvPicPr>
        <p:blipFill>
          <a:blip r:embed="rId5" cstate="print"/>
          <a:srcRect l="30161" t="12596" r="14291" b="21017"/>
          <a:stretch>
            <a:fillRect/>
          </a:stretch>
        </p:blipFill>
        <p:spPr bwMode="auto">
          <a:xfrm>
            <a:off x="-3352800" y="4648200"/>
            <a:ext cx="2590800" cy="3352800"/>
          </a:xfrm>
          <a:prstGeom prst="rect">
            <a:avLst/>
          </a:prstGeom>
          <a:noFill/>
          <a:ln w="12700">
            <a:solidFill>
              <a:srgbClr val="E6E6E6"/>
            </a:solidFill>
            <a:prstDash val="solid"/>
            <a:miter lim="800000"/>
            <a:headEnd/>
            <a:tailEnd/>
          </a:ln>
        </p:spPr>
      </p:pic>
      <p:pic>
        <p:nvPicPr>
          <p:cNvPr id="8" name="Picture 5" descr="transfer3 copy"/>
          <p:cNvPicPr>
            <a:picLocks noChangeAspect="1" noChangeArrowheads="1"/>
          </p:cNvPicPr>
          <p:nvPr/>
        </p:nvPicPr>
        <p:blipFill>
          <a:blip r:embed="rId6" cstate="print"/>
          <a:srcRect/>
          <a:stretch>
            <a:fillRect/>
          </a:stretch>
        </p:blipFill>
        <p:spPr bwMode="auto">
          <a:xfrm>
            <a:off x="9144000" y="-2362200"/>
            <a:ext cx="3621088" cy="2798762"/>
          </a:xfrm>
          <a:prstGeom prst="rect">
            <a:avLst/>
          </a:prstGeom>
          <a:noFill/>
        </p:spPr>
      </p:pic>
      <p:pic>
        <p:nvPicPr>
          <p:cNvPr id="10243" name="Picture 3"/>
          <p:cNvPicPr>
            <a:picLocks noChangeAspect="1" noChangeArrowheads="1"/>
          </p:cNvPicPr>
          <p:nvPr/>
        </p:nvPicPr>
        <p:blipFill>
          <a:blip r:embed="rId7" cstate="print"/>
          <a:srcRect/>
          <a:stretch>
            <a:fillRect/>
          </a:stretch>
        </p:blipFill>
        <p:spPr bwMode="auto">
          <a:xfrm>
            <a:off x="-4109484" y="6160784"/>
            <a:ext cx="3743325" cy="1038225"/>
          </a:xfrm>
          <a:prstGeom prst="rect">
            <a:avLst/>
          </a:prstGeom>
          <a:noFill/>
          <a:ln w="9525">
            <a:noFill/>
            <a:miter lim="800000"/>
            <a:headEnd/>
            <a:tailEnd/>
          </a:ln>
        </p:spPr>
      </p:pic>
      <p:pic>
        <p:nvPicPr>
          <p:cNvPr id="10247" name="Picture 7" descr="C:\Users\Administrator\Pictures\2009_11_12 - Flick of a Light Switch\IMG_1504 (960x1280).jpg"/>
          <p:cNvPicPr>
            <a:picLocks noChangeAspect="1" noChangeArrowheads="1"/>
          </p:cNvPicPr>
          <p:nvPr/>
        </p:nvPicPr>
        <p:blipFill>
          <a:blip r:embed="rId8" cstate="print"/>
          <a:srcRect t="8156" r="21938" b="5063"/>
          <a:stretch>
            <a:fillRect/>
          </a:stretch>
        </p:blipFill>
        <p:spPr bwMode="auto">
          <a:xfrm>
            <a:off x="1656563" y="1828800"/>
            <a:ext cx="2356569" cy="3493008"/>
          </a:xfrm>
          <a:prstGeom prst="rect">
            <a:avLst/>
          </a:prstGeom>
          <a:noFill/>
          <a:effectLst>
            <a:outerShdw blurRad="50800" dist="38100" dir="2700000" algn="tl" rotWithShape="0">
              <a:prstClr val="black">
                <a:alpha val="40000"/>
              </a:prstClr>
            </a:outerShdw>
          </a:effectLst>
        </p:spPr>
      </p:pic>
      <p:pic>
        <p:nvPicPr>
          <p:cNvPr id="10245" name="Picture 5" descr="C:\research\talks\BECC2009-HomeSensing\light_bulb_lit.png"/>
          <p:cNvPicPr>
            <a:picLocks noChangeAspect="1" noChangeArrowheads="1"/>
          </p:cNvPicPr>
          <p:nvPr/>
        </p:nvPicPr>
        <p:blipFill>
          <a:blip r:embed="rId9" cstate="print"/>
          <a:srcRect/>
          <a:stretch>
            <a:fillRect/>
          </a:stretch>
        </p:blipFill>
        <p:spPr bwMode="auto">
          <a:xfrm>
            <a:off x="-4038600" y="1752600"/>
            <a:ext cx="2122714" cy="2971800"/>
          </a:xfrm>
          <a:prstGeom prst="rect">
            <a:avLst/>
          </a:prstGeom>
          <a:noFill/>
        </p:spPr>
      </p:pic>
      <p:pic>
        <p:nvPicPr>
          <p:cNvPr id="10244" name="Picture 4" descr="C:\research\talks\BECC2009-HomeSensing\light_bulb.png"/>
          <p:cNvPicPr>
            <a:picLocks noChangeAspect="1" noChangeArrowheads="1"/>
          </p:cNvPicPr>
          <p:nvPr/>
        </p:nvPicPr>
        <p:blipFill>
          <a:blip r:embed="rId10" cstate="print"/>
          <a:srcRect/>
          <a:stretch>
            <a:fillRect/>
          </a:stretch>
        </p:blipFill>
        <p:spPr bwMode="auto">
          <a:xfrm>
            <a:off x="-2895600" y="685800"/>
            <a:ext cx="2122714" cy="2971800"/>
          </a:xfrm>
          <a:prstGeom prst="rect">
            <a:avLst/>
          </a:prstGeom>
          <a:noFill/>
        </p:spPr>
      </p:pic>
      <p:pic>
        <p:nvPicPr>
          <p:cNvPr id="54" name="Picture 6" descr="samp1%20copy"/>
          <p:cNvPicPr>
            <a:picLocks noChangeAspect="1" noChangeArrowheads="1"/>
          </p:cNvPicPr>
          <p:nvPr/>
        </p:nvPicPr>
        <p:blipFill>
          <a:blip r:embed="rId11" cstate="print"/>
          <a:srcRect l="5001" t="2087" r="11400"/>
          <a:stretch>
            <a:fillRect/>
          </a:stretch>
        </p:blipFill>
        <p:spPr bwMode="auto">
          <a:xfrm>
            <a:off x="4399758" y="1828801"/>
            <a:ext cx="3124200" cy="3506649"/>
          </a:xfrm>
          <a:prstGeom prst="rect">
            <a:avLst/>
          </a:prstGeom>
          <a:noFill/>
          <a:ln w="38100">
            <a:noFill/>
            <a:miter lim="800000"/>
            <a:headEnd/>
            <a:tailEnd/>
          </a:ln>
          <a:effectLst>
            <a:outerShdw blurRad="50800" dist="38100" dir="2700000" algn="tl" rotWithShape="0">
              <a:prstClr val="black">
                <a:alpha val="40000"/>
              </a:prstClr>
            </a:outerShdw>
          </a:effectLst>
        </p:spPr>
      </p:pic>
      <p:grpSp>
        <p:nvGrpSpPr>
          <p:cNvPr id="4" name="Group 57"/>
          <p:cNvGrpSpPr/>
          <p:nvPr/>
        </p:nvGrpSpPr>
        <p:grpSpPr>
          <a:xfrm>
            <a:off x="1600200" y="5486400"/>
            <a:ext cx="2494758" cy="905217"/>
            <a:chOff x="324642" y="5562600"/>
            <a:chExt cx="2494758" cy="905217"/>
          </a:xfrm>
        </p:grpSpPr>
        <p:grpSp>
          <p:nvGrpSpPr>
            <p:cNvPr id="5" name="Group 28"/>
            <p:cNvGrpSpPr/>
            <p:nvPr/>
          </p:nvGrpSpPr>
          <p:grpSpPr>
            <a:xfrm>
              <a:off x="324642" y="5562600"/>
              <a:ext cx="2494758" cy="475825"/>
              <a:chOff x="507522" y="4507655"/>
              <a:chExt cx="2494758" cy="475825"/>
            </a:xfrm>
          </p:grpSpPr>
          <p:sp>
            <p:nvSpPr>
              <p:cNvPr id="9" name="Oval 8"/>
              <p:cNvSpPr/>
              <p:nvPr/>
            </p:nvSpPr>
            <p:spPr>
              <a:xfrm>
                <a:off x="507522" y="4800600"/>
                <a:ext cx="182880" cy="182880"/>
              </a:xfrm>
              <a:prstGeom prst="ellipse">
                <a:avLst/>
              </a:prstGeom>
              <a:noFill/>
              <a:ln w="349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12" name="Freeform 11"/>
              <p:cNvSpPr/>
              <p:nvPr/>
            </p:nvSpPr>
            <p:spPr>
              <a:xfrm>
                <a:off x="838200" y="4750278"/>
                <a:ext cx="930215" cy="207034"/>
              </a:xfrm>
              <a:custGeom>
                <a:avLst/>
                <a:gdLst>
                  <a:gd name="connsiteX0" fmla="*/ 0 w 854015"/>
                  <a:gd name="connsiteY0" fmla="*/ 94891 h 207034"/>
                  <a:gd name="connsiteX1" fmla="*/ 112143 w 854015"/>
                  <a:gd name="connsiteY1" fmla="*/ 94891 h 207034"/>
                  <a:gd name="connsiteX2" fmla="*/ 146649 w 854015"/>
                  <a:gd name="connsiteY2" fmla="*/ 8627 h 207034"/>
                  <a:gd name="connsiteX3" fmla="*/ 198407 w 854015"/>
                  <a:gd name="connsiteY3" fmla="*/ 207034 h 207034"/>
                  <a:gd name="connsiteX4" fmla="*/ 258792 w 854015"/>
                  <a:gd name="connsiteY4" fmla="*/ 8627 h 207034"/>
                  <a:gd name="connsiteX5" fmla="*/ 310551 w 854015"/>
                  <a:gd name="connsiteY5" fmla="*/ 198408 h 207034"/>
                  <a:gd name="connsiteX6" fmla="*/ 362309 w 854015"/>
                  <a:gd name="connsiteY6" fmla="*/ 8627 h 207034"/>
                  <a:gd name="connsiteX7" fmla="*/ 422694 w 854015"/>
                  <a:gd name="connsiteY7" fmla="*/ 207034 h 207034"/>
                  <a:gd name="connsiteX8" fmla="*/ 465826 w 854015"/>
                  <a:gd name="connsiteY8" fmla="*/ 0 h 207034"/>
                  <a:gd name="connsiteX9" fmla="*/ 517585 w 854015"/>
                  <a:gd name="connsiteY9" fmla="*/ 207034 h 207034"/>
                  <a:gd name="connsiteX10" fmla="*/ 552090 w 854015"/>
                  <a:gd name="connsiteY10" fmla="*/ 94891 h 207034"/>
                  <a:gd name="connsiteX11" fmla="*/ 854015 w 854015"/>
                  <a:gd name="connsiteY11" fmla="*/ 94891 h 207034"/>
                  <a:gd name="connsiteX0" fmla="*/ 0 w 854015"/>
                  <a:gd name="connsiteY0" fmla="*/ 94891 h 207034"/>
                  <a:gd name="connsiteX1" fmla="*/ 76200 w 854015"/>
                  <a:gd name="connsiteY1" fmla="*/ 152400 h 207034"/>
                  <a:gd name="connsiteX2" fmla="*/ 146649 w 854015"/>
                  <a:gd name="connsiteY2" fmla="*/ 8627 h 207034"/>
                  <a:gd name="connsiteX3" fmla="*/ 198407 w 854015"/>
                  <a:gd name="connsiteY3" fmla="*/ 207034 h 207034"/>
                  <a:gd name="connsiteX4" fmla="*/ 258792 w 854015"/>
                  <a:gd name="connsiteY4" fmla="*/ 8627 h 207034"/>
                  <a:gd name="connsiteX5" fmla="*/ 310551 w 854015"/>
                  <a:gd name="connsiteY5" fmla="*/ 198408 h 207034"/>
                  <a:gd name="connsiteX6" fmla="*/ 362309 w 854015"/>
                  <a:gd name="connsiteY6" fmla="*/ 8627 h 207034"/>
                  <a:gd name="connsiteX7" fmla="*/ 422694 w 854015"/>
                  <a:gd name="connsiteY7" fmla="*/ 207034 h 207034"/>
                  <a:gd name="connsiteX8" fmla="*/ 465826 w 854015"/>
                  <a:gd name="connsiteY8" fmla="*/ 0 h 207034"/>
                  <a:gd name="connsiteX9" fmla="*/ 517585 w 854015"/>
                  <a:gd name="connsiteY9" fmla="*/ 207034 h 207034"/>
                  <a:gd name="connsiteX10" fmla="*/ 552090 w 854015"/>
                  <a:gd name="connsiteY10" fmla="*/ 94891 h 207034"/>
                  <a:gd name="connsiteX11" fmla="*/ 854015 w 854015"/>
                  <a:gd name="connsiteY11" fmla="*/ 94891 h 207034"/>
                  <a:gd name="connsiteX0" fmla="*/ 0 w 930215"/>
                  <a:gd name="connsiteY0" fmla="*/ 152400 h 207034"/>
                  <a:gd name="connsiteX1" fmla="*/ 152400 w 930215"/>
                  <a:gd name="connsiteY1" fmla="*/ 152400 h 207034"/>
                  <a:gd name="connsiteX2" fmla="*/ 222849 w 930215"/>
                  <a:gd name="connsiteY2" fmla="*/ 8627 h 207034"/>
                  <a:gd name="connsiteX3" fmla="*/ 274607 w 930215"/>
                  <a:gd name="connsiteY3" fmla="*/ 207034 h 207034"/>
                  <a:gd name="connsiteX4" fmla="*/ 334992 w 930215"/>
                  <a:gd name="connsiteY4" fmla="*/ 8627 h 207034"/>
                  <a:gd name="connsiteX5" fmla="*/ 386751 w 930215"/>
                  <a:gd name="connsiteY5" fmla="*/ 198408 h 207034"/>
                  <a:gd name="connsiteX6" fmla="*/ 438509 w 930215"/>
                  <a:gd name="connsiteY6" fmla="*/ 8627 h 207034"/>
                  <a:gd name="connsiteX7" fmla="*/ 498894 w 930215"/>
                  <a:gd name="connsiteY7" fmla="*/ 207034 h 207034"/>
                  <a:gd name="connsiteX8" fmla="*/ 542026 w 930215"/>
                  <a:gd name="connsiteY8" fmla="*/ 0 h 207034"/>
                  <a:gd name="connsiteX9" fmla="*/ 593785 w 930215"/>
                  <a:gd name="connsiteY9" fmla="*/ 207034 h 207034"/>
                  <a:gd name="connsiteX10" fmla="*/ 628290 w 930215"/>
                  <a:gd name="connsiteY10" fmla="*/ 94891 h 207034"/>
                  <a:gd name="connsiteX11" fmla="*/ 930215 w 930215"/>
                  <a:gd name="connsiteY11" fmla="*/ 94891 h 20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0215" h="207034">
                    <a:moveTo>
                      <a:pt x="0" y="152400"/>
                    </a:moveTo>
                    <a:lnTo>
                      <a:pt x="152400" y="152400"/>
                    </a:lnTo>
                    <a:lnTo>
                      <a:pt x="222849" y="8627"/>
                    </a:lnTo>
                    <a:lnTo>
                      <a:pt x="274607" y="207034"/>
                    </a:lnTo>
                    <a:lnTo>
                      <a:pt x="334992" y="8627"/>
                    </a:lnTo>
                    <a:lnTo>
                      <a:pt x="386751" y="198408"/>
                    </a:lnTo>
                    <a:lnTo>
                      <a:pt x="438509" y="8627"/>
                    </a:lnTo>
                    <a:lnTo>
                      <a:pt x="498894" y="207034"/>
                    </a:lnTo>
                    <a:lnTo>
                      <a:pt x="542026" y="0"/>
                    </a:lnTo>
                    <a:lnTo>
                      <a:pt x="593785" y="207034"/>
                    </a:lnTo>
                    <a:lnTo>
                      <a:pt x="628290" y="94891"/>
                    </a:lnTo>
                    <a:lnTo>
                      <a:pt x="930215" y="94891"/>
                    </a:lnTo>
                  </a:path>
                </a:pathLst>
              </a:custGeom>
              <a:noFill/>
              <a:ln w="349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cxnSp>
            <p:nvCxnSpPr>
              <p:cNvPr id="15" name="Straight Connector 14"/>
              <p:cNvCxnSpPr/>
              <p:nvPr/>
            </p:nvCxnSpPr>
            <p:spPr>
              <a:xfrm>
                <a:off x="685800" y="4902678"/>
                <a:ext cx="228600" cy="0"/>
              </a:xfrm>
              <a:prstGeom prst="line">
                <a:avLst/>
              </a:prstGeom>
              <a:noFill/>
              <a:ln w="349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p:cNvCxnSpPr/>
              <p:nvPr/>
            </p:nvCxnSpPr>
            <p:spPr>
              <a:xfrm>
                <a:off x="1752600" y="4844124"/>
                <a:ext cx="228600" cy="0"/>
              </a:xfrm>
              <a:prstGeom prst="line">
                <a:avLst/>
              </a:prstGeom>
              <a:noFill/>
              <a:ln w="349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7" name="Oval 16"/>
              <p:cNvSpPr/>
              <p:nvPr/>
            </p:nvSpPr>
            <p:spPr>
              <a:xfrm>
                <a:off x="1930878" y="4793986"/>
                <a:ext cx="91440" cy="91440"/>
              </a:xfrm>
              <a:prstGeom prst="ellipse">
                <a:avLst/>
              </a:prstGeom>
              <a:solidFill>
                <a:schemeClr val="tx1"/>
              </a:solidFill>
              <a:ln w="349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cxnSp>
            <p:nvCxnSpPr>
              <p:cNvPr id="19" name="Straight Arrow Connector 18"/>
              <p:cNvCxnSpPr/>
              <p:nvPr/>
            </p:nvCxnSpPr>
            <p:spPr>
              <a:xfrm flipV="1">
                <a:off x="1981200" y="4507655"/>
                <a:ext cx="457200" cy="328027"/>
              </a:xfrm>
              <a:prstGeom prst="straightConnector1">
                <a:avLst/>
              </a:prstGeom>
              <a:noFill/>
              <a:ln w="34925">
                <a:solidFill>
                  <a:schemeClr val="bg1">
                    <a:lumMod val="9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22" name="Straight Connector 21"/>
              <p:cNvCxnSpPr/>
              <p:nvPr/>
            </p:nvCxnSpPr>
            <p:spPr>
              <a:xfrm flipH="1">
                <a:off x="2473168" y="4844124"/>
                <a:ext cx="365760" cy="0"/>
              </a:xfrm>
              <a:prstGeom prst="line">
                <a:avLst/>
              </a:prstGeom>
              <a:noFill/>
              <a:ln w="349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3" name="Oval 22"/>
              <p:cNvSpPr/>
              <p:nvPr/>
            </p:nvSpPr>
            <p:spPr>
              <a:xfrm flipH="1">
                <a:off x="2432050" y="4793986"/>
                <a:ext cx="91440" cy="91440"/>
              </a:xfrm>
              <a:prstGeom prst="ellipse">
                <a:avLst/>
              </a:prstGeom>
              <a:solidFill>
                <a:schemeClr val="tx1"/>
              </a:solidFill>
              <a:ln w="349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25" name="Oval 24"/>
              <p:cNvSpPr/>
              <p:nvPr/>
            </p:nvSpPr>
            <p:spPr>
              <a:xfrm>
                <a:off x="2819400" y="4743450"/>
                <a:ext cx="182880" cy="182880"/>
              </a:xfrm>
              <a:prstGeom prst="ellipse">
                <a:avLst/>
              </a:prstGeom>
              <a:noFill/>
              <a:ln w="349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grpSp>
        <p:sp>
          <p:nvSpPr>
            <p:cNvPr id="55" name="TextBox 54"/>
            <p:cNvSpPr txBox="1"/>
            <p:nvPr/>
          </p:nvSpPr>
          <p:spPr>
            <a:xfrm>
              <a:off x="865496" y="6006152"/>
              <a:ext cx="429904" cy="461665"/>
            </a:xfrm>
            <a:prstGeom prst="rect">
              <a:avLst/>
            </a:prstGeom>
            <a:noFill/>
            <a:ln>
              <a:noFill/>
            </a:ln>
          </p:spPr>
          <p:txBody>
            <a:bodyPr wrap="square" rtlCol="0">
              <a:spAutoFit/>
            </a:bodyPr>
            <a:lstStyle/>
            <a:p>
              <a:r>
                <a:rPr lang="en-US" sz="2400" b="1" dirty="0">
                  <a:solidFill>
                    <a:schemeClr val="bg1">
                      <a:lumMod val="85000"/>
                    </a:schemeClr>
                  </a:solidFill>
                </a:rPr>
                <a:t>R</a:t>
              </a:r>
            </a:p>
          </p:txBody>
        </p:sp>
      </p:grpSp>
      <p:grpSp>
        <p:nvGrpSpPr>
          <p:cNvPr id="7" name="Group 56"/>
          <p:cNvGrpSpPr/>
          <p:nvPr/>
        </p:nvGrpSpPr>
        <p:grpSpPr>
          <a:xfrm>
            <a:off x="1600200" y="5731369"/>
            <a:ext cx="2494758" cy="669422"/>
            <a:chOff x="3200400" y="5798395"/>
            <a:chExt cx="2494758" cy="669422"/>
          </a:xfrm>
        </p:grpSpPr>
        <p:grpSp>
          <p:nvGrpSpPr>
            <p:cNvPr id="10" name="Group 42"/>
            <p:cNvGrpSpPr/>
            <p:nvPr/>
          </p:nvGrpSpPr>
          <p:grpSpPr>
            <a:xfrm>
              <a:off x="3200400" y="5798395"/>
              <a:ext cx="2494758" cy="240030"/>
              <a:chOff x="4343400" y="5722195"/>
              <a:chExt cx="2494758" cy="240030"/>
            </a:xfrm>
          </p:grpSpPr>
          <p:sp>
            <p:nvSpPr>
              <p:cNvPr id="33" name="Oval 32"/>
              <p:cNvSpPr/>
              <p:nvPr/>
            </p:nvSpPr>
            <p:spPr>
              <a:xfrm>
                <a:off x="4343400" y="5779345"/>
                <a:ext cx="182880" cy="182880"/>
              </a:xfrm>
              <a:prstGeom prst="ellipse">
                <a:avLst/>
              </a:prstGeom>
              <a:noFill/>
              <a:ln w="349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34" name="Freeform 33"/>
              <p:cNvSpPr/>
              <p:nvPr/>
            </p:nvSpPr>
            <p:spPr>
              <a:xfrm>
                <a:off x="4674078" y="5729023"/>
                <a:ext cx="930215" cy="207034"/>
              </a:xfrm>
              <a:custGeom>
                <a:avLst/>
                <a:gdLst>
                  <a:gd name="connsiteX0" fmla="*/ 0 w 854015"/>
                  <a:gd name="connsiteY0" fmla="*/ 94891 h 207034"/>
                  <a:gd name="connsiteX1" fmla="*/ 112143 w 854015"/>
                  <a:gd name="connsiteY1" fmla="*/ 94891 h 207034"/>
                  <a:gd name="connsiteX2" fmla="*/ 146649 w 854015"/>
                  <a:gd name="connsiteY2" fmla="*/ 8627 h 207034"/>
                  <a:gd name="connsiteX3" fmla="*/ 198407 w 854015"/>
                  <a:gd name="connsiteY3" fmla="*/ 207034 h 207034"/>
                  <a:gd name="connsiteX4" fmla="*/ 258792 w 854015"/>
                  <a:gd name="connsiteY4" fmla="*/ 8627 h 207034"/>
                  <a:gd name="connsiteX5" fmla="*/ 310551 w 854015"/>
                  <a:gd name="connsiteY5" fmla="*/ 198408 h 207034"/>
                  <a:gd name="connsiteX6" fmla="*/ 362309 w 854015"/>
                  <a:gd name="connsiteY6" fmla="*/ 8627 h 207034"/>
                  <a:gd name="connsiteX7" fmla="*/ 422694 w 854015"/>
                  <a:gd name="connsiteY7" fmla="*/ 207034 h 207034"/>
                  <a:gd name="connsiteX8" fmla="*/ 465826 w 854015"/>
                  <a:gd name="connsiteY8" fmla="*/ 0 h 207034"/>
                  <a:gd name="connsiteX9" fmla="*/ 517585 w 854015"/>
                  <a:gd name="connsiteY9" fmla="*/ 207034 h 207034"/>
                  <a:gd name="connsiteX10" fmla="*/ 552090 w 854015"/>
                  <a:gd name="connsiteY10" fmla="*/ 94891 h 207034"/>
                  <a:gd name="connsiteX11" fmla="*/ 854015 w 854015"/>
                  <a:gd name="connsiteY11" fmla="*/ 94891 h 207034"/>
                  <a:gd name="connsiteX0" fmla="*/ 0 w 854015"/>
                  <a:gd name="connsiteY0" fmla="*/ 94891 h 207034"/>
                  <a:gd name="connsiteX1" fmla="*/ 76200 w 854015"/>
                  <a:gd name="connsiteY1" fmla="*/ 152400 h 207034"/>
                  <a:gd name="connsiteX2" fmla="*/ 146649 w 854015"/>
                  <a:gd name="connsiteY2" fmla="*/ 8627 h 207034"/>
                  <a:gd name="connsiteX3" fmla="*/ 198407 w 854015"/>
                  <a:gd name="connsiteY3" fmla="*/ 207034 h 207034"/>
                  <a:gd name="connsiteX4" fmla="*/ 258792 w 854015"/>
                  <a:gd name="connsiteY4" fmla="*/ 8627 h 207034"/>
                  <a:gd name="connsiteX5" fmla="*/ 310551 w 854015"/>
                  <a:gd name="connsiteY5" fmla="*/ 198408 h 207034"/>
                  <a:gd name="connsiteX6" fmla="*/ 362309 w 854015"/>
                  <a:gd name="connsiteY6" fmla="*/ 8627 h 207034"/>
                  <a:gd name="connsiteX7" fmla="*/ 422694 w 854015"/>
                  <a:gd name="connsiteY7" fmla="*/ 207034 h 207034"/>
                  <a:gd name="connsiteX8" fmla="*/ 465826 w 854015"/>
                  <a:gd name="connsiteY8" fmla="*/ 0 h 207034"/>
                  <a:gd name="connsiteX9" fmla="*/ 517585 w 854015"/>
                  <a:gd name="connsiteY9" fmla="*/ 207034 h 207034"/>
                  <a:gd name="connsiteX10" fmla="*/ 552090 w 854015"/>
                  <a:gd name="connsiteY10" fmla="*/ 94891 h 207034"/>
                  <a:gd name="connsiteX11" fmla="*/ 854015 w 854015"/>
                  <a:gd name="connsiteY11" fmla="*/ 94891 h 207034"/>
                  <a:gd name="connsiteX0" fmla="*/ 0 w 930215"/>
                  <a:gd name="connsiteY0" fmla="*/ 152400 h 207034"/>
                  <a:gd name="connsiteX1" fmla="*/ 152400 w 930215"/>
                  <a:gd name="connsiteY1" fmla="*/ 152400 h 207034"/>
                  <a:gd name="connsiteX2" fmla="*/ 222849 w 930215"/>
                  <a:gd name="connsiteY2" fmla="*/ 8627 h 207034"/>
                  <a:gd name="connsiteX3" fmla="*/ 274607 w 930215"/>
                  <a:gd name="connsiteY3" fmla="*/ 207034 h 207034"/>
                  <a:gd name="connsiteX4" fmla="*/ 334992 w 930215"/>
                  <a:gd name="connsiteY4" fmla="*/ 8627 h 207034"/>
                  <a:gd name="connsiteX5" fmla="*/ 386751 w 930215"/>
                  <a:gd name="connsiteY5" fmla="*/ 198408 h 207034"/>
                  <a:gd name="connsiteX6" fmla="*/ 438509 w 930215"/>
                  <a:gd name="connsiteY6" fmla="*/ 8627 h 207034"/>
                  <a:gd name="connsiteX7" fmla="*/ 498894 w 930215"/>
                  <a:gd name="connsiteY7" fmla="*/ 207034 h 207034"/>
                  <a:gd name="connsiteX8" fmla="*/ 542026 w 930215"/>
                  <a:gd name="connsiteY8" fmla="*/ 0 h 207034"/>
                  <a:gd name="connsiteX9" fmla="*/ 593785 w 930215"/>
                  <a:gd name="connsiteY9" fmla="*/ 207034 h 207034"/>
                  <a:gd name="connsiteX10" fmla="*/ 628290 w 930215"/>
                  <a:gd name="connsiteY10" fmla="*/ 94891 h 207034"/>
                  <a:gd name="connsiteX11" fmla="*/ 930215 w 930215"/>
                  <a:gd name="connsiteY11" fmla="*/ 94891 h 20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0215" h="207034">
                    <a:moveTo>
                      <a:pt x="0" y="152400"/>
                    </a:moveTo>
                    <a:lnTo>
                      <a:pt x="152400" y="152400"/>
                    </a:lnTo>
                    <a:lnTo>
                      <a:pt x="222849" y="8627"/>
                    </a:lnTo>
                    <a:lnTo>
                      <a:pt x="274607" y="207034"/>
                    </a:lnTo>
                    <a:lnTo>
                      <a:pt x="334992" y="8627"/>
                    </a:lnTo>
                    <a:lnTo>
                      <a:pt x="386751" y="198408"/>
                    </a:lnTo>
                    <a:lnTo>
                      <a:pt x="438509" y="8627"/>
                    </a:lnTo>
                    <a:lnTo>
                      <a:pt x="498894" y="207034"/>
                    </a:lnTo>
                    <a:lnTo>
                      <a:pt x="542026" y="0"/>
                    </a:lnTo>
                    <a:lnTo>
                      <a:pt x="593785" y="207034"/>
                    </a:lnTo>
                    <a:lnTo>
                      <a:pt x="628290" y="94891"/>
                    </a:lnTo>
                    <a:lnTo>
                      <a:pt x="930215" y="94891"/>
                    </a:lnTo>
                  </a:path>
                </a:pathLst>
              </a:custGeom>
              <a:noFill/>
              <a:ln w="349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cxnSp>
            <p:nvCxnSpPr>
              <p:cNvPr id="35" name="Straight Connector 34"/>
              <p:cNvCxnSpPr/>
              <p:nvPr/>
            </p:nvCxnSpPr>
            <p:spPr>
              <a:xfrm>
                <a:off x="4521678" y="5881423"/>
                <a:ext cx="228600" cy="0"/>
              </a:xfrm>
              <a:prstGeom prst="line">
                <a:avLst/>
              </a:prstGeom>
              <a:noFill/>
              <a:ln w="349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6" name="Straight Connector 35"/>
              <p:cNvCxnSpPr/>
              <p:nvPr/>
            </p:nvCxnSpPr>
            <p:spPr>
              <a:xfrm>
                <a:off x="5588478" y="5822869"/>
                <a:ext cx="228600" cy="0"/>
              </a:xfrm>
              <a:prstGeom prst="line">
                <a:avLst/>
              </a:prstGeom>
              <a:noFill/>
              <a:ln w="349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37" name="Oval 36"/>
              <p:cNvSpPr/>
              <p:nvPr/>
            </p:nvSpPr>
            <p:spPr>
              <a:xfrm>
                <a:off x="5766756" y="5772731"/>
                <a:ext cx="91440" cy="91440"/>
              </a:xfrm>
              <a:prstGeom prst="ellipse">
                <a:avLst/>
              </a:prstGeom>
              <a:solidFill>
                <a:schemeClr val="tx1"/>
              </a:solidFill>
              <a:ln w="349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cxnSp>
            <p:nvCxnSpPr>
              <p:cNvPr id="38" name="Straight Arrow Connector 37"/>
              <p:cNvCxnSpPr/>
              <p:nvPr/>
            </p:nvCxnSpPr>
            <p:spPr>
              <a:xfrm flipV="1">
                <a:off x="5817078" y="5813946"/>
                <a:ext cx="515483" cy="482"/>
              </a:xfrm>
              <a:prstGeom prst="straightConnector1">
                <a:avLst/>
              </a:prstGeom>
              <a:noFill/>
              <a:ln w="34925">
                <a:solidFill>
                  <a:schemeClr val="bg1">
                    <a:lumMod val="9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39" name="Straight Connector 38"/>
              <p:cNvCxnSpPr/>
              <p:nvPr/>
            </p:nvCxnSpPr>
            <p:spPr>
              <a:xfrm flipH="1">
                <a:off x="6309046" y="5822869"/>
                <a:ext cx="365760" cy="0"/>
              </a:xfrm>
              <a:prstGeom prst="line">
                <a:avLst/>
              </a:prstGeom>
              <a:noFill/>
              <a:ln w="349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40" name="Oval 39"/>
              <p:cNvSpPr/>
              <p:nvPr/>
            </p:nvSpPr>
            <p:spPr>
              <a:xfrm flipH="1">
                <a:off x="6267928" y="5772731"/>
                <a:ext cx="91440" cy="91440"/>
              </a:xfrm>
              <a:prstGeom prst="ellipse">
                <a:avLst/>
              </a:prstGeom>
              <a:solidFill>
                <a:schemeClr val="tx1"/>
              </a:solidFill>
              <a:ln w="349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41" name="Oval 40"/>
              <p:cNvSpPr/>
              <p:nvPr/>
            </p:nvSpPr>
            <p:spPr>
              <a:xfrm>
                <a:off x="6655278" y="5722195"/>
                <a:ext cx="182880" cy="182880"/>
              </a:xfrm>
              <a:prstGeom prst="ellipse">
                <a:avLst/>
              </a:prstGeom>
              <a:noFill/>
              <a:ln w="349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grpSp>
        <p:sp>
          <p:nvSpPr>
            <p:cNvPr id="56" name="TextBox 55"/>
            <p:cNvSpPr txBox="1"/>
            <p:nvPr/>
          </p:nvSpPr>
          <p:spPr>
            <a:xfrm>
              <a:off x="3733800" y="6006152"/>
              <a:ext cx="429904" cy="461665"/>
            </a:xfrm>
            <a:prstGeom prst="rect">
              <a:avLst/>
            </a:prstGeom>
            <a:noFill/>
            <a:ln>
              <a:noFill/>
            </a:ln>
          </p:spPr>
          <p:txBody>
            <a:bodyPr wrap="square" rtlCol="0">
              <a:spAutoFit/>
            </a:bodyPr>
            <a:lstStyle/>
            <a:p>
              <a:r>
                <a:rPr lang="en-US" sz="2400" b="1" dirty="0">
                  <a:solidFill>
                    <a:schemeClr val="bg1">
                      <a:lumMod val="85000"/>
                    </a:schemeClr>
                  </a:solidFill>
                </a:rPr>
                <a:t>R</a:t>
              </a:r>
            </a:p>
          </p:txBody>
        </p:sp>
      </p:grpSp>
      <p:sp>
        <p:nvSpPr>
          <p:cNvPr id="59" name="Rectangle 58"/>
          <p:cNvSpPr/>
          <p:nvPr/>
        </p:nvSpPr>
        <p:spPr>
          <a:xfrm>
            <a:off x="5771358" y="1932296"/>
            <a:ext cx="838200" cy="26397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rtlCol="0" anchor="ctr"/>
          <a:lstStyle/>
          <a:p>
            <a:pPr algn="ctr"/>
            <a:endParaRPr lang="en-US"/>
          </a:p>
        </p:txBody>
      </p:sp>
      <p:sp>
        <p:nvSpPr>
          <p:cNvPr id="61" name="TextBox 60"/>
          <p:cNvSpPr txBox="1"/>
          <p:nvPr/>
        </p:nvSpPr>
        <p:spPr>
          <a:xfrm>
            <a:off x="4475958" y="5562601"/>
            <a:ext cx="2750024" cy="400110"/>
          </a:xfrm>
          <a:prstGeom prst="rect">
            <a:avLst/>
          </a:prstGeom>
          <a:noFill/>
        </p:spPr>
        <p:txBody>
          <a:bodyPr wrap="square" lIns="91416" tIns="45709" rIns="91416" bIns="45709" rtlCol="0">
            <a:spAutoFit/>
          </a:bodyPr>
          <a:lstStyle/>
          <a:p>
            <a:pPr algn="ctr"/>
            <a:r>
              <a:rPr lang="en-US" sz="2000" dirty="0">
                <a:solidFill>
                  <a:schemeClr val="bg1">
                    <a:lumMod val="85000"/>
                  </a:schemeClr>
                </a:solidFill>
              </a:rPr>
              <a:t>electrical noise transient</a:t>
            </a:r>
          </a:p>
        </p:txBody>
      </p:sp>
      <p:sp>
        <p:nvSpPr>
          <p:cNvPr id="62" name="Rectangle 61"/>
          <p:cNvSpPr/>
          <p:nvPr/>
        </p:nvSpPr>
        <p:spPr>
          <a:xfrm>
            <a:off x="2127260" y="838201"/>
            <a:ext cx="4493538" cy="707886"/>
          </a:xfrm>
          <a:prstGeom prst="rect">
            <a:avLst/>
          </a:prstGeom>
        </p:spPr>
        <p:txBody>
          <a:bodyPr wrap="none" lIns="91416" tIns="45709" rIns="91416" bIns="45709">
            <a:spAutoFit/>
          </a:bodyPr>
          <a:lstStyle/>
          <a:p>
            <a:r>
              <a:rPr lang="en-US" sz="4000" dirty="0">
                <a:solidFill>
                  <a:schemeClr val="bg1">
                    <a:lumMod val="85000"/>
                  </a:schemeClr>
                </a:solidFill>
                <a:latin typeface="Segoe UI Light" pitchFamily="34" charset="0"/>
                <a:cs typeface="Arial" pitchFamily="34" charset="0"/>
              </a:rPr>
              <a:t>mechanical switches</a:t>
            </a:r>
            <a:endParaRPr lang="en-US" sz="4000" dirty="0">
              <a:solidFill>
                <a:schemeClr val="bg1">
                  <a:lumMod val="85000"/>
                </a:schemeClr>
              </a:solidFill>
              <a:latin typeface="Segoe UI Light" pitchFamily="34" charset="0"/>
            </a:endParaRPr>
          </a:p>
        </p:txBody>
      </p:sp>
      <p:sp>
        <p:nvSpPr>
          <p:cNvPr id="42" name="Rectangle 41"/>
          <p:cNvSpPr/>
          <p:nvPr/>
        </p:nvSpPr>
        <p:spPr>
          <a:xfrm>
            <a:off x="6990558" y="4634552"/>
            <a:ext cx="5334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rtlCol="0" anchor="ctr"/>
          <a:lstStyle/>
          <a:p>
            <a:pPr algn="ctr"/>
            <a:endParaRPr lang="en-US"/>
          </a:p>
        </p:txBody>
      </p:sp>
      <p:sp>
        <p:nvSpPr>
          <p:cNvPr id="43" name="TextBox 42"/>
          <p:cNvSpPr txBox="1"/>
          <p:nvPr/>
        </p:nvSpPr>
        <p:spPr>
          <a:xfrm>
            <a:off x="6761959" y="3657601"/>
            <a:ext cx="609600" cy="373659"/>
          </a:xfrm>
          <a:prstGeom prst="rect">
            <a:avLst/>
          </a:prstGeom>
          <a:noFill/>
        </p:spPr>
        <p:txBody>
          <a:bodyPr wrap="square" lIns="91416" tIns="45709" rIns="91416" bIns="45709" rtlCol="0">
            <a:spAutoFit/>
          </a:bodyPr>
          <a:lstStyle/>
          <a:p>
            <a:r>
              <a:rPr lang="en-US" dirty="0" smtClean="0">
                <a:solidFill>
                  <a:schemeClr val="bg1"/>
                </a:solidFill>
              </a:rPr>
              <a:t>Off</a:t>
            </a:r>
            <a:endParaRPr lang="en-US" dirty="0">
              <a:solidFill>
                <a:schemeClr val="bg1"/>
              </a:solidFill>
            </a:endParaRPr>
          </a:p>
        </p:txBody>
      </p:sp>
      <p:sp>
        <p:nvSpPr>
          <p:cNvPr id="44" name="Rectangle 43"/>
          <p:cNvSpPr/>
          <p:nvPr/>
        </p:nvSpPr>
        <p:spPr>
          <a:xfrm>
            <a:off x="6636854" y="1932296"/>
            <a:ext cx="838200" cy="26397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rtlCol="0" anchor="ctr"/>
          <a:lstStyle/>
          <a:p>
            <a:pPr algn="ctr"/>
            <a:endParaRPr lang="en-US"/>
          </a:p>
        </p:txBody>
      </p:sp>
      <p:sp>
        <p:nvSpPr>
          <p:cNvPr id="46" name="Lightning Bolt 45"/>
          <p:cNvSpPr/>
          <p:nvPr/>
        </p:nvSpPr>
        <p:spPr>
          <a:xfrm flipH="1">
            <a:off x="3104358" y="5486400"/>
            <a:ext cx="914400" cy="685800"/>
          </a:xfrm>
          <a:prstGeom prst="lightningBolt">
            <a:avLst/>
          </a:prstGeom>
          <a:solidFill>
            <a:srgbClr val="FFFF00">
              <a:alpha val="81000"/>
            </a:srgb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rtlCol="0" anchor="ctr"/>
          <a:lstStyle/>
          <a:p>
            <a:pPr algn="ctr"/>
            <a:endParaRPr lang="en-US">
              <a:solidFill>
                <a:schemeClr val="bg1">
                  <a:lumMod val="85000"/>
                </a:schemeClr>
              </a:solidFill>
            </a:endParaRPr>
          </a:p>
        </p:txBody>
      </p:sp>
    </p:spTree>
    <p:extLst>
      <p:ext uri="{BB962C8B-B14F-4D97-AF65-F5344CB8AC3E}">
        <p14:creationId xmlns:p14="http://schemas.microsoft.com/office/powerpoint/2010/main" val="163753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7"/>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0246"/>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46"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research\thesis\ThesisProposalTalk\3729032802_dd519811c7_b.jpg"/>
          <p:cNvPicPr>
            <a:picLocks noChangeAspect="1" noChangeArrowheads="1"/>
          </p:cNvPicPr>
          <p:nvPr/>
        </p:nvPicPr>
        <p:blipFill>
          <a:blip r:embed="rId3" cstate="print"/>
          <a:srcRect/>
          <a:stretch>
            <a:fillRect/>
          </a:stretch>
        </p:blipFill>
        <p:spPr bwMode="auto">
          <a:xfrm>
            <a:off x="-184793" y="-230652"/>
            <a:ext cx="10624194" cy="7107048"/>
          </a:xfrm>
          <a:prstGeom prst="rect">
            <a:avLst/>
          </a:prstGeom>
          <a:noFill/>
        </p:spPr>
      </p:pic>
      <p:sp>
        <p:nvSpPr>
          <p:cNvPr id="4" name="Right Arrow 3"/>
          <p:cNvSpPr/>
          <p:nvPr/>
        </p:nvSpPr>
        <p:spPr>
          <a:xfrm flipH="1">
            <a:off x="3657600" y="554422"/>
            <a:ext cx="6781800" cy="688842"/>
          </a:xfrm>
          <a:prstGeom prst="rightArrow">
            <a:avLst>
              <a:gd name="adj1" fmla="val 100000"/>
              <a:gd name="adj2" fmla="val 15533"/>
            </a:avLst>
          </a:prstGeom>
          <a:solidFill>
            <a:sysClr val="windowText" lastClr="000000">
              <a:alpha val="70000"/>
            </a:sysClr>
          </a:solidFill>
          <a:ln w="25400" cap="flat" cmpd="sng" algn="ctr">
            <a:noFill/>
            <a:prstDash val="solid"/>
          </a:ln>
          <a:effectLst/>
        </p:spPr>
        <p:txBody>
          <a:bodyPr lIns="91369" tIns="45685" rIns="91369" bIns="45685" rtlCol="0" anchor="ctr"/>
          <a:lstStyle/>
          <a:p>
            <a:pPr algn="ctr" defTabSz="914165"/>
            <a:endParaRPr lang="en-US" kern="0" dirty="0">
              <a:solidFill>
                <a:sysClr val="window" lastClr="FFFFFF"/>
              </a:solidFill>
              <a:latin typeface="Calibri"/>
            </a:endParaRPr>
          </a:p>
        </p:txBody>
      </p:sp>
      <p:sp>
        <p:nvSpPr>
          <p:cNvPr id="6" name="Title 8"/>
          <p:cNvSpPr txBox="1">
            <a:spLocks/>
          </p:cNvSpPr>
          <p:nvPr/>
        </p:nvSpPr>
        <p:spPr>
          <a:xfrm>
            <a:off x="3810000" y="464494"/>
            <a:ext cx="6248400" cy="868362"/>
          </a:xfrm>
          <a:prstGeom prst="rect">
            <a:avLst/>
          </a:prstGeom>
        </p:spPr>
        <p:txBody>
          <a:bodyPr vert="horz" lIns="91369" tIns="45685" rIns="91369" bIns="45685" rtlCol="0" anchor="ctr">
            <a:noAutofit/>
          </a:bodyPr>
          <a:lstStyle/>
          <a:p>
            <a:pPr defTabSz="914165">
              <a:spcBef>
                <a:spcPct val="0"/>
              </a:spcBef>
              <a:defRPr/>
            </a:pPr>
            <a:r>
              <a:rPr lang="en-US" sz="4400" b="1" kern="0" dirty="0">
                <a:solidFill>
                  <a:sysClr val="window" lastClr="FFFFFF">
                    <a:lumMod val="75000"/>
                  </a:sysClr>
                </a:solidFill>
                <a:latin typeface="Segoe WP Semibold" pitchFamily="34" charset="0"/>
                <a:ea typeface="Segoe UI" pitchFamily="34" charset="0"/>
                <a:cs typeface="Segoe UI" pitchFamily="34" charset="0"/>
              </a:rPr>
              <a:t>lake mead, </a:t>
            </a:r>
            <a:r>
              <a:rPr lang="en-US" sz="4400" b="1" kern="0" dirty="0" err="1">
                <a:solidFill>
                  <a:sysClr val="window" lastClr="FFFFFF">
                    <a:lumMod val="75000"/>
                  </a:sysClr>
                </a:solidFill>
                <a:latin typeface="Segoe WP Semibold" pitchFamily="34" charset="0"/>
                <a:ea typeface="Segoe UI" pitchFamily="34" charset="0"/>
                <a:cs typeface="Segoe UI" pitchFamily="34" charset="0"/>
              </a:rPr>
              <a:t>nevada</a:t>
            </a:r>
            <a:endParaRPr lang="en-US" sz="6000" kern="0" dirty="0">
              <a:solidFill>
                <a:sysClr val="window" lastClr="FFFFFF">
                  <a:lumMod val="75000"/>
                </a:sysClr>
              </a:solidFill>
              <a:latin typeface="Segoe WP Semibold" pitchFamily="34" charset="0"/>
              <a:ea typeface="Segoe UI" pitchFamily="34" charset="0"/>
              <a:cs typeface="Segoe UI" pitchFamily="34" charset="0"/>
            </a:endParaRPr>
          </a:p>
        </p:txBody>
      </p:sp>
    </p:spTree>
    <p:extLst>
      <p:ext uri="{BB962C8B-B14F-4D97-AF65-F5344CB8AC3E}">
        <p14:creationId xmlns:p14="http://schemas.microsoft.com/office/powerpoint/2010/main" val="1460577714"/>
      </p:ext>
    </p:extLst>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esearch\thesis\ThesisProposalTalk\2216765708_98661fe50f_b.jpg"/>
          <p:cNvPicPr>
            <a:picLocks noChangeAspect="1" noChangeArrowheads="1"/>
          </p:cNvPicPr>
          <p:nvPr/>
        </p:nvPicPr>
        <p:blipFill>
          <a:blip r:embed="rId3" cstate="print"/>
          <a:srcRect/>
          <a:stretch>
            <a:fillRect/>
          </a:stretch>
        </p:blipFill>
        <p:spPr bwMode="auto">
          <a:xfrm>
            <a:off x="685801" y="1828800"/>
            <a:ext cx="3514659" cy="4572000"/>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2" name="Group 13"/>
          <p:cNvGrpSpPr/>
          <p:nvPr/>
        </p:nvGrpSpPr>
        <p:grpSpPr>
          <a:xfrm>
            <a:off x="4298146" y="1271092"/>
            <a:ext cx="3910954" cy="4913543"/>
            <a:chOff x="4298146" y="1271091"/>
            <a:chExt cx="3910954" cy="4913543"/>
          </a:xfrm>
        </p:grpSpPr>
        <p:pic>
          <p:nvPicPr>
            <p:cNvPr id="10242" name="Picture 2" descr="C:\research\talks\UbiComp2009-DC\MilliganFlossie report card.jpg"/>
            <p:cNvPicPr>
              <a:picLocks noChangeAspect="1" noChangeArrowheads="1"/>
            </p:cNvPicPr>
            <p:nvPr/>
          </p:nvPicPr>
          <p:blipFill>
            <a:blip r:embed="rId4" cstate="print"/>
            <a:srcRect l="2871" b="40204"/>
            <a:stretch>
              <a:fillRect/>
            </a:stretch>
          </p:blipFill>
          <p:spPr bwMode="auto">
            <a:xfrm rot="616786">
              <a:off x="4298146" y="2070036"/>
              <a:ext cx="3910954" cy="4114598"/>
            </a:xfrm>
            <a:prstGeom prst="rect">
              <a:avLst/>
            </a:prstGeom>
            <a:solidFill>
              <a:srgbClr val="FFFFFF">
                <a:shade val="85000"/>
              </a:srgbClr>
            </a:solidFill>
            <a:ln w="76200" cap="sq">
              <a:solidFill>
                <a:srgbClr val="FFFFFF"/>
              </a:solidFill>
              <a:miter lim="800000"/>
            </a:ln>
            <a:effectLst>
              <a:outerShdw blurRad="50800" dist="38100" dir="8100000" algn="tr" rotWithShape="0">
                <a:prstClr val="black">
                  <a:alpha val="40000"/>
                </a:prst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Title 6"/>
            <p:cNvSpPr txBox="1">
              <a:spLocks/>
            </p:cNvSpPr>
            <p:nvPr/>
          </p:nvSpPr>
          <p:spPr>
            <a:xfrm rot="258974">
              <a:off x="4447901" y="1271091"/>
              <a:ext cx="3086100" cy="868362"/>
            </a:xfrm>
            <a:prstGeom prst="rect">
              <a:avLst/>
            </a:prstGeom>
          </p:spPr>
          <p:txBody>
            <a:bodyPr vert="horz" lIns="91440" tIns="45720" rIns="91440" bIns="45720" rtlCol="0" anchor="ctr">
              <a:noAutofit/>
            </a:bodyPr>
            <a:lstStyle/>
            <a:p>
              <a:pPr defTabSz="914165">
                <a:spcBef>
                  <a:spcPct val="0"/>
                </a:spcBef>
                <a:defRPr/>
              </a:pPr>
              <a:r>
                <a:rPr lang="en-US" sz="4000" dirty="0">
                  <a:solidFill>
                    <a:schemeClr val="bg1">
                      <a:lumMod val="75000"/>
                    </a:schemeClr>
                  </a:solidFill>
                  <a:latin typeface="Arial" pitchFamily="34" charset="0"/>
                  <a:ea typeface="Segoe UI" pitchFamily="34" charset="0"/>
                  <a:cs typeface="Arial" pitchFamily="34" charset="0"/>
                </a:rPr>
                <a:t>high-level</a:t>
              </a:r>
            </a:p>
          </p:txBody>
        </p:sp>
      </p:grpSp>
      <p:sp>
        <p:nvSpPr>
          <p:cNvPr id="10" name="Title 6"/>
          <p:cNvSpPr txBox="1">
            <a:spLocks/>
          </p:cNvSpPr>
          <p:nvPr/>
        </p:nvSpPr>
        <p:spPr>
          <a:xfrm rot="21247534">
            <a:off x="330248" y="1076932"/>
            <a:ext cx="3086100" cy="868362"/>
          </a:xfrm>
          <a:prstGeom prst="rect">
            <a:avLst/>
          </a:prstGeom>
        </p:spPr>
        <p:txBody>
          <a:bodyPr vert="horz" lIns="91416" tIns="45709" rIns="91416" bIns="45709" rtlCol="0" anchor="ctr">
            <a:noAutofit/>
          </a:bodyPr>
          <a:lstStyle/>
          <a:p>
            <a:pPr defTabSz="914165">
              <a:spcBef>
                <a:spcPct val="0"/>
              </a:spcBef>
              <a:defRPr/>
            </a:pPr>
            <a:r>
              <a:rPr lang="en-US" sz="4000" dirty="0">
                <a:solidFill>
                  <a:schemeClr val="bg1">
                    <a:lumMod val="75000"/>
                  </a:schemeClr>
                </a:solidFill>
                <a:latin typeface="Arial" pitchFamily="34" charset="0"/>
                <a:ea typeface="Segoe UI" pitchFamily="34" charset="0"/>
                <a:cs typeface="Arial" pitchFamily="34" charset="0"/>
              </a:rPr>
              <a:t>low-level</a:t>
            </a:r>
          </a:p>
        </p:txBody>
      </p:sp>
      <p:sp>
        <p:nvSpPr>
          <p:cNvPr id="12" name="Title 11"/>
          <p:cNvSpPr>
            <a:spLocks noGrp="1"/>
          </p:cNvSpPr>
          <p:nvPr>
            <p:ph type="title"/>
          </p:nvPr>
        </p:nvSpPr>
        <p:spPr>
          <a:xfrm>
            <a:off x="152401" y="381001"/>
            <a:ext cx="8839200" cy="838200"/>
          </a:xfrm>
        </p:spPr>
        <p:txBody>
          <a:bodyPr/>
          <a:lstStyle/>
          <a:p>
            <a:pPr>
              <a:lnSpc>
                <a:spcPts val="4000"/>
              </a:lnSpc>
            </a:pPr>
            <a:r>
              <a:rPr lang="en-US" dirty="0" smtClean="0"/>
              <a:t>feedback improves performance</a:t>
            </a:r>
            <a:endParaRPr lang="en-US" dirty="0"/>
          </a:p>
        </p:txBody>
      </p:sp>
      <p:sp>
        <p:nvSpPr>
          <p:cNvPr id="13" name="TextBox 12"/>
          <p:cNvSpPr txBox="1"/>
          <p:nvPr/>
        </p:nvSpPr>
        <p:spPr>
          <a:xfrm>
            <a:off x="2057400" y="6305491"/>
            <a:ext cx="6934200" cy="373659"/>
          </a:xfrm>
          <a:prstGeom prst="rect">
            <a:avLst/>
          </a:prstGeom>
          <a:noFill/>
        </p:spPr>
        <p:txBody>
          <a:bodyPr wrap="square" lIns="91416" tIns="45709" rIns="91416" bIns="45709" rtlCol="0">
            <a:spAutoFit/>
          </a:bodyPr>
          <a:lstStyle/>
          <a:p>
            <a:pPr algn="r"/>
            <a:r>
              <a:rPr lang="en-US" dirty="0" smtClean="0">
                <a:solidFill>
                  <a:schemeClr val="bg1">
                    <a:lumMod val="75000"/>
                  </a:schemeClr>
                </a:solidFill>
                <a:latin typeface="Arial" pitchFamily="34" charset="0"/>
                <a:cs typeface="Arial" pitchFamily="34" charset="0"/>
              </a:rPr>
              <a:t>Becker, </a:t>
            </a:r>
            <a:r>
              <a:rPr lang="en-US" i="1" dirty="0" smtClean="0">
                <a:solidFill>
                  <a:schemeClr val="bg1">
                    <a:lumMod val="75000"/>
                  </a:schemeClr>
                </a:solidFill>
                <a:latin typeface="Arial" pitchFamily="34" charset="0"/>
                <a:cs typeface="Arial" pitchFamily="34" charset="0"/>
              </a:rPr>
              <a:t>J. of Applied Psychology 1978</a:t>
            </a:r>
            <a:endParaRPr lang="en-US" i="1" dirty="0">
              <a:solidFill>
                <a:schemeClr val="bg1">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389504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research\talks\Affiliates2010_ActionAndEffect\6a01156e9cba4c970c01157151f725970c-800w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912998"/>
            <a:ext cx="6400800" cy="8770998"/>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a:xfrm>
            <a:off x="1371600" y="1736166"/>
            <a:ext cx="4419600"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dirty="0"/>
          </a:p>
        </p:txBody>
      </p:sp>
      <p:sp>
        <p:nvSpPr>
          <p:cNvPr id="5" name="Title 8"/>
          <p:cNvSpPr txBox="1">
            <a:spLocks/>
          </p:cNvSpPr>
          <p:nvPr/>
        </p:nvSpPr>
        <p:spPr>
          <a:xfrm>
            <a:off x="1676400" y="1646238"/>
            <a:ext cx="6324600" cy="868362"/>
          </a:xfrm>
          <a:prstGeom prst="rect">
            <a:avLst/>
          </a:prstGeom>
        </p:spPr>
        <p:txBody>
          <a:bodyPr vert="horz" lIns="91369" tIns="45685" rIns="91369" bIns="45685" rtlCol="0" anchor="ctr">
            <a:noAutofit/>
          </a:bodyPr>
          <a:lstStyle/>
          <a:p>
            <a:pPr>
              <a:spcBef>
                <a:spcPct val="0"/>
              </a:spcBef>
              <a:defRPr/>
            </a:pPr>
            <a:r>
              <a:rPr lang="en-US" sz="4400" b="1" dirty="0">
                <a:solidFill>
                  <a:schemeClr val="bg1">
                    <a:lumMod val="75000"/>
                  </a:schemeClr>
                </a:solidFill>
                <a:latin typeface="Segoe WP Semibold" pitchFamily="34" charset="0"/>
                <a:ea typeface="Segoe UI" pitchFamily="34" charset="0"/>
                <a:cs typeface="Segoe UI" pitchFamily="34" charset="0"/>
              </a:rPr>
              <a:t>face washing</a:t>
            </a:r>
            <a:endParaRPr lang="en-US" sz="6000" dirty="0">
              <a:solidFill>
                <a:schemeClr val="bg1">
                  <a:lumMod val="75000"/>
                </a:schemeClr>
              </a:solidFill>
              <a:latin typeface="Segoe WP Semibold" pitchFamily="34" charset="0"/>
              <a:ea typeface="Segoe UI" pitchFamily="34" charset="0"/>
              <a:cs typeface="Segoe UI" pitchFamily="34" charset="0"/>
            </a:endParaRPr>
          </a:p>
        </p:txBody>
      </p:sp>
    </p:spTree>
    <p:extLst>
      <p:ext uri="{BB962C8B-B14F-4D97-AF65-F5344CB8AC3E}">
        <p14:creationId xmlns:p14="http://schemas.microsoft.com/office/powerpoint/2010/main" val="244364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C:\Users\Administrator\Pictures\2009_11_12 - Flick of a Light Switch\IMG_1502 (960x1280).jpg"/>
          <p:cNvPicPr>
            <a:picLocks noChangeAspect="1" noChangeArrowheads="1"/>
          </p:cNvPicPr>
          <p:nvPr/>
        </p:nvPicPr>
        <p:blipFill>
          <a:blip r:embed="rId3" cstate="print"/>
          <a:srcRect t="8203" r="21875" b="5078"/>
          <a:stretch>
            <a:fillRect/>
          </a:stretch>
        </p:blipFill>
        <p:spPr bwMode="auto">
          <a:xfrm>
            <a:off x="1656559" y="1828801"/>
            <a:ext cx="2362200" cy="3496057"/>
          </a:xfrm>
          <a:prstGeom prst="rect">
            <a:avLst/>
          </a:prstGeom>
          <a:noFill/>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r>
              <a:rPr lang="en-US" dirty="0" smtClean="0"/>
              <a:t>how </a:t>
            </a:r>
            <a:r>
              <a:rPr lang="en-US" dirty="0" smtClean="0">
                <a:solidFill>
                  <a:schemeClr val="accent3"/>
                </a:solidFill>
              </a:rPr>
              <a:t>flick of a switch </a:t>
            </a:r>
            <a:r>
              <a:rPr lang="en-US" dirty="0" smtClean="0"/>
              <a:t>works</a:t>
            </a:r>
            <a:endParaRPr lang="en-US" dirty="0">
              <a:latin typeface="Arial" pitchFamily="34" charset="0"/>
              <a:cs typeface="Arial" pitchFamily="34" charset="0"/>
            </a:endParaRPr>
          </a:p>
        </p:txBody>
      </p:sp>
      <p:pic>
        <p:nvPicPr>
          <p:cNvPr id="9219" name="Picture 3" descr="C:\research\talks\BECC2009-HomeSensing\ExampleOfTransientAndContinuousNoise_ElectricKettle.png"/>
          <p:cNvPicPr>
            <a:picLocks noChangeAspect="1" noChangeArrowheads="1"/>
          </p:cNvPicPr>
          <p:nvPr/>
        </p:nvPicPr>
        <p:blipFill>
          <a:blip r:embed="rId4" cstate="print"/>
          <a:srcRect/>
          <a:stretch>
            <a:fillRect/>
          </a:stretch>
        </p:blipFill>
        <p:spPr bwMode="auto">
          <a:xfrm>
            <a:off x="10210800" y="1295401"/>
            <a:ext cx="7199312" cy="4965700"/>
          </a:xfrm>
          <a:prstGeom prst="rect">
            <a:avLst/>
          </a:prstGeom>
          <a:noFill/>
        </p:spPr>
      </p:pic>
      <p:pic>
        <p:nvPicPr>
          <p:cNvPr id="6" name="Picture 3"/>
          <p:cNvPicPr>
            <a:picLocks noChangeAspect="1" noChangeArrowheads="1"/>
          </p:cNvPicPr>
          <p:nvPr/>
        </p:nvPicPr>
        <p:blipFill>
          <a:blip r:embed="rId5" cstate="print"/>
          <a:srcRect l="30161" t="12596" r="14291" b="21017"/>
          <a:stretch>
            <a:fillRect/>
          </a:stretch>
        </p:blipFill>
        <p:spPr bwMode="auto">
          <a:xfrm>
            <a:off x="-3352800" y="4648200"/>
            <a:ext cx="2590800" cy="3352800"/>
          </a:xfrm>
          <a:prstGeom prst="rect">
            <a:avLst/>
          </a:prstGeom>
          <a:noFill/>
          <a:ln w="12700">
            <a:solidFill>
              <a:srgbClr val="E6E6E6"/>
            </a:solidFill>
            <a:prstDash val="solid"/>
            <a:miter lim="800000"/>
            <a:headEnd/>
            <a:tailEnd/>
          </a:ln>
        </p:spPr>
      </p:pic>
      <p:pic>
        <p:nvPicPr>
          <p:cNvPr id="8" name="Picture 5" descr="transfer3 copy"/>
          <p:cNvPicPr>
            <a:picLocks noChangeAspect="1" noChangeArrowheads="1"/>
          </p:cNvPicPr>
          <p:nvPr/>
        </p:nvPicPr>
        <p:blipFill>
          <a:blip r:embed="rId6" cstate="print"/>
          <a:srcRect/>
          <a:stretch>
            <a:fillRect/>
          </a:stretch>
        </p:blipFill>
        <p:spPr bwMode="auto">
          <a:xfrm>
            <a:off x="9144000" y="-2362200"/>
            <a:ext cx="3621088" cy="2798762"/>
          </a:xfrm>
          <a:prstGeom prst="rect">
            <a:avLst/>
          </a:prstGeom>
          <a:noFill/>
        </p:spPr>
      </p:pic>
      <p:pic>
        <p:nvPicPr>
          <p:cNvPr id="10243" name="Picture 3"/>
          <p:cNvPicPr>
            <a:picLocks noChangeAspect="1" noChangeArrowheads="1"/>
          </p:cNvPicPr>
          <p:nvPr/>
        </p:nvPicPr>
        <p:blipFill>
          <a:blip r:embed="rId7" cstate="print"/>
          <a:srcRect/>
          <a:stretch>
            <a:fillRect/>
          </a:stretch>
        </p:blipFill>
        <p:spPr bwMode="auto">
          <a:xfrm>
            <a:off x="-3743324" y="6172205"/>
            <a:ext cx="3743325" cy="1038225"/>
          </a:xfrm>
          <a:prstGeom prst="rect">
            <a:avLst/>
          </a:prstGeom>
          <a:noFill/>
          <a:ln w="9525">
            <a:noFill/>
            <a:miter lim="800000"/>
            <a:headEnd/>
            <a:tailEnd/>
          </a:ln>
        </p:spPr>
      </p:pic>
      <p:pic>
        <p:nvPicPr>
          <p:cNvPr id="10247" name="Picture 7" descr="C:\Users\Administrator\Pictures\2009_11_12 - Flick of a Light Switch\IMG_1504 (960x1280).jpg"/>
          <p:cNvPicPr>
            <a:picLocks noChangeAspect="1" noChangeArrowheads="1"/>
          </p:cNvPicPr>
          <p:nvPr/>
        </p:nvPicPr>
        <p:blipFill>
          <a:blip r:embed="rId8" cstate="print"/>
          <a:srcRect t="8156" r="21938" b="5063"/>
          <a:stretch>
            <a:fillRect/>
          </a:stretch>
        </p:blipFill>
        <p:spPr bwMode="auto">
          <a:xfrm>
            <a:off x="1656563" y="1828800"/>
            <a:ext cx="2356569" cy="3493008"/>
          </a:xfrm>
          <a:prstGeom prst="rect">
            <a:avLst/>
          </a:prstGeom>
          <a:noFill/>
          <a:effectLst>
            <a:outerShdw blurRad="50800" dist="38100" dir="2700000" algn="tl" rotWithShape="0">
              <a:prstClr val="black">
                <a:alpha val="40000"/>
              </a:prstClr>
            </a:outerShdw>
          </a:effectLst>
        </p:spPr>
      </p:pic>
      <p:pic>
        <p:nvPicPr>
          <p:cNvPr id="10245" name="Picture 5" descr="C:\research\talks\BECC2009-HomeSensing\light_bulb_lit.png"/>
          <p:cNvPicPr>
            <a:picLocks noChangeAspect="1" noChangeArrowheads="1"/>
          </p:cNvPicPr>
          <p:nvPr/>
        </p:nvPicPr>
        <p:blipFill>
          <a:blip r:embed="rId9" cstate="print"/>
          <a:srcRect/>
          <a:stretch>
            <a:fillRect/>
          </a:stretch>
        </p:blipFill>
        <p:spPr bwMode="auto">
          <a:xfrm>
            <a:off x="-4038600" y="1752600"/>
            <a:ext cx="2122714" cy="2971800"/>
          </a:xfrm>
          <a:prstGeom prst="rect">
            <a:avLst/>
          </a:prstGeom>
          <a:noFill/>
        </p:spPr>
      </p:pic>
      <p:pic>
        <p:nvPicPr>
          <p:cNvPr id="10244" name="Picture 4" descr="C:\research\talks\BECC2009-HomeSensing\light_bulb.png"/>
          <p:cNvPicPr>
            <a:picLocks noChangeAspect="1" noChangeArrowheads="1"/>
          </p:cNvPicPr>
          <p:nvPr/>
        </p:nvPicPr>
        <p:blipFill>
          <a:blip r:embed="rId10" cstate="print"/>
          <a:srcRect/>
          <a:stretch>
            <a:fillRect/>
          </a:stretch>
        </p:blipFill>
        <p:spPr bwMode="auto">
          <a:xfrm>
            <a:off x="-2895600" y="685800"/>
            <a:ext cx="2122714" cy="2971800"/>
          </a:xfrm>
          <a:prstGeom prst="rect">
            <a:avLst/>
          </a:prstGeom>
          <a:noFill/>
        </p:spPr>
      </p:pic>
      <p:pic>
        <p:nvPicPr>
          <p:cNvPr id="54" name="Picture 6" descr="samp1%20copy"/>
          <p:cNvPicPr>
            <a:picLocks noChangeAspect="1" noChangeArrowheads="1"/>
          </p:cNvPicPr>
          <p:nvPr/>
        </p:nvPicPr>
        <p:blipFill>
          <a:blip r:embed="rId11" cstate="print"/>
          <a:srcRect l="5001" t="2087" r="11400"/>
          <a:stretch>
            <a:fillRect/>
          </a:stretch>
        </p:blipFill>
        <p:spPr bwMode="auto">
          <a:xfrm>
            <a:off x="4399758" y="1828801"/>
            <a:ext cx="3124200" cy="3506649"/>
          </a:xfrm>
          <a:prstGeom prst="rect">
            <a:avLst/>
          </a:prstGeom>
          <a:noFill/>
          <a:ln w="38100">
            <a:noFill/>
            <a:miter lim="800000"/>
            <a:headEnd/>
            <a:tailEnd/>
          </a:ln>
          <a:effectLst>
            <a:outerShdw blurRad="50800" dist="38100" dir="2700000" algn="tl" rotWithShape="0">
              <a:prstClr val="black">
                <a:alpha val="40000"/>
              </a:prstClr>
            </a:outerShdw>
          </a:effectLst>
        </p:spPr>
      </p:pic>
      <p:grpSp>
        <p:nvGrpSpPr>
          <p:cNvPr id="3" name="Group 57"/>
          <p:cNvGrpSpPr/>
          <p:nvPr/>
        </p:nvGrpSpPr>
        <p:grpSpPr>
          <a:xfrm>
            <a:off x="1600200" y="5486400"/>
            <a:ext cx="2494758" cy="905217"/>
            <a:chOff x="324642" y="5562600"/>
            <a:chExt cx="2494758" cy="905217"/>
          </a:xfrm>
        </p:grpSpPr>
        <p:grpSp>
          <p:nvGrpSpPr>
            <p:cNvPr id="4" name="Group 28"/>
            <p:cNvGrpSpPr/>
            <p:nvPr/>
          </p:nvGrpSpPr>
          <p:grpSpPr>
            <a:xfrm>
              <a:off x="324642" y="5562600"/>
              <a:ext cx="2494758" cy="475825"/>
              <a:chOff x="507522" y="4507655"/>
              <a:chExt cx="2494758" cy="475825"/>
            </a:xfrm>
          </p:grpSpPr>
          <p:sp>
            <p:nvSpPr>
              <p:cNvPr id="9" name="Oval 8"/>
              <p:cNvSpPr/>
              <p:nvPr/>
            </p:nvSpPr>
            <p:spPr>
              <a:xfrm>
                <a:off x="507522" y="4800600"/>
                <a:ext cx="182880" cy="182880"/>
              </a:xfrm>
              <a:prstGeom prst="ellipse">
                <a:avLst/>
              </a:prstGeom>
              <a:noFill/>
              <a:ln w="349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12" name="Freeform 11"/>
              <p:cNvSpPr/>
              <p:nvPr/>
            </p:nvSpPr>
            <p:spPr>
              <a:xfrm>
                <a:off x="838200" y="4750278"/>
                <a:ext cx="930215" cy="207034"/>
              </a:xfrm>
              <a:custGeom>
                <a:avLst/>
                <a:gdLst>
                  <a:gd name="connsiteX0" fmla="*/ 0 w 854015"/>
                  <a:gd name="connsiteY0" fmla="*/ 94891 h 207034"/>
                  <a:gd name="connsiteX1" fmla="*/ 112143 w 854015"/>
                  <a:gd name="connsiteY1" fmla="*/ 94891 h 207034"/>
                  <a:gd name="connsiteX2" fmla="*/ 146649 w 854015"/>
                  <a:gd name="connsiteY2" fmla="*/ 8627 h 207034"/>
                  <a:gd name="connsiteX3" fmla="*/ 198407 w 854015"/>
                  <a:gd name="connsiteY3" fmla="*/ 207034 h 207034"/>
                  <a:gd name="connsiteX4" fmla="*/ 258792 w 854015"/>
                  <a:gd name="connsiteY4" fmla="*/ 8627 h 207034"/>
                  <a:gd name="connsiteX5" fmla="*/ 310551 w 854015"/>
                  <a:gd name="connsiteY5" fmla="*/ 198408 h 207034"/>
                  <a:gd name="connsiteX6" fmla="*/ 362309 w 854015"/>
                  <a:gd name="connsiteY6" fmla="*/ 8627 h 207034"/>
                  <a:gd name="connsiteX7" fmla="*/ 422694 w 854015"/>
                  <a:gd name="connsiteY7" fmla="*/ 207034 h 207034"/>
                  <a:gd name="connsiteX8" fmla="*/ 465826 w 854015"/>
                  <a:gd name="connsiteY8" fmla="*/ 0 h 207034"/>
                  <a:gd name="connsiteX9" fmla="*/ 517585 w 854015"/>
                  <a:gd name="connsiteY9" fmla="*/ 207034 h 207034"/>
                  <a:gd name="connsiteX10" fmla="*/ 552090 w 854015"/>
                  <a:gd name="connsiteY10" fmla="*/ 94891 h 207034"/>
                  <a:gd name="connsiteX11" fmla="*/ 854015 w 854015"/>
                  <a:gd name="connsiteY11" fmla="*/ 94891 h 207034"/>
                  <a:gd name="connsiteX0" fmla="*/ 0 w 854015"/>
                  <a:gd name="connsiteY0" fmla="*/ 94891 h 207034"/>
                  <a:gd name="connsiteX1" fmla="*/ 76200 w 854015"/>
                  <a:gd name="connsiteY1" fmla="*/ 152400 h 207034"/>
                  <a:gd name="connsiteX2" fmla="*/ 146649 w 854015"/>
                  <a:gd name="connsiteY2" fmla="*/ 8627 h 207034"/>
                  <a:gd name="connsiteX3" fmla="*/ 198407 w 854015"/>
                  <a:gd name="connsiteY3" fmla="*/ 207034 h 207034"/>
                  <a:gd name="connsiteX4" fmla="*/ 258792 w 854015"/>
                  <a:gd name="connsiteY4" fmla="*/ 8627 h 207034"/>
                  <a:gd name="connsiteX5" fmla="*/ 310551 w 854015"/>
                  <a:gd name="connsiteY5" fmla="*/ 198408 h 207034"/>
                  <a:gd name="connsiteX6" fmla="*/ 362309 w 854015"/>
                  <a:gd name="connsiteY6" fmla="*/ 8627 h 207034"/>
                  <a:gd name="connsiteX7" fmla="*/ 422694 w 854015"/>
                  <a:gd name="connsiteY7" fmla="*/ 207034 h 207034"/>
                  <a:gd name="connsiteX8" fmla="*/ 465826 w 854015"/>
                  <a:gd name="connsiteY8" fmla="*/ 0 h 207034"/>
                  <a:gd name="connsiteX9" fmla="*/ 517585 w 854015"/>
                  <a:gd name="connsiteY9" fmla="*/ 207034 h 207034"/>
                  <a:gd name="connsiteX10" fmla="*/ 552090 w 854015"/>
                  <a:gd name="connsiteY10" fmla="*/ 94891 h 207034"/>
                  <a:gd name="connsiteX11" fmla="*/ 854015 w 854015"/>
                  <a:gd name="connsiteY11" fmla="*/ 94891 h 207034"/>
                  <a:gd name="connsiteX0" fmla="*/ 0 w 930215"/>
                  <a:gd name="connsiteY0" fmla="*/ 152400 h 207034"/>
                  <a:gd name="connsiteX1" fmla="*/ 152400 w 930215"/>
                  <a:gd name="connsiteY1" fmla="*/ 152400 h 207034"/>
                  <a:gd name="connsiteX2" fmla="*/ 222849 w 930215"/>
                  <a:gd name="connsiteY2" fmla="*/ 8627 h 207034"/>
                  <a:gd name="connsiteX3" fmla="*/ 274607 w 930215"/>
                  <a:gd name="connsiteY3" fmla="*/ 207034 h 207034"/>
                  <a:gd name="connsiteX4" fmla="*/ 334992 w 930215"/>
                  <a:gd name="connsiteY4" fmla="*/ 8627 h 207034"/>
                  <a:gd name="connsiteX5" fmla="*/ 386751 w 930215"/>
                  <a:gd name="connsiteY5" fmla="*/ 198408 h 207034"/>
                  <a:gd name="connsiteX6" fmla="*/ 438509 w 930215"/>
                  <a:gd name="connsiteY6" fmla="*/ 8627 h 207034"/>
                  <a:gd name="connsiteX7" fmla="*/ 498894 w 930215"/>
                  <a:gd name="connsiteY7" fmla="*/ 207034 h 207034"/>
                  <a:gd name="connsiteX8" fmla="*/ 542026 w 930215"/>
                  <a:gd name="connsiteY8" fmla="*/ 0 h 207034"/>
                  <a:gd name="connsiteX9" fmla="*/ 593785 w 930215"/>
                  <a:gd name="connsiteY9" fmla="*/ 207034 h 207034"/>
                  <a:gd name="connsiteX10" fmla="*/ 628290 w 930215"/>
                  <a:gd name="connsiteY10" fmla="*/ 94891 h 207034"/>
                  <a:gd name="connsiteX11" fmla="*/ 930215 w 930215"/>
                  <a:gd name="connsiteY11" fmla="*/ 94891 h 20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0215" h="207034">
                    <a:moveTo>
                      <a:pt x="0" y="152400"/>
                    </a:moveTo>
                    <a:lnTo>
                      <a:pt x="152400" y="152400"/>
                    </a:lnTo>
                    <a:lnTo>
                      <a:pt x="222849" y="8627"/>
                    </a:lnTo>
                    <a:lnTo>
                      <a:pt x="274607" y="207034"/>
                    </a:lnTo>
                    <a:lnTo>
                      <a:pt x="334992" y="8627"/>
                    </a:lnTo>
                    <a:lnTo>
                      <a:pt x="386751" y="198408"/>
                    </a:lnTo>
                    <a:lnTo>
                      <a:pt x="438509" y="8627"/>
                    </a:lnTo>
                    <a:lnTo>
                      <a:pt x="498894" y="207034"/>
                    </a:lnTo>
                    <a:lnTo>
                      <a:pt x="542026" y="0"/>
                    </a:lnTo>
                    <a:lnTo>
                      <a:pt x="593785" y="207034"/>
                    </a:lnTo>
                    <a:lnTo>
                      <a:pt x="628290" y="94891"/>
                    </a:lnTo>
                    <a:lnTo>
                      <a:pt x="930215" y="94891"/>
                    </a:lnTo>
                  </a:path>
                </a:pathLst>
              </a:custGeom>
              <a:noFill/>
              <a:ln w="349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cxnSp>
            <p:nvCxnSpPr>
              <p:cNvPr id="15" name="Straight Connector 14"/>
              <p:cNvCxnSpPr/>
              <p:nvPr/>
            </p:nvCxnSpPr>
            <p:spPr>
              <a:xfrm>
                <a:off x="685800" y="4902678"/>
                <a:ext cx="228600" cy="0"/>
              </a:xfrm>
              <a:prstGeom prst="line">
                <a:avLst/>
              </a:prstGeom>
              <a:noFill/>
              <a:ln w="349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p:cNvCxnSpPr/>
              <p:nvPr/>
            </p:nvCxnSpPr>
            <p:spPr>
              <a:xfrm>
                <a:off x="1752600" y="4844124"/>
                <a:ext cx="228600" cy="0"/>
              </a:xfrm>
              <a:prstGeom prst="line">
                <a:avLst/>
              </a:prstGeom>
              <a:noFill/>
              <a:ln w="349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17" name="Oval 16"/>
              <p:cNvSpPr/>
              <p:nvPr/>
            </p:nvSpPr>
            <p:spPr>
              <a:xfrm>
                <a:off x="1930878" y="4793986"/>
                <a:ext cx="91440" cy="91440"/>
              </a:xfrm>
              <a:prstGeom prst="ellipse">
                <a:avLst/>
              </a:prstGeom>
              <a:solidFill>
                <a:schemeClr val="tx1"/>
              </a:solidFill>
              <a:ln w="349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cxnSp>
            <p:nvCxnSpPr>
              <p:cNvPr id="19" name="Straight Arrow Connector 18"/>
              <p:cNvCxnSpPr/>
              <p:nvPr/>
            </p:nvCxnSpPr>
            <p:spPr>
              <a:xfrm flipV="1">
                <a:off x="1981200" y="4507655"/>
                <a:ext cx="457200" cy="328027"/>
              </a:xfrm>
              <a:prstGeom prst="straightConnector1">
                <a:avLst/>
              </a:prstGeom>
              <a:noFill/>
              <a:ln w="34925">
                <a:solidFill>
                  <a:schemeClr val="bg1">
                    <a:lumMod val="9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22" name="Straight Connector 21"/>
              <p:cNvCxnSpPr/>
              <p:nvPr/>
            </p:nvCxnSpPr>
            <p:spPr>
              <a:xfrm flipH="1">
                <a:off x="2473168" y="4844124"/>
                <a:ext cx="365760" cy="0"/>
              </a:xfrm>
              <a:prstGeom prst="line">
                <a:avLst/>
              </a:prstGeom>
              <a:noFill/>
              <a:ln w="349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3" name="Oval 22"/>
              <p:cNvSpPr/>
              <p:nvPr/>
            </p:nvSpPr>
            <p:spPr>
              <a:xfrm flipH="1">
                <a:off x="2432050" y="4793986"/>
                <a:ext cx="91440" cy="91440"/>
              </a:xfrm>
              <a:prstGeom prst="ellipse">
                <a:avLst/>
              </a:prstGeom>
              <a:solidFill>
                <a:schemeClr val="tx1"/>
              </a:solidFill>
              <a:ln w="349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25" name="Oval 24"/>
              <p:cNvSpPr/>
              <p:nvPr/>
            </p:nvSpPr>
            <p:spPr>
              <a:xfrm>
                <a:off x="2819400" y="4743450"/>
                <a:ext cx="182880" cy="182880"/>
              </a:xfrm>
              <a:prstGeom prst="ellipse">
                <a:avLst/>
              </a:prstGeom>
              <a:noFill/>
              <a:ln w="349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grpSp>
        <p:sp>
          <p:nvSpPr>
            <p:cNvPr id="55" name="TextBox 54"/>
            <p:cNvSpPr txBox="1"/>
            <p:nvPr/>
          </p:nvSpPr>
          <p:spPr>
            <a:xfrm>
              <a:off x="865496" y="6006152"/>
              <a:ext cx="429904" cy="461665"/>
            </a:xfrm>
            <a:prstGeom prst="rect">
              <a:avLst/>
            </a:prstGeom>
            <a:noFill/>
            <a:ln>
              <a:noFill/>
            </a:ln>
          </p:spPr>
          <p:txBody>
            <a:bodyPr wrap="square" rtlCol="0">
              <a:spAutoFit/>
            </a:bodyPr>
            <a:lstStyle/>
            <a:p>
              <a:r>
                <a:rPr lang="en-US" sz="2400" b="1" dirty="0">
                  <a:solidFill>
                    <a:schemeClr val="bg1">
                      <a:lumMod val="85000"/>
                    </a:schemeClr>
                  </a:solidFill>
                </a:rPr>
                <a:t>R</a:t>
              </a:r>
            </a:p>
          </p:txBody>
        </p:sp>
      </p:grpSp>
      <p:grpSp>
        <p:nvGrpSpPr>
          <p:cNvPr id="5" name="Group 56"/>
          <p:cNvGrpSpPr/>
          <p:nvPr/>
        </p:nvGrpSpPr>
        <p:grpSpPr>
          <a:xfrm>
            <a:off x="1600200" y="5731369"/>
            <a:ext cx="2494758" cy="669422"/>
            <a:chOff x="3200400" y="5798395"/>
            <a:chExt cx="2494758" cy="669422"/>
          </a:xfrm>
        </p:grpSpPr>
        <p:grpSp>
          <p:nvGrpSpPr>
            <p:cNvPr id="7" name="Group 42"/>
            <p:cNvGrpSpPr/>
            <p:nvPr/>
          </p:nvGrpSpPr>
          <p:grpSpPr>
            <a:xfrm>
              <a:off x="3200400" y="5798395"/>
              <a:ext cx="2494758" cy="240030"/>
              <a:chOff x="4343400" y="5722195"/>
              <a:chExt cx="2494758" cy="240030"/>
            </a:xfrm>
          </p:grpSpPr>
          <p:sp>
            <p:nvSpPr>
              <p:cNvPr id="33" name="Oval 32"/>
              <p:cNvSpPr/>
              <p:nvPr/>
            </p:nvSpPr>
            <p:spPr>
              <a:xfrm>
                <a:off x="4343400" y="5779345"/>
                <a:ext cx="182880" cy="182880"/>
              </a:xfrm>
              <a:prstGeom prst="ellipse">
                <a:avLst/>
              </a:prstGeom>
              <a:noFill/>
              <a:ln w="349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34" name="Freeform 33"/>
              <p:cNvSpPr/>
              <p:nvPr/>
            </p:nvSpPr>
            <p:spPr>
              <a:xfrm>
                <a:off x="4674078" y="5729023"/>
                <a:ext cx="930215" cy="207034"/>
              </a:xfrm>
              <a:custGeom>
                <a:avLst/>
                <a:gdLst>
                  <a:gd name="connsiteX0" fmla="*/ 0 w 854015"/>
                  <a:gd name="connsiteY0" fmla="*/ 94891 h 207034"/>
                  <a:gd name="connsiteX1" fmla="*/ 112143 w 854015"/>
                  <a:gd name="connsiteY1" fmla="*/ 94891 h 207034"/>
                  <a:gd name="connsiteX2" fmla="*/ 146649 w 854015"/>
                  <a:gd name="connsiteY2" fmla="*/ 8627 h 207034"/>
                  <a:gd name="connsiteX3" fmla="*/ 198407 w 854015"/>
                  <a:gd name="connsiteY3" fmla="*/ 207034 h 207034"/>
                  <a:gd name="connsiteX4" fmla="*/ 258792 w 854015"/>
                  <a:gd name="connsiteY4" fmla="*/ 8627 h 207034"/>
                  <a:gd name="connsiteX5" fmla="*/ 310551 w 854015"/>
                  <a:gd name="connsiteY5" fmla="*/ 198408 h 207034"/>
                  <a:gd name="connsiteX6" fmla="*/ 362309 w 854015"/>
                  <a:gd name="connsiteY6" fmla="*/ 8627 h 207034"/>
                  <a:gd name="connsiteX7" fmla="*/ 422694 w 854015"/>
                  <a:gd name="connsiteY7" fmla="*/ 207034 h 207034"/>
                  <a:gd name="connsiteX8" fmla="*/ 465826 w 854015"/>
                  <a:gd name="connsiteY8" fmla="*/ 0 h 207034"/>
                  <a:gd name="connsiteX9" fmla="*/ 517585 w 854015"/>
                  <a:gd name="connsiteY9" fmla="*/ 207034 h 207034"/>
                  <a:gd name="connsiteX10" fmla="*/ 552090 w 854015"/>
                  <a:gd name="connsiteY10" fmla="*/ 94891 h 207034"/>
                  <a:gd name="connsiteX11" fmla="*/ 854015 w 854015"/>
                  <a:gd name="connsiteY11" fmla="*/ 94891 h 207034"/>
                  <a:gd name="connsiteX0" fmla="*/ 0 w 854015"/>
                  <a:gd name="connsiteY0" fmla="*/ 94891 h 207034"/>
                  <a:gd name="connsiteX1" fmla="*/ 76200 w 854015"/>
                  <a:gd name="connsiteY1" fmla="*/ 152400 h 207034"/>
                  <a:gd name="connsiteX2" fmla="*/ 146649 w 854015"/>
                  <a:gd name="connsiteY2" fmla="*/ 8627 h 207034"/>
                  <a:gd name="connsiteX3" fmla="*/ 198407 w 854015"/>
                  <a:gd name="connsiteY3" fmla="*/ 207034 h 207034"/>
                  <a:gd name="connsiteX4" fmla="*/ 258792 w 854015"/>
                  <a:gd name="connsiteY4" fmla="*/ 8627 h 207034"/>
                  <a:gd name="connsiteX5" fmla="*/ 310551 w 854015"/>
                  <a:gd name="connsiteY5" fmla="*/ 198408 h 207034"/>
                  <a:gd name="connsiteX6" fmla="*/ 362309 w 854015"/>
                  <a:gd name="connsiteY6" fmla="*/ 8627 h 207034"/>
                  <a:gd name="connsiteX7" fmla="*/ 422694 w 854015"/>
                  <a:gd name="connsiteY7" fmla="*/ 207034 h 207034"/>
                  <a:gd name="connsiteX8" fmla="*/ 465826 w 854015"/>
                  <a:gd name="connsiteY8" fmla="*/ 0 h 207034"/>
                  <a:gd name="connsiteX9" fmla="*/ 517585 w 854015"/>
                  <a:gd name="connsiteY9" fmla="*/ 207034 h 207034"/>
                  <a:gd name="connsiteX10" fmla="*/ 552090 w 854015"/>
                  <a:gd name="connsiteY10" fmla="*/ 94891 h 207034"/>
                  <a:gd name="connsiteX11" fmla="*/ 854015 w 854015"/>
                  <a:gd name="connsiteY11" fmla="*/ 94891 h 207034"/>
                  <a:gd name="connsiteX0" fmla="*/ 0 w 930215"/>
                  <a:gd name="connsiteY0" fmla="*/ 152400 h 207034"/>
                  <a:gd name="connsiteX1" fmla="*/ 152400 w 930215"/>
                  <a:gd name="connsiteY1" fmla="*/ 152400 h 207034"/>
                  <a:gd name="connsiteX2" fmla="*/ 222849 w 930215"/>
                  <a:gd name="connsiteY2" fmla="*/ 8627 h 207034"/>
                  <a:gd name="connsiteX3" fmla="*/ 274607 w 930215"/>
                  <a:gd name="connsiteY3" fmla="*/ 207034 h 207034"/>
                  <a:gd name="connsiteX4" fmla="*/ 334992 w 930215"/>
                  <a:gd name="connsiteY4" fmla="*/ 8627 h 207034"/>
                  <a:gd name="connsiteX5" fmla="*/ 386751 w 930215"/>
                  <a:gd name="connsiteY5" fmla="*/ 198408 h 207034"/>
                  <a:gd name="connsiteX6" fmla="*/ 438509 w 930215"/>
                  <a:gd name="connsiteY6" fmla="*/ 8627 h 207034"/>
                  <a:gd name="connsiteX7" fmla="*/ 498894 w 930215"/>
                  <a:gd name="connsiteY7" fmla="*/ 207034 h 207034"/>
                  <a:gd name="connsiteX8" fmla="*/ 542026 w 930215"/>
                  <a:gd name="connsiteY8" fmla="*/ 0 h 207034"/>
                  <a:gd name="connsiteX9" fmla="*/ 593785 w 930215"/>
                  <a:gd name="connsiteY9" fmla="*/ 207034 h 207034"/>
                  <a:gd name="connsiteX10" fmla="*/ 628290 w 930215"/>
                  <a:gd name="connsiteY10" fmla="*/ 94891 h 207034"/>
                  <a:gd name="connsiteX11" fmla="*/ 930215 w 930215"/>
                  <a:gd name="connsiteY11" fmla="*/ 94891 h 20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0215" h="207034">
                    <a:moveTo>
                      <a:pt x="0" y="152400"/>
                    </a:moveTo>
                    <a:lnTo>
                      <a:pt x="152400" y="152400"/>
                    </a:lnTo>
                    <a:lnTo>
                      <a:pt x="222849" y="8627"/>
                    </a:lnTo>
                    <a:lnTo>
                      <a:pt x="274607" y="207034"/>
                    </a:lnTo>
                    <a:lnTo>
                      <a:pt x="334992" y="8627"/>
                    </a:lnTo>
                    <a:lnTo>
                      <a:pt x="386751" y="198408"/>
                    </a:lnTo>
                    <a:lnTo>
                      <a:pt x="438509" y="8627"/>
                    </a:lnTo>
                    <a:lnTo>
                      <a:pt x="498894" y="207034"/>
                    </a:lnTo>
                    <a:lnTo>
                      <a:pt x="542026" y="0"/>
                    </a:lnTo>
                    <a:lnTo>
                      <a:pt x="593785" y="207034"/>
                    </a:lnTo>
                    <a:lnTo>
                      <a:pt x="628290" y="94891"/>
                    </a:lnTo>
                    <a:lnTo>
                      <a:pt x="930215" y="94891"/>
                    </a:lnTo>
                  </a:path>
                </a:pathLst>
              </a:custGeom>
              <a:noFill/>
              <a:ln w="349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cxnSp>
            <p:nvCxnSpPr>
              <p:cNvPr id="35" name="Straight Connector 34"/>
              <p:cNvCxnSpPr/>
              <p:nvPr/>
            </p:nvCxnSpPr>
            <p:spPr>
              <a:xfrm>
                <a:off x="4521678" y="5881423"/>
                <a:ext cx="228600" cy="0"/>
              </a:xfrm>
              <a:prstGeom prst="line">
                <a:avLst/>
              </a:prstGeom>
              <a:noFill/>
              <a:ln w="349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6" name="Straight Connector 35"/>
              <p:cNvCxnSpPr/>
              <p:nvPr/>
            </p:nvCxnSpPr>
            <p:spPr>
              <a:xfrm>
                <a:off x="5588478" y="5822869"/>
                <a:ext cx="228600" cy="0"/>
              </a:xfrm>
              <a:prstGeom prst="line">
                <a:avLst/>
              </a:prstGeom>
              <a:noFill/>
              <a:ln w="349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37" name="Oval 36"/>
              <p:cNvSpPr/>
              <p:nvPr/>
            </p:nvSpPr>
            <p:spPr>
              <a:xfrm>
                <a:off x="5766756" y="5772731"/>
                <a:ext cx="91440" cy="91440"/>
              </a:xfrm>
              <a:prstGeom prst="ellipse">
                <a:avLst/>
              </a:prstGeom>
              <a:solidFill>
                <a:schemeClr val="tx1"/>
              </a:solidFill>
              <a:ln w="349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cxnSp>
            <p:nvCxnSpPr>
              <p:cNvPr id="38" name="Straight Arrow Connector 37"/>
              <p:cNvCxnSpPr/>
              <p:nvPr/>
            </p:nvCxnSpPr>
            <p:spPr>
              <a:xfrm flipV="1">
                <a:off x="5817078" y="5813946"/>
                <a:ext cx="515483" cy="482"/>
              </a:xfrm>
              <a:prstGeom prst="straightConnector1">
                <a:avLst/>
              </a:prstGeom>
              <a:noFill/>
              <a:ln w="34925">
                <a:solidFill>
                  <a:schemeClr val="bg1">
                    <a:lumMod val="9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39" name="Straight Connector 38"/>
              <p:cNvCxnSpPr/>
              <p:nvPr/>
            </p:nvCxnSpPr>
            <p:spPr>
              <a:xfrm flipH="1">
                <a:off x="6309046" y="5822869"/>
                <a:ext cx="365760" cy="0"/>
              </a:xfrm>
              <a:prstGeom prst="line">
                <a:avLst/>
              </a:prstGeom>
              <a:noFill/>
              <a:ln w="349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40" name="Oval 39"/>
              <p:cNvSpPr/>
              <p:nvPr/>
            </p:nvSpPr>
            <p:spPr>
              <a:xfrm flipH="1">
                <a:off x="6267928" y="5772731"/>
                <a:ext cx="91440" cy="91440"/>
              </a:xfrm>
              <a:prstGeom prst="ellipse">
                <a:avLst/>
              </a:prstGeom>
              <a:solidFill>
                <a:schemeClr val="tx1"/>
              </a:solidFill>
              <a:ln w="349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sp>
            <p:nvSpPr>
              <p:cNvPr id="41" name="Oval 40"/>
              <p:cNvSpPr/>
              <p:nvPr/>
            </p:nvSpPr>
            <p:spPr>
              <a:xfrm>
                <a:off x="6655278" y="5722195"/>
                <a:ext cx="182880" cy="182880"/>
              </a:xfrm>
              <a:prstGeom prst="ellipse">
                <a:avLst/>
              </a:prstGeom>
              <a:noFill/>
              <a:ln w="3492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85000"/>
                    </a:schemeClr>
                  </a:solidFill>
                </a:endParaRPr>
              </a:p>
            </p:txBody>
          </p:sp>
        </p:grpSp>
        <p:sp>
          <p:nvSpPr>
            <p:cNvPr id="56" name="TextBox 55"/>
            <p:cNvSpPr txBox="1"/>
            <p:nvPr/>
          </p:nvSpPr>
          <p:spPr>
            <a:xfrm>
              <a:off x="3733800" y="6006152"/>
              <a:ext cx="429904" cy="461665"/>
            </a:xfrm>
            <a:prstGeom prst="rect">
              <a:avLst/>
            </a:prstGeom>
            <a:noFill/>
            <a:ln>
              <a:noFill/>
            </a:ln>
          </p:spPr>
          <p:txBody>
            <a:bodyPr wrap="square" rtlCol="0">
              <a:spAutoFit/>
            </a:bodyPr>
            <a:lstStyle/>
            <a:p>
              <a:r>
                <a:rPr lang="en-US" sz="2400" b="1" dirty="0">
                  <a:solidFill>
                    <a:schemeClr val="bg1">
                      <a:lumMod val="85000"/>
                    </a:schemeClr>
                  </a:solidFill>
                </a:rPr>
                <a:t>R</a:t>
              </a:r>
            </a:p>
          </p:txBody>
        </p:sp>
      </p:grpSp>
      <p:sp>
        <p:nvSpPr>
          <p:cNvPr id="61" name="TextBox 60"/>
          <p:cNvSpPr txBox="1"/>
          <p:nvPr/>
        </p:nvSpPr>
        <p:spPr>
          <a:xfrm>
            <a:off x="4475958" y="5562601"/>
            <a:ext cx="2750024" cy="400110"/>
          </a:xfrm>
          <a:prstGeom prst="rect">
            <a:avLst/>
          </a:prstGeom>
          <a:noFill/>
        </p:spPr>
        <p:txBody>
          <a:bodyPr wrap="square" lIns="91416" tIns="45709" rIns="91416" bIns="45709" rtlCol="0">
            <a:spAutoFit/>
          </a:bodyPr>
          <a:lstStyle/>
          <a:p>
            <a:pPr algn="ctr"/>
            <a:r>
              <a:rPr lang="en-US" sz="2000" dirty="0">
                <a:solidFill>
                  <a:schemeClr val="bg1">
                    <a:lumMod val="85000"/>
                  </a:schemeClr>
                </a:solidFill>
              </a:rPr>
              <a:t>electrical noise transient</a:t>
            </a:r>
          </a:p>
        </p:txBody>
      </p:sp>
      <p:sp>
        <p:nvSpPr>
          <p:cNvPr id="62" name="Rectangle 61"/>
          <p:cNvSpPr/>
          <p:nvPr/>
        </p:nvSpPr>
        <p:spPr>
          <a:xfrm>
            <a:off x="2127260" y="838201"/>
            <a:ext cx="4493538" cy="707886"/>
          </a:xfrm>
          <a:prstGeom prst="rect">
            <a:avLst/>
          </a:prstGeom>
        </p:spPr>
        <p:txBody>
          <a:bodyPr wrap="none" lIns="91416" tIns="45709" rIns="91416" bIns="45709">
            <a:spAutoFit/>
          </a:bodyPr>
          <a:lstStyle/>
          <a:p>
            <a:r>
              <a:rPr lang="en-US" sz="4000" dirty="0">
                <a:solidFill>
                  <a:schemeClr val="bg1">
                    <a:lumMod val="85000"/>
                  </a:schemeClr>
                </a:solidFill>
                <a:latin typeface="Segoe UI Light" pitchFamily="34" charset="0"/>
                <a:cs typeface="Arial" pitchFamily="34" charset="0"/>
              </a:rPr>
              <a:t>mechanical switches</a:t>
            </a:r>
            <a:endParaRPr lang="en-US" sz="4000" dirty="0">
              <a:solidFill>
                <a:schemeClr val="bg1">
                  <a:lumMod val="85000"/>
                </a:schemeClr>
              </a:solidFill>
              <a:latin typeface="Segoe UI Light" pitchFamily="34" charset="0"/>
            </a:endParaRPr>
          </a:p>
        </p:txBody>
      </p:sp>
      <p:sp>
        <p:nvSpPr>
          <p:cNvPr id="42" name="Rectangle 41"/>
          <p:cNvSpPr/>
          <p:nvPr/>
        </p:nvSpPr>
        <p:spPr>
          <a:xfrm>
            <a:off x="6990558" y="4634552"/>
            <a:ext cx="533400"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rtlCol="0" anchor="ctr"/>
          <a:lstStyle/>
          <a:p>
            <a:pPr algn="ctr"/>
            <a:endParaRPr lang="en-US"/>
          </a:p>
        </p:txBody>
      </p:sp>
      <p:sp>
        <p:nvSpPr>
          <p:cNvPr id="43" name="TextBox 42"/>
          <p:cNvSpPr txBox="1"/>
          <p:nvPr/>
        </p:nvSpPr>
        <p:spPr>
          <a:xfrm>
            <a:off x="6761959" y="3657601"/>
            <a:ext cx="609600" cy="373659"/>
          </a:xfrm>
          <a:prstGeom prst="rect">
            <a:avLst/>
          </a:prstGeom>
          <a:noFill/>
        </p:spPr>
        <p:txBody>
          <a:bodyPr wrap="square" lIns="91416" tIns="45709" rIns="91416" bIns="45709" rtlCol="0">
            <a:spAutoFit/>
          </a:bodyPr>
          <a:lstStyle/>
          <a:p>
            <a:r>
              <a:rPr lang="en-US" dirty="0" smtClean="0">
                <a:solidFill>
                  <a:schemeClr val="bg1"/>
                </a:solidFill>
              </a:rPr>
              <a:t>Off</a:t>
            </a:r>
            <a:endParaRPr lang="en-US" dirty="0">
              <a:solidFill>
                <a:schemeClr val="bg1"/>
              </a:solidFill>
            </a:endParaRPr>
          </a:p>
        </p:txBody>
      </p:sp>
      <p:sp>
        <p:nvSpPr>
          <p:cNvPr id="44" name="Rectangle 43"/>
          <p:cNvSpPr/>
          <p:nvPr/>
        </p:nvSpPr>
        <p:spPr>
          <a:xfrm>
            <a:off x="6636854" y="1932296"/>
            <a:ext cx="838200" cy="26397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rtlCol="0" anchor="ctr"/>
          <a:lstStyle/>
          <a:p>
            <a:pPr algn="ctr"/>
            <a:endParaRPr lang="en-US"/>
          </a:p>
        </p:txBody>
      </p:sp>
      <p:sp>
        <p:nvSpPr>
          <p:cNvPr id="46" name="Lightning Bolt 45"/>
          <p:cNvSpPr/>
          <p:nvPr/>
        </p:nvSpPr>
        <p:spPr>
          <a:xfrm flipH="1">
            <a:off x="3104358" y="5486400"/>
            <a:ext cx="914400" cy="685800"/>
          </a:xfrm>
          <a:prstGeom prst="lightningBolt">
            <a:avLst/>
          </a:prstGeom>
          <a:solidFill>
            <a:srgbClr val="FFFF00">
              <a:alpha val="81000"/>
            </a:srgb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rtlCol="0" anchor="ctr"/>
          <a:lstStyle/>
          <a:p>
            <a:pPr algn="ctr"/>
            <a:endParaRPr lang="en-US">
              <a:solidFill>
                <a:schemeClr val="bg1">
                  <a:lumMod val="85000"/>
                </a:schemeClr>
              </a:solidFill>
            </a:endParaRPr>
          </a:p>
        </p:txBody>
      </p:sp>
    </p:spTree>
    <p:extLst>
      <p:ext uri="{BB962C8B-B14F-4D97-AF65-F5344CB8AC3E}">
        <p14:creationId xmlns:p14="http://schemas.microsoft.com/office/powerpoint/2010/main" val="146549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247"/>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46"/>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429904"/>
            <a:ext cx="8839200" cy="636896"/>
          </a:xfrm>
        </p:spPr>
        <p:txBody>
          <a:bodyPr/>
          <a:lstStyle/>
          <a:p>
            <a:r>
              <a:rPr lang="en-US" dirty="0" smtClean="0"/>
              <a:t>each switch has a unique transient signature</a:t>
            </a:r>
            <a:endParaRPr lang="en-US" dirty="0">
              <a:latin typeface="Arial" pitchFamily="34" charset="0"/>
              <a:cs typeface="Arial" pitchFamily="34" charset="0"/>
            </a:endParaRPr>
          </a:p>
        </p:txBody>
      </p:sp>
      <p:sp>
        <p:nvSpPr>
          <p:cNvPr id="60" name="TextBox 59"/>
          <p:cNvSpPr txBox="1"/>
          <p:nvPr/>
        </p:nvSpPr>
        <p:spPr>
          <a:xfrm>
            <a:off x="457200" y="5410201"/>
            <a:ext cx="1676400" cy="523220"/>
          </a:xfrm>
          <a:prstGeom prst="rect">
            <a:avLst/>
          </a:prstGeom>
          <a:noFill/>
        </p:spPr>
        <p:txBody>
          <a:bodyPr wrap="square" lIns="91416" tIns="45709" rIns="91416" bIns="45709" rtlCol="0">
            <a:spAutoFit/>
          </a:bodyPr>
          <a:lstStyle/>
          <a:p>
            <a:r>
              <a:rPr lang="en-US" sz="2800" dirty="0">
                <a:solidFill>
                  <a:schemeClr val="bg1">
                    <a:lumMod val="85000"/>
                  </a:schemeClr>
                </a:solidFill>
                <a:latin typeface="Arial" pitchFamily="34" charset="0"/>
                <a:cs typeface="Arial" pitchFamily="34" charset="0"/>
              </a:rPr>
              <a:t>switch 1</a:t>
            </a:r>
          </a:p>
        </p:txBody>
      </p:sp>
      <p:sp>
        <p:nvSpPr>
          <p:cNvPr id="63" name="TextBox 62"/>
          <p:cNvSpPr txBox="1"/>
          <p:nvPr/>
        </p:nvSpPr>
        <p:spPr>
          <a:xfrm>
            <a:off x="4648200" y="5410201"/>
            <a:ext cx="1600200" cy="523220"/>
          </a:xfrm>
          <a:prstGeom prst="rect">
            <a:avLst/>
          </a:prstGeom>
          <a:noFill/>
        </p:spPr>
        <p:txBody>
          <a:bodyPr wrap="square" lIns="91416" tIns="45709" rIns="91416" bIns="45709" rtlCol="0">
            <a:spAutoFit/>
          </a:bodyPr>
          <a:lstStyle/>
          <a:p>
            <a:r>
              <a:rPr lang="en-US" sz="2800" dirty="0">
                <a:solidFill>
                  <a:schemeClr val="bg1">
                    <a:lumMod val="85000"/>
                  </a:schemeClr>
                </a:solidFill>
                <a:latin typeface="Arial" pitchFamily="34" charset="0"/>
                <a:cs typeface="Arial" pitchFamily="34" charset="0"/>
              </a:rPr>
              <a:t>switch 2</a:t>
            </a:r>
          </a:p>
        </p:txBody>
      </p:sp>
      <p:pic>
        <p:nvPicPr>
          <p:cNvPr id="63489" name="Picture 1" descr="C:\research\talks\BECC2009-HomeSensing\2292light_switch.jpg"/>
          <p:cNvPicPr>
            <a:picLocks noChangeAspect="1" noChangeArrowheads="1"/>
          </p:cNvPicPr>
          <p:nvPr/>
        </p:nvPicPr>
        <p:blipFill>
          <a:blip r:embed="rId3" cstate="print"/>
          <a:srcRect/>
          <a:stretch>
            <a:fillRect/>
          </a:stretch>
        </p:blipFill>
        <p:spPr bwMode="auto">
          <a:xfrm>
            <a:off x="1905000" y="5254752"/>
            <a:ext cx="644185" cy="990600"/>
          </a:xfrm>
          <a:prstGeom prst="rect">
            <a:avLst/>
          </a:prstGeom>
          <a:noFill/>
        </p:spPr>
      </p:pic>
      <p:pic>
        <p:nvPicPr>
          <p:cNvPr id="63490" name="Picture 2" descr="C:\research\talks\BECC2009-HomeSensing\light-switch-2-lg.jpg"/>
          <p:cNvPicPr>
            <a:picLocks noChangeAspect="1" noChangeArrowheads="1"/>
          </p:cNvPicPr>
          <p:nvPr/>
        </p:nvPicPr>
        <p:blipFill>
          <a:blip r:embed="rId4" cstate="print"/>
          <a:srcRect l="9859" r="8000"/>
          <a:stretch>
            <a:fillRect/>
          </a:stretch>
        </p:blipFill>
        <p:spPr bwMode="auto">
          <a:xfrm>
            <a:off x="4038605" y="5257800"/>
            <a:ext cx="634837" cy="987552"/>
          </a:xfrm>
          <a:prstGeom prst="rect">
            <a:avLst/>
          </a:prstGeom>
          <a:noFill/>
        </p:spPr>
      </p:pic>
      <p:pic>
        <p:nvPicPr>
          <p:cNvPr id="45" name="Picture 6" descr="samp1%20copy"/>
          <p:cNvPicPr>
            <a:picLocks noChangeAspect="1" noChangeArrowheads="1"/>
          </p:cNvPicPr>
          <p:nvPr/>
        </p:nvPicPr>
        <p:blipFill>
          <a:blip r:embed="rId5" cstate="print"/>
          <a:srcRect l="5050"/>
          <a:stretch>
            <a:fillRect/>
          </a:stretch>
        </p:blipFill>
        <p:spPr bwMode="auto">
          <a:xfrm>
            <a:off x="342900" y="1908776"/>
            <a:ext cx="2877730" cy="2904515"/>
          </a:xfrm>
          <a:prstGeom prst="rect">
            <a:avLst/>
          </a:prstGeom>
          <a:noFill/>
          <a:ln w="38100">
            <a:noFill/>
            <a:miter lim="800000"/>
            <a:headEnd/>
            <a:tailEnd/>
          </a:ln>
          <a:effectLst>
            <a:outerShdw blurRad="50800" dist="38100" dir="2700000" algn="tl" rotWithShape="0">
              <a:prstClr val="black">
                <a:alpha val="40000"/>
              </a:prstClr>
            </a:outerShdw>
          </a:effectLst>
        </p:spPr>
      </p:pic>
      <p:grpSp>
        <p:nvGrpSpPr>
          <p:cNvPr id="58" name="Group 57"/>
          <p:cNvGrpSpPr/>
          <p:nvPr/>
        </p:nvGrpSpPr>
        <p:grpSpPr>
          <a:xfrm>
            <a:off x="1702575" y="2096605"/>
            <a:ext cx="1422411" cy="640306"/>
            <a:chOff x="2888212" y="2209801"/>
            <a:chExt cx="2182072" cy="718153"/>
          </a:xfrm>
        </p:grpSpPr>
        <p:sp>
          <p:nvSpPr>
            <p:cNvPr id="47" name="Text Box 13"/>
            <p:cNvSpPr txBox="1">
              <a:spLocks noChangeArrowheads="1"/>
            </p:cNvSpPr>
            <p:nvPr/>
          </p:nvSpPr>
          <p:spPr bwMode="auto">
            <a:xfrm>
              <a:off x="2888212" y="2209801"/>
              <a:ext cx="494512" cy="412616"/>
            </a:xfrm>
            <a:prstGeom prst="rect">
              <a:avLst/>
            </a:prstGeom>
            <a:solidFill>
              <a:schemeClr val="tx1"/>
            </a:solidFill>
            <a:ln w="12700">
              <a:noFill/>
              <a:miter lim="800000"/>
              <a:headEnd/>
              <a:tailEnd/>
            </a:ln>
            <a:effectLst/>
          </p:spPr>
          <p:txBody>
            <a:bodyPr wrap="none" lIns="0" tIns="0" rIns="0" bIns="0">
              <a:spAutoFit/>
            </a:bodyPr>
            <a:lstStyle/>
            <a:p>
              <a:r>
                <a:rPr lang="en-US" sz="2400" dirty="0">
                  <a:solidFill>
                    <a:schemeClr val="bg1"/>
                  </a:solidFill>
                </a:rPr>
                <a:t>on</a:t>
              </a:r>
            </a:p>
          </p:txBody>
        </p:sp>
        <p:sp>
          <p:nvSpPr>
            <p:cNvPr id="51" name="Text Box 13"/>
            <p:cNvSpPr txBox="1">
              <a:spLocks noChangeArrowheads="1"/>
            </p:cNvSpPr>
            <p:nvPr/>
          </p:nvSpPr>
          <p:spPr bwMode="auto">
            <a:xfrm>
              <a:off x="4540568" y="2515338"/>
              <a:ext cx="529716" cy="412616"/>
            </a:xfrm>
            <a:prstGeom prst="rect">
              <a:avLst/>
            </a:prstGeom>
            <a:solidFill>
              <a:schemeClr val="tx1"/>
            </a:solidFill>
            <a:ln w="12700">
              <a:noFill/>
              <a:miter lim="800000"/>
              <a:headEnd/>
              <a:tailEnd/>
            </a:ln>
            <a:effectLst/>
          </p:spPr>
          <p:txBody>
            <a:bodyPr wrap="none" lIns="0" tIns="0" rIns="0" bIns="0">
              <a:spAutoFit/>
            </a:bodyPr>
            <a:lstStyle/>
            <a:p>
              <a:r>
                <a:rPr lang="en-US" sz="2400" dirty="0">
                  <a:solidFill>
                    <a:schemeClr val="bg1"/>
                  </a:solidFill>
                </a:rPr>
                <a:t>off</a:t>
              </a:r>
            </a:p>
          </p:txBody>
        </p:sp>
      </p:grpSp>
      <p:sp>
        <p:nvSpPr>
          <p:cNvPr id="67" name="Rectangle 66"/>
          <p:cNvSpPr/>
          <p:nvPr/>
        </p:nvSpPr>
        <p:spPr>
          <a:xfrm>
            <a:off x="1464423" y="1971391"/>
            <a:ext cx="626102" cy="2316577"/>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rtlCol="0" anchor="ctr"/>
          <a:lstStyle/>
          <a:p>
            <a:pPr algn="ctr"/>
            <a:endParaRPr lang="en-US"/>
          </a:p>
        </p:txBody>
      </p:sp>
      <p:grpSp>
        <p:nvGrpSpPr>
          <p:cNvPr id="21" name="Group 20"/>
          <p:cNvGrpSpPr/>
          <p:nvPr/>
        </p:nvGrpSpPr>
        <p:grpSpPr>
          <a:xfrm>
            <a:off x="3097748" y="1910351"/>
            <a:ext cx="2160052" cy="2902945"/>
            <a:chOff x="4133850" y="1977424"/>
            <a:chExt cx="2628900" cy="3538728"/>
          </a:xfrm>
        </p:grpSpPr>
        <p:pic>
          <p:nvPicPr>
            <p:cNvPr id="46" name="Picture 12" descr="data2jpg"/>
            <p:cNvPicPr>
              <a:picLocks noChangeAspect="1" noChangeArrowheads="1"/>
            </p:cNvPicPr>
            <p:nvPr/>
          </p:nvPicPr>
          <p:blipFill>
            <a:blip r:embed="rId6" cstate="print"/>
            <a:srcRect l="19440" r="37105"/>
            <a:stretch>
              <a:fillRect/>
            </a:stretch>
          </p:blipFill>
          <p:spPr bwMode="auto">
            <a:xfrm>
              <a:off x="4271152" y="1977424"/>
              <a:ext cx="2491598" cy="3538728"/>
            </a:xfrm>
            <a:prstGeom prst="rect">
              <a:avLst/>
            </a:prstGeom>
            <a:noFill/>
            <a:ln w="38100">
              <a:noFill/>
              <a:miter lim="800000"/>
              <a:headEnd/>
              <a:tailEnd/>
            </a:ln>
            <a:effectLst>
              <a:outerShdw blurRad="50800" dist="38100" dir="2700000" algn="tl" rotWithShape="0">
                <a:prstClr val="black">
                  <a:alpha val="40000"/>
                </a:prstClr>
              </a:outerShdw>
            </a:effectLst>
          </p:spPr>
        </p:pic>
        <p:sp>
          <p:nvSpPr>
            <p:cNvPr id="20" name="Rectangle 19"/>
            <p:cNvSpPr/>
            <p:nvPr/>
          </p:nvSpPr>
          <p:spPr>
            <a:xfrm>
              <a:off x="4133850" y="4857750"/>
              <a:ext cx="2419350" cy="6559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Rectangle 68"/>
          <p:cNvSpPr/>
          <p:nvPr/>
        </p:nvSpPr>
        <p:spPr>
          <a:xfrm>
            <a:off x="2556704" y="1971391"/>
            <a:ext cx="626102" cy="2316577"/>
          </a:xfrm>
          <a:prstGeom prst="rect">
            <a:avLst/>
          </a:prstGeom>
          <a:no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rtlCol="0" anchor="ctr"/>
          <a:lstStyle/>
          <a:p>
            <a:pPr algn="ctr"/>
            <a:endParaRPr lang="en-US"/>
          </a:p>
        </p:txBody>
      </p:sp>
      <p:grpSp>
        <p:nvGrpSpPr>
          <p:cNvPr id="64" name="Group 63"/>
          <p:cNvGrpSpPr/>
          <p:nvPr/>
        </p:nvGrpSpPr>
        <p:grpSpPr>
          <a:xfrm>
            <a:off x="3821015" y="2221825"/>
            <a:ext cx="1347545" cy="640306"/>
            <a:chOff x="2840188" y="2209801"/>
            <a:chExt cx="2067227" cy="718153"/>
          </a:xfrm>
        </p:grpSpPr>
        <p:sp>
          <p:nvSpPr>
            <p:cNvPr id="65" name="Text Box 13"/>
            <p:cNvSpPr txBox="1">
              <a:spLocks noChangeArrowheads="1"/>
            </p:cNvSpPr>
            <p:nvPr/>
          </p:nvSpPr>
          <p:spPr bwMode="auto">
            <a:xfrm>
              <a:off x="2840188" y="2209801"/>
              <a:ext cx="494513" cy="412616"/>
            </a:xfrm>
            <a:prstGeom prst="rect">
              <a:avLst/>
            </a:prstGeom>
            <a:solidFill>
              <a:schemeClr val="tx1"/>
            </a:solidFill>
            <a:ln w="12700">
              <a:noFill/>
              <a:miter lim="800000"/>
              <a:headEnd/>
              <a:tailEnd/>
            </a:ln>
            <a:effectLst/>
          </p:spPr>
          <p:txBody>
            <a:bodyPr wrap="none" lIns="0" tIns="0" rIns="0" bIns="0">
              <a:spAutoFit/>
            </a:bodyPr>
            <a:lstStyle/>
            <a:p>
              <a:r>
                <a:rPr lang="en-US" sz="2400" dirty="0">
                  <a:solidFill>
                    <a:schemeClr val="bg1"/>
                  </a:solidFill>
                </a:rPr>
                <a:t>on</a:t>
              </a:r>
            </a:p>
          </p:txBody>
        </p:sp>
        <p:sp>
          <p:nvSpPr>
            <p:cNvPr id="66" name="Text Box 13"/>
            <p:cNvSpPr txBox="1">
              <a:spLocks noChangeArrowheads="1"/>
            </p:cNvSpPr>
            <p:nvPr/>
          </p:nvSpPr>
          <p:spPr bwMode="auto">
            <a:xfrm>
              <a:off x="4377698" y="2515338"/>
              <a:ext cx="529717" cy="412616"/>
            </a:xfrm>
            <a:prstGeom prst="rect">
              <a:avLst/>
            </a:prstGeom>
            <a:solidFill>
              <a:schemeClr val="tx1"/>
            </a:solidFill>
            <a:ln w="12700">
              <a:noFill/>
              <a:miter lim="800000"/>
              <a:headEnd/>
              <a:tailEnd/>
            </a:ln>
            <a:effectLst/>
          </p:spPr>
          <p:txBody>
            <a:bodyPr wrap="none" lIns="0" tIns="0" rIns="0" bIns="0">
              <a:spAutoFit/>
            </a:bodyPr>
            <a:lstStyle/>
            <a:p>
              <a:r>
                <a:rPr lang="en-US" sz="2400" dirty="0">
                  <a:solidFill>
                    <a:schemeClr val="bg1"/>
                  </a:solidFill>
                </a:rPr>
                <a:t>off</a:t>
              </a:r>
            </a:p>
          </p:txBody>
        </p:sp>
      </p:grpSp>
      <p:sp>
        <p:nvSpPr>
          <p:cNvPr id="68" name="Rectangle 67"/>
          <p:cNvSpPr/>
          <p:nvPr/>
        </p:nvSpPr>
        <p:spPr>
          <a:xfrm>
            <a:off x="3568509" y="1971391"/>
            <a:ext cx="626102" cy="2316577"/>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rtlCol="0" anchor="ctr"/>
          <a:lstStyle/>
          <a:p>
            <a:pPr algn="ctr"/>
            <a:endParaRPr lang="en-US"/>
          </a:p>
        </p:txBody>
      </p:sp>
      <p:sp>
        <p:nvSpPr>
          <p:cNvPr id="70" name="Rectangle 69"/>
          <p:cNvSpPr/>
          <p:nvPr/>
        </p:nvSpPr>
        <p:spPr>
          <a:xfrm>
            <a:off x="4603640" y="1971391"/>
            <a:ext cx="626102" cy="2316577"/>
          </a:xfrm>
          <a:prstGeom prst="rect">
            <a:avLst/>
          </a:prstGeom>
          <a:no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rtlCol="0" anchor="ctr"/>
          <a:lstStyle/>
          <a:p>
            <a:pPr algn="ctr"/>
            <a:endParaRPr lang="en-US"/>
          </a:p>
        </p:txBody>
      </p:sp>
      <p:sp>
        <p:nvSpPr>
          <p:cNvPr id="24" name="TextBox 23"/>
          <p:cNvSpPr txBox="1"/>
          <p:nvPr/>
        </p:nvSpPr>
        <p:spPr>
          <a:xfrm>
            <a:off x="5562600" y="2133600"/>
            <a:ext cx="3581400" cy="2677656"/>
          </a:xfrm>
          <a:prstGeom prst="rect">
            <a:avLst/>
          </a:prstGeom>
          <a:noFill/>
        </p:spPr>
        <p:txBody>
          <a:bodyPr wrap="square" lIns="91416" tIns="45709" rIns="91416" bIns="45709" rtlCol="0">
            <a:spAutoFit/>
          </a:bodyPr>
          <a:lstStyle/>
          <a:p>
            <a:pPr marL="342813" indent="-342813"/>
            <a:r>
              <a:rPr lang="en-US" sz="2800" b="1" dirty="0">
                <a:solidFill>
                  <a:schemeClr val="bg1">
                    <a:lumMod val="85000"/>
                  </a:schemeClr>
                </a:solidFill>
              </a:rPr>
              <a:t>based on:</a:t>
            </a:r>
          </a:p>
          <a:p>
            <a:pPr marL="342813" indent="-342813">
              <a:buAutoNum type="arabicPeriod"/>
            </a:pPr>
            <a:r>
              <a:rPr lang="en-US" sz="2800" dirty="0">
                <a:solidFill>
                  <a:schemeClr val="bg1">
                    <a:lumMod val="85000"/>
                  </a:schemeClr>
                </a:solidFill>
              </a:rPr>
              <a:t>switching mechanisms</a:t>
            </a:r>
          </a:p>
          <a:p>
            <a:pPr marL="342813" indent="-342813">
              <a:buAutoNum type="arabicPeriod"/>
            </a:pPr>
            <a:r>
              <a:rPr lang="en-US" sz="2800" dirty="0">
                <a:solidFill>
                  <a:schemeClr val="bg1">
                    <a:lumMod val="85000"/>
                  </a:schemeClr>
                </a:solidFill>
              </a:rPr>
              <a:t>load characteristics</a:t>
            </a:r>
          </a:p>
          <a:p>
            <a:pPr marL="342813" indent="-342813">
              <a:buAutoNum type="arabicPeriod"/>
            </a:pPr>
            <a:r>
              <a:rPr lang="en-US" sz="2800" dirty="0">
                <a:solidFill>
                  <a:schemeClr val="bg1">
                    <a:lumMod val="85000"/>
                  </a:schemeClr>
                </a:solidFill>
              </a:rPr>
              <a:t>position on transmission line</a:t>
            </a:r>
          </a:p>
        </p:txBody>
      </p:sp>
      <p:sp>
        <p:nvSpPr>
          <p:cNvPr id="26" name="Right Brace 25"/>
          <p:cNvSpPr/>
          <p:nvPr/>
        </p:nvSpPr>
        <p:spPr>
          <a:xfrm rot="5400000">
            <a:off x="4191001" y="4114800"/>
            <a:ext cx="304800" cy="1828800"/>
          </a:xfrm>
          <a:prstGeom prst="rightBrac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lIns="91416" tIns="45709" rIns="91416" bIns="45709" rtlCol="0" anchor="ctr"/>
          <a:lstStyle/>
          <a:p>
            <a:pPr algn="ctr"/>
            <a:endParaRPr lang="en-US"/>
          </a:p>
        </p:txBody>
      </p:sp>
      <p:sp>
        <p:nvSpPr>
          <p:cNvPr id="27" name="Right Brace 26"/>
          <p:cNvSpPr/>
          <p:nvPr/>
        </p:nvSpPr>
        <p:spPr>
          <a:xfrm rot="5400000">
            <a:off x="2057400" y="4114800"/>
            <a:ext cx="304800" cy="1828800"/>
          </a:xfrm>
          <a:prstGeom prst="rightBrac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lIns="91416" tIns="45709" rIns="91416" bIns="45709" rtlCol="0" anchor="ctr"/>
          <a:lstStyle/>
          <a:p>
            <a:pPr algn="ctr"/>
            <a:endParaRPr lang="en-US"/>
          </a:p>
        </p:txBody>
      </p:sp>
      <p:cxnSp>
        <p:nvCxnSpPr>
          <p:cNvPr id="29" name="Straight Connector 28"/>
          <p:cNvCxnSpPr/>
          <p:nvPr/>
        </p:nvCxnSpPr>
        <p:spPr>
          <a:xfrm rot="5400000">
            <a:off x="3695701" y="3467100"/>
            <a:ext cx="35814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251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9" grpId="0" animBg="1"/>
      <p:bldP spid="68" grpId="0" animBg="1"/>
      <p:bldP spid="70" grpId="0" animBg="1"/>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131313"/>
            </a:gs>
            <a:gs pos="100000">
              <a:srgbClr val="090909"/>
            </a:gs>
          </a:gsLst>
          <a:lin ang="5400000" scaled="1"/>
        </a:gradFill>
        <a:effectLst/>
      </p:bgPr>
    </p:bg>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a:xfrm>
            <a:off x="991197" y="1312664"/>
            <a:ext cx="7161609" cy="1151930"/>
          </a:xfrm>
          <a:ln/>
        </p:spPr>
        <p:txBody>
          <a:bodyPr/>
          <a:lstStyle/>
          <a:p>
            <a:r>
              <a:rPr lang="en-US" sz="3400" dirty="0" smtClean="0">
                <a:solidFill>
                  <a:srgbClr val="E6E6E6"/>
                </a:solidFill>
                <a:latin typeface="Helvetica Neue" charset="0"/>
                <a:ea typeface="Helvetica Neue" charset="0"/>
                <a:cs typeface="Helvetica Neue" charset="0"/>
                <a:sym typeface="Helvetica Neue" charset="0"/>
              </a:rPr>
              <a:t>transient </a:t>
            </a:r>
            <a:r>
              <a:rPr lang="en-US" sz="3400" dirty="0">
                <a:solidFill>
                  <a:srgbClr val="E6E6E6"/>
                </a:solidFill>
                <a:latin typeface="Helvetica Neue" charset="0"/>
                <a:ea typeface="Helvetica Neue" charset="0"/>
                <a:cs typeface="Helvetica Neue" charset="0"/>
                <a:sym typeface="Helvetica Neue" charset="0"/>
              </a:rPr>
              <a:t>noise is generated when a </a:t>
            </a:r>
            <a:r>
              <a:rPr lang="en-US" sz="3400" dirty="0">
                <a:solidFill>
                  <a:srgbClr val="0FAFE3"/>
                </a:solidFill>
                <a:latin typeface="Helvetica Neue" charset="0"/>
                <a:ea typeface="Helvetica Neue" charset="0"/>
                <a:cs typeface="Helvetica Neue" charset="0"/>
                <a:sym typeface="Helvetica Neue" charset="0"/>
              </a:rPr>
              <a:t>physical switch</a:t>
            </a:r>
            <a:r>
              <a:rPr lang="en-US" sz="3400" dirty="0">
                <a:solidFill>
                  <a:srgbClr val="E6E6E6"/>
                </a:solidFill>
                <a:latin typeface="Helvetica Neue" charset="0"/>
                <a:ea typeface="Helvetica Neue" charset="0"/>
                <a:cs typeface="Helvetica Neue" charset="0"/>
                <a:sym typeface="Helvetica Neue" charset="0"/>
              </a:rPr>
              <a:t> is turned on/off</a:t>
            </a:r>
            <a:endParaRPr lang="en-US" sz="3400" dirty="0">
              <a:solidFill>
                <a:srgbClr val="E6E6E6"/>
              </a:solidFill>
              <a:latin typeface="Helvetica Neue" charset="0"/>
              <a:sym typeface="Helvetica Neue" charset="0"/>
            </a:endParaRPr>
          </a:p>
        </p:txBody>
      </p:sp>
      <p:sp>
        <p:nvSpPr>
          <p:cNvPr id="23554" name="Rectangle 2"/>
          <p:cNvSpPr>
            <a:spLocks/>
          </p:cNvSpPr>
          <p:nvPr/>
        </p:nvSpPr>
        <p:spPr bwMode="auto">
          <a:xfrm>
            <a:off x="991197" y="2848570"/>
            <a:ext cx="7161609" cy="1151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b"/>
          <a:lstStyle/>
          <a:p>
            <a:pPr algn="ctr" defTabSz="642915" fontAlgn="base">
              <a:spcBef>
                <a:spcPct val="0"/>
              </a:spcBef>
              <a:spcAft>
                <a:spcPct val="0"/>
              </a:spcAft>
            </a:pPr>
            <a:r>
              <a:rPr lang="en-US" sz="3400" dirty="0" smtClean="0">
                <a:solidFill>
                  <a:srgbClr val="E6E6E6"/>
                </a:solidFill>
                <a:latin typeface="Helvetica Neue" charset="0"/>
                <a:ea typeface="Helvetica Neue" charset="0"/>
                <a:cs typeface="Helvetica Neue" charset="0"/>
                <a:sym typeface="Helvetica Neue" charset="0"/>
              </a:rPr>
              <a:t>key </a:t>
            </a:r>
            <a:r>
              <a:rPr lang="en-US" sz="3400" dirty="0">
                <a:solidFill>
                  <a:srgbClr val="E6E6E6"/>
                </a:solidFill>
                <a:latin typeface="Helvetica Neue" charset="0"/>
                <a:ea typeface="Helvetica Neue" charset="0"/>
                <a:cs typeface="Helvetica Neue" charset="0"/>
                <a:sym typeface="Helvetica Neue" charset="0"/>
              </a:rPr>
              <a:t>problem is signal </a:t>
            </a:r>
            <a:r>
              <a:rPr lang="en-US" sz="3400" dirty="0">
                <a:solidFill>
                  <a:srgbClr val="0FAFE3"/>
                </a:solidFill>
                <a:latin typeface="Helvetica Neue" charset="0"/>
                <a:ea typeface="Helvetica Neue" charset="0"/>
                <a:cs typeface="Helvetica Neue" charset="0"/>
                <a:sym typeface="Helvetica Neue" charset="0"/>
              </a:rPr>
              <a:t>depends</a:t>
            </a:r>
            <a:r>
              <a:rPr lang="en-US" sz="3400" dirty="0">
                <a:solidFill>
                  <a:srgbClr val="E6E6E6"/>
                </a:solidFill>
                <a:latin typeface="Helvetica Neue" charset="0"/>
                <a:ea typeface="Helvetica Neue" charset="0"/>
                <a:cs typeface="Helvetica Neue" charset="0"/>
                <a:sym typeface="Helvetica Neue" charset="0"/>
              </a:rPr>
              <a:t> on both the </a:t>
            </a:r>
            <a:r>
              <a:rPr lang="en-US" sz="3400" dirty="0">
                <a:solidFill>
                  <a:srgbClr val="0FAFE3"/>
                </a:solidFill>
                <a:latin typeface="Helvetica Neue" charset="0"/>
                <a:ea typeface="Helvetica Neue" charset="0"/>
                <a:cs typeface="Helvetica Neue" charset="0"/>
                <a:sym typeface="Helvetica Neue" charset="0"/>
              </a:rPr>
              <a:t>device</a:t>
            </a:r>
            <a:r>
              <a:rPr lang="en-US" sz="3400" dirty="0">
                <a:solidFill>
                  <a:srgbClr val="E6E6E6"/>
                </a:solidFill>
                <a:latin typeface="Helvetica Neue" charset="0"/>
                <a:ea typeface="Helvetica Neue" charset="0"/>
                <a:cs typeface="Helvetica Neue" charset="0"/>
                <a:sym typeface="Helvetica Neue" charset="0"/>
              </a:rPr>
              <a:t> </a:t>
            </a:r>
            <a:r>
              <a:rPr lang="en-US" sz="3400" dirty="0">
                <a:solidFill>
                  <a:srgbClr val="D8D8D8"/>
                </a:solidFill>
                <a:latin typeface="Helvetica Neue" charset="0"/>
                <a:ea typeface="Helvetica Neue" charset="0"/>
                <a:cs typeface="Helvetica Neue" charset="0"/>
                <a:sym typeface="Helvetica Neue" charset="0"/>
              </a:rPr>
              <a:t>and</a:t>
            </a:r>
            <a:r>
              <a:rPr lang="en-US" sz="3400" dirty="0">
                <a:solidFill>
                  <a:srgbClr val="E6E6E6"/>
                </a:solidFill>
                <a:latin typeface="Helvetica Neue" charset="0"/>
                <a:ea typeface="Helvetica Neue" charset="0"/>
                <a:cs typeface="Helvetica Neue" charset="0"/>
                <a:sym typeface="Helvetica Neue" charset="0"/>
              </a:rPr>
              <a:t> </a:t>
            </a:r>
            <a:r>
              <a:rPr lang="en-US" sz="3400" dirty="0">
                <a:solidFill>
                  <a:srgbClr val="0FAFE3"/>
                </a:solidFill>
                <a:latin typeface="Helvetica Neue" charset="0"/>
                <a:ea typeface="Helvetica Neue" charset="0"/>
                <a:cs typeface="Helvetica Neue" charset="0"/>
                <a:sym typeface="Helvetica Neue" charset="0"/>
              </a:rPr>
              <a:t>switch</a:t>
            </a:r>
          </a:p>
        </p:txBody>
      </p:sp>
      <p:sp>
        <p:nvSpPr>
          <p:cNvPr id="23555" name="Rectangle 3"/>
          <p:cNvSpPr>
            <a:spLocks/>
          </p:cNvSpPr>
          <p:nvPr/>
        </p:nvSpPr>
        <p:spPr bwMode="auto">
          <a:xfrm>
            <a:off x="1080493" y="4384476"/>
            <a:ext cx="7161609" cy="1151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b"/>
          <a:lstStyle/>
          <a:p>
            <a:pPr algn="ctr" defTabSz="642915" fontAlgn="base">
              <a:spcBef>
                <a:spcPct val="0"/>
              </a:spcBef>
              <a:spcAft>
                <a:spcPct val="0"/>
              </a:spcAft>
            </a:pPr>
            <a:r>
              <a:rPr lang="en-US" sz="3400" dirty="0" smtClean="0">
                <a:solidFill>
                  <a:srgbClr val="E6E6E6"/>
                </a:solidFill>
                <a:latin typeface="Helvetica Neue" charset="0"/>
                <a:ea typeface="Helvetica Neue" charset="0"/>
                <a:cs typeface="Helvetica Neue" charset="0"/>
                <a:sym typeface="Helvetica Neue" charset="0"/>
              </a:rPr>
              <a:t>most </a:t>
            </a:r>
            <a:r>
              <a:rPr lang="en-US" sz="3400" dirty="0">
                <a:solidFill>
                  <a:srgbClr val="E6E6E6"/>
                </a:solidFill>
                <a:latin typeface="Helvetica Neue" charset="0"/>
                <a:ea typeface="Helvetica Neue" charset="0"/>
                <a:cs typeface="Helvetica Neue" charset="0"/>
                <a:sym typeface="Helvetica Neue" charset="0"/>
              </a:rPr>
              <a:t>modern consumer electronics </a:t>
            </a:r>
          </a:p>
          <a:p>
            <a:pPr algn="ctr" defTabSz="642915" fontAlgn="base">
              <a:spcBef>
                <a:spcPct val="0"/>
              </a:spcBef>
              <a:spcAft>
                <a:spcPct val="0"/>
              </a:spcAft>
            </a:pPr>
            <a:r>
              <a:rPr lang="en-US" sz="3400" dirty="0">
                <a:solidFill>
                  <a:srgbClr val="E6E6E6"/>
                </a:solidFill>
                <a:latin typeface="Helvetica Neue" charset="0"/>
                <a:ea typeface="Helvetica Neue" charset="0"/>
                <a:cs typeface="Helvetica Neue" charset="0"/>
                <a:sym typeface="Helvetica Neue" charset="0"/>
              </a:rPr>
              <a:t>have a </a:t>
            </a:r>
            <a:r>
              <a:rPr lang="en-US" sz="3400" dirty="0">
                <a:solidFill>
                  <a:srgbClr val="0FAFE3"/>
                </a:solidFill>
                <a:latin typeface="Helvetica Neue" charset="0"/>
                <a:ea typeface="Helvetica Neue" charset="0"/>
                <a:cs typeface="Helvetica Neue" charset="0"/>
                <a:sym typeface="Helvetica Neue" charset="0"/>
              </a:rPr>
              <a:t>soft-switch</a:t>
            </a:r>
          </a:p>
        </p:txBody>
      </p:sp>
    </p:spTree>
    <p:extLst>
      <p:ext uri="{BB962C8B-B14F-4D97-AF65-F5344CB8AC3E}">
        <p14:creationId xmlns:p14="http://schemas.microsoft.com/office/powerpoint/2010/main" val="2202454545"/>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p:cNvSpPr>
          <p:nvPr/>
        </p:nvSpPr>
        <p:spPr bwMode="auto">
          <a:xfrm>
            <a:off x="750109" y="3089672"/>
            <a:ext cx="7643813"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b"/>
          <a:lstStyle/>
          <a:p>
            <a:pPr algn="ctr"/>
            <a:r>
              <a:rPr lang="en-US" sz="3400" dirty="0">
                <a:solidFill>
                  <a:srgbClr val="0FAFE3"/>
                </a:solidFill>
                <a:latin typeface="Helvetica Neue" charset="0"/>
                <a:ea typeface="Helvetica Neue" charset="0"/>
                <a:cs typeface="Helvetica Neue" charset="0"/>
                <a:sym typeface="Helvetica Neue" charset="0"/>
              </a:rPr>
              <a:t>s</a:t>
            </a:r>
            <a:r>
              <a:rPr lang="en-US" sz="3400" dirty="0">
                <a:solidFill>
                  <a:srgbClr val="E6E6E6"/>
                </a:solidFill>
                <a:latin typeface="Helvetica Neue" charset="0"/>
                <a:ea typeface="Helvetica Neue" charset="0"/>
                <a:cs typeface="Helvetica Neue" charset="0"/>
                <a:sym typeface="Helvetica Neue" charset="0"/>
              </a:rPr>
              <a:t>witched </a:t>
            </a:r>
            <a:r>
              <a:rPr lang="en-US" sz="3400" dirty="0">
                <a:solidFill>
                  <a:srgbClr val="0FAFE3"/>
                </a:solidFill>
                <a:latin typeface="Helvetica Neue" charset="0"/>
                <a:ea typeface="Helvetica Neue" charset="0"/>
                <a:cs typeface="Helvetica Neue" charset="0"/>
                <a:sym typeface="Helvetica Neue" charset="0"/>
              </a:rPr>
              <a:t>m</a:t>
            </a:r>
            <a:r>
              <a:rPr lang="en-US" sz="3400" dirty="0">
                <a:solidFill>
                  <a:srgbClr val="E6E6E6"/>
                </a:solidFill>
                <a:latin typeface="Helvetica Neue" charset="0"/>
                <a:ea typeface="Helvetica Neue" charset="0"/>
                <a:cs typeface="Helvetica Neue" charset="0"/>
                <a:sym typeface="Helvetica Neue" charset="0"/>
              </a:rPr>
              <a:t>ode </a:t>
            </a:r>
            <a:r>
              <a:rPr lang="en-US" sz="3400" dirty="0">
                <a:solidFill>
                  <a:srgbClr val="0FAFE3"/>
                </a:solidFill>
                <a:latin typeface="Helvetica Neue" charset="0"/>
                <a:ea typeface="Helvetica Neue" charset="0"/>
                <a:cs typeface="Helvetica Neue" charset="0"/>
                <a:sym typeface="Helvetica Neue" charset="0"/>
              </a:rPr>
              <a:t>p</a:t>
            </a:r>
            <a:r>
              <a:rPr lang="en-US" sz="3400" dirty="0">
                <a:solidFill>
                  <a:srgbClr val="E6E6E6"/>
                </a:solidFill>
                <a:latin typeface="Helvetica Neue" charset="0"/>
                <a:ea typeface="Helvetica Neue" charset="0"/>
                <a:cs typeface="Helvetica Neue" charset="0"/>
                <a:sym typeface="Helvetica Neue" charset="0"/>
              </a:rPr>
              <a:t>ower </a:t>
            </a:r>
            <a:r>
              <a:rPr lang="en-US" sz="3400" dirty="0">
                <a:solidFill>
                  <a:srgbClr val="0FAFE3"/>
                </a:solidFill>
                <a:latin typeface="Helvetica Neue" charset="0"/>
                <a:ea typeface="Helvetica Neue" charset="0"/>
                <a:cs typeface="Helvetica Neue" charset="0"/>
                <a:sym typeface="Helvetica Neue" charset="0"/>
              </a:rPr>
              <a:t>s</a:t>
            </a:r>
            <a:r>
              <a:rPr lang="en-US" sz="3400" dirty="0">
                <a:solidFill>
                  <a:srgbClr val="E6E6E6"/>
                </a:solidFill>
                <a:latin typeface="Helvetica Neue" charset="0"/>
                <a:ea typeface="Helvetica Neue" charset="0"/>
                <a:cs typeface="Helvetica Neue" charset="0"/>
                <a:sym typeface="Helvetica Neue" charset="0"/>
              </a:rPr>
              <a:t>upply</a:t>
            </a:r>
          </a:p>
        </p:txBody>
      </p:sp>
    </p:spTree>
    <p:extLst>
      <p:ext uri="{BB962C8B-B14F-4D97-AF65-F5344CB8AC3E}">
        <p14:creationId xmlns:p14="http://schemas.microsoft.com/office/powerpoint/2010/main" val="1440773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p:cNvSpPr>
          <p:nvPr/>
        </p:nvSpPr>
        <p:spPr bwMode="auto">
          <a:xfrm>
            <a:off x="750109" y="2839641"/>
            <a:ext cx="7643813" cy="1169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b"/>
          <a:lstStyle/>
          <a:p>
            <a:pPr algn="ctr"/>
            <a:r>
              <a:rPr lang="en-US" sz="3400" i="1" dirty="0" err="1">
                <a:solidFill>
                  <a:srgbClr val="E6E6E6"/>
                </a:solidFill>
                <a:latin typeface="Helvetica Neue" charset="0"/>
                <a:ea typeface="Helvetica Neue" charset="0"/>
                <a:cs typeface="Helvetica Neue" charset="0"/>
                <a:sym typeface="Helvetica Neue" charset="0"/>
              </a:rPr>
              <a:t>smps</a:t>
            </a:r>
            <a:r>
              <a:rPr lang="en-US" sz="3400" dirty="0">
                <a:solidFill>
                  <a:srgbClr val="E6E6E6"/>
                </a:solidFill>
                <a:latin typeface="Helvetica Neue" charset="0"/>
                <a:ea typeface="Helvetica Neue" charset="0"/>
                <a:cs typeface="Helvetica Neue" charset="0"/>
                <a:sym typeface="Helvetica Neue" charset="0"/>
              </a:rPr>
              <a:t> based appliances are becoming </a:t>
            </a:r>
            <a:r>
              <a:rPr lang="en-US" sz="3400" dirty="0">
                <a:solidFill>
                  <a:srgbClr val="0FAFE3"/>
                </a:solidFill>
                <a:latin typeface="Helvetica Neue" charset="0"/>
                <a:ea typeface="Helvetica Neue" charset="0"/>
                <a:cs typeface="Helvetica Neue" charset="0"/>
                <a:sym typeface="Helvetica Neue" charset="0"/>
              </a:rPr>
              <a:t>increasingly prevalent</a:t>
            </a:r>
          </a:p>
        </p:txBody>
      </p:sp>
    </p:spTree>
    <p:extLst>
      <p:ext uri="{BB962C8B-B14F-4D97-AF65-F5344CB8AC3E}">
        <p14:creationId xmlns:p14="http://schemas.microsoft.com/office/powerpoint/2010/main" val="2145744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rc 13"/>
          <p:cNvSpPr/>
          <p:nvPr/>
        </p:nvSpPr>
        <p:spPr>
          <a:xfrm rot="17984973" flipH="1" flipV="1">
            <a:off x="2734292" y="2283925"/>
            <a:ext cx="2026774" cy="1984280"/>
          </a:xfrm>
          <a:prstGeom prst="arc">
            <a:avLst>
              <a:gd name="adj1" fmla="val 16200000"/>
              <a:gd name="adj2" fmla="val 1993907"/>
            </a:avLst>
          </a:prstGeom>
          <a:ln w="28575">
            <a:solidFill>
              <a:schemeClr val="bg1">
                <a:lumMod val="85000"/>
              </a:schemeClr>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lIns="91416" tIns="45709" rIns="91416" bIns="45709" rtlCol="0" anchor="ctr"/>
          <a:lstStyle/>
          <a:p>
            <a:pPr algn="ctr"/>
            <a:endParaRPr lang="en-US"/>
          </a:p>
        </p:txBody>
      </p:sp>
      <p:sp>
        <p:nvSpPr>
          <p:cNvPr id="8" name="Arc 7"/>
          <p:cNvSpPr/>
          <p:nvPr/>
        </p:nvSpPr>
        <p:spPr>
          <a:xfrm rot="17984973">
            <a:off x="4004837" y="2701779"/>
            <a:ext cx="2026774" cy="1984280"/>
          </a:xfrm>
          <a:prstGeom prst="arc">
            <a:avLst>
              <a:gd name="adj1" fmla="val 19539101"/>
              <a:gd name="adj2" fmla="val 1653771"/>
            </a:avLst>
          </a:prstGeom>
          <a:ln w="28575">
            <a:solidFill>
              <a:schemeClr val="bg1">
                <a:lumMod val="85000"/>
              </a:schemeClr>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lIns="91416" tIns="45709" rIns="91416" bIns="45709" rtlCol="0" anchor="ctr"/>
          <a:lstStyle/>
          <a:p>
            <a:pPr algn="ctr"/>
            <a:endParaRPr lang="en-US"/>
          </a:p>
        </p:txBody>
      </p:sp>
      <p:sp>
        <p:nvSpPr>
          <p:cNvPr id="6" name="TextBox 5"/>
          <p:cNvSpPr txBox="1"/>
          <p:nvPr/>
        </p:nvSpPr>
        <p:spPr>
          <a:xfrm>
            <a:off x="4202234" y="2992335"/>
            <a:ext cx="3293007" cy="830997"/>
          </a:xfrm>
          <a:prstGeom prst="rect">
            <a:avLst/>
          </a:prstGeom>
          <a:noFill/>
        </p:spPr>
        <p:txBody>
          <a:bodyPr wrap="square" lIns="91416" tIns="45709" rIns="91416" bIns="45709" rtlCol="0">
            <a:spAutoFit/>
          </a:bodyPr>
          <a:lstStyle/>
          <a:p>
            <a:pPr algn="ctr"/>
            <a:r>
              <a:rPr lang="en-US" sz="4800" dirty="0">
                <a:solidFill>
                  <a:schemeClr val="tx1">
                    <a:lumMod val="65000"/>
                    <a:lumOff val="35000"/>
                  </a:schemeClr>
                </a:solidFill>
                <a:latin typeface="Franklin Gothic Heavy" pitchFamily="34" charset="0"/>
              </a:rPr>
              <a:t>feedback</a:t>
            </a:r>
          </a:p>
        </p:txBody>
      </p:sp>
      <p:sp>
        <p:nvSpPr>
          <p:cNvPr id="5" name="TextBox 4"/>
          <p:cNvSpPr txBox="1"/>
          <p:nvPr/>
        </p:nvSpPr>
        <p:spPr>
          <a:xfrm>
            <a:off x="1648764" y="2992335"/>
            <a:ext cx="3087195" cy="830997"/>
          </a:xfrm>
          <a:prstGeom prst="rect">
            <a:avLst/>
          </a:prstGeom>
          <a:noFill/>
        </p:spPr>
        <p:txBody>
          <a:bodyPr wrap="square" lIns="91416" tIns="45709" rIns="91416" bIns="45709" rtlCol="0">
            <a:spAutoFit/>
          </a:bodyPr>
          <a:lstStyle/>
          <a:p>
            <a:pPr algn="ctr"/>
            <a:r>
              <a:rPr lang="en-US" sz="4800" dirty="0">
                <a:solidFill>
                  <a:schemeClr val="tx1">
                    <a:lumMod val="50000"/>
                    <a:lumOff val="50000"/>
                  </a:schemeClr>
                </a:solidFill>
                <a:latin typeface="Franklin Gothic Heavy" pitchFamily="34" charset="0"/>
              </a:rPr>
              <a:t>sensing</a:t>
            </a:r>
            <a:endParaRPr lang="en-US" dirty="0">
              <a:solidFill>
                <a:schemeClr val="tx1">
                  <a:lumMod val="50000"/>
                  <a:lumOff val="50000"/>
                </a:schemeClr>
              </a:solidFill>
              <a:latin typeface="Franklin Gothic Heavy" pitchFamily="34" charset="0"/>
            </a:endParaRPr>
          </a:p>
        </p:txBody>
      </p:sp>
      <p:sp>
        <p:nvSpPr>
          <p:cNvPr id="15" name="Rectangle 14"/>
          <p:cNvSpPr/>
          <p:nvPr/>
        </p:nvSpPr>
        <p:spPr>
          <a:xfrm>
            <a:off x="3758279" y="2200624"/>
            <a:ext cx="1216102" cy="830997"/>
          </a:xfrm>
          <a:prstGeom prst="rect">
            <a:avLst/>
          </a:prstGeom>
        </p:spPr>
        <p:txBody>
          <a:bodyPr wrap="none" lIns="91416" tIns="45709" rIns="91416" bIns="45709">
            <a:spAutoFit/>
          </a:bodyPr>
          <a:lstStyle/>
          <a:p>
            <a:r>
              <a:rPr lang="en-US" sz="4800" dirty="0">
                <a:solidFill>
                  <a:schemeClr val="bg1">
                    <a:lumMod val="85000"/>
                  </a:schemeClr>
                </a:solidFill>
                <a:latin typeface="Franklin Gothic Heavy" pitchFamily="34" charset="0"/>
              </a:rPr>
              <a:t>you</a:t>
            </a:r>
            <a:endParaRPr lang="en-US" sz="4800" dirty="0">
              <a:solidFill>
                <a:schemeClr val="bg1">
                  <a:lumMod val="85000"/>
                </a:schemeClr>
              </a:solidFill>
            </a:endParaRPr>
          </a:p>
        </p:txBody>
      </p:sp>
      <p:sp>
        <p:nvSpPr>
          <p:cNvPr id="7" name="Arc 6"/>
          <p:cNvSpPr/>
          <p:nvPr/>
        </p:nvSpPr>
        <p:spPr>
          <a:xfrm rot="14513356">
            <a:off x="2682272" y="2636131"/>
            <a:ext cx="2026774" cy="1984280"/>
          </a:xfrm>
          <a:prstGeom prst="arc">
            <a:avLst>
              <a:gd name="adj1" fmla="val 19539101"/>
              <a:gd name="adj2" fmla="val 1673199"/>
            </a:avLst>
          </a:prstGeom>
          <a:ln w="28575">
            <a:solidFill>
              <a:schemeClr val="bg1">
                <a:lumMod val="85000"/>
              </a:schemeClr>
            </a:solidFill>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lIns="91416" tIns="45709" rIns="91416" bIns="45709" rtlCol="0" anchor="ctr"/>
          <a:lstStyle/>
          <a:p>
            <a:pPr algn="ctr"/>
            <a:endParaRPr lang="en-US"/>
          </a:p>
        </p:txBody>
      </p:sp>
      <p:sp>
        <p:nvSpPr>
          <p:cNvPr id="18" name="TextBox 17"/>
          <p:cNvSpPr txBox="1"/>
          <p:nvPr/>
        </p:nvSpPr>
        <p:spPr>
          <a:xfrm>
            <a:off x="359126" y="4606120"/>
            <a:ext cx="3679474" cy="1015663"/>
          </a:xfrm>
          <a:prstGeom prst="rect">
            <a:avLst/>
          </a:prstGeom>
          <a:noFill/>
        </p:spPr>
        <p:txBody>
          <a:bodyPr wrap="square" lIns="91416" tIns="45709" rIns="91416" bIns="45709" rtlCol="0">
            <a:spAutoFit/>
          </a:bodyPr>
          <a:lstStyle/>
          <a:p>
            <a:r>
              <a:rPr lang="en-US" sz="2000" dirty="0">
                <a:solidFill>
                  <a:srgbClr val="FF0000"/>
                </a:solidFill>
                <a:latin typeface="Segoe Print" pitchFamily="2" charset="0"/>
              </a:rPr>
              <a:t>how can we </a:t>
            </a:r>
            <a:r>
              <a:rPr lang="en-US" sz="2000" b="1" dirty="0">
                <a:solidFill>
                  <a:srgbClr val="FF0000"/>
                </a:solidFill>
                <a:latin typeface="Segoe Print" pitchFamily="2" charset="0"/>
              </a:rPr>
              <a:t>create sensors</a:t>
            </a:r>
            <a:r>
              <a:rPr lang="en-US" sz="2000" dirty="0">
                <a:solidFill>
                  <a:srgbClr val="FF0000"/>
                </a:solidFill>
                <a:latin typeface="Segoe Print" pitchFamily="2" charset="0"/>
              </a:rPr>
              <a:t> to sense and infer your behaviors?</a:t>
            </a:r>
          </a:p>
        </p:txBody>
      </p:sp>
      <p:grpSp>
        <p:nvGrpSpPr>
          <p:cNvPr id="22" name="Group 21"/>
          <p:cNvGrpSpPr/>
          <p:nvPr/>
        </p:nvGrpSpPr>
        <p:grpSpPr>
          <a:xfrm>
            <a:off x="1157429" y="3257530"/>
            <a:ext cx="929037" cy="1346281"/>
            <a:chOff x="1157424" y="3257525"/>
            <a:chExt cx="929037" cy="1346281"/>
          </a:xfrm>
        </p:grpSpPr>
        <p:sp>
          <p:nvSpPr>
            <p:cNvPr id="17" name="Freeform 16"/>
            <p:cNvSpPr/>
            <p:nvPr/>
          </p:nvSpPr>
          <p:spPr>
            <a:xfrm rot="20840818">
              <a:off x="1157424" y="3257525"/>
              <a:ext cx="929037" cy="533400"/>
            </a:xfrm>
            <a:custGeom>
              <a:avLst/>
              <a:gdLst>
                <a:gd name="connsiteX0" fmla="*/ 0 w 1233837"/>
                <a:gd name="connsiteY0" fmla="*/ 421419 h 421419"/>
                <a:gd name="connsiteX1" fmla="*/ 47708 w 1233837"/>
                <a:gd name="connsiteY1" fmla="*/ 286247 h 421419"/>
                <a:gd name="connsiteX2" fmla="*/ 79513 w 1233837"/>
                <a:gd name="connsiteY2" fmla="*/ 246490 h 421419"/>
                <a:gd name="connsiteX3" fmla="*/ 95416 w 1233837"/>
                <a:gd name="connsiteY3" fmla="*/ 222636 h 421419"/>
                <a:gd name="connsiteX4" fmla="*/ 127221 w 1233837"/>
                <a:gd name="connsiteY4" fmla="*/ 190831 h 421419"/>
                <a:gd name="connsiteX5" fmla="*/ 159026 w 1233837"/>
                <a:gd name="connsiteY5" fmla="*/ 151075 h 421419"/>
                <a:gd name="connsiteX6" fmla="*/ 206734 w 1233837"/>
                <a:gd name="connsiteY6" fmla="*/ 119269 h 421419"/>
                <a:gd name="connsiteX7" fmla="*/ 294198 w 1233837"/>
                <a:gd name="connsiteY7" fmla="*/ 79513 h 421419"/>
                <a:gd name="connsiteX8" fmla="*/ 318052 w 1233837"/>
                <a:gd name="connsiteY8" fmla="*/ 47708 h 421419"/>
                <a:gd name="connsiteX9" fmla="*/ 349858 w 1233837"/>
                <a:gd name="connsiteY9" fmla="*/ 23854 h 421419"/>
                <a:gd name="connsiteX10" fmla="*/ 469127 w 1233837"/>
                <a:gd name="connsiteY10" fmla="*/ 7951 h 421419"/>
                <a:gd name="connsiteX11" fmla="*/ 500932 w 1233837"/>
                <a:gd name="connsiteY11" fmla="*/ 0 h 421419"/>
                <a:gd name="connsiteX12" fmla="*/ 667910 w 1233837"/>
                <a:gd name="connsiteY12" fmla="*/ 15902 h 421419"/>
                <a:gd name="connsiteX13" fmla="*/ 779228 w 1233837"/>
                <a:gd name="connsiteY13" fmla="*/ 23854 h 421419"/>
                <a:gd name="connsiteX14" fmla="*/ 826936 w 1233837"/>
                <a:gd name="connsiteY14" fmla="*/ 39756 h 421419"/>
                <a:gd name="connsiteX15" fmla="*/ 882595 w 1233837"/>
                <a:gd name="connsiteY15" fmla="*/ 55659 h 421419"/>
                <a:gd name="connsiteX16" fmla="*/ 930303 w 1233837"/>
                <a:gd name="connsiteY16" fmla="*/ 87464 h 421419"/>
                <a:gd name="connsiteX17" fmla="*/ 993913 w 1233837"/>
                <a:gd name="connsiteY17" fmla="*/ 103367 h 421419"/>
                <a:gd name="connsiteX18" fmla="*/ 1041621 w 1233837"/>
                <a:gd name="connsiteY18" fmla="*/ 119269 h 421419"/>
                <a:gd name="connsiteX19" fmla="*/ 1065475 w 1233837"/>
                <a:gd name="connsiteY19" fmla="*/ 127221 h 421419"/>
                <a:gd name="connsiteX20" fmla="*/ 1097280 w 1233837"/>
                <a:gd name="connsiteY20" fmla="*/ 135172 h 421419"/>
                <a:gd name="connsiteX21" fmla="*/ 1144988 w 1233837"/>
                <a:gd name="connsiteY21" fmla="*/ 151075 h 421419"/>
                <a:gd name="connsiteX22" fmla="*/ 1192696 w 1233837"/>
                <a:gd name="connsiteY22" fmla="*/ 174929 h 421419"/>
                <a:gd name="connsiteX23" fmla="*/ 1184744 w 1233837"/>
                <a:gd name="connsiteY23" fmla="*/ 87464 h 421419"/>
                <a:gd name="connsiteX24" fmla="*/ 1176793 w 1233837"/>
                <a:gd name="connsiteY24" fmla="*/ 111318 h 421419"/>
                <a:gd name="connsiteX25" fmla="*/ 1184744 w 1233837"/>
                <a:gd name="connsiteY25" fmla="*/ 198782 h 421419"/>
                <a:gd name="connsiteX26" fmla="*/ 1176793 w 1233837"/>
                <a:gd name="connsiteY26" fmla="*/ 262393 h 421419"/>
                <a:gd name="connsiteX27" fmla="*/ 1144988 w 1233837"/>
                <a:gd name="connsiteY27" fmla="*/ 246490 h 421419"/>
                <a:gd name="connsiteX28" fmla="*/ 1097280 w 1233837"/>
                <a:gd name="connsiteY28" fmla="*/ 214685 h 421419"/>
                <a:gd name="connsiteX29" fmla="*/ 1049572 w 1233837"/>
                <a:gd name="connsiteY29" fmla="*/ 198782 h 421419"/>
                <a:gd name="connsiteX30" fmla="*/ 1113183 w 1233837"/>
                <a:gd name="connsiteY30" fmla="*/ 214685 h 421419"/>
                <a:gd name="connsiteX31" fmla="*/ 1192696 w 1233837"/>
                <a:gd name="connsiteY31" fmla="*/ 238539 h 421419"/>
                <a:gd name="connsiteX32" fmla="*/ 1200647 w 1233837"/>
                <a:gd name="connsiteY32" fmla="*/ 159026 h 421419"/>
                <a:gd name="connsiteX33" fmla="*/ 1192696 w 1233837"/>
                <a:gd name="connsiteY33" fmla="*/ 222636 h 421419"/>
                <a:gd name="connsiteX34" fmla="*/ 1168842 w 1233837"/>
                <a:gd name="connsiteY34" fmla="*/ 238539 h 421419"/>
                <a:gd name="connsiteX35" fmla="*/ 1113183 w 1233837"/>
                <a:gd name="connsiteY35" fmla="*/ 222636 h 421419"/>
                <a:gd name="connsiteX36" fmla="*/ 1065475 w 1233837"/>
                <a:gd name="connsiteY36" fmla="*/ 190831 h 421419"/>
                <a:gd name="connsiteX37" fmla="*/ 1089329 w 1233837"/>
                <a:gd name="connsiteY37" fmla="*/ 206734 h 421419"/>
                <a:gd name="connsiteX38" fmla="*/ 1160891 w 1233837"/>
                <a:gd name="connsiteY38" fmla="*/ 222636 h 421419"/>
                <a:gd name="connsiteX39" fmla="*/ 1192696 w 1233837"/>
                <a:gd name="connsiteY39" fmla="*/ 87464 h 421419"/>
                <a:gd name="connsiteX0" fmla="*/ 0 w 1233837"/>
                <a:gd name="connsiteY0" fmla="*/ 533400 h 533400"/>
                <a:gd name="connsiteX1" fmla="*/ 47708 w 1233837"/>
                <a:gd name="connsiteY1" fmla="*/ 286247 h 533400"/>
                <a:gd name="connsiteX2" fmla="*/ 79513 w 1233837"/>
                <a:gd name="connsiteY2" fmla="*/ 246490 h 533400"/>
                <a:gd name="connsiteX3" fmla="*/ 95416 w 1233837"/>
                <a:gd name="connsiteY3" fmla="*/ 222636 h 533400"/>
                <a:gd name="connsiteX4" fmla="*/ 127221 w 1233837"/>
                <a:gd name="connsiteY4" fmla="*/ 190831 h 533400"/>
                <a:gd name="connsiteX5" fmla="*/ 159026 w 1233837"/>
                <a:gd name="connsiteY5" fmla="*/ 151075 h 533400"/>
                <a:gd name="connsiteX6" fmla="*/ 206734 w 1233837"/>
                <a:gd name="connsiteY6" fmla="*/ 119269 h 533400"/>
                <a:gd name="connsiteX7" fmla="*/ 294198 w 1233837"/>
                <a:gd name="connsiteY7" fmla="*/ 79513 h 533400"/>
                <a:gd name="connsiteX8" fmla="*/ 318052 w 1233837"/>
                <a:gd name="connsiteY8" fmla="*/ 47708 h 533400"/>
                <a:gd name="connsiteX9" fmla="*/ 349858 w 1233837"/>
                <a:gd name="connsiteY9" fmla="*/ 23854 h 533400"/>
                <a:gd name="connsiteX10" fmla="*/ 469127 w 1233837"/>
                <a:gd name="connsiteY10" fmla="*/ 7951 h 533400"/>
                <a:gd name="connsiteX11" fmla="*/ 500932 w 1233837"/>
                <a:gd name="connsiteY11" fmla="*/ 0 h 533400"/>
                <a:gd name="connsiteX12" fmla="*/ 667910 w 1233837"/>
                <a:gd name="connsiteY12" fmla="*/ 15902 h 533400"/>
                <a:gd name="connsiteX13" fmla="*/ 779228 w 1233837"/>
                <a:gd name="connsiteY13" fmla="*/ 23854 h 533400"/>
                <a:gd name="connsiteX14" fmla="*/ 826936 w 1233837"/>
                <a:gd name="connsiteY14" fmla="*/ 39756 h 533400"/>
                <a:gd name="connsiteX15" fmla="*/ 882595 w 1233837"/>
                <a:gd name="connsiteY15" fmla="*/ 55659 h 533400"/>
                <a:gd name="connsiteX16" fmla="*/ 930303 w 1233837"/>
                <a:gd name="connsiteY16" fmla="*/ 87464 h 533400"/>
                <a:gd name="connsiteX17" fmla="*/ 993913 w 1233837"/>
                <a:gd name="connsiteY17" fmla="*/ 103367 h 533400"/>
                <a:gd name="connsiteX18" fmla="*/ 1041621 w 1233837"/>
                <a:gd name="connsiteY18" fmla="*/ 119269 h 533400"/>
                <a:gd name="connsiteX19" fmla="*/ 1065475 w 1233837"/>
                <a:gd name="connsiteY19" fmla="*/ 127221 h 533400"/>
                <a:gd name="connsiteX20" fmla="*/ 1097280 w 1233837"/>
                <a:gd name="connsiteY20" fmla="*/ 135172 h 533400"/>
                <a:gd name="connsiteX21" fmla="*/ 1144988 w 1233837"/>
                <a:gd name="connsiteY21" fmla="*/ 151075 h 533400"/>
                <a:gd name="connsiteX22" fmla="*/ 1192696 w 1233837"/>
                <a:gd name="connsiteY22" fmla="*/ 174929 h 533400"/>
                <a:gd name="connsiteX23" fmla="*/ 1184744 w 1233837"/>
                <a:gd name="connsiteY23" fmla="*/ 87464 h 533400"/>
                <a:gd name="connsiteX24" fmla="*/ 1176793 w 1233837"/>
                <a:gd name="connsiteY24" fmla="*/ 111318 h 533400"/>
                <a:gd name="connsiteX25" fmla="*/ 1184744 w 1233837"/>
                <a:gd name="connsiteY25" fmla="*/ 198782 h 533400"/>
                <a:gd name="connsiteX26" fmla="*/ 1176793 w 1233837"/>
                <a:gd name="connsiteY26" fmla="*/ 262393 h 533400"/>
                <a:gd name="connsiteX27" fmla="*/ 1144988 w 1233837"/>
                <a:gd name="connsiteY27" fmla="*/ 246490 h 533400"/>
                <a:gd name="connsiteX28" fmla="*/ 1097280 w 1233837"/>
                <a:gd name="connsiteY28" fmla="*/ 214685 h 533400"/>
                <a:gd name="connsiteX29" fmla="*/ 1049572 w 1233837"/>
                <a:gd name="connsiteY29" fmla="*/ 198782 h 533400"/>
                <a:gd name="connsiteX30" fmla="*/ 1113183 w 1233837"/>
                <a:gd name="connsiteY30" fmla="*/ 214685 h 533400"/>
                <a:gd name="connsiteX31" fmla="*/ 1192696 w 1233837"/>
                <a:gd name="connsiteY31" fmla="*/ 238539 h 533400"/>
                <a:gd name="connsiteX32" fmla="*/ 1200647 w 1233837"/>
                <a:gd name="connsiteY32" fmla="*/ 159026 h 533400"/>
                <a:gd name="connsiteX33" fmla="*/ 1192696 w 1233837"/>
                <a:gd name="connsiteY33" fmla="*/ 222636 h 533400"/>
                <a:gd name="connsiteX34" fmla="*/ 1168842 w 1233837"/>
                <a:gd name="connsiteY34" fmla="*/ 238539 h 533400"/>
                <a:gd name="connsiteX35" fmla="*/ 1113183 w 1233837"/>
                <a:gd name="connsiteY35" fmla="*/ 222636 h 533400"/>
                <a:gd name="connsiteX36" fmla="*/ 1065475 w 1233837"/>
                <a:gd name="connsiteY36" fmla="*/ 190831 h 533400"/>
                <a:gd name="connsiteX37" fmla="*/ 1089329 w 1233837"/>
                <a:gd name="connsiteY37" fmla="*/ 206734 h 533400"/>
                <a:gd name="connsiteX38" fmla="*/ 1160891 w 1233837"/>
                <a:gd name="connsiteY38" fmla="*/ 222636 h 533400"/>
                <a:gd name="connsiteX39" fmla="*/ 1192696 w 1233837"/>
                <a:gd name="connsiteY39" fmla="*/ 87464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33837" h="533400">
                  <a:moveTo>
                    <a:pt x="0" y="533400"/>
                  </a:moveTo>
                  <a:cubicBezTo>
                    <a:pt x="15903" y="488343"/>
                    <a:pt x="17860" y="323558"/>
                    <a:pt x="47708" y="286247"/>
                  </a:cubicBezTo>
                  <a:cubicBezTo>
                    <a:pt x="58310" y="272995"/>
                    <a:pt x="69330" y="260067"/>
                    <a:pt x="79513" y="246490"/>
                  </a:cubicBezTo>
                  <a:cubicBezTo>
                    <a:pt x="85247" y="238845"/>
                    <a:pt x="89197" y="229892"/>
                    <a:pt x="95416" y="222636"/>
                  </a:cubicBezTo>
                  <a:cubicBezTo>
                    <a:pt x="105173" y="211252"/>
                    <a:pt x="117260" y="202037"/>
                    <a:pt x="127221" y="190831"/>
                  </a:cubicBezTo>
                  <a:cubicBezTo>
                    <a:pt x="138496" y="178147"/>
                    <a:pt x="146412" y="162428"/>
                    <a:pt x="159026" y="151075"/>
                  </a:cubicBezTo>
                  <a:cubicBezTo>
                    <a:pt x="173232" y="138289"/>
                    <a:pt x="190225" y="128899"/>
                    <a:pt x="206734" y="119269"/>
                  </a:cubicBezTo>
                  <a:cubicBezTo>
                    <a:pt x="239711" y="100032"/>
                    <a:pt x="260008" y="93190"/>
                    <a:pt x="294198" y="79513"/>
                  </a:cubicBezTo>
                  <a:cubicBezTo>
                    <a:pt x="302149" y="68911"/>
                    <a:pt x="308681" y="57079"/>
                    <a:pt x="318052" y="47708"/>
                  </a:cubicBezTo>
                  <a:cubicBezTo>
                    <a:pt x="327423" y="38337"/>
                    <a:pt x="337748" y="29236"/>
                    <a:pt x="349858" y="23854"/>
                  </a:cubicBezTo>
                  <a:cubicBezTo>
                    <a:pt x="368987" y="15352"/>
                    <a:pt x="468302" y="8034"/>
                    <a:pt x="469127" y="7951"/>
                  </a:cubicBezTo>
                  <a:cubicBezTo>
                    <a:pt x="479729" y="5301"/>
                    <a:pt x="490004" y="0"/>
                    <a:pt x="500932" y="0"/>
                  </a:cubicBezTo>
                  <a:cubicBezTo>
                    <a:pt x="579476" y="0"/>
                    <a:pt x="598532" y="9595"/>
                    <a:pt x="667910" y="15902"/>
                  </a:cubicBezTo>
                  <a:cubicBezTo>
                    <a:pt x="704958" y="19270"/>
                    <a:pt x="742122" y="21203"/>
                    <a:pt x="779228" y="23854"/>
                  </a:cubicBezTo>
                  <a:cubicBezTo>
                    <a:pt x="795131" y="29155"/>
                    <a:pt x="810674" y="35690"/>
                    <a:pt x="826936" y="39756"/>
                  </a:cubicBezTo>
                  <a:cubicBezTo>
                    <a:pt x="866872" y="49741"/>
                    <a:pt x="848374" y="44252"/>
                    <a:pt x="882595" y="55659"/>
                  </a:cubicBezTo>
                  <a:cubicBezTo>
                    <a:pt x="898498" y="66261"/>
                    <a:pt x="911761" y="82828"/>
                    <a:pt x="930303" y="87464"/>
                  </a:cubicBezTo>
                  <a:cubicBezTo>
                    <a:pt x="951506" y="92765"/>
                    <a:pt x="973179" y="96456"/>
                    <a:pt x="993913" y="103367"/>
                  </a:cubicBezTo>
                  <a:lnTo>
                    <a:pt x="1041621" y="119269"/>
                  </a:lnTo>
                  <a:cubicBezTo>
                    <a:pt x="1049572" y="121919"/>
                    <a:pt x="1057344" y="125188"/>
                    <a:pt x="1065475" y="127221"/>
                  </a:cubicBezTo>
                  <a:cubicBezTo>
                    <a:pt x="1076077" y="129871"/>
                    <a:pt x="1086813" y="132032"/>
                    <a:pt x="1097280" y="135172"/>
                  </a:cubicBezTo>
                  <a:cubicBezTo>
                    <a:pt x="1113336" y="139989"/>
                    <a:pt x="1144988" y="151075"/>
                    <a:pt x="1144988" y="151075"/>
                  </a:cubicBezTo>
                  <a:cubicBezTo>
                    <a:pt x="1182094" y="206733"/>
                    <a:pt x="1166191" y="214684"/>
                    <a:pt x="1192696" y="174929"/>
                  </a:cubicBezTo>
                  <a:cubicBezTo>
                    <a:pt x="1190045" y="145774"/>
                    <a:pt x="1191844" y="115865"/>
                    <a:pt x="1184744" y="87464"/>
                  </a:cubicBezTo>
                  <a:cubicBezTo>
                    <a:pt x="1182711" y="79333"/>
                    <a:pt x="1176793" y="102937"/>
                    <a:pt x="1176793" y="111318"/>
                  </a:cubicBezTo>
                  <a:cubicBezTo>
                    <a:pt x="1176793" y="140593"/>
                    <a:pt x="1182094" y="169627"/>
                    <a:pt x="1184744" y="198782"/>
                  </a:cubicBezTo>
                  <a:cubicBezTo>
                    <a:pt x="1182094" y="219986"/>
                    <a:pt x="1190473" y="245977"/>
                    <a:pt x="1176793" y="262393"/>
                  </a:cubicBezTo>
                  <a:cubicBezTo>
                    <a:pt x="1169205" y="271499"/>
                    <a:pt x="1155152" y="252588"/>
                    <a:pt x="1144988" y="246490"/>
                  </a:cubicBezTo>
                  <a:cubicBezTo>
                    <a:pt x="1128599" y="236657"/>
                    <a:pt x="1115412" y="220729"/>
                    <a:pt x="1097280" y="214685"/>
                  </a:cubicBezTo>
                  <a:cubicBezTo>
                    <a:pt x="1081377" y="209384"/>
                    <a:pt x="1033135" y="195494"/>
                    <a:pt x="1049572" y="198782"/>
                  </a:cubicBezTo>
                  <a:cubicBezTo>
                    <a:pt x="1097548" y="208378"/>
                    <a:pt x="1076508" y="202460"/>
                    <a:pt x="1113183" y="214685"/>
                  </a:cubicBezTo>
                  <a:cubicBezTo>
                    <a:pt x="1129134" y="225319"/>
                    <a:pt x="1173657" y="259958"/>
                    <a:pt x="1192696" y="238539"/>
                  </a:cubicBezTo>
                  <a:cubicBezTo>
                    <a:pt x="1210392" y="218631"/>
                    <a:pt x="1200647" y="185663"/>
                    <a:pt x="1200647" y="159026"/>
                  </a:cubicBezTo>
                  <a:cubicBezTo>
                    <a:pt x="1200647" y="137658"/>
                    <a:pt x="1200632" y="202796"/>
                    <a:pt x="1192696" y="222636"/>
                  </a:cubicBezTo>
                  <a:cubicBezTo>
                    <a:pt x="1189147" y="231509"/>
                    <a:pt x="1176793" y="233238"/>
                    <a:pt x="1168842" y="238539"/>
                  </a:cubicBezTo>
                  <a:cubicBezTo>
                    <a:pt x="1161350" y="236666"/>
                    <a:pt x="1122520" y="227823"/>
                    <a:pt x="1113183" y="222636"/>
                  </a:cubicBezTo>
                  <a:cubicBezTo>
                    <a:pt x="1096476" y="213354"/>
                    <a:pt x="1081378" y="201432"/>
                    <a:pt x="1065475" y="190831"/>
                  </a:cubicBezTo>
                  <a:cubicBezTo>
                    <a:pt x="1057524" y="185530"/>
                    <a:pt x="1079903" y="205163"/>
                    <a:pt x="1089329" y="206734"/>
                  </a:cubicBezTo>
                  <a:cubicBezTo>
                    <a:pt x="1145304" y="216063"/>
                    <a:pt x="1121742" y="209587"/>
                    <a:pt x="1160891" y="222636"/>
                  </a:cubicBezTo>
                  <a:cubicBezTo>
                    <a:pt x="1233837" y="204400"/>
                    <a:pt x="1192696" y="225613"/>
                    <a:pt x="1192696" y="87464"/>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1216545" y="3880237"/>
              <a:ext cx="257373" cy="723569"/>
            </a:xfrm>
            <a:custGeom>
              <a:avLst/>
              <a:gdLst>
                <a:gd name="connsiteX0" fmla="*/ 10883 w 257373"/>
                <a:gd name="connsiteY0" fmla="*/ 0 h 723569"/>
                <a:gd name="connsiteX1" fmla="*/ 2932 w 257373"/>
                <a:gd name="connsiteY1" fmla="*/ 39756 h 723569"/>
                <a:gd name="connsiteX2" fmla="*/ 26785 w 257373"/>
                <a:gd name="connsiteY2" fmla="*/ 71562 h 723569"/>
                <a:gd name="connsiteX3" fmla="*/ 34737 w 257373"/>
                <a:gd name="connsiteY3" fmla="*/ 95415 h 723569"/>
                <a:gd name="connsiteX4" fmla="*/ 50639 w 257373"/>
                <a:gd name="connsiteY4" fmla="*/ 119269 h 723569"/>
                <a:gd name="connsiteX5" fmla="*/ 58591 w 257373"/>
                <a:gd name="connsiteY5" fmla="*/ 159026 h 723569"/>
                <a:gd name="connsiteX6" fmla="*/ 66542 w 257373"/>
                <a:gd name="connsiteY6" fmla="*/ 182880 h 723569"/>
                <a:gd name="connsiteX7" fmla="*/ 82445 w 257373"/>
                <a:gd name="connsiteY7" fmla="*/ 302149 h 723569"/>
                <a:gd name="connsiteX8" fmla="*/ 98347 w 257373"/>
                <a:gd name="connsiteY8" fmla="*/ 326003 h 723569"/>
                <a:gd name="connsiteX9" fmla="*/ 114250 w 257373"/>
                <a:gd name="connsiteY9" fmla="*/ 373711 h 723569"/>
                <a:gd name="connsiteX10" fmla="*/ 130152 w 257373"/>
                <a:gd name="connsiteY10" fmla="*/ 397565 h 723569"/>
                <a:gd name="connsiteX11" fmla="*/ 146055 w 257373"/>
                <a:gd name="connsiteY11" fmla="*/ 445273 h 723569"/>
                <a:gd name="connsiteX12" fmla="*/ 154006 w 257373"/>
                <a:gd name="connsiteY12" fmla="*/ 469127 h 723569"/>
                <a:gd name="connsiteX13" fmla="*/ 177860 w 257373"/>
                <a:gd name="connsiteY13" fmla="*/ 508883 h 723569"/>
                <a:gd name="connsiteX14" fmla="*/ 193763 w 257373"/>
                <a:gd name="connsiteY14" fmla="*/ 556591 h 723569"/>
                <a:gd name="connsiteX15" fmla="*/ 209665 w 257373"/>
                <a:gd name="connsiteY15" fmla="*/ 604299 h 723569"/>
                <a:gd name="connsiteX16" fmla="*/ 225568 w 257373"/>
                <a:gd name="connsiteY16" fmla="*/ 667909 h 723569"/>
                <a:gd name="connsiteX17" fmla="*/ 233519 w 257373"/>
                <a:gd name="connsiteY17" fmla="*/ 691763 h 723569"/>
                <a:gd name="connsiteX18" fmla="*/ 257373 w 257373"/>
                <a:gd name="connsiteY18" fmla="*/ 723569 h 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373" h="723569">
                  <a:moveTo>
                    <a:pt x="10883" y="0"/>
                  </a:moveTo>
                  <a:cubicBezTo>
                    <a:pt x="8233" y="13252"/>
                    <a:pt x="0" y="26563"/>
                    <a:pt x="2932" y="39756"/>
                  </a:cubicBezTo>
                  <a:cubicBezTo>
                    <a:pt x="5807" y="52693"/>
                    <a:pt x="20210" y="60056"/>
                    <a:pt x="26785" y="71562"/>
                  </a:cubicBezTo>
                  <a:cubicBezTo>
                    <a:pt x="30943" y="78839"/>
                    <a:pt x="30989" y="87919"/>
                    <a:pt x="34737" y="95415"/>
                  </a:cubicBezTo>
                  <a:cubicBezTo>
                    <a:pt x="39011" y="103962"/>
                    <a:pt x="45338" y="111318"/>
                    <a:pt x="50639" y="119269"/>
                  </a:cubicBezTo>
                  <a:cubicBezTo>
                    <a:pt x="53290" y="132521"/>
                    <a:pt x="55313" y="145915"/>
                    <a:pt x="58591" y="159026"/>
                  </a:cubicBezTo>
                  <a:cubicBezTo>
                    <a:pt x="60624" y="167157"/>
                    <a:pt x="65164" y="174613"/>
                    <a:pt x="66542" y="182880"/>
                  </a:cubicBezTo>
                  <a:cubicBezTo>
                    <a:pt x="68296" y="193406"/>
                    <a:pt x="75905" y="282530"/>
                    <a:pt x="82445" y="302149"/>
                  </a:cubicBezTo>
                  <a:cubicBezTo>
                    <a:pt x="85467" y="311215"/>
                    <a:pt x="94466" y="317270"/>
                    <a:pt x="98347" y="326003"/>
                  </a:cubicBezTo>
                  <a:cubicBezTo>
                    <a:pt x="105155" y="341321"/>
                    <a:pt x="108949" y="357808"/>
                    <a:pt x="114250" y="373711"/>
                  </a:cubicBezTo>
                  <a:cubicBezTo>
                    <a:pt x="117272" y="382777"/>
                    <a:pt x="126271" y="388832"/>
                    <a:pt x="130152" y="397565"/>
                  </a:cubicBezTo>
                  <a:cubicBezTo>
                    <a:pt x="136960" y="412883"/>
                    <a:pt x="140754" y="429370"/>
                    <a:pt x="146055" y="445273"/>
                  </a:cubicBezTo>
                  <a:cubicBezTo>
                    <a:pt x="148705" y="453224"/>
                    <a:pt x="149694" y="461940"/>
                    <a:pt x="154006" y="469127"/>
                  </a:cubicBezTo>
                  <a:cubicBezTo>
                    <a:pt x="161957" y="482379"/>
                    <a:pt x="171465" y="494814"/>
                    <a:pt x="177860" y="508883"/>
                  </a:cubicBezTo>
                  <a:cubicBezTo>
                    <a:pt x="184797" y="524143"/>
                    <a:pt x="188462" y="540688"/>
                    <a:pt x="193763" y="556591"/>
                  </a:cubicBezTo>
                  <a:lnTo>
                    <a:pt x="209665" y="604299"/>
                  </a:lnTo>
                  <a:cubicBezTo>
                    <a:pt x="216576" y="625033"/>
                    <a:pt x="220267" y="646706"/>
                    <a:pt x="225568" y="667909"/>
                  </a:cubicBezTo>
                  <a:cubicBezTo>
                    <a:pt x="227601" y="676040"/>
                    <a:pt x="229771" y="684266"/>
                    <a:pt x="233519" y="691763"/>
                  </a:cubicBezTo>
                  <a:cubicBezTo>
                    <a:pt x="242508" y="709742"/>
                    <a:pt x="246192" y="712387"/>
                    <a:pt x="257373" y="723569"/>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3" name="Group 22"/>
          <p:cNvGrpSpPr/>
          <p:nvPr/>
        </p:nvGrpSpPr>
        <p:grpSpPr>
          <a:xfrm flipH="1">
            <a:off x="7162805" y="3276605"/>
            <a:ext cx="929037" cy="1346281"/>
            <a:chOff x="1157424" y="3257525"/>
            <a:chExt cx="929037" cy="1346281"/>
          </a:xfrm>
        </p:grpSpPr>
        <p:sp>
          <p:nvSpPr>
            <p:cNvPr id="24" name="Freeform 23"/>
            <p:cNvSpPr/>
            <p:nvPr/>
          </p:nvSpPr>
          <p:spPr>
            <a:xfrm rot="20840818">
              <a:off x="1157424" y="3257525"/>
              <a:ext cx="929037" cy="533400"/>
            </a:xfrm>
            <a:custGeom>
              <a:avLst/>
              <a:gdLst>
                <a:gd name="connsiteX0" fmla="*/ 0 w 1233837"/>
                <a:gd name="connsiteY0" fmla="*/ 421419 h 421419"/>
                <a:gd name="connsiteX1" fmla="*/ 47708 w 1233837"/>
                <a:gd name="connsiteY1" fmla="*/ 286247 h 421419"/>
                <a:gd name="connsiteX2" fmla="*/ 79513 w 1233837"/>
                <a:gd name="connsiteY2" fmla="*/ 246490 h 421419"/>
                <a:gd name="connsiteX3" fmla="*/ 95416 w 1233837"/>
                <a:gd name="connsiteY3" fmla="*/ 222636 h 421419"/>
                <a:gd name="connsiteX4" fmla="*/ 127221 w 1233837"/>
                <a:gd name="connsiteY4" fmla="*/ 190831 h 421419"/>
                <a:gd name="connsiteX5" fmla="*/ 159026 w 1233837"/>
                <a:gd name="connsiteY5" fmla="*/ 151075 h 421419"/>
                <a:gd name="connsiteX6" fmla="*/ 206734 w 1233837"/>
                <a:gd name="connsiteY6" fmla="*/ 119269 h 421419"/>
                <a:gd name="connsiteX7" fmla="*/ 294198 w 1233837"/>
                <a:gd name="connsiteY7" fmla="*/ 79513 h 421419"/>
                <a:gd name="connsiteX8" fmla="*/ 318052 w 1233837"/>
                <a:gd name="connsiteY8" fmla="*/ 47708 h 421419"/>
                <a:gd name="connsiteX9" fmla="*/ 349858 w 1233837"/>
                <a:gd name="connsiteY9" fmla="*/ 23854 h 421419"/>
                <a:gd name="connsiteX10" fmla="*/ 469127 w 1233837"/>
                <a:gd name="connsiteY10" fmla="*/ 7951 h 421419"/>
                <a:gd name="connsiteX11" fmla="*/ 500932 w 1233837"/>
                <a:gd name="connsiteY11" fmla="*/ 0 h 421419"/>
                <a:gd name="connsiteX12" fmla="*/ 667910 w 1233837"/>
                <a:gd name="connsiteY12" fmla="*/ 15902 h 421419"/>
                <a:gd name="connsiteX13" fmla="*/ 779228 w 1233837"/>
                <a:gd name="connsiteY13" fmla="*/ 23854 h 421419"/>
                <a:gd name="connsiteX14" fmla="*/ 826936 w 1233837"/>
                <a:gd name="connsiteY14" fmla="*/ 39756 h 421419"/>
                <a:gd name="connsiteX15" fmla="*/ 882595 w 1233837"/>
                <a:gd name="connsiteY15" fmla="*/ 55659 h 421419"/>
                <a:gd name="connsiteX16" fmla="*/ 930303 w 1233837"/>
                <a:gd name="connsiteY16" fmla="*/ 87464 h 421419"/>
                <a:gd name="connsiteX17" fmla="*/ 993913 w 1233837"/>
                <a:gd name="connsiteY17" fmla="*/ 103367 h 421419"/>
                <a:gd name="connsiteX18" fmla="*/ 1041621 w 1233837"/>
                <a:gd name="connsiteY18" fmla="*/ 119269 h 421419"/>
                <a:gd name="connsiteX19" fmla="*/ 1065475 w 1233837"/>
                <a:gd name="connsiteY19" fmla="*/ 127221 h 421419"/>
                <a:gd name="connsiteX20" fmla="*/ 1097280 w 1233837"/>
                <a:gd name="connsiteY20" fmla="*/ 135172 h 421419"/>
                <a:gd name="connsiteX21" fmla="*/ 1144988 w 1233837"/>
                <a:gd name="connsiteY21" fmla="*/ 151075 h 421419"/>
                <a:gd name="connsiteX22" fmla="*/ 1192696 w 1233837"/>
                <a:gd name="connsiteY22" fmla="*/ 174929 h 421419"/>
                <a:gd name="connsiteX23" fmla="*/ 1184744 w 1233837"/>
                <a:gd name="connsiteY23" fmla="*/ 87464 h 421419"/>
                <a:gd name="connsiteX24" fmla="*/ 1176793 w 1233837"/>
                <a:gd name="connsiteY24" fmla="*/ 111318 h 421419"/>
                <a:gd name="connsiteX25" fmla="*/ 1184744 w 1233837"/>
                <a:gd name="connsiteY25" fmla="*/ 198782 h 421419"/>
                <a:gd name="connsiteX26" fmla="*/ 1176793 w 1233837"/>
                <a:gd name="connsiteY26" fmla="*/ 262393 h 421419"/>
                <a:gd name="connsiteX27" fmla="*/ 1144988 w 1233837"/>
                <a:gd name="connsiteY27" fmla="*/ 246490 h 421419"/>
                <a:gd name="connsiteX28" fmla="*/ 1097280 w 1233837"/>
                <a:gd name="connsiteY28" fmla="*/ 214685 h 421419"/>
                <a:gd name="connsiteX29" fmla="*/ 1049572 w 1233837"/>
                <a:gd name="connsiteY29" fmla="*/ 198782 h 421419"/>
                <a:gd name="connsiteX30" fmla="*/ 1113183 w 1233837"/>
                <a:gd name="connsiteY30" fmla="*/ 214685 h 421419"/>
                <a:gd name="connsiteX31" fmla="*/ 1192696 w 1233837"/>
                <a:gd name="connsiteY31" fmla="*/ 238539 h 421419"/>
                <a:gd name="connsiteX32" fmla="*/ 1200647 w 1233837"/>
                <a:gd name="connsiteY32" fmla="*/ 159026 h 421419"/>
                <a:gd name="connsiteX33" fmla="*/ 1192696 w 1233837"/>
                <a:gd name="connsiteY33" fmla="*/ 222636 h 421419"/>
                <a:gd name="connsiteX34" fmla="*/ 1168842 w 1233837"/>
                <a:gd name="connsiteY34" fmla="*/ 238539 h 421419"/>
                <a:gd name="connsiteX35" fmla="*/ 1113183 w 1233837"/>
                <a:gd name="connsiteY35" fmla="*/ 222636 h 421419"/>
                <a:gd name="connsiteX36" fmla="*/ 1065475 w 1233837"/>
                <a:gd name="connsiteY36" fmla="*/ 190831 h 421419"/>
                <a:gd name="connsiteX37" fmla="*/ 1089329 w 1233837"/>
                <a:gd name="connsiteY37" fmla="*/ 206734 h 421419"/>
                <a:gd name="connsiteX38" fmla="*/ 1160891 w 1233837"/>
                <a:gd name="connsiteY38" fmla="*/ 222636 h 421419"/>
                <a:gd name="connsiteX39" fmla="*/ 1192696 w 1233837"/>
                <a:gd name="connsiteY39" fmla="*/ 87464 h 421419"/>
                <a:gd name="connsiteX0" fmla="*/ 0 w 1233837"/>
                <a:gd name="connsiteY0" fmla="*/ 533400 h 533400"/>
                <a:gd name="connsiteX1" fmla="*/ 47708 w 1233837"/>
                <a:gd name="connsiteY1" fmla="*/ 286247 h 533400"/>
                <a:gd name="connsiteX2" fmla="*/ 79513 w 1233837"/>
                <a:gd name="connsiteY2" fmla="*/ 246490 h 533400"/>
                <a:gd name="connsiteX3" fmla="*/ 95416 w 1233837"/>
                <a:gd name="connsiteY3" fmla="*/ 222636 h 533400"/>
                <a:gd name="connsiteX4" fmla="*/ 127221 w 1233837"/>
                <a:gd name="connsiteY4" fmla="*/ 190831 h 533400"/>
                <a:gd name="connsiteX5" fmla="*/ 159026 w 1233837"/>
                <a:gd name="connsiteY5" fmla="*/ 151075 h 533400"/>
                <a:gd name="connsiteX6" fmla="*/ 206734 w 1233837"/>
                <a:gd name="connsiteY6" fmla="*/ 119269 h 533400"/>
                <a:gd name="connsiteX7" fmla="*/ 294198 w 1233837"/>
                <a:gd name="connsiteY7" fmla="*/ 79513 h 533400"/>
                <a:gd name="connsiteX8" fmla="*/ 318052 w 1233837"/>
                <a:gd name="connsiteY8" fmla="*/ 47708 h 533400"/>
                <a:gd name="connsiteX9" fmla="*/ 349858 w 1233837"/>
                <a:gd name="connsiteY9" fmla="*/ 23854 h 533400"/>
                <a:gd name="connsiteX10" fmla="*/ 469127 w 1233837"/>
                <a:gd name="connsiteY10" fmla="*/ 7951 h 533400"/>
                <a:gd name="connsiteX11" fmla="*/ 500932 w 1233837"/>
                <a:gd name="connsiteY11" fmla="*/ 0 h 533400"/>
                <a:gd name="connsiteX12" fmla="*/ 667910 w 1233837"/>
                <a:gd name="connsiteY12" fmla="*/ 15902 h 533400"/>
                <a:gd name="connsiteX13" fmla="*/ 779228 w 1233837"/>
                <a:gd name="connsiteY13" fmla="*/ 23854 h 533400"/>
                <a:gd name="connsiteX14" fmla="*/ 826936 w 1233837"/>
                <a:gd name="connsiteY14" fmla="*/ 39756 h 533400"/>
                <a:gd name="connsiteX15" fmla="*/ 882595 w 1233837"/>
                <a:gd name="connsiteY15" fmla="*/ 55659 h 533400"/>
                <a:gd name="connsiteX16" fmla="*/ 930303 w 1233837"/>
                <a:gd name="connsiteY16" fmla="*/ 87464 h 533400"/>
                <a:gd name="connsiteX17" fmla="*/ 993913 w 1233837"/>
                <a:gd name="connsiteY17" fmla="*/ 103367 h 533400"/>
                <a:gd name="connsiteX18" fmla="*/ 1041621 w 1233837"/>
                <a:gd name="connsiteY18" fmla="*/ 119269 h 533400"/>
                <a:gd name="connsiteX19" fmla="*/ 1065475 w 1233837"/>
                <a:gd name="connsiteY19" fmla="*/ 127221 h 533400"/>
                <a:gd name="connsiteX20" fmla="*/ 1097280 w 1233837"/>
                <a:gd name="connsiteY20" fmla="*/ 135172 h 533400"/>
                <a:gd name="connsiteX21" fmla="*/ 1144988 w 1233837"/>
                <a:gd name="connsiteY21" fmla="*/ 151075 h 533400"/>
                <a:gd name="connsiteX22" fmla="*/ 1192696 w 1233837"/>
                <a:gd name="connsiteY22" fmla="*/ 174929 h 533400"/>
                <a:gd name="connsiteX23" fmla="*/ 1184744 w 1233837"/>
                <a:gd name="connsiteY23" fmla="*/ 87464 h 533400"/>
                <a:gd name="connsiteX24" fmla="*/ 1176793 w 1233837"/>
                <a:gd name="connsiteY24" fmla="*/ 111318 h 533400"/>
                <a:gd name="connsiteX25" fmla="*/ 1184744 w 1233837"/>
                <a:gd name="connsiteY25" fmla="*/ 198782 h 533400"/>
                <a:gd name="connsiteX26" fmla="*/ 1176793 w 1233837"/>
                <a:gd name="connsiteY26" fmla="*/ 262393 h 533400"/>
                <a:gd name="connsiteX27" fmla="*/ 1144988 w 1233837"/>
                <a:gd name="connsiteY27" fmla="*/ 246490 h 533400"/>
                <a:gd name="connsiteX28" fmla="*/ 1097280 w 1233837"/>
                <a:gd name="connsiteY28" fmla="*/ 214685 h 533400"/>
                <a:gd name="connsiteX29" fmla="*/ 1049572 w 1233837"/>
                <a:gd name="connsiteY29" fmla="*/ 198782 h 533400"/>
                <a:gd name="connsiteX30" fmla="*/ 1113183 w 1233837"/>
                <a:gd name="connsiteY30" fmla="*/ 214685 h 533400"/>
                <a:gd name="connsiteX31" fmla="*/ 1192696 w 1233837"/>
                <a:gd name="connsiteY31" fmla="*/ 238539 h 533400"/>
                <a:gd name="connsiteX32" fmla="*/ 1200647 w 1233837"/>
                <a:gd name="connsiteY32" fmla="*/ 159026 h 533400"/>
                <a:gd name="connsiteX33" fmla="*/ 1192696 w 1233837"/>
                <a:gd name="connsiteY33" fmla="*/ 222636 h 533400"/>
                <a:gd name="connsiteX34" fmla="*/ 1168842 w 1233837"/>
                <a:gd name="connsiteY34" fmla="*/ 238539 h 533400"/>
                <a:gd name="connsiteX35" fmla="*/ 1113183 w 1233837"/>
                <a:gd name="connsiteY35" fmla="*/ 222636 h 533400"/>
                <a:gd name="connsiteX36" fmla="*/ 1065475 w 1233837"/>
                <a:gd name="connsiteY36" fmla="*/ 190831 h 533400"/>
                <a:gd name="connsiteX37" fmla="*/ 1089329 w 1233837"/>
                <a:gd name="connsiteY37" fmla="*/ 206734 h 533400"/>
                <a:gd name="connsiteX38" fmla="*/ 1160891 w 1233837"/>
                <a:gd name="connsiteY38" fmla="*/ 222636 h 533400"/>
                <a:gd name="connsiteX39" fmla="*/ 1192696 w 1233837"/>
                <a:gd name="connsiteY39" fmla="*/ 87464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33837" h="533400">
                  <a:moveTo>
                    <a:pt x="0" y="533400"/>
                  </a:moveTo>
                  <a:cubicBezTo>
                    <a:pt x="15903" y="488343"/>
                    <a:pt x="17860" y="323558"/>
                    <a:pt x="47708" y="286247"/>
                  </a:cubicBezTo>
                  <a:cubicBezTo>
                    <a:pt x="58310" y="272995"/>
                    <a:pt x="69330" y="260067"/>
                    <a:pt x="79513" y="246490"/>
                  </a:cubicBezTo>
                  <a:cubicBezTo>
                    <a:pt x="85247" y="238845"/>
                    <a:pt x="89197" y="229892"/>
                    <a:pt x="95416" y="222636"/>
                  </a:cubicBezTo>
                  <a:cubicBezTo>
                    <a:pt x="105173" y="211252"/>
                    <a:pt x="117260" y="202037"/>
                    <a:pt x="127221" y="190831"/>
                  </a:cubicBezTo>
                  <a:cubicBezTo>
                    <a:pt x="138496" y="178147"/>
                    <a:pt x="146412" y="162428"/>
                    <a:pt x="159026" y="151075"/>
                  </a:cubicBezTo>
                  <a:cubicBezTo>
                    <a:pt x="173232" y="138289"/>
                    <a:pt x="190225" y="128899"/>
                    <a:pt x="206734" y="119269"/>
                  </a:cubicBezTo>
                  <a:cubicBezTo>
                    <a:pt x="239711" y="100032"/>
                    <a:pt x="260008" y="93190"/>
                    <a:pt x="294198" y="79513"/>
                  </a:cubicBezTo>
                  <a:cubicBezTo>
                    <a:pt x="302149" y="68911"/>
                    <a:pt x="308681" y="57079"/>
                    <a:pt x="318052" y="47708"/>
                  </a:cubicBezTo>
                  <a:cubicBezTo>
                    <a:pt x="327423" y="38337"/>
                    <a:pt x="337748" y="29236"/>
                    <a:pt x="349858" y="23854"/>
                  </a:cubicBezTo>
                  <a:cubicBezTo>
                    <a:pt x="368987" y="15352"/>
                    <a:pt x="468302" y="8034"/>
                    <a:pt x="469127" y="7951"/>
                  </a:cubicBezTo>
                  <a:cubicBezTo>
                    <a:pt x="479729" y="5301"/>
                    <a:pt x="490004" y="0"/>
                    <a:pt x="500932" y="0"/>
                  </a:cubicBezTo>
                  <a:cubicBezTo>
                    <a:pt x="579476" y="0"/>
                    <a:pt x="598532" y="9595"/>
                    <a:pt x="667910" y="15902"/>
                  </a:cubicBezTo>
                  <a:cubicBezTo>
                    <a:pt x="704958" y="19270"/>
                    <a:pt x="742122" y="21203"/>
                    <a:pt x="779228" y="23854"/>
                  </a:cubicBezTo>
                  <a:cubicBezTo>
                    <a:pt x="795131" y="29155"/>
                    <a:pt x="810674" y="35690"/>
                    <a:pt x="826936" y="39756"/>
                  </a:cubicBezTo>
                  <a:cubicBezTo>
                    <a:pt x="866872" y="49741"/>
                    <a:pt x="848374" y="44252"/>
                    <a:pt x="882595" y="55659"/>
                  </a:cubicBezTo>
                  <a:cubicBezTo>
                    <a:pt x="898498" y="66261"/>
                    <a:pt x="911761" y="82828"/>
                    <a:pt x="930303" y="87464"/>
                  </a:cubicBezTo>
                  <a:cubicBezTo>
                    <a:pt x="951506" y="92765"/>
                    <a:pt x="973179" y="96456"/>
                    <a:pt x="993913" y="103367"/>
                  </a:cubicBezTo>
                  <a:lnTo>
                    <a:pt x="1041621" y="119269"/>
                  </a:lnTo>
                  <a:cubicBezTo>
                    <a:pt x="1049572" y="121919"/>
                    <a:pt x="1057344" y="125188"/>
                    <a:pt x="1065475" y="127221"/>
                  </a:cubicBezTo>
                  <a:cubicBezTo>
                    <a:pt x="1076077" y="129871"/>
                    <a:pt x="1086813" y="132032"/>
                    <a:pt x="1097280" y="135172"/>
                  </a:cubicBezTo>
                  <a:cubicBezTo>
                    <a:pt x="1113336" y="139989"/>
                    <a:pt x="1144988" y="151075"/>
                    <a:pt x="1144988" y="151075"/>
                  </a:cubicBezTo>
                  <a:cubicBezTo>
                    <a:pt x="1182094" y="206733"/>
                    <a:pt x="1166191" y="214684"/>
                    <a:pt x="1192696" y="174929"/>
                  </a:cubicBezTo>
                  <a:cubicBezTo>
                    <a:pt x="1190045" y="145774"/>
                    <a:pt x="1191844" y="115865"/>
                    <a:pt x="1184744" y="87464"/>
                  </a:cubicBezTo>
                  <a:cubicBezTo>
                    <a:pt x="1182711" y="79333"/>
                    <a:pt x="1176793" y="102937"/>
                    <a:pt x="1176793" y="111318"/>
                  </a:cubicBezTo>
                  <a:cubicBezTo>
                    <a:pt x="1176793" y="140593"/>
                    <a:pt x="1182094" y="169627"/>
                    <a:pt x="1184744" y="198782"/>
                  </a:cubicBezTo>
                  <a:cubicBezTo>
                    <a:pt x="1182094" y="219986"/>
                    <a:pt x="1190473" y="245977"/>
                    <a:pt x="1176793" y="262393"/>
                  </a:cubicBezTo>
                  <a:cubicBezTo>
                    <a:pt x="1169205" y="271499"/>
                    <a:pt x="1155152" y="252588"/>
                    <a:pt x="1144988" y="246490"/>
                  </a:cubicBezTo>
                  <a:cubicBezTo>
                    <a:pt x="1128599" y="236657"/>
                    <a:pt x="1115412" y="220729"/>
                    <a:pt x="1097280" y="214685"/>
                  </a:cubicBezTo>
                  <a:cubicBezTo>
                    <a:pt x="1081377" y="209384"/>
                    <a:pt x="1033135" y="195494"/>
                    <a:pt x="1049572" y="198782"/>
                  </a:cubicBezTo>
                  <a:cubicBezTo>
                    <a:pt x="1097548" y="208378"/>
                    <a:pt x="1076508" y="202460"/>
                    <a:pt x="1113183" y="214685"/>
                  </a:cubicBezTo>
                  <a:cubicBezTo>
                    <a:pt x="1129134" y="225319"/>
                    <a:pt x="1173657" y="259958"/>
                    <a:pt x="1192696" y="238539"/>
                  </a:cubicBezTo>
                  <a:cubicBezTo>
                    <a:pt x="1210392" y="218631"/>
                    <a:pt x="1200647" y="185663"/>
                    <a:pt x="1200647" y="159026"/>
                  </a:cubicBezTo>
                  <a:cubicBezTo>
                    <a:pt x="1200647" y="137658"/>
                    <a:pt x="1200632" y="202796"/>
                    <a:pt x="1192696" y="222636"/>
                  </a:cubicBezTo>
                  <a:cubicBezTo>
                    <a:pt x="1189147" y="231509"/>
                    <a:pt x="1176793" y="233238"/>
                    <a:pt x="1168842" y="238539"/>
                  </a:cubicBezTo>
                  <a:cubicBezTo>
                    <a:pt x="1161350" y="236666"/>
                    <a:pt x="1122520" y="227823"/>
                    <a:pt x="1113183" y="222636"/>
                  </a:cubicBezTo>
                  <a:cubicBezTo>
                    <a:pt x="1096476" y="213354"/>
                    <a:pt x="1081378" y="201432"/>
                    <a:pt x="1065475" y="190831"/>
                  </a:cubicBezTo>
                  <a:cubicBezTo>
                    <a:pt x="1057524" y="185530"/>
                    <a:pt x="1079903" y="205163"/>
                    <a:pt x="1089329" y="206734"/>
                  </a:cubicBezTo>
                  <a:cubicBezTo>
                    <a:pt x="1145304" y="216063"/>
                    <a:pt x="1121742" y="209587"/>
                    <a:pt x="1160891" y="222636"/>
                  </a:cubicBezTo>
                  <a:cubicBezTo>
                    <a:pt x="1233837" y="204400"/>
                    <a:pt x="1192696" y="225613"/>
                    <a:pt x="1192696" y="87464"/>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1216545" y="3880237"/>
              <a:ext cx="257373" cy="723569"/>
            </a:xfrm>
            <a:custGeom>
              <a:avLst/>
              <a:gdLst>
                <a:gd name="connsiteX0" fmla="*/ 10883 w 257373"/>
                <a:gd name="connsiteY0" fmla="*/ 0 h 723569"/>
                <a:gd name="connsiteX1" fmla="*/ 2932 w 257373"/>
                <a:gd name="connsiteY1" fmla="*/ 39756 h 723569"/>
                <a:gd name="connsiteX2" fmla="*/ 26785 w 257373"/>
                <a:gd name="connsiteY2" fmla="*/ 71562 h 723569"/>
                <a:gd name="connsiteX3" fmla="*/ 34737 w 257373"/>
                <a:gd name="connsiteY3" fmla="*/ 95415 h 723569"/>
                <a:gd name="connsiteX4" fmla="*/ 50639 w 257373"/>
                <a:gd name="connsiteY4" fmla="*/ 119269 h 723569"/>
                <a:gd name="connsiteX5" fmla="*/ 58591 w 257373"/>
                <a:gd name="connsiteY5" fmla="*/ 159026 h 723569"/>
                <a:gd name="connsiteX6" fmla="*/ 66542 w 257373"/>
                <a:gd name="connsiteY6" fmla="*/ 182880 h 723569"/>
                <a:gd name="connsiteX7" fmla="*/ 82445 w 257373"/>
                <a:gd name="connsiteY7" fmla="*/ 302149 h 723569"/>
                <a:gd name="connsiteX8" fmla="*/ 98347 w 257373"/>
                <a:gd name="connsiteY8" fmla="*/ 326003 h 723569"/>
                <a:gd name="connsiteX9" fmla="*/ 114250 w 257373"/>
                <a:gd name="connsiteY9" fmla="*/ 373711 h 723569"/>
                <a:gd name="connsiteX10" fmla="*/ 130152 w 257373"/>
                <a:gd name="connsiteY10" fmla="*/ 397565 h 723569"/>
                <a:gd name="connsiteX11" fmla="*/ 146055 w 257373"/>
                <a:gd name="connsiteY11" fmla="*/ 445273 h 723569"/>
                <a:gd name="connsiteX12" fmla="*/ 154006 w 257373"/>
                <a:gd name="connsiteY12" fmla="*/ 469127 h 723569"/>
                <a:gd name="connsiteX13" fmla="*/ 177860 w 257373"/>
                <a:gd name="connsiteY13" fmla="*/ 508883 h 723569"/>
                <a:gd name="connsiteX14" fmla="*/ 193763 w 257373"/>
                <a:gd name="connsiteY14" fmla="*/ 556591 h 723569"/>
                <a:gd name="connsiteX15" fmla="*/ 209665 w 257373"/>
                <a:gd name="connsiteY15" fmla="*/ 604299 h 723569"/>
                <a:gd name="connsiteX16" fmla="*/ 225568 w 257373"/>
                <a:gd name="connsiteY16" fmla="*/ 667909 h 723569"/>
                <a:gd name="connsiteX17" fmla="*/ 233519 w 257373"/>
                <a:gd name="connsiteY17" fmla="*/ 691763 h 723569"/>
                <a:gd name="connsiteX18" fmla="*/ 257373 w 257373"/>
                <a:gd name="connsiteY18" fmla="*/ 723569 h 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7373" h="723569">
                  <a:moveTo>
                    <a:pt x="10883" y="0"/>
                  </a:moveTo>
                  <a:cubicBezTo>
                    <a:pt x="8233" y="13252"/>
                    <a:pt x="0" y="26563"/>
                    <a:pt x="2932" y="39756"/>
                  </a:cubicBezTo>
                  <a:cubicBezTo>
                    <a:pt x="5807" y="52693"/>
                    <a:pt x="20210" y="60056"/>
                    <a:pt x="26785" y="71562"/>
                  </a:cubicBezTo>
                  <a:cubicBezTo>
                    <a:pt x="30943" y="78839"/>
                    <a:pt x="30989" y="87919"/>
                    <a:pt x="34737" y="95415"/>
                  </a:cubicBezTo>
                  <a:cubicBezTo>
                    <a:pt x="39011" y="103962"/>
                    <a:pt x="45338" y="111318"/>
                    <a:pt x="50639" y="119269"/>
                  </a:cubicBezTo>
                  <a:cubicBezTo>
                    <a:pt x="53290" y="132521"/>
                    <a:pt x="55313" y="145915"/>
                    <a:pt x="58591" y="159026"/>
                  </a:cubicBezTo>
                  <a:cubicBezTo>
                    <a:pt x="60624" y="167157"/>
                    <a:pt x="65164" y="174613"/>
                    <a:pt x="66542" y="182880"/>
                  </a:cubicBezTo>
                  <a:cubicBezTo>
                    <a:pt x="68296" y="193406"/>
                    <a:pt x="75905" y="282530"/>
                    <a:pt x="82445" y="302149"/>
                  </a:cubicBezTo>
                  <a:cubicBezTo>
                    <a:pt x="85467" y="311215"/>
                    <a:pt x="94466" y="317270"/>
                    <a:pt x="98347" y="326003"/>
                  </a:cubicBezTo>
                  <a:cubicBezTo>
                    <a:pt x="105155" y="341321"/>
                    <a:pt x="108949" y="357808"/>
                    <a:pt x="114250" y="373711"/>
                  </a:cubicBezTo>
                  <a:cubicBezTo>
                    <a:pt x="117272" y="382777"/>
                    <a:pt x="126271" y="388832"/>
                    <a:pt x="130152" y="397565"/>
                  </a:cubicBezTo>
                  <a:cubicBezTo>
                    <a:pt x="136960" y="412883"/>
                    <a:pt x="140754" y="429370"/>
                    <a:pt x="146055" y="445273"/>
                  </a:cubicBezTo>
                  <a:cubicBezTo>
                    <a:pt x="148705" y="453224"/>
                    <a:pt x="149694" y="461940"/>
                    <a:pt x="154006" y="469127"/>
                  </a:cubicBezTo>
                  <a:cubicBezTo>
                    <a:pt x="161957" y="482379"/>
                    <a:pt x="171465" y="494814"/>
                    <a:pt x="177860" y="508883"/>
                  </a:cubicBezTo>
                  <a:cubicBezTo>
                    <a:pt x="184797" y="524143"/>
                    <a:pt x="188462" y="540688"/>
                    <a:pt x="193763" y="556591"/>
                  </a:cubicBezTo>
                  <a:lnTo>
                    <a:pt x="209665" y="604299"/>
                  </a:lnTo>
                  <a:cubicBezTo>
                    <a:pt x="216576" y="625033"/>
                    <a:pt x="220267" y="646706"/>
                    <a:pt x="225568" y="667909"/>
                  </a:cubicBezTo>
                  <a:cubicBezTo>
                    <a:pt x="227601" y="676040"/>
                    <a:pt x="229771" y="684266"/>
                    <a:pt x="233519" y="691763"/>
                  </a:cubicBezTo>
                  <a:cubicBezTo>
                    <a:pt x="242508" y="709742"/>
                    <a:pt x="246192" y="712387"/>
                    <a:pt x="257373" y="723569"/>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7" name="TextBox 26"/>
          <p:cNvSpPr txBox="1"/>
          <p:nvPr/>
        </p:nvSpPr>
        <p:spPr>
          <a:xfrm>
            <a:off x="4572000" y="1273314"/>
            <a:ext cx="3886200" cy="1015663"/>
          </a:xfrm>
          <a:prstGeom prst="rect">
            <a:avLst/>
          </a:prstGeom>
          <a:noFill/>
        </p:spPr>
        <p:txBody>
          <a:bodyPr wrap="square" lIns="91416" tIns="45709" rIns="91416" bIns="45709" rtlCol="0">
            <a:spAutoFit/>
          </a:bodyPr>
          <a:lstStyle/>
          <a:p>
            <a:r>
              <a:rPr lang="en-US" sz="2000" dirty="0">
                <a:solidFill>
                  <a:srgbClr val="FF0000"/>
                </a:solidFill>
                <a:latin typeface="Segoe Print" pitchFamily="2" charset="0"/>
              </a:rPr>
              <a:t>how do you </a:t>
            </a:r>
            <a:r>
              <a:rPr lang="en-US" sz="2000" b="1" dirty="0">
                <a:solidFill>
                  <a:srgbClr val="FF0000"/>
                </a:solidFill>
                <a:latin typeface="Segoe Print" pitchFamily="2" charset="0"/>
              </a:rPr>
              <a:t>react to this feedback</a:t>
            </a:r>
            <a:r>
              <a:rPr lang="en-US" sz="2000" dirty="0">
                <a:solidFill>
                  <a:srgbClr val="FF0000"/>
                </a:solidFill>
                <a:latin typeface="Segoe Print" pitchFamily="2" charset="0"/>
              </a:rPr>
              <a:t>? can we sense changes in your behavior?</a:t>
            </a:r>
          </a:p>
        </p:txBody>
      </p:sp>
      <p:sp>
        <p:nvSpPr>
          <p:cNvPr id="29" name="Freeform 28"/>
          <p:cNvSpPr/>
          <p:nvPr/>
        </p:nvSpPr>
        <p:spPr>
          <a:xfrm rot="17377456" flipH="1">
            <a:off x="3752704" y="1666129"/>
            <a:ext cx="929037" cy="533400"/>
          </a:xfrm>
          <a:custGeom>
            <a:avLst/>
            <a:gdLst>
              <a:gd name="connsiteX0" fmla="*/ 0 w 1233837"/>
              <a:gd name="connsiteY0" fmla="*/ 421419 h 421419"/>
              <a:gd name="connsiteX1" fmla="*/ 47708 w 1233837"/>
              <a:gd name="connsiteY1" fmla="*/ 286247 h 421419"/>
              <a:gd name="connsiteX2" fmla="*/ 79513 w 1233837"/>
              <a:gd name="connsiteY2" fmla="*/ 246490 h 421419"/>
              <a:gd name="connsiteX3" fmla="*/ 95416 w 1233837"/>
              <a:gd name="connsiteY3" fmla="*/ 222636 h 421419"/>
              <a:gd name="connsiteX4" fmla="*/ 127221 w 1233837"/>
              <a:gd name="connsiteY4" fmla="*/ 190831 h 421419"/>
              <a:gd name="connsiteX5" fmla="*/ 159026 w 1233837"/>
              <a:gd name="connsiteY5" fmla="*/ 151075 h 421419"/>
              <a:gd name="connsiteX6" fmla="*/ 206734 w 1233837"/>
              <a:gd name="connsiteY6" fmla="*/ 119269 h 421419"/>
              <a:gd name="connsiteX7" fmla="*/ 294198 w 1233837"/>
              <a:gd name="connsiteY7" fmla="*/ 79513 h 421419"/>
              <a:gd name="connsiteX8" fmla="*/ 318052 w 1233837"/>
              <a:gd name="connsiteY8" fmla="*/ 47708 h 421419"/>
              <a:gd name="connsiteX9" fmla="*/ 349858 w 1233837"/>
              <a:gd name="connsiteY9" fmla="*/ 23854 h 421419"/>
              <a:gd name="connsiteX10" fmla="*/ 469127 w 1233837"/>
              <a:gd name="connsiteY10" fmla="*/ 7951 h 421419"/>
              <a:gd name="connsiteX11" fmla="*/ 500932 w 1233837"/>
              <a:gd name="connsiteY11" fmla="*/ 0 h 421419"/>
              <a:gd name="connsiteX12" fmla="*/ 667910 w 1233837"/>
              <a:gd name="connsiteY12" fmla="*/ 15902 h 421419"/>
              <a:gd name="connsiteX13" fmla="*/ 779228 w 1233837"/>
              <a:gd name="connsiteY13" fmla="*/ 23854 h 421419"/>
              <a:gd name="connsiteX14" fmla="*/ 826936 w 1233837"/>
              <a:gd name="connsiteY14" fmla="*/ 39756 h 421419"/>
              <a:gd name="connsiteX15" fmla="*/ 882595 w 1233837"/>
              <a:gd name="connsiteY15" fmla="*/ 55659 h 421419"/>
              <a:gd name="connsiteX16" fmla="*/ 930303 w 1233837"/>
              <a:gd name="connsiteY16" fmla="*/ 87464 h 421419"/>
              <a:gd name="connsiteX17" fmla="*/ 993913 w 1233837"/>
              <a:gd name="connsiteY17" fmla="*/ 103367 h 421419"/>
              <a:gd name="connsiteX18" fmla="*/ 1041621 w 1233837"/>
              <a:gd name="connsiteY18" fmla="*/ 119269 h 421419"/>
              <a:gd name="connsiteX19" fmla="*/ 1065475 w 1233837"/>
              <a:gd name="connsiteY19" fmla="*/ 127221 h 421419"/>
              <a:gd name="connsiteX20" fmla="*/ 1097280 w 1233837"/>
              <a:gd name="connsiteY20" fmla="*/ 135172 h 421419"/>
              <a:gd name="connsiteX21" fmla="*/ 1144988 w 1233837"/>
              <a:gd name="connsiteY21" fmla="*/ 151075 h 421419"/>
              <a:gd name="connsiteX22" fmla="*/ 1192696 w 1233837"/>
              <a:gd name="connsiteY22" fmla="*/ 174929 h 421419"/>
              <a:gd name="connsiteX23" fmla="*/ 1184744 w 1233837"/>
              <a:gd name="connsiteY23" fmla="*/ 87464 h 421419"/>
              <a:gd name="connsiteX24" fmla="*/ 1176793 w 1233837"/>
              <a:gd name="connsiteY24" fmla="*/ 111318 h 421419"/>
              <a:gd name="connsiteX25" fmla="*/ 1184744 w 1233837"/>
              <a:gd name="connsiteY25" fmla="*/ 198782 h 421419"/>
              <a:gd name="connsiteX26" fmla="*/ 1176793 w 1233837"/>
              <a:gd name="connsiteY26" fmla="*/ 262393 h 421419"/>
              <a:gd name="connsiteX27" fmla="*/ 1144988 w 1233837"/>
              <a:gd name="connsiteY27" fmla="*/ 246490 h 421419"/>
              <a:gd name="connsiteX28" fmla="*/ 1097280 w 1233837"/>
              <a:gd name="connsiteY28" fmla="*/ 214685 h 421419"/>
              <a:gd name="connsiteX29" fmla="*/ 1049572 w 1233837"/>
              <a:gd name="connsiteY29" fmla="*/ 198782 h 421419"/>
              <a:gd name="connsiteX30" fmla="*/ 1113183 w 1233837"/>
              <a:gd name="connsiteY30" fmla="*/ 214685 h 421419"/>
              <a:gd name="connsiteX31" fmla="*/ 1192696 w 1233837"/>
              <a:gd name="connsiteY31" fmla="*/ 238539 h 421419"/>
              <a:gd name="connsiteX32" fmla="*/ 1200647 w 1233837"/>
              <a:gd name="connsiteY32" fmla="*/ 159026 h 421419"/>
              <a:gd name="connsiteX33" fmla="*/ 1192696 w 1233837"/>
              <a:gd name="connsiteY33" fmla="*/ 222636 h 421419"/>
              <a:gd name="connsiteX34" fmla="*/ 1168842 w 1233837"/>
              <a:gd name="connsiteY34" fmla="*/ 238539 h 421419"/>
              <a:gd name="connsiteX35" fmla="*/ 1113183 w 1233837"/>
              <a:gd name="connsiteY35" fmla="*/ 222636 h 421419"/>
              <a:gd name="connsiteX36" fmla="*/ 1065475 w 1233837"/>
              <a:gd name="connsiteY36" fmla="*/ 190831 h 421419"/>
              <a:gd name="connsiteX37" fmla="*/ 1089329 w 1233837"/>
              <a:gd name="connsiteY37" fmla="*/ 206734 h 421419"/>
              <a:gd name="connsiteX38" fmla="*/ 1160891 w 1233837"/>
              <a:gd name="connsiteY38" fmla="*/ 222636 h 421419"/>
              <a:gd name="connsiteX39" fmla="*/ 1192696 w 1233837"/>
              <a:gd name="connsiteY39" fmla="*/ 87464 h 421419"/>
              <a:gd name="connsiteX0" fmla="*/ 0 w 1233837"/>
              <a:gd name="connsiteY0" fmla="*/ 533400 h 533400"/>
              <a:gd name="connsiteX1" fmla="*/ 47708 w 1233837"/>
              <a:gd name="connsiteY1" fmla="*/ 286247 h 533400"/>
              <a:gd name="connsiteX2" fmla="*/ 79513 w 1233837"/>
              <a:gd name="connsiteY2" fmla="*/ 246490 h 533400"/>
              <a:gd name="connsiteX3" fmla="*/ 95416 w 1233837"/>
              <a:gd name="connsiteY3" fmla="*/ 222636 h 533400"/>
              <a:gd name="connsiteX4" fmla="*/ 127221 w 1233837"/>
              <a:gd name="connsiteY4" fmla="*/ 190831 h 533400"/>
              <a:gd name="connsiteX5" fmla="*/ 159026 w 1233837"/>
              <a:gd name="connsiteY5" fmla="*/ 151075 h 533400"/>
              <a:gd name="connsiteX6" fmla="*/ 206734 w 1233837"/>
              <a:gd name="connsiteY6" fmla="*/ 119269 h 533400"/>
              <a:gd name="connsiteX7" fmla="*/ 294198 w 1233837"/>
              <a:gd name="connsiteY7" fmla="*/ 79513 h 533400"/>
              <a:gd name="connsiteX8" fmla="*/ 318052 w 1233837"/>
              <a:gd name="connsiteY8" fmla="*/ 47708 h 533400"/>
              <a:gd name="connsiteX9" fmla="*/ 349858 w 1233837"/>
              <a:gd name="connsiteY9" fmla="*/ 23854 h 533400"/>
              <a:gd name="connsiteX10" fmla="*/ 469127 w 1233837"/>
              <a:gd name="connsiteY10" fmla="*/ 7951 h 533400"/>
              <a:gd name="connsiteX11" fmla="*/ 500932 w 1233837"/>
              <a:gd name="connsiteY11" fmla="*/ 0 h 533400"/>
              <a:gd name="connsiteX12" fmla="*/ 667910 w 1233837"/>
              <a:gd name="connsiteY12" fmla="*/ 15902 h 533400"/>
              <a:gd name="connsiteX13" fmla="*/ 779228 w 1233837"/>
              <a:gd name="connsiteY13" fmla="*/ 23854 h 533400"/>
              <a:gd name="connsiteX14" fmla="*/ 826936 w 1233837"/>
              <a:gd name="connsiteY14" fmla="*/ 39756 h 533400"/>
              <a:gd name="connsiteX15" fmla="*/ 882595 w 1233837"/>
              <a:gd name="connsiteY15" fmla="*/ 55659 h 533400"/>
              <a:gd name="connsiteX16" fmla="*/ 930303 w 1233837"/>
              <a:gd name="connsiteY16" fmla="*/ 87464 h 533400"/>
              <a:gd name="connsiteX17" fmla="*/ 993913 w 1233837"/>
              <a:gd name="connsiteY17" fmla="*/ 103367 h 533400"/>
              <a:gd name="connsiteX18" fmla="*/ 1041621 w 1233837"/>
              <a:gd name="connsiteY18" fmla="*/ 119269 h 533400"/>
              <a:gd name="connsiteX19" fmla="*/ 1065475 w 1233837"/>
              <a:gd name="connsiteY19" fmla="*/ 127221 h 533400"/>
              <a:gd name="connsiteX20" fmla="*/ 1097280 w 1233837"/>
              <a:gd name="connsiteY20" fmla="*/ 135172 h 533400"/>
              <a:gd name="connsiteX21" fmla="*/ 1144988 w 1233837"/>
              <a:gd name="connsiteY21" fmla="*/ 151075 h 533400"/>
              <a:gd name="connsiteX22" fmla="*/ 1192696 w 1233837"/>
              <a:gd name="connsiteY22" fmla="*/ 174929 h 533400"/>
              <a:gd name="connsiteX23" fmla="*/ 1184744 w 1233837"/>
              <a:gd name="connsiteY23" fmla="*/ 87464 h 533400"/>
              <a:gd name="connsiteX24" fmla="*/ 1176793 w 1233837"/>
              <a:gd name="connsiteY24" fmla="*/ 111318 h 533400"/>
              <a:gd name="connsiteX25" fmla="*/ 1184744 w 1233837"/>
              <a:gd name="connsiteY25" fmla="*/ 198782 h 533400"/>
              <a:gd name="connsiteX26" fmla="*/ 1176793 w 1233837"/>
              <a:gd name="connsiteY26" fmla="*/ 262393 h 533400"/>
              <a:gd name="connsiteX27" fmla="*/ 1144988 w 1233837"/>
              <a:gd name="connsiteY27" fmla="*/ 246490 h 533400"/>
              <a:gd name="connsiteX28" fmla="*/ 1097280 w 1233837"/>
              <a:gd name="connsiteY28" fmla="*/ 214685 h 533400"/>
              <a:gd name="connsiteX29" fmla="*/ 1049572 w 1233837"/>
              <a:gd name="connsiteY29" fmla="*/ 198782 h 533400"/>
              <a:gd name="connsiteX30" fmla="*/ 1113183 w 1233837"/>
              <a:gd name="connsiteY30" fmla="*/ 214685 h 533400"/>
              <a:gd name="connsiteX31" fmla="*/ 1192696 w 1233837"/>
              <a:gd name="connsiteY31" fmla="*/ 238539 h 533400"/>
              <a:gd name="connsiteX32" fmla="*/ 1200647 w 1233837"/>
              <a:gd name="connsiteY32" fmla="*/ 159026 h 533400"/>
              <a:gd name="connsiteX33" fmla="*/ 1192696 w 1233837"/>
              <a:gd name="connsiteY33" fmla="*/ 222636 h 533400"/>
              <a:gd name="connsiteX34" fmla="*/ 1168842 w 1233837"/>
              <a:gd name="connsiteY34" fmla="*/ 238539 h 533400"/>
              <a:gd name="connsiteX35" fmla="*/ 1113183 w 1233837"/>
              <a:gd name="connsiteY35" fmla="*/ 222636 h 533400"/>
              <a:gd name="connsiteX36" fmla="*/ 1065475 w 1233837"/>
              <a:gd name="connsiteY36" fmla="*/ 190831 h 533400"/>
              <a:gd name="connsiteX37" fmla="*/ 1089329 w 1233837"/>
              <a:gd name="connsiteY37" fmla="*/ 206734 h 533400"/>
              <a:gd name="connsiteX38" fmla="*/ 1160891 w 1233837"/>
              <a:gd name="connsiteY38" fmla="*/ 222636 h 533400"/>
              <a:gd name="connsiteX39" fmla="*/ 1192696 w 1233837"/>
              <a:gd name="connsiteY39" fmla="*/ 87464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33837" h="533400">
                <a:moveTo>
                  <a:pt x="0" y="533400"/>
                </a:moveTo>
                <a:cubicBezTo>
                  <a:pt x="15903" y="488343"/>
                  <a:pt x="17860" y="323558"/>
                  <a:pt x="47708" y="286247"/>
                </a:cubicBezTo>
                <a:cubicBezTo>
                  <a:pt x="58310" y="272995"/>
                  <a:pt x="69330" y="260067"/>
                  <a:pt x="79513" y="246490"/>
                </a:cubicBezTo>
                <a:cubicBezTo>
                  <a:pt x="85247" y="238845"/>
                  <a:pt x="89197" y="229892"/>
                  <a:pt x="95416" y="222636"/>
                </a:cubicBezTo>
                <a:cubicBezTo>
                  <a:pt x="105173" y="211252"/>
                  <a:pt x="117260" y="202037"/>
                  <a:pt x="127221" y="190831"/>
                </a:cubicBezTo>
                <a:cubicBezTo>
                  <a:pt x="138496" y="178147"/>
                  <a:pt x="146412" y="162428"/>
                  <a:pt x="159026" y="151075"/>
                </a:cubicBezTo>
                <a:cubicBezTo>
                  <a:pt x="173232" y="138289"/>
                  <a:pt x="190225" y="128899"/>
                  <a:pt x="206734" y="119269"/>
                </a:cubicBezTo>
                <a:cubicBezTo>
                  <a:pt x="239711" y="100032"/>
                  <a:pt x="260008" y="93190"/>
                  <a:pt x="294198" y="79513"/>
                </a:cubicBezTo>
                <a:cubicBezTo>
                  <a:pt x="302149" y="68911"/>
                  <a:pt x="308681" y="57079"/>
                  <a:pt x="318052" y="47708"/>
                </a:cubicBezTo>
                <a:cubicBezTo>
                  <a:pt x="327423" y="38337"/>
                  <a:pt x="337748" y="29236"/>
                  <a:pt x="349858" y="23854"/>
                </a:cubicBezTo>
                <a:cubicBezTo>
                  <a:pt x="368987" y="15352"/>
                  <a:pt x="468302" y="8034"/>
                  <a:pt x="469127" y="7951"/>
                </a:cubicBezTo>
                <a:cubicBezTo>
                  <a:pt x="479729" y="5301"/>
                  <a:pt x="490004" y="0"/>
                  <a:pt x="500932" y="0"/>
                </a:cubicBezTo>
                <a:cubicBezTo>
                  <a:pt x="579476" y="0"/>
                  <a:pt x="598532" y="9595"/>
                  <a:pt x="667910" y="15902"/>
                </a:cubicBezTo>
                <a:cubicBezTo>
                  <a:pt x="704958" y="19270"/>
                  <a:pt x="742122" y="21203"/>
                  <a:pt x="779228" y="23854"/>
                </a:cubicBezTo>
                <a:cubicBezTo>
                  <a:pt x="795131" y="29155"/>
                  <a:pt x="810674" y="35690"/>
                  <a:pt x="826936" y="39756"/>
                </a:cubicBezTo>
                <a:cubicBezTo>
                  <a:pt x="866872" y="49741"/>
                  <a:pt x="848374" y="44252"/>
                  <a:pt x="882595" y="55659"/>
                </a:cubicBezTo>
                <a:cubicBezTo>
                  <a:pt x="898498" y="66261"/>
                  <a:pt x="911761" y="82828"/>
                  <a:pt x="930303" y="87464"/>
                </a:cubicBezTo>
                <a:cubicBezTo>
                  <a:pt x="951506" y="92765"/>
                  <a:pt x="973179" y="96456"/>
                  <a:pt x="993913" y="103367"/>
                </a:cubicBezTo>
                <a:lnTo>
                  <a:pt x="1041621" y="119269"/>
                </a:lnTo>
                <a:cubicBezTo>
                  <a:pt x="1049572" y="121919"/>
                  <a:pt x="1057344" y="125188"/>
                  <a:pt x="1065475" y="127221"/>
                </a:cubicBezTo>
                <a:cubicBezTo>
                  <a:pt x="1076077" y="129871"/>
                  <a:pt x="1086813" y="132032"/>
                  <a:pt x="1097280" y="135172"/>
                </a:cubicBezTo>
                <a:cubicBezTo>
                  <a:pt x="1113336" y="139989"/>
                  <a:pt x="1144988" y="151075"/>
                  <a:pt x="1144988" y="151075"/>
                </a:cubicBezTo>
                <a:cubicBezTo>
                  <a:pt x="1182094" y="206733"/>
                  <a:pt x="1166191" y="214684"/>
                  <a:pt x="1192696" y="174929"/>
                </a:cubicBezTo>
                <a:cubicBezTo>
                  <a:pt x="1190045" y="145774"/>
                  <a:pt x="1191844" y="115865"/>
                  <a:pt x="1184744" y="87464"/>
                </a:cubicBezTo>
                <a:cubicBezTo>
                  <a:pt x="1182711" y="79333"/>
                  <a:pt x="1176793" y="102937"/>
                  <a:pt x="1176793" y="111318"/>
                </a:cubicBezTo>
                <a:cubicBezTo>
                  <a:pt x="1176793" y="140593"/>
                  <a:pt x="1182094" y="169627"/>
                  <a:pt x="1184744" y="198782"/>
                </a:cubicBezTo>
                <a:cubicBezTo>
                  <a:pt x="1182094" y="219986"/>
                  <a:pt x="1190473" y="245977"/>
                  <a:pt x="1176793" y="262393"/>
                </a:cubicBezTo>
                <a:cubicBezTo>
                  <a:pt x="1169205" y="271499"/>
                  <a:pt x="1155152" y="252588"/>
                  <a:pt x="1144988" y="246490"/>
                </a:cubicBezTo>
                <a:cubicBezTo>
                  <a:pt x="1128599" y="236657"/>
                  <a:pt x="1115412" y="220729"/>
                  <a:pt x="1097280" y="214685"/>
                </a:cubicBezTo>
                <a:cubicBezTo>
                  <a:pt x="1081377" y="209384"/>
                  <a:pt x="1033135" y="195494"/>
                  <a:pt x="1049572" y="198782"/>
                </a:cubicBezTo>
                <a:cubicBezTo>
                  <a:pt x="1097548" y="208378"/>
                  <a:pt x="1076508" y="202460"/>
                  <a:pt x="1113183" y="214685"/>
                </a:cubicBezTo>
                <a:cubicBezTo>
                  <a:pt x="1129134" y="225319"/>
                  <a:pt x="1173657" y="259958"/>
                  <a:pt x="1192696" y="238539"/>
                </a:cubicBezTo>
                <a:cubicBezTo>
                  <a:pt x="1210392" y="218631"/>
                  <a:pt x="1200647" y="185663"/>
                  <a:pt x="1200647" y="159026"/>
                </a:cubicBezTo>
                <a:cubicBezTo>
                  <a:pt x="1200647" y="137658"/>
                  <a:pt x="1200632" y="202796"/>
                  <a:pt x="1192696" y="222636"/>
                </a:cubicBezTo>
                <a:cubicBezTo>
                  <a:pt x="1189147" y="231509"/>
                  <a:pt x="1176793" y="233238"/>
                  <a:pt x="1168842" y="238539"/>
                </a:cubicBezTo>
                <a:cubicBezTo>
                  <a:pt x="1161350" y="236666"/>
                  <a:pt x="1122520" y="227823"/>
                  <a:pt x="1113183" y="222636"/>
                </a:cubicBezTo>
                <a:cubicBezTo>
                  <a:pt x="1096476" y="213354"/>
                  <a:pt x="1081378" y="201432"/>
                  <a:pt x="1065475" y="190831"/>
                </a:cubicBezTo>
                <a:cubicBezTo>
                  <a:pt x="1057524" y="185530"/>
                  <a:pt x="1079903" y="205163"/>
                  <a:pt x="1089329" y="206734"/>
                </a:cubicBezTo>
                <a:cubicBezTo>
                  <a:pt x="1145304" y="216063"/>
                  <a:pt x="1121742" y="209587"/>
                  <a:pt x="1160891" y="222636"/>
                </a:cubicBezTo>
                <a:cubicBezTo>
                  <a:pt x="1233837" y="204400"/>
                  <a:pt x="1192696" y="225613"/>
                  <a:pt x="1192696" y="87464"/>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lIns="91416" tIns="45709" rIns="91416" bIns="45709" rtlCol="0" anchor="ctr"/>
          <a:lstStyle/>
          <a:p>
            <a:pPr algn="ctr"/>
            <a:endParaRPr lang="en-US"/>
          </a:p>
        </p:txBody>
      </p:sp>
      <p:sp>
        <p:nvSpPr>
          <p:cNvPr id="31" name="TextBox 30"/>
          <p:cNvSpPr txBox="1"/>
          <p:nvPr/>
        </p:nvSpPr>
        <p:spPr>
          <a:xfrm>
            <a:off x="4724400" y="4606120"/>
            <a:ext cx="3679474" cy="1323439"/>
          </a:xfrm>
          <a:prstGeom prst="rect">
            <a:avLst/>
          </a:prstGeom>
          <a:noFill/>
        </p:spPr>
        <p:txBody>
          <a:bodyPr wrap="square" lIns="91416" tIns="45709" rIns="91416" bIns="45709" rtlCol="0">
            <a:spAutoFit/>
          </a:bodyPr>
          <a:lstStyle/>
          <a:p>
            <a:r>
              <a:rPr lang="en-US" sz="2000" dirty="0">
                <a:solidFill>
                  <a:srgbClr val="FF0000"/>
                </a:solidFill>
                <a:latin typeface="Segoe Print" pitchFamily="2" charset="0"/>
              </a:rPr>
              <a:t>how do we </a:t>
            </a:r>
            <a:r>
              <a:rPr lang="en-US" sz="2000" b="1" dirty="0">
                <a:solidFill>
                  <a:srgbClr val="FF0000"/>
                </a:solidFill>
                <a:latin typeface="Segoe Print" pitchFamily="2" charset="0"/>
              </a:rPr>
              <a:t>present this data</a:t>
            </a:r>
            <a:r>
              <a:rPr lang="en-US" sz="2000" dirty="0">
                <a:solidFill>
                  <a:srgbClr val="FF0000"/>
                </a:solidFill>
                <a:latin typeface="Segoe Print" pitchFamily="2" charset="0"/>
              </a:rPr>
              <a:t> back to you? what medium and interface is most effective?</a:t>
            </a:r>
          </a:p>
        </p:txBody>
      </p:sp>
    </p:spTree>
    <p:extLst>
      <p:ext uri="{BB962C8B-B14F-4D97-AF65-F5344CB8AC3E}">
        <p14:creationId xmlns:p14="http://schemas.microsoft.com/office/powerpoint/2010/main" val="2520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animBg="1"/>
      <p:bldP spid="6" grpId="0"/>
      <p:bldP spid="5" grpId="0"/>
      <p:bldP spid="7" grpId="0" animBg="1"/>
      <p:bldP spid="18" grpId="0"/>
      <p:bldP spid="27" grpId="0"/>
      <p:bldP spid="29" grpId="0" animBg="1"/>
      <p:bldP spid="3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497" y="4357688"/>
            <a:ext cx="2047131" cy="1535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l="9265" t="1158" r="6177" b="9265"/>
          <a:stretch>
            <a:fillRect/>
          </a:stretch>
        </p:blipFill>
        <p:spPr bwMode="auto">
          <a:xfrm>
            <a:off x="6853535" y="4311938"/>
            <a:ext cx="1710035" cy="181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76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19978" t="13779" r="20084" b="4330"/>
          <a:stretch>
            <a:fillRect/>
          </a:stretch>
        </p:blipFill>
        <p:spPr bwMode="auto">
          <a:xfrm>
            <a:off x="1115095" y="1308199"/>
            <a:ext cx="796975" cy="162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7652" name="Picture 4"/>
          <p:cNvPicPr>
            <a:picLocks noChangeAspect="1" noChangeArrowheads="1"/>
          </p:cNvPicPr>
          <p:nvPr/>
        </p:nvPicPr>
        <p:blipFill>
          <a:blip r:embed="rId5">
            <a:extLst>
              <a:ext uri="{28A0092B-C50C-407E-A947-70E740481C1C}">
                <a14:useLocalDpi xmlns:a14="http://schemas.microsoft.com/office/drawing/2010/main" val="0"/>
              </a:ext>
            </a:extLst>
          </a:blip>
          <a:srcRect l="1306" t="470" r="2614" b="171"/>
          <a:stretch>
            <a:fillRect/>
          </a:stretch>
        </p:blipFill>
        <p:spPr bwMode="auto">
          <a:xfrm>
            <a:off x="3437930" y="1312664"/>
            <a:ext cx="2259211" cy="16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nvGrpSpPr>
          <p:cNvPr id="27653" name="Group 5"/>
          <p:cNvGrpSpPr>
            <a:grpSpLocks/>
          </p:cNvGrpSpPr>
          <p:nvPr/>
        </p:nvGrpSpPr>
        <p:grpSpPr bwMode="auto">
          <a:xfrm>
            <a:off x="6893719" y="1223367"/>
            <a:ext cx="1634133" cy="1759148"/>
            <a:chOff x="0" y="0"/>
            <a:chExt cx="1464" cy="1576"/>
          </a:xfrm>
        </p:grpSpPr>
        <p:pic>
          <p:nvPicPr>
            <p:cNvPr id="27654" name="Picture 6"/>
            <p:cNvPicPr>
              <a:picLocks noChangeAspect="1" noChangeArrowheads="1"/>
            </p:cNvPicPr>
            <p:nvPr/>
          </p:nvPicPr>
          <p:blipFill>
            <a:blip r:embed="rId6" cstate="print">
              <a:lum contrast="8000"/>
              <a:extLst>
                <a:ext uri="{28A0092B-C50C-407E-A947-70E740481C1C}">
                  <a14:useLocalDpi xmlns:a14="http://schemas.microsoft.com/office/drawing/2010/main" val="0"/>
                </a:ext>
              </a:extLst>
            </a:blip>
            <a:srcRect l="14499" t="13750" r="14000" b="12250"/>
            <a:stretch>
              <a:fillRect/>
            </a:stretch>
          </p:blipFill>
          <p:spPr bwMode="auto">
            <a:xfrm>
              <a:off x="0" y="464"/>
              <a:ext cx="664" cy="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7655" name="Picture 7"/>
            <p:cNvPicPr>
              <a:picLocks noChangeAspect="1" noChangeArrowheads="1"/>
            </p:cNvPicPr>
            <p:nvPr/>
          </p:nvPicPr>
          <p:blipFill>
            <a:blip r:embed="rId7">
              <a:extLst>
                <a:ext uri="{28A0092B-C50C-407E-A947-70E740481C1C}">
                  <a14:useLocalDpi xmlns:a14="http://schemas.microsoft.com/office/drawing/2010/main" val="0"/>
                </a:ext>
              </a:extLst>
            </a:blip>
            <a:srcRect r="18803" b="5888"/>
            <a:stretch>
              <a:fillRect/>
            </a:stretch>
          </p:blipFill>
          <p:spPr bwMode="auto">
            <a:xfrm>
              <a:off x="704" y="41"/>
              <a:ext cx="760" cy="1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pic>
        <p:nvPicPr>
          <p:cNvPr id="27656"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45086" y="4213697"/>
            <a:ext cx="2044898" cy="181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nvGrpSpPr>
          <p:cNvPr id="27657" name="Group 9"/>
          <p:cNvGrpSpPr>
            <a:grpSpLocks/>
          </p:cNvGrpSpPr>
          <p:nvPr/>
        </p:nvGrpSpPr>
        <p:grpSpPr bwMode="auto">
          <a:xfrm>
            <a:off x="1276945" y="3187899"/>
            <a:ext cx="6679406" cy="3393281"/>
            <a:chOff x="0" y="0"/>
            <a:chExt cx="5984" cy="3040"/>
          </a:xfrm>
        </p:grpSpPr>
        <p:pic>
          <p:nvPicPr>
            <p:cNvPr id="27658"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36" y="2608"/>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7659" name="Picture 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52" y="2608"/>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7660" name="Picture 1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2608"/>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7661" name="Picture 1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7662" name="Picture 1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36" y="0"/>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27663" name="Picture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52" y="0"/>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spTree>
    <p:extLst>
      <p:ext uri="{BB962C8B-B14F-4D97-AF65-F5344CB8AC3E}">
        <p14:creationId xmlns:p14="http://schemas.microsoft.com/office/powerpoint/2010/main" val="2543434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200"/>
                                  </p:stCondLst>
                                  <p:childTnLst>
                                    <p:set>
                                      <p:cBhvr>
                                        <p:cTn id="6" dur="1" fill="hold">
                                          <p:stCondLst>
                                            <p:cond delay="499"/>
                                          </p:stCondLst>
                                        </p:cTn>
                                        <p:tgtEl>
                                          <p:spTgt spid="27651"/>
                                        </p:tgtEl>
                                        <p:attrNameLst>
                                          <p:attrName>style.visibility</p:attrName>
                                        </p:attrNameLst>
                                      </p:cBhvr>
                                      <p:to>
                                        <p:strVal val="visible"/>
                                      </p:to>
                                    </p:set>
                                  </p:childTnLst>
                                </p:cTn>
                              </p:par>
                            </p:childTnLst>
                          </p:cTn>
                        </p:par>
                        <p:par>
                          <p:cTn id="7" fill="hold" nodeType="afterGroup">
                            <p:stCondLst>
                              <p:cond delay="700"/>
                            </p:stCondLst>
                            <p:childTnLst>
                              <p:par>
                                <p:cTn id="8" presetID="1" presetClass="entr" presetSubtype="0" fill="hold" nodeType="afterEffect">
                                  <p:stCondLst>
                                    <p:cond delay="500"/>
                                  </p:stCondLst>
                                  <p:childTnLst>
                                    <p:set>
                                      <p:cBhvr>
                                        <p:cTn id="9" dur="1" fill="hold">
                                          <p:stCondLst>
                                            <p:cond delay="499"/>
                                          </p:stCondLst>
                                        </p:cTn>
                                        <p:tgtEl>
                                          <p:spTgt spid="27652"/>
                                        </p:tgtEl>
                                        <p:attrNameLst>
                                          <p:attrName>style.visibility</p:attrName>
                                        </p:attrNameLst>
                                      </p:cBhvr>
                                      <p:to>
                                        <p:strVal val="visible"/>
                                      </p:to>
                                    </p:set>
                                  </p:childTnLst>
                                </p:cTn>
                              </p:par>
                            </p:childTnLst>
                          </p:cTn>
                        </p:par>
                        <p:par>
                          <p:cTn id="10" fill="hold" nodeType="afterGroup">
                            <p:stCondLst>
                              <p:cond delay="1700"/>
                            </p:stCondLst>
                            <p:childTnLst>
                              <p:par>
                                <p:cTn id="11" presetID="1" presetClass="entr" presetSubtype="0" fill="hold" nodeType="afterEffect">
                                  <p:stCondLst>
                                    <p:cond delay="500"/>
                                  </p:stCondLst>
                                  <p:childTnLst>
                                    <p:set>
                                      <p:cBhvr>
                                        <p:cTn id="12" dur="1" fill="hold">
                                          <p:stCondLst>
                                            <p:cond delay="499"/>
                                          </p:stCondLst>
                                        </p:cTn>
                                        <p:tgtEl>
                                          <p:spTgt spid="27653"/>
                                        </p:tgtEl>
                                        <p:attrNameLst>
                                          <p:attrName>style.visibility</p:attrName>
                                        </p:attrNameLst>
                                      </p:cBhvr>
                                      <p:to>
                                        <p:strVal val="visible"/>
                                      </p:to>
                                    </p:set>
                                  </p:childTnLst>
                                </p:cTn>
                              </p:par>
                            </p:childTnLst>
                          </p:cTn>
                        </p:par>
                        <p:par>
                          <p:cTn id="13" fill="hold" nodeType="afterGroup">
                            <p:stCondLst>
                              <p:cond delay="2700"/>
                            </p:stCondLst>
                            <p:childTnLst>
                              <p:par>
                                <p:cTn id="14" presetID="1" presetClass="entr" presetSubtype="0" fill="hold" nodeType="afterEffect">
                                  <p:stCondLst>
                                    <p:cond delay="500"/>
                                  </p:stCondLst>
                                  <p:childTnLst>
                                    <p:set>
                                      <p:cBhvr>
                                        <p:cTn id="15" dur="1" fill="hold">
                                          <p:stCondLst>
                                            <p:cond delay="499"/>
                                          </p:stCondLst>
                                        </p:cTn>
                                        <p:tgtEl>
                                          <p:spTgt spid="27649"/>
                                        </p:tgtEl>
                                        <p:attrNameLst>
                                          <p:attrName>style.visibility</p:attrName>
                                        </p:attrNameLst>
                                      </p:cBhvr>
                                      <p:to>
                                        <p:strVal val="visible"/>
                                      </p:to>
                                    </p:set>
                                  </p:childTnLst>
                                </p:cTn>
                              </p:par>
                            </p:childTnLst>
                          </p:cTn>
                        </p:par>
                        <p:par>
                          <p:cTn id="16" fill="hold" nodeType="afterGroup">
                            <p:stCondLst>
                              <p:cond delay="3700"/>
                            </p:stCondLst>
                            <p:childTnLst>
                              <p:par>
                                <p:cTn id="17" presetID="1" presetClass="entr" presetSubtype="0" fill="hold" nodeType="afterEffect">
                                  <p:stCondLst>
                                    <p:cond delay="500"/>
                                  </p:stCondLst>
                                  <p:childTnLst>
                                    <p:set>
                                      <p:cBhvr>
                                        <p:cTn id="18" dur="1" fill="hold">
                                          <p:stCondLst>
                                            <p:cond delay="499"/>
                                          </p:stCondLst>
                                        </p:cTn>
                                        <p:tgtEl>
                                          <p:spTgt spid="27656"/>
                                        </p:tgtEl>
                                        <p:attrNameLst>
                                          <p:attrName>style.visibility</p:attrName>
                                        </p:attrNameLst>
                                      </p:cBhvr>
                                      <p:to>
                                        <p:strVal val="visible"/>
                                      </p:to>
                                    </p:set>
                                  </p:childTnLst>
                                </p:cTn>
                              </p:par>
                            </p:childTnLst>
                          </p:cTn>
                        </p:par>
                        <p:par>
                          <p:cTn id="19" fill="hold" nodeType="afterGroup">
                            <p:stCondLst>
                              <p:cond delay="4700"/>
                            </p:stCondLst>
                            <p:childTnLst>
                              <p:par>
                                <p:cTn id="20" presetID="1" presetClass="entr" presetSubtype="0" fill="hold" nodeType="afterEffect">
                                  <p:stCondLst>
                                    <p:cond delay="500"/>
                                  </p:stCondLst>
                                  <p:childTnLst>
                                    <p:set>
                                      <p:cBhvr>
                                        <p:cTn id="21" dur="1" fill="hold">
                                          <p:stCondLst>
                                            <p:cond delay="499"/>
                                          </p:stCondLst>
                                        </p:cTn>
                                        <p:tgtEl>
                                          <p:spTgt spid="27650"/>
                                        </p:tgtEl>
                                        <p:attrNameLst>
                                          <p:attrName>style.visibility</p:attrName>
                                        </p:attrNameLst>
                                      </p:cBhvr>
                                      <p:to>
                                        <p:strVal val="visible"/>
                                      </p:to>
                                    </p:set>
                                  </p:childTnLst>
                                </p:cTn>
                              </p:par>
                            </p:childTnLst>
                          </p:cTn>
                        </p:par>
                        <p:par>
                          <p:cTn id="22" fill="hold" nodeType="afterGroup">
                            <p:stCondLst>
                              <p:cond delay="5700"/>
                            </p:stCondLst>
                            <p:childTnLst>
                              <p:par>
                                <p:cTn id="23" presetID="1" presetClass="entr" presetSubtype="0" fill="hold" nodeType="afterEffect">
                                  <p:stCondLst>
                                    <p:cond delay="0"/>
                                  </p:stCondLst>
                                  <p:childTnLst>
                                    <p:set>
                                      <p:cBhvr>
                                        <p:cTn id="24" dur="1" fill="hold">
                                          <p:stCondLst>
                                            <p:cond delay="499"/>
                                          </p:stCondLst>
                                        </p:cTn>
                                        <p:tgtEl>
                                          <p:spTgt spid="276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535" y="661913"/>
            <a:ext cx="3018234"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8674" name="Rectangle 2"/>
          <p:cNvSpPr>
            <a:spLocks/>
          </p:cNvSpPr>
          <p:nvPr/>
        </p:nvSpPr>
        <p:spPr bwMode="auto">
          <a:xfrm>
            <a:off x="2661062" y="4098727"/>
            <a:ext cx="3812977" cy="419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b"/>
          <a:lstStyle/>
          <a:p>
            <a:pPr algn="l"/>
            <a:r>
              <a:rPr lang="en-US" sz="2500" dirty="0">
                <a:solidFill>
                  <a:srgbClr val="0FAFE3"/>
                </a:solidFill>
                <a:latin typeface="Helvetica Neue" charset="0"/>
                <a:ea typeface="Helvetica Neue" charset="0"/>
                <a:cs typeface="Helvetica Neue" charset="0"/>
                <a:sym typeface="Helvetica Neue" charset="0"/>
              </a:rPr>
              <a:t>efficient</a:t>
            </a:r>
            <a:r>
              <a:rPr lang="en-US" sz="2500" dirty="0">
                <a:solidFill>
                  <a:schemeClr val="bg1">
                    <a:lumMod val="95000"/>
                  </a:schemeClr>
                </a:solidFill>
                <a:latin typeface="Helvetica Neue" charset="0"/>
                <a:ea typeface="Helvetica Neue" charset="0"/>
                <a:cs typeface="Helvetica Neue" charset="0"/>
                <a:sym typeface="Helvetica Neue" charset="0"/>
              </a:rPr>
              <a:t> and </a:t>
            </a:r>
            <a:r>
              <a:rPr lang="en-US" sz="2500" dirty="0">
                <a:solidFill>
                  <a:srgbClr val="0FAFE3"/>
                </a:solidFill>
                <a:latin typeface="Helvetica Neue" charset="0"/>
                <a:ea typeface="Helvetica Neue" charset="0"/>
                <a:cs typeface="Helvetica Neue" charset="0"/>
                <a:sym typeface="Helvetica Neue" charset="0"/>
              </a:rPr>
              <a:t>small</a:t>
            </a:r>
            <a:r>
              <a:rPr lang="en-US" sz="2500" dirty="0">
                <a:solidFill>
                  <a:schemeClr val="bg1">
                    <a:lumMod val="95000"/>
                  </a:schemeClr>
                </a:solidFill>
                <a:latin typeface="Helvetica Neue" charset="0"/>
                <a:ea typeface="Helvetica Neue" charset="0"/>
                <a:cs typeface="Helvetica Neue" charset="0"/>
                <a:sym typeface="Helvetica Neue" charset="0"/>
              </a:rPr>
              <a:t> in size.</a:t>
            </a:r>
          </a:p>
        </p:txBody>
      </p:sp>
      <p:sp>
        <p:nvSpPr>
          <p:cNvPr id="28675" name="Rectangle 3"/>
          <p:cNvSpPr>
            <a:spLocks/>
          </p:cNvSpPr>
          <p:nvPr/>
        </p:nvSpPr>
        <p:spPr bwMode="auto">
          <a:xfrm>
            <a:off x="1107281" y="4723805"/>
            <a:ext cx="6920508" cy="866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b"/>
          <a:lstStyle/>
          <a:p>
            <a:pPr algn="ctr"/>
            <a:r>
              <a:rPr lang="en-US" sz="2500" dirty="0">
                <a:solidFill>
                  <a:schemeClr val="bg1">
                    <a:lumMod val="95000"/>
                  </a:schemeClr>
                </a:solidFill>
                <a:latin typeface="Helvetica Neue" charset="0"/>
                <a:ea typeface="Helvetica Neue" charset="0"/>
                <a:cs typeface="Helvetica Neue" charset="0"/>
                <a:sym typeface="Helvetica Neue" charset="0"/>
              </a:rPr>
              <a:t>stores energy in inductors &amp; </a:t>
            </a:r>
            <a:r>
              <a:rPr lang="en-US" sz="2500" dirty="0">
                <a:solidFill>
                  <a:srgbClr val="0FAFE3"/>
                </a:solidFill>
                <a:latin typeface="Helvetica Neue" charset="0"/>
                <a:ea typeface="Helvetica Neue" charset="0"/>
                <a:cs typeface="Helvetica Neue" charset="0"/>
                <a:sym typeface="Helvetica Neue" charset="0"/>
              </a:rPr>
              <a:t>switches</a:t>
            </a:r>
            <a:r>
              <a:rPr lang="en-US" sz="2500" dirty="0">
                <a:solidFill>
                  <a:schemeClr val="bg1">
                    <a:lumMod val="95000"/>
                  </a:schemeClr>
                </a:solidFill>
                <a:latin typeface="Helvetica Neue" charset="0"/>
                <a:ea typeface="Helvetica Neue" charset="0"/>
                <a:cs typeface="Helvetica Neue" charset="0"/>
                <a:sym typeface="Helvetica Neue" charset="0"/>
              </a:rPr>
              <a:t> it in and out at </a:t>
            </a:r>
            <a:r>
              <a:rPr lang="en-US" sz="2500" dirty="0">
                <a:solidFill>
                  <a:srgbClr val="0FAFE3"/>
                </a:solidFill>
                <a:latin typeface="Helvetica Neue" charset="0"/>
                <a:ea typeface="Helvetica Neue" charset="0"/>
                <a:cs typeface="Helvetica Neue" charset="0"/>
                <a:sym typeface="Helvetica Neue" charset="0"/>
              </a:rPr>
              <a:t>high frequency</a:t>
            </a:r>
            <a:r>
              <a:rPr lang="en-US" sz="2500" dirty="0">
                <a:solidFill>
                  <a:schemeClr val="bg1">
                    <a:lumMod val="95000"/>
                  </a:schemeClr>
                </a:solidFill>
                <a:latin typeface="Helvetica Neue" charset="0"/>
                <a:ea typeface="Helvetica Neue" charset="0"/>
                <a:cs typeface="Helvetica Neue" charset="0"/>
                <a:sym typeface="Helvetica Neue" charset="0"/>
              </a:rPr>
              <a:t>. </a:t>
            </a:r>
          </a:p>
        </p:txBody>
      </p:sp>
    </p:spTree>
    <p:extLst>
      <p:ext uri="{BB962C8B-B14F-4D97-AF65-F5344CB8AC3E}">
        <p14:creationId xmlns:p14="http://schemas.microsoft.com/office/powerpoint/2010/main" val="2534973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p:cNvSpPr>
          <p:nvPr/>
        </p:nvSpPr>
        <p:spPr bwMode="auto">
          <a:xfrm>
            <a:off x="750109" y="1982390"/>
            <a:ext cx="7643813" cy="109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b"/>
          <a:lstStyle/>
          <a:p>
            <a:pPr algn="ctr"/>
            <a:r>
              <a:rPr lang="en-US" sz="2500" dirty="0">
                <a:solidFill>
                  <a:srgbClr val="E6E6E6"/>
                </a:solidFill>
                <a:latin typeface="Helvetica Neue" charset="0"/>
                <a:ea typeface="Helvetica Neue" charset="0"/>
                <a:cs typeface="Helvetica Neue" charset="0"/>
                <a:sym typeface="Helvetica Neue" charset="0"/>
              </a:rPr>
              <a:t>switching operation generates </a:t>
            </a:r>
            <a:r>
              <a:rPr lang="en-US" sz="2500" dirty="0">
                <a:solidFill>
                  <a:srgbClr val="0FAFE3"/>
                </a:solidFill>
                <a:latin typeface="Helvetica Neue" charset="0"/>
                <a:ea typeface="Helvetica Neue" charset="0"/>
                <a:cs typeface="Helvetica Neue" charset="0"/>
                <a:sym typeface="Helvetica Neue" charset="0"/>
              </a:rPr>
              <a:t>high frequency</a:t>
            </a:r>
            <a:r>
              <a:rPr lang="en-US" sz="2500" dirty="0">
                <a:solidFill>
                  <a:srgbClr val="E6E6E6"/>
                </a:solidFill>
                <a:latin typeface="Helvetica Neue" charset="0"/>
                <a:ea typeface="Helvetica Neue" charset="0"/>
                <a:cs typeface="Helvetica Neue" charset="0"/>
                <a:sym typeface="Helvetica Neue" charset="0"/>
              </a:rPr>
              <a:t> </a:t>
            </a:r>
            <a:br>
              <a:rPr lang="en-US" sz="2500" dirty="0">
                <a:solidFill>
                  <a:srgbClr val="E6E6E6"/>
                </a:solidFill>
                <a:latin typeface="Helvetica Neue" charset="0"/>
                <a:ea typeface="Helvetica Neue" charset="0"/>
                <a:cs typeface="Helvetica Neue" charset="0"/>
                <a:sym typeface="Helvetica Neue" charset="0"/>
              </a:rPr>
            </a:br>
            <a:r>
              <a:rPr lang="en-US" sz="2500" dirty="0">
                <a:solidFill>
                  <a:srgbClr val="0FAFE3"/>
                </a:solidFill>
                <a:latin typeface="Helvetica Neue" charset="0"/>
                <a:ea typeface="Helvetica Neue" charset="0"/>
                <a:cs typeface="Helvetica Neue" charset="0"/>
                <a:sym typeface="Helvetica Neue" charset="0"/>
              </a:rPr>
              <a:t>e</a:t>
            </a:r>
            <a:r>
              <a:rPr lang="en-US" sz="2500" dirty="0">
                <a:solidFill>
                  <a:srgbClr val="E6E6E6"/>
                </a:solidFill>
                <a:latin typeface="Helvetica Neue" charset="0"/>
                <a:ea typeface="Helvetica Neue" charset="0"/>
                <a:cs typeface="Helvetica Neue" charset="0"/>
                <a:sym typeface="Helvetica Neue" charset="0"/>
              </a:rPr>
              <a:t>lectro </a:t>
            </a:r>
            <a:r>
              <a:rPr lang="en-US" sz="2500" dirty="0">
                <a:solidFill>
                  <a:srgbClr val="0FAFE3"/>
                </a:solidFill>
                <a:latin typeface="Helvetica Neue" charset="0"/>
                <a:ea typeface="Helvetica Neue" charset="0"/>
                <a:cs typeface="Helvetica Neue" charset="0"/>
                <a:sym typeface="Helvetica Neue" charset="0"/>
              </a:rPr>
              <a:t>m</a:t>
            </a:r>
            <a:r>
              <a:rPr lang="en-US" sz="2500" dirty="0">
                <a:solidFill>
                  <a:srgbClr val="E6E6E6"/>
                </a:solidFill>
                <a:latin typeface="Helvetica Neue" charset="0"/>
                <a:ea typeface="Helvetica Neue" charset="0"/>
                <a:cs typeface="Helvetica Neue" charset="0"/>
                <a:sym typeface="Helvetica Neue" charset="0"/>
              </a:rPr>
              <a:t>agnetic </a:t>
            </a:r>
            <a:r>
              <a:rPr lang="en-US" sz="2500" dirty="0">
                <a:solidFill>
                  <a:srgbClr val="0FAFE3"/>
                </a:solidFill>
                <a:latin typeface="Helvetica Neue" charset="0"/>
                <a:ea typeface="Helvetica Neue" charset="0"/>
                <a:cs typeface="Helvetica Neue" charset="0"/>
                <a:sym typeface="Helvetica Neue" charset="0"/>
              </a:rPr>
              <a:t>i</a:t>
            </a:r>
            <a:r>
              <a:rPr lang="en-US" sz="2500" dirty="0">
                <a:solidFill>
                  <a:srgbClr val="E6E6E6"/>
                </a:solidFill>
                <a:latin typeface="Helvetica Neue" charset="0"/>
                <a:ea typeface="Helvetica Neue" charset="0"/>
                <a:cs typeface="Helvetica Neue" charset="0"/>
                <a:sym typeface="Helvetica Neue" charset="0"/>
              </a:rPr>
              <a:t>nterference (</a:t>
            </a:r>
            <a:r>
              <a:rPr lang="en-US" sz="2500" dirty="0" err="1">
                <a:solidFill>
                  <a:srgbClr val="0FAFE3"/>
                </a:solidFill>
                <a:latin typeface="Helvetica Neue" charset="0"/>
                <a:ea typeface="Helvetica Neue" charset="0"/>
                <a:cs typeface="Helvetica Neue" charset="0"/>
                <a:sym typeface="Helvetica Neue" charset="0"/>
              </a:rPr>
              <a:t>emi</a:t>
            </a:r>
            <a:r>
              <a:rPr lang="en-US" sz="2500" dirty="0">
                <a:solidFill>
                  <a:srgbClr val="E6E6E6"/>
                </a:solidFill>
                <a:latin typeface="Helvetica Neue" charset="0"/>
                <a:ea typeface="Helvetica Neue" charset="0"/>
                <a:cs typeface="Helvetica Neue" charset="0"/>
                <a:sym typeface="Helvetica Neue" charset="0"/>
              </a:rPr>
              <a:t>)</a:t>
            </a:r>
          </a:p>
        </p:txBody>
      </p:sp>
      <p:sp>
        <p:nvSpPr>
          <p:cNvPr id="29698" name="Oval 2"/>
          <p:cNvSpPr>
            <a:spLocks/>
          </p:cNvSpPr>
          <p:nvPr/>
        </p:nvSpPr>
        <p:spPr bwMode="auto">
          <a:xfrm>
            <a:off x="4800203" y="4295180"/>
            <a:ext cx="169664" cy="178594"/>
          </a:xfrm>
          <a:prstGeom prst="ellipse">
            <a:avLst/>
          </a:prstGeom>
          <a:solidFill>
            <a:srgbClr val="B9E104"/>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29699" name="Oval 3"/>
          <p:cNvSpPr>
            <a:spLocks/>
          </p:cNvSpPr>
          <p:nvPr/>
        </p:nvSpPr>
        <p:spPr bwMode="auto">
          <a:xfrm>
            <a:off x="2732484" y="4455914"/>
            <a:ext cx="482203" cy="508992"/>
          </a:xfrm>
          <a:prstGeom prst="ellipse">
            <a:avLst/>
          </a:prstGeom>
          <a:noFill/>
          <a:ln w="25400" cap="flat">
            <a:solidFill>
              <a:srgbClr val="5A6D0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700" name="Rectangle 4"/>
          <p:cNvSpPr>
            <a:spLocks/>
          </p:cNvSpPr>
          <p:nvPr/>
        </p:nvSpPr>
        <p:spPr bwMode="auto">
          <a:xfrm>
            <a:off x="3268280" y="4610398"/>
            <a:ext cx="50975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300">
                <a:solidFill>
                  <a:srgbClr val="959595"/>
                </a:solidFill>
                <a:latin typeface="Helvetica Neue" charset="0"/>
                <a:ea typeface="Helvetica Neue" charset="0"/>
                <a:cs typeface="Helvetica Neue" charset="0"/>
                <a:sym typeface="Helvetica Neue" charset="0"/>
              </a:rPr>
              <a:t>Supply</a:t>
            </a:r>
          </a:p>
        </p:txBody>
      </p:sp>
      <p:sp>
        <p:nvSpPr>
          <p:cNvPr id="29701" name="Line 5"/>
          <p:cNvSpPr>
            <a:spLocks noChangeShapeType="1"/>
          </p:cNvSpPr>
          <p:nvPr/>
        </p:nvSpPr>
        <p:spPr bwMode="auto">
          <a:xfrm>
            <a:off x="2982516" y="4018360"/>
            <a:ext cx="0" cy="446484"/>
          </a:xfrm>
          <a:prstGeom prst="line">
            <a:avLst/>
          </a:prstGeom>
          <a:noFill/>
          <a:ln w="25400" cap="flat">
            <a:solidFill>
              <a:srgbClr val="5A6D0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702" name="Line 6"/>
          <p:cNvSpPr>
            <a:spLocks noChangeShapeType="1"/>
          </p:cNvSpPr>
          <p:nvPr/>
        </p:nvSpPr>
        <p:spPr bwMode="auto">
          <a:xfrm rot="10800000">
            <a:off x="2973601" y="4026173"/>
            <a:ext cx="2473523" cy="1116"/>
          </a:xfrm>
          <a:prstGeom prst="line">
            <a:avLst/>
          </a:prstGeom>
          <a:noFill/>
          <a:ln w="25400" cap="flat">
            <a:solidFill>
              <a:srgbClr val="5A6D0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703" name="Line 7"/>
          <p:cNvSpPr>
            <a:spLocks noChangeShapeType="1"/>
          </p:cNvSpPr>
          <p:nvPr/>
        </p:nvSpPr>
        <p:spPr bwMode="auto">
          <a:xfrm>
            <a:off x="2964656" y="4964906"/>
            <a:ext cx="0" cy="401836"/>
          </a:xfrm>
          <a:prstGeom prst="line">
            <a:avLst/>
          </a:prstGeom>
          <a:noFill/>
          <a:ln w="25400" cap="flat">
            <a:solidFill>
              <a:srgbClr val="5A6D0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704" name="Line 8"/>
          <p:cNvSpPr>
            <a:spLocks noChangeShapeType="1"/>
          </p:cNvSpPr>
          <p:nvPr/>
        </p:nvSpPr>
        <p:spPr bwMode="auto">
          <a:xfrm flipH="1">
            <a:off x="2964656" y="5357813"/>
            <a:ext cx="428625" cy="0"/>
          </a:xfrm>
          <a:prstGeom prst="line">
            <a:avLst/>
          </a:prstGeom>
          <a:noFill/>
          <a:ln w="25400" cap="flat">
            <a:solidFill>
              <a:srgbClr val="5A6D0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705" name="Line 9"/>
          <p:cNvSpPr>
            <a:spLocks noChangeShapeType="1"/>
          </p:cNvSpPr>
          <p:nvPr/>
        </p:nvSpPr>
        <p:spPr bwMode="auto">
          <a:xfrm flipH="1">
            <a:off x="4321969" y="5357813"/>
            <a:ext cx="750094" cy="7814"/>
          </a:xfrm>
          <a:prstGeom prst="line">
            <a:avLst/>
          </a:prstGeom>
          <a:noFill/>
          <a:ln w="25400" cap="flat">
            <a:solidFill>
              <a:srgbClr val="5A6D0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706" name="Line 10"/>
          <p:cNvSpPr>
            <a:spLocks noChangeShapeType="1"/>
          </p:cNvSpPr>
          <p:nvPr/>
        </p:nvSpPr>
        <p:spPr bwMode="auto">
          <a:xfrm flipH="1">
            <a:off x="5366742" y="4018360"/>
            <a:ext cx="991195" cy="7814"/>
          </a:xfrm>
          <a:prstGeom prst="line">
            <a:avLst/>
          </a:prstGeom>
          <a:noFill/>
          <a:ln w="25400" cap="flat">
            <a:solidFill>
              <a:srgbClr val="5A6D0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707" name="Line 11"/>
          <p:cNvSpPr>
            <a:spLocks noChangeShapeType="1"/>
          </p:cNvSpPr>
          <p:nvPr/>
        </p:nvSpPr>
        <p:spPr bwMode="auto">
          <a:xfrm flipH="1">
            <a:off x="5054203" y="5357813"/>
            <a:ext cx="1303734" cy="0"/>
          </a:xfrm>
          <a:prstGeom prst="line">
            <a:avLst/>
          </a:prstGeom>
          <a:noFill/>
          <a:ln w="25400" cap="flat">
            <a:solidFill>
              <a:srgbClr val="5A6D0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708" name="Rectangle 12"/>
          <p:cNvSpPr>
            <a:spLocks/>
          </p:cNvSpPr>
          <p:nvPr/>
        </p:nvSpPr>
        <p:spPr bwMode="auto">
          <a:xfrm>
            <a:off x="6063258" y="4482705"/>
            <a:ext cx="562570" cy="258961"/>
          </a:xfrm>
          <a:prstGeom prst="rect">
            <a:avLst/>
          </a:prstGeom>
          <a:noFill/>
          <a:ln w="25400" cap="flat">
            <a:solidFill>
              <a:srgbClr val="5A6D0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709" name="Line 13"/>
          <p:cNvSpPr>
            <a:spLocks noChangeShapeType="1"/>
          </p:cNvSpPr>
          <p:nvPr/>
        </p:nvSpPr>
        <p:spPr bwMode="auto">
          <a:xfrm>
            <a:off x="6349008" y="4018360"/>
            <a:ext cx="0" cy="446484"/>
          </a:xfrm>
          <a:prstGeom prst="line">
            <a:avLst/>
          </a:prstGeom>
          <a:noFill/>
          <a:ln w="25400" cap="flat">
            <a:solidFill>
              <a:srgbClr val="5A6D0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710" name="Line 14"/>
          <p:cNvSpPr>
            <a:spLocks noChangeShapeType="1"/>
          </p:cNvSpPr>
          <p:nvPr/>
        </p:nvSpPr>
        <p:spPr bwMode="auto">
          <a:xfrm>
            <a:off x="6349008" y="4750594"/>
            <a:ext cx="0" cy="598289"/>
          </a:xfrm>
          <a:prstGeom prst="line">
            <a:avLst/>
          </a:prstGeom>
          <a:noFill/>
          <a:ln w="25400" cap="flat">
            <a:solidFill>
              <a:srgbClr val="5A6D0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711" name="Rectangle 15"/>
          <p:cNvSpPr>
            <a:spLocks/>
          </p:cNvSpPr>
          <p:nvPr/>
        </p:nvSpPr>
        <p:spPr bwMode="auto">
          <a:xfrm>
            <a:off x="6122419" y="4512171"/>
            <a:ext cx="37189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300">
                <a:solidFill>
                  <a:srgbClr val="959595"/>
                </a:solidFill>
                <a:latin typeface="Helvetica Neue" charset="0"/>
                <a:ea typeface="Helvetica Neue" charset="0"/>
                <a:cs typeface="Helvetica Neue" charset="0"/>
                <a:sym typeface="Helvetica Neue" charset="0"/>
              </a:rPr>
              <a:t>Load</a:t>
            </a:r>
          </a:p>
        </p:txBody>
      </p:sp>
      <p:sp>
        <p:nvSpPr>
          <p:cNvPr id="29712" name="Rectangle 16"/>
          <p:cNvSpPr>
            <a:spLocks/>
          </p:cNvSpPr>
          <p:nvPr/>
        </p:nvSpPr>
        <p:spPr bwMode="auto">
          <a:xfrm>
            <a:off x="3411141" y="5206008"/>
            <a:ext cx="892969" cy="258961"/>
          </a:xfrm>
          <a:prstGeom prst="rect">
            <a:avLst/>
          </a:prstGeom>
          <a:noFill/>
          <a:ln w="25400" cap="flat">
            <a:solidFill>
              <a:srgbClr val="5A6D0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713" name="Rectangle 17"/>
          <p:cNvSpPr>
            <a:spLocks/>
          </p:cNvSpPr>
          <p:nvPr/>
        </p:nvSpPr>
        <p:spPr bwMode="auto">
          <a:xfrm>
            <a:off x="3524994" y="5226546"/>
            <a:ext cx="60433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300">
                <a:solidFill>
                  <a:srgbClr val="959595"/>
                </a:solidFill>
                <a:latin typeface="Helvetica Neue" charset="0"/>
                <a:ea typeface="Helvetica Neue" charset="0"/>
                <a:cs typeface="Helvetica Neue" charset="0"/>
                <a:sym typeface="Helvetica Neue" charset="0"/>
              </a:rPr>
              <a:t>Inductor</a:t>
            </a:r>
          </a:p>
        </p:txBody>
      </p:sp>
      <p:sp>
        <p:nvSpPr>
          <p:cNvPr id="29718" name="Oval 22"/>
          <p:cNvSpPr>
            <a:spLocks/>
          </p:cNvSpPr>
          <p:nvPr/>
        </p:nvSpPr>
        <p:spPr bwMode="auto">
          <a:xfrm>
            <a:off x="4804172" y="4839891"/>
            <a:ext cx="169664" cy="178594"/>
          </a:xfrm>
          <a:prstGeom prst="ellipse">
            <a:avLst/>
          </a:prstGeom>
          <a:solidFill>
            <a:srgbClr val="B9E104"/>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29719" name="Line 23"/>
          <p:cNvSpPr>
            <a:spLocks noChangeShapeType="1"/>
          </p:cNvSpPr>
          <p:nvPr/>
        </p:nvSpPr>
        <p:spPr bwMode="auto">
          <a:xfrm>
            <a:off x="4889500" y="4027291"/>
            <a:ext cx="0" cy="446484"/>
          </a:xfrm>
          <a:prstGeom prst="line">
            <a:avLst/>
          </a:prstGeom>
          <a:noFill/>
          <a:ln w="25400" cap="flat">
            <a:solidFill>
              <a:srgbClr val="B9E10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720" name="Line 24"/>
          <p:cNvSpPr>
            <a:spLocks noChangeShapeType="1"/>
          </p:cNvSpPr>
          <p:nvPr/>
        </p:nvSpPr>
        <p:spPr bwMode="auto">
          <a:xfrm>
            <a:off x="4893469" y="4920259"/>
            <a:ext cx="0" cy="446484"/>
          </a:xfrm>
          <a:prstGeom prst="line">
            <a:avLst/>
          </a:prstGeom>
          <a:noFill/>
          <a:ln w="25400" cap="flat">
            <a:solidFill>
              <a:srgbClr val="B9E10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3" name="Group 2"/>
          <p:cNvGrpSpPr/>
          <p:nvPr/>
        </p:nvGrpSpPr>
        <p:grpSpPr>
          <a:xfrm>
            <a:off x="4600586" y="3759215"/>
            <a:ext cx="578047" cy="1172567"/>
            <a:chOff x="4610101" y="3765550"/>
            <a:chExt cx="578047" cy="1172567"/>
          </a:xfrm>
        </p:grpSpPr>
        <p:sp>
          <p:nvSpPr>
            <p:cNvPr id="29721" name="Line 25"/>
            <p:cNvSpPr>
              <a:spLocks noChangeShapeType="1"/>
            </p:cNvSpPr>
            <p:nvPr/>
          </p:nvSpPr>
          <p:spPr bwMode="auto">
            <a:xfrm rot="10800000">
              <a:off x="4902398" y="4357687"/>
              <a:ext cx="285750" cy="580430"/>
            </a:xfrm>
            <a:prstGeom prst="line">
              <a:avLst/>
            </a:prstGeom>
            <a:noFill/>
            <a:ln w="25400" cap="flat">
              <a:solidFill>
                <a:srgbClr val="B9E104"/>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8" name="Line 25"/>
            <p:cNvSpPr>
              <a:spLocks noChangeShapeType="1"/>
            </p:cNvSpPr>
            <p:nvPr/>
          </p:nvSpPr>
          <p:spPr bwMode="auto">
            <a:xfrm rot="10800000" flipH="1" flipV="1">
              <a:off x="4610101" y="3765550"/>
              <a:ext cx="285750" cy="580430"/>
            </a:xfrm>
            <a:prstGeom prst="line">
              <a:avLst/>
            </a:prstGeom>
            <a:noFill/>
            <a:ln w="25400" cap="flat">
              <a:solidFill>
                <a:srgbClr val="B9E104">
                  <a:alpha val="0"/>
                </a:srgbClr>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Tree>
    <p:extLst>
      <p:ext uri="{BB962C8B-B14F-4D97-AF65-F5344CB8AC3E}">
        <p14:creationId xmlns:p14="http://schemas.microsoft.com/office/powerpoint/2010/main" val="454645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repeatCount="indefinite" accel="50000" decel="50000" autoRev="1" fill="remove" nodeType="clickEffect">
                                  <p:stCondLst>
                                    <p:cond delay="0"/>
                                  </p:stCondLst>
                                  <p:childTnLst>
                                    <p:animRot by="1560000">
                                      <p:cBhvr>
                                        <p:cTn id="6" dur="5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p:cNvSpPr>
          <p:nvPr/>
        </p:nvSpPr>
        <p:spPr bwMode="auto">
          <a:xfrm>
            <a:off x="750109" y="1982390"/>
            <a:ext cx="7643813" cy="109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b"/>
          <a:lstStyle/>
          <a:p>
            <a:pPr algn="ctr"/>
            <a:r>
              <a:rPr lang="en-US" sz="2500" dirty="0">
                <a:solidFill>
                  <a:srgbClr val="E6E6E6"/>
                </a:solidFill>
                <a:latin typeface="Helvetica Neue" charset="0"/>
                <a:ea typeface="Helvetica Neue" charset="0"/>
                <a:cs typeface="Helvetica Neue" charset="0"/>
                <a:sym typeface="Helvetica Neue" charset="0"/>
              </a:rPr>
              <a:t>switching operation generates </a:t>
            </a:r>
            <a:r>
              <a:rPr lang="en-US" sz="2500" dirty="0">
                <a:solidFill>
                  <a:srgbClr val="0FAFE3"/>
                </a:solidFill>
                <a:latin typeface="Helvetica Neue" charset="0"/>
                <a:ea typeface="Helvetica Neue" charset="0"/>
                <a:cs typeface="Helvetica Neue" charset="0"/>
                <a:sym typeface="Helvetica Neue" charset="0"/>
              </a:rPr>
              <a:t>high frequency</a:t>
            </a:r>
            <a:r>
              <a:rPr lang="en-US" sz="2500" dirty="0">
                <a:solidFill>
                  <a:srgbClr val="E6E6E6"/>
                </a:solidFill>
                <a:latin typeface="Helvetica Neue" charset="0"/>
                <a:ea typeface="Helvetica Neue" charset="0"/>
                <a:cs typeface="Helvetica Neue" charset="0"/>
                <a:sym typeface="Helvetica Neue" charset="0"/>
              </a:rPr>
              <a:t> </a:t>
            </a:r>
            <a:br>
              <a:rPr lang="en-US" sz="2500" dirty="0">
                <a:solidFill>
                  <a:srgbClr val="E6E6E6"/>
                </a:solidFill>
                <a:latin typeface="Helvetica Neue" charset="0"/>
                <a:ea typeface="Helvetica Neue" charset="0"/>
                <a:cs typeface="Helvetica Neue" charset="0"/>
                <a:sym typeface="Helvetica Neue" charset="0"/>
              </a:rPr>
            </a:br>
            <a:r>
              <a:rPr lang="en-US" sz="2500" dirty="0">
                <a:solidFill>
                  <a:srgbClr val="0FAFE3"/>
                </a:solidFill>
                <a:latin typeface="Helvetica Neue" charset="0"/>
                <a:ea typeface="Helvetica Neue" charset="0"/>
                <a:cs typeface="Helvetica Neue" charset="0"/>
                <a:sym typeface="Helvetica Neue" charset="0"/>
              </a:rPr>
              <a:t>e</a:t>
            </a:r>
            <a:r>
              <a:rPr lang="en-US" sz="2500" dirty="0">
                <a:solidFill>
                  <a:srgbClr val="E6E6E6"/>
                </a:solidFill>
                <a:latin typeface="Helvetica Neue" charset="0"/>
                <a:ea typeface="Helvetica Neue" charset="0"/>
                <a:cs typeface="Helvetica Neue" charset="0"/>
                <a:sym typeface="Helvetica Neue" charset="0"/>
              </a:rPr>
              <a:t>lectro </a:t>
            </a:r>
            <a:r>
              <a:rPr lang="en-US" sz="2500" dirty="0">
                <a:solidFill>
                  <a:srgbClr val="0FAFE3"/>
                </a:solidFill>
                <a:latin typeface="Helvetica Neue" charset="0"/>
                <a:ea typeface="Helvetica Neue" charset="0"/>
                <a:cs typeface="Helvetica Neue" charset="0"/>
                <a:sym typeface="Helvetica Neue" charset="0"/>
              </a:rPr>
              <a:t>m</a:t>
            </a:r>
            <a:r>
              <a:rPr lang="en-US" sz="2500" dirty="0">
                <a:solidFill>
                  <a:srgbClr val="E6E6E6"/>
                </a:solidFill>
                <a:latin typeface="Helvetica Neue" charset="0"/>
                <a:ea typeface="Helvetica Neue" charset="0"/>
                <a:cs typeface="Helvetica Neue" charset="0"/>
                <a:sym typeface="Helvetica Neue" charset="0"/>
              </a:rPr>
              <a:t>agnetic </a:t>
            </a:r>
            <a:r>
              <a:rPr lang="en-US" sz="2500" dirty="0">
                <a:solidFill>
                  <a:srgbClr val="0FAFE3"/>
                </a:solidFill>
                <a:latin typeface="Helvetica Neue" charset="0"/>
                <a:ea typeface="Helvetica Neue" charset="0"/>
                <a:cs typeface="Helvetica Neue" charset="0"/>
                <a:sym typeface="Helvetica Neue" charset="0"/>
              </a:rPr>
              <a:t>i</a:t>
            </a:r>
            <a:r>
              <a:rPr lang="en-US" sz="2500" dirty="0">
                <a:solidFill>
                  <a:srgbClr val="E6E6E6"/>
                </a:solidFill>
                <a:latin typeface="Helvetica Neue" charset="0"/>
                <a:ea typeface="Helvetica Neue" charset="0"/>
                <a:cs typeface="Helvetica Neue" charset="0"/>
                <a:sym typeface="Helvetica Neue" charset="0"/>
              </a:rPr>
              <a:t>nterference (</a:t>
            </a:r>
            <a:r>
              <a:rPr lang="en-US" sz="2500" dirty="0" err="1">
                <a:solidFill>
                  <a:srgbClr val="0FAFE3"/>
                </a:solidFill>
                <a:latin typeface="Helvetica Neue" charset="0"/>
                <a:ea typeface="Helvetica Neue" charset="0"/>
                <a:cs typeface="Helvetica Neue" charset="0"/>
                <a:sym typeface="Helvetica Neue" charset="0"/>
              </a:rPr>
              <a:t>emi</a:t>
            </a:r>
            <a:r>
              <a:rPr lang="en-US" sz="2500" dirty="0">
                <a:solidFill>
                  <a:srgbClr val="E6E6E6"/>
                </a:solidFill>
                <a:latin typeface="Helvetica Neue" charset="0"/>
                <a:ea typeface="Helvetica Neue" charset="0"/>
                <a:cs typeface="Helvetica Neue" charset="0"/>
                <a:sym typeface="Helvetica Neue" charset="0"/>
              </a:rPr>
              <a:t>)</a:t>
            </a:r>
          </a:p>
        </p:txBody>
      </p:sp>
      <p:sp>
        <p:nvSpPr>
          <p:cNvPr id="29698" name="Oval 2"/>
          <p:cNvSpPr>
            <a:spLocks/>
          </p:cNvSpPr>
          <p:nvPr/>
        </p:nvSpPr>
        <p:spPr bwMode="auto">
          <a:xfrm>
            <a:off x="4800203" y="4295180"/>
            <a:ext cx="169664" cy="178594"/>
          </a:xfrm>
          <a:prstGeom prst="ellipse">
            <a:avLst/>
          </a:prstGeom>
          <a:solidFill>
            <a:srgbClr val="B9E104"/>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29699" name="Oval 3"/>
          <p:cNvSpPr>
            <a:spLocks/>
          </p:cNvSpPr>
          <p:nvPr/>
        </p:nvSpPr>
        <p:spPr bwMode="auto">
          <a:xfrm>
            <a:off x="2732484" y="4455914"/>
            <a:ext cx="482203" cy="508992"/>
          </a:xfrm>
          <a:prstGeom prst="ellipse">
            <a:avLst/>
          </a:prstGeom>
          <a:noFill/>
          <a:ln w="25400" cap="flat">
            <a:solidFill>
              <a:srgbClr val="5A6D0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700" name="Rectangle 4"/>
          <p:cNvSpPr>
            <a:spLocks/>
          </p:cNvSpPr>
          <p:nvPr/>
        </p:nvSpPr>
        <p:spPr bwMode="auto">
          <a:xfrm>
            <a:off x="3268280" y="4610398"/>
            <a:ext cx="50975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300">
                <a:solidFill>
                  <a:srgbClr val="959595"/>
                </a:solidFill>
                <a:latin typeface="Helvetica Neue" charset="0"/>
                <a:ea typeface="Helvetica Neue" charset="0"/>
                <a:cs typeface="Helvetica Neue" charset="0"/>
                <a:sym typeface="Helvetica Neue" charset="0"/>
              </a:rPr>
              <a:t>Supply</a:t>
            </a:r>
          </a:p>
        </p:txBody>
      </p:sp>
      <p:sp>
        <p:nvSpPr>
          <p:cNvPr id="29701" name="Line 5"/>
          <p:cNvSpPr>
            <a:spLocks noChangeShapeType="1"/>
          </p:cNvSpPr>
          <p:nvPr/>
        </p:nvSpPr>
        <p:spPr bwMode="auto">
          <a:xfrm>
            <a:off x="2982516" y="4018360"/>
            <a:ext cx="0" cy="446484"/>
          </a:xfrm>
          <a:prstGeom prst="line">
            <a:avLst/>
          </a:prstGeom>
          <a:noFill/>
          <a:ln w="25400" cap="flat">
            <a:solidFill>
              <a:srgbClr val="5A6D0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702" name="Line 6"/>
          <p:cNvSpPr>
            <a:spLocks noChangeShapeType="1"/>
          </p:cNvSpPr>
          <p:nvPr/>
        </p:nvSpPr>
        <p:spPr bwMode="auto">
          <a:xfrm rot="10800000">
            <a:off x="2973601" y="4026173"/>
            <a:ext cx="2473523" cy="1116"/>
          </a:xfrm>
          <a:prstGeom prst="line">
            <a:avLst/>
          </a:prstGeom>
          <a:noFill/>
          <a:ln w="25400" cap="flat">
            <a:solidFill>
              <a:srgbClr val="5A6D0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703" name="Line 7"/>
          <p:cNvSpPr>
            <a:spLocks noChangeShapeType="1"/>
          </p:cNvSpPr>
          <p:nvPr/>
        </p:nvSpPr>
        <p:spPr bwMode="auto">
          <a:xfrm>
            <a:off x="2964656" y="4964906"/>
            <a:ext cx="0" cy="401836"/>
          </a:xfrm>
          <a:prstGeom prst="line">
            <a:avLst/>
          </a:prstGeom>
          <a:noFill/>
          <a:ln w="25400" cap="flat">
            <a:solidFill>
              <a:srgbClr val="5A6D0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704" name="Line 8"/>
          <p:cNvSpPr>
            <a:spLocks noChangeShapeType="1"/>
          </p:cNvSpPr>
          <p:nvPr/>
        </p:nvSpPr>
        <p:spPr bwMode="auto">
          <a:xfrm flipH="1">
            <a:off x="2964656" y="5357813"/>
            <a:ext cx="428625" cy="0"/>
          </a:xfrm>
          <a:prstGeom prst="line">
            <a:avLst/>
          </a:prstGeom>
          <a:noFill/>
          <a:ln w="25400" cap="flat">
            <a:solidFill>
              <a:srgbClr val="5A6D0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705" name="Line 9"/>
          <p:cNvSpPr>
            <a:spLocks noChangeShapeType="1"/>
          </p:cNvSpPr>
          <p:nvPr/>
        </p:nvSpPr>
        <p:spPr bwMode="auto">
          <a:xfrm flipH="1">
            <a:off x="4321969" y="5357813"/>
            <a:ext cx="750094" cy="7814"/>
          </a:xfrm>
          <a:prstGeom prst="line">
            <a:avLst/>
          </a:prstGeom>
          <a:noFill/>
          <a:ln w="25400" cap="flat">
            <a:solidFill>
              <a:srgbClr val="5A6D0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706" name="Line 10"/>
          <p:cNvSpPr>
            <a:spLocks noChangeShapeType="1"/>
          </p:cNvSpPr>
          <p:nvPr/>
        </p:nvSpPr>
        <p:spPr bwMode="auto">
          <a:xfrm flipH="1">
            <a:off x="5366742" y="4018360"/>
            <a:ext cx="991195" cy="7814"/>
          </a:xfrm>
          <a:prstGeom prst="line">
            <a:avLst/>
          </a:prstGeom>
          <a:noFill/>
          <a:ln w="25400" cap="flat">
            <a:solidFill>
              <a:srgbClr val="5A6D0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707" name="Line 11"/>
          <p:cNvSpPr>
            <a:spLocks noChangeShapeType="1"/>
          </p:cNvSpPr>
          <p:nvPr/>
        </p:nvSpPr>
        <p:spPr bwMode="auto">
          <a:xfrm flipH="1">
            <a:off x="5054203" y="5357813"/>
            <a:ext cx="1303734" cy="0"/>
          </a:xfrm>
          <a:prstGeom prst="line">
            <a:avLst/>
          </a:prstGeom>
          <a:noFill/>
          <a:ln w="25400" cap="flat">
            <a:solidFill>
              <a:srgbClr val="5A6D0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708" name="Rectangle 12"/>
          <p:cNvSpPr>
            <a:spLocks/>
          </p:cNvSpPr>
          <p:nvPr/>
        </p:nvSpPr>
        <p:spPr bwMode="auto">
          <a:xfrm>
            <a:off x="6063258" y="4482705"/>
            <a:ext cx="562570" cy="258961"/>
          </a:xfrm>
          <a:prstGeom prst="rect">
            <a:avLst/>
          </a:prstGeom>
          <a:noFill/>
          <a:ln w="25400" cap="flat">
            <a:solidFill>
              <a:srgbClr val="5A6D0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709" name="Line 13"/>
          <p:cNvSpPr>
            <a:spLocks noChangeShapeType="1"/>
          </p:cNvSpPr>
          <p:nvPr/>
        </p:nvSpPr>
        <p:spPr bwMode="auto">
          <a:xfrm>
            <a:off x="6349008" y="4018360"/>
            <a:ext cx="0" cy="446484"/>
          </a:xfrm>
          <a:prstGeom prst="line">
            <a:avLst/>
          </a:prstGeom>
          <a:noFill/>
          <a:ln w="25400" cap="flat">
            <a:solidFill>
              <a:srgbClr val="5A6D0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710" name="Line 14"/>
          <p:cNvSpPr>
            <a:spLocks noChangeShapeType="1"/>
          </p:cNvSpPr>
          <p:nvPr/>
        </p:nvSpPr>
        <p:spPr bwMode="auto">
          <a:xfrm>
            <a:off x="6349008" y="4750594"/>
            <a:ext cx="0" cy="598289"/>
          </a:xfrm>
          <a:prstGeom prst="line">
            <a:avLst/>
          </a:prstGeom>
          <a:noFill/>
          <a:ln w="25400" cap="flat">
            <a:solidFill>
              <a:srgbClr val="5A6D0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711" name="Rectangle 15"/>
          <p:cNvSpPr>
            <a:spLocks/>
          </p:cNvSpPr>
          <p:nvPr/>
        </p:nvSpPr>
        <p:spPr bwMode="auto">
          <a:xfrm>
            <a:off x="6122419" y="4512171"/>
            <a:ext cx="37189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300">
                <a:solidFill>
                  <a:srgbClr val="959595"/>
                </a:solidFill>
                <a:latin typeface="Helvetica Neue" charset="0"/>
                <a:ea typeface="Helvetica Neue" charset="0"/>
                <a:cs typeface="Helvetica Neue" charset="0"/>
                <a:sym typeface="Helvetica Neue" charset="0"/>
              </a:rPr>
              <a:t>Load</a:t>
            </a:r>
          </a:p>
        </p:txBody>
      </p:sp>
      <p:sp>
        <p:nvSpPr>
          <p:cNvPr id="29712" name="Rectangle 16"/>
          <p:cNvSpPr>
            <a:spLocks/>
          </p:cNvSpPr>
          <p:nvPr/>
        </p:nvSpPr>
        <p:spPr bwMode="auto">
          <a:xfrm>
            <a:off x="3411141" y="5206008"/>
            <a:ext cx="892969" cy="258961"/>
          </a:xfrm>
          <a:prstGeom prst="rect">
            <a:avLst/>
          </a:prstGeom>
          <a:noFill/>
          <a:ln w="25400" cap="flat">
            <a:solidFill>
              <a:srgbClr val="5A6D0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713" name="Rectangle 17"/>
          <p:cNvSpPr>
            <a:spLocks/>
          </p:cNvSpPr>
          <p:nvPr/>
        </p:nvSpPr>
        <p:spPr bwMode="auto">
          <a:xfrm>
            <a:off x="3524994" y="5226546"/>
            <a:ext cx="60433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300">
                <a:solidFill>
                  <a:srgbClr val="959595"/>
                </a:solidFill>
                <a:latin typeface="Helvetica Neue" charset="0"/>
                <a:ea typeface="Helvetica Neue" charset="0"/>
                <a:cs typeface="Helvetica Neue" charset="0"/>
                <a:sym typeface="Helvetica Neue" charset="0"/>
              </a:rPr>
              <a:t>Inductor</a:t>
            </a:r>
          </a:p>
        </p:txBody>
      </p:sp>
      <p:grpSp>
        <p:nvGrpSpPr>
          <p:cNvPr id="29714" name="Group 18"/>
          <p:cNvGrpSpPr>
            <a:grpSpLocks/>
          </p:cNvGrpSpPr>
          <p:nvPr/>
        </p:nvGrpSpPr>
        <p:grpSpPr bwMode="auto">
          <a:xfrm>
            <a:off x="5509618" y="4767337"/>
            <a:ext cx="2635374" cy="1250156"/>
            <a:chOff x="0" y="0"/>
            <a:chExt cx="2361" cy="1120"/>
          </a:xfrm>
        </p:grpSpPr>
        <p:pic>
          <p:nvPicPr>
            <p:cNvPr id="29715" name="Picture 1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5" y="0"/>
              <a:ext cx="736" cy="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9716" name="Line 20"/>
            <p:cNvSpPr>
              <a:spLocks noChangeShapeType="1"/>
            </p:cNvSpPr>
            <p:nvPr/>
          </p:nvSpPr>
          <p:spPr bwMode="auto">
            <a:xfrm>
              <a:off x="0" y="136"/>
              <a:ext cx="1544" cy="448"/>
            </a:xfrm>
            <a:prstGeom prst="line">
              <a:avLst/>
            </a:prstGeom>
            <a:noFill/>
            <a:ln w="50800" cap="flat">
              <a:solidFill>
                <a:srgbClr val="E3932D"/>
              </a:solidFill>
              <a:prstDash val="solid"/>
              <a:miter lim="800000"/>
              <a:headEnd type="none"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717" name="Rectangle 21"/>
            <p:cNvSpPr>
              <a:spLocks/>
            </p:cNvSpPr>
            <p:nvPr/>
          </p:nvSpPr>
          <p:spPr bwMode="auto">
            <a:xfrm>
              <a:off x="1130" y="162"/>
              <a:ext cx="266"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300">
                  <a:latin typeface="Helvetica Neue" charset="0"/>
                  <a:ea typeface="Helvetica Neue" charset="0"/>
                  <a:cs typeface="Helvetica Neue" charset="0"/>
                  <a:sym typeface="Helvetica Neue" charset="0"/>
                </a:rPr>
                <a:t>EMI</a:t>
              </a:r>
            </a:p>
          </p:txBody>
        </p:sp>
      </p:grpSp>
      <p:sp>
        <p:nvSpPr>
          <p:cNvPr id="29718" name="Oval 22"/>
          <p:cNvSpPr>
            <a:spLocks/>
          </p:cNvSpPr>
          <p:nvPr/>
        </p:nvSpPr>
        <p:spPr bwMode="auto">
          <a:xfrm>
            <a:off x="4804172" y="4839891"/>
            <a:ext cx="169664" cy="178594"/>
          </a:xfrm>
          <a:prstGeom prst="ellipse">
            <a:avLst/>
          </a:prstGeom>
          <a:solidFill>
            <a:srgbClr val="B9E104"/>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29719" name="Line 23"/>
          <p:cNvSpPr>
            <a:spLocks noChangeShapeType="1"/>
          </p:cNvSpPr>
          <p:nvPr/>
        </p:nvSpPr>
        <p:spPr bwMode="auto">
          <a:xfrm>
            <a:off x="4889500" y="4027291"/>
            <a:ext cx="0" cy="446484"/>
          </a:xfrm>
          <a:prstGeom prst="line">
            <a:avLst/>
          </a:prstGeom>
          <a:noFill/>
          <a:ln w="25400" cap="flat">
            <a:solidFill>
              <a:srgbClr val="B9E10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720" name="Line 24"/>
          <p:cNvSpPr>
            <a:spLocks noChangeShapeType="1"/>
          </p:cNvSpPr>
          <p:nvPr/>
        </p:nvSpPr>
        <p:spPr bwMode="auto">
          <a:xfrm>
            <a:off x="4893469" y="4920259"/>
            <a:ext cx="0" cy="446484"/>
          </a:xfrm>
          <a:prstGeom prst="line">
            <a:avLst/>
          </a:prstGeom>
          <a:noFill/>
          <a:ln w="25400" cap="flat">
            <a:solidFill>
              <a:srgbClr val="B9E104"/>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3" name="Group 2"/>
          <p:cNvGrpSpPr/>
          <p:nvPr/>
        </p:nvGrpSpPr>
        <p:grpSpPr>
          <a:xfrm>
            <a:off x="4600586" y="3759215"/>
            <a:ext cx="578047" cy="1172567"/>
            <a:chOff x="4610101" y="3765550"/>
            <a:chExt cx="578047" cy="1172567"/>
          </a:xfrm>
        </p:grpSpPr>
        <p:sp>
          <p:nvSpPr>
            <p:cNvPr id="29721" name="Line 25"/>
            <p:cNvSpPr>
              <a:spLocks noChangeShapeType="1"/>
            </p:cNvSpPr>
            <p:nvPr/>
          </p:nvSpPr>
          <p:spPr bwMode="auto">
            <a:xfrm rot="10800000">
              <a:off x="4902398" y="4357687"/>
              <a:ext cx="285750" cy="580430"/>
            </a:xfrm>
            <a:prstGeom prst="line">
              <a:avLst/>
            </a:prstGeom>
            <a:noFill/>
            <a:ln w="25400" cap="flat">
              <a:solidFill>
                <a:srgbClr val="B9E104"/>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8" name="Line 25"/>
            <p:cNvSpPr>
              <a:spLocks noChangeShapeType="1"/>
            </p:cNvSpPr>
            <p:nvPr/>
          </p:nvSpPr>
          <p:spPr bwMode="auto">
            <a:xfrm rot="10800000" flipH="1" flipV="1">
              <a:off x="4610101" y="3765550"/>
              <a:ext cx="285750" cy="580430"/>
            </a:xfrm>
            <a:prstGeom prst="line">
              <a:avLst/>
            </a:prstGeom>
            <a:noFill/>
            <a:ln w="25400" cap="flat">
              <a:solidFill>
                <a:srgbClr val="B9E104">
                  <a:alpha val="0"/>
                </a:srgbClr>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Tree>
    <p:extLst>
      <p:ext uri="{BB962C8B-B14F-4D97-AF65-F5344CB8AC3E}">
        <p14:creationId xmlns:p14="http://schemas.microsoft.com/office/powerpoint/2010/main" val="1033428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accel="50000" decel="50000" autoRev="1" fill="remove" nodeType="withEffect">
                                  <p:stCondLst>
                                    <p:cond delay="0"/>
                                  </p:stCondLst>
                                  <p:childTnLst>
                                    <p:animRot by="1560000">
                                      <p:cBhvr>
                                        <p:cTn id="6" dur="5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p:cNvSpPr>
          <p:nvPr/>
        </p:nvSpPr>
        <p:spPr bwMode="auto">
          <a:xfrm>
            <a:off x="1991320" y="1759148"/>
            <a:ext cx="5607844" cy="4348758"/>
          </a:xfrm>
          <a:prstGeom prst="rect">
            <a:avLst/>
          </a:prstGeom>
          <a:solidFill>
            <a:srgbClr val="ABBDF9">
              <a:alpha val="13725"/>
            </a:srgbClr>
          </a:solidFill>
          <a:ln w="50800" cap="flat">
            <a:solidFill>
              <a:srgbClr val="959595"/>
            </a:solidFill>
            <a:prstDash val="solid"/>
            <a:miter lim="800000"/>
            <a:headEnd type="none" w="med" len="med"/>
            <a:tailEnd type="none" w="med" len="med"/>
          </a:ln>
        </p:spPr>
        <p:txBody>
          <a:bodyPr lIns="0" tIns="0" rIns="0" bIns="0"/>
          <a:lstStyle/>
          <a:p>
            <a:endParaRPr lang="en-US"/>
          </a:p>
        </p:txBody>
      </p:sp>
      <p:sp>
        <p:nvSpPr>
          <p:cNvPr id="30722" name="Line 2"/>
          <p:cNvSpPr>
            <a:spLocks noChangeShapeType="1"/>
          </p:cNvSpPr>
          <p:nvPr/>
        </p:nvSpPr>
        <p:spPr bwMode="auto">
          <a:xfrm flipH="1">
            <a:off x="1991321" y="321469"/>
            <a:ext cx="2732484" cy="1428750"/>
          </a:xfrm>
          <a:prstGeom prst="line">
            <a:avLst/>
          </a:prstGeom>
          <a:noFill/>
          <a:ln w="50800" cap="flat">
            <a:solidFill>
              <a:srgbClr val="959595"/>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0723" name="Line 3"/>
          <p:cNvSpPr>
            <a:spLocks noChangeShapeType="1"/>
          </p:cNvSpPr>
          <p:nvPr/>
        </p:nvSpPr>
        <p:spPr bwMode="auto">
          <a:xfrm rot="10800000">
            <a:off x="4732734" y="320353"/>
            <a:ext cx="2866430" cy="1420936"/>
          </a:xfrm>
          <a:prstGeom prst="line">
            <a:avLst/>
          </a:prstGeom>
          <a:noFill/>
          <a:ln w="50800" cap="flat">
            <a:solidFill>
              <a:srgbClr val="959595"/>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0724" name="Line 4"/>
          <p:cNvSpPr>
            <a:spLocks noChangeShapeType="1"/>
          </p:cNvSpPr>
          <p:nvPr/>
        </p:nvSpPr>
        <p:spPr bwMode="auto">
          <a:xfrm rot="10800000">
            <a:off x="2018109" y="3892228"/>
            <a:ext cx="5572125" cy="1116"/>
          </a:xfrm>
          <a:prstGeom prst="line">
            <a:avLst/>
          </a:prstGeom>
          <a:noFill/>
          <a:ln w="50800" cap="flat">
            <a:solidFill>
              <a:srgbClr val="959595"/>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0725" name="Rectangle 5"/>
          <p:cNvSpPr>
            <a:spLocks/>
          </p:cNvSpPr>
          <p:nvPr/>
        </p:nvSpPr>
        <p:spPr bwMode="auto">
          <a:xfrm>
            <a:off x="2750345" y="1768079"/>
            <a:ext cx="4822031" cy="3750469"/>
          </a:xfrm>
          <a:prstGeom prst="rect">
            <a:avLst/>
          </a:prstGeom>
          <a:solidFill>
            <a:srgbClr val="686868">
              <a:alpha val="24706"/>
            </a:srgbClr>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30726" name="Freeform 6"/>
          <p:cNvSpPr>
            <a:spLocks/>
          </p:cNvSpPr>
          <p:nvPr/>
        </p:nvSpPr>
        <p:spPr bwMode="auto">
          <a:xfrm>
            <a:off x="2027039" y="5527477"/>
            <a:ext cx="5563195" cy="571500"/>
          </a:xfrm>
          <a:custGeom>
            <a:avLst/>
            <a:gdLst>
              <a:gd name="T0" fmla="*/ 0 w 21600"/>
              <a:gd name="T1" fmla="*/ 21600 h 21600"/>
              <a:gd name="T2" fmla="*/ 2912 w 21600"/>
              <a:gd name="T3" fmla="*/ 0 h 21600"/>
              <a:gd name="T4" fmla="*/ 21600 w 21600"/>
              <a:gd name="T5" fmla="*/ 0 h 21600"/>
              <a:gd name="T6" fmla="*/ 21565 w 21600"/>
              <a:gd name="T7" fmla="*/ 21263 h 21600"/>
              <a:gd name="T8" fmla="*/ 0 w 21600"/>
              <a:gd name="T9" fmla="*/ 21600 h 21600"/>
              <a:gd name="T10" fmla="*/ 0 w 21600"/>
              <a:gd name="T11" fmla="*/ 21600 h 21600"/>
            </a:gdLst>
            <a:ahLst/>
            <a:cxnLst>
              <a:cxn ang="0">
                <a:pos x="T0" y="T1"/>
              </a:cxn>
              <a:cxn ang="0">
                <a:pos x="T2" y="T3"/>
              </a:cxn>
              <a:cxn ang="0">
                <a:pos x="T4" y="T5"/>
              </a:cxn>
              <a:cxn ang="0">
                <a:pos x="T6" y="T7"/>
              </a:cxn>
              <a:cxn ang="0">
                <a:pos x="T8" y="T9"/>
              </a:cxn>
              <a:cxn ang="0">
                <a:pos x="T10" y="T11"/>
              </a:cxn>
            </a:cxnLst>
            <a:rect l="0" t="0" r="r" b="b"/>
            <a:pathLst>
              <a:path w="21600" h="21600">
                <a:moveTo>
                  <a:pt x="0" y="21600"/>
                </a:moveTo>
                <a:lnTo>
                  <a:pt x="2912" y="0"/>
                </a:lnTo>
                <a:lnTo>
                  <a:pt x="21600" y="0"/>
                </a:lnTo>
                <a:lnTo>
                  <a:pt x="21565" y="21263"/>
                </a:lnTo>
                <a:lnTo>
                  <a:pt x="0" y="21600"/>
                </a:lnTo>
                <a:close/>
                <a:moveTo>
                  <a:pt x="0" y="21600"/>
                </a:moveTo>
              </a:path>
            </a:pathLst>
          </a:custGeom>
          <a:solidFill>
            <a:srgbClr val="414141"/>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30727" name="Freeform 7"/>
          <p:cNvSpPr>
            <a:spLocks/>
          </p:cNvSpPr>
          <p:nvPr/>
        </p:nvSpPr>
        <p:spPr bwMode="auto">
          <a:xfrm>
            <a:off x="2009181" y="3535042"/>
            <a:ext cx="5589984" cy="358303"/>
          </a:xfrm>
          <a:custGeom>
            <a:avLst/>
            <a:gdLst>
              <a:gd name="T0" fmla="*/ 0 w 21566"/>
              <a:gd name="T1" fmla="+- 0 21600 517"/>
              <a:gd name="T2" fmla="*/ 21600 h 21083"/>
              <a:gd name="T3" fmla="*/ 2825 w 21566"/>
              <a:gd name="T4" fmla="+- 0 527 517"/>
              <a:gd name="T5" fmla="*/ 527 h 21083"/>
              <a:gd name="T6" fmla="*/ 21566 w 21566"/>
              <a:gd name="T7" fmla="+- 0 527 517"/>
              <a:gd name="T8" fmla="*/ 527 h 21083"/>
              <a:gd name="T9" fmla="*/ 21428 w 21566"/>
              <a:gd name="T10" fmla="+- 0 21073 517"/>
              <a:gd name="T11" fmla="*/ 21073 h 21083"/>
              <a:gd name="T12" fmla="*/ 0 w 21566"/>
              <a:gd name="T13" fmla="+- 0 21600 517"/>
              <a:gd name="T14" fmla="*/ 21600 h 21083"/>
              <a:gd name="T15" fmla="*/ 0 w 21566"/>
              <a:gd name="T16" fmla="+- 0 21600 517"/>
              <a:gd name="T17" fmla="*/ 21600 h 21083"/>
            </a:gdLst>
            <a:ahLst/>
            <a:cxnLst>
              <a:cxn ang="0">
                <a:pos x="T0" y="T2"/>
              </a:cxn>
              <a:cxn ang="0">
                <a:pos x="T3" y="T5"/>
              </a:cxn>
              <a:cxn ang="0">
                <a:pos x="T6" y="T8"/>
              </a:cxn>
              <a:cxn ang="0">
                <a:pos x="T9" y="T11"/>
              </a:cxn>
              <a:cxn ang="0">
                <a:pos x="T12" y="T14"/>
              </a:cxn>
              <a:cxn ang="0">
                <a:pos x="T15" y="T17"/>
              </a:cxn>
            </a:cxnLst>
            <a:rect l="0" t="0" r="r" b="b"/>
            <a:pathLst>
              <a:path w="21566" h="21083">
                <a:moveTo>
                  <a:pt x="0" y="21083"/>
                </a:moveTo>
                <a:lnTo>
                  <a:pt x="2825" y="10"/>
                </a:lnTo>
                <a:cubicBezTo>
                  <a:pt x="2825" y="10"/>
                  <a:pt x="21600" y="537"/>
                  <a:pt x="21566" y="10"/>
                </a:cubicBezTo>
                <a:cubicBezTo>
                  <a:pt x="21531" y="-517"/>
                  <a:pt x="21428" y="20556"/>
                  <a:pt x="21428" y="20556"/>
                </a:cubicBezTo>
                <a:lnTo>
                  <a:pt x="0" y="21083"/>
                </a:lnTo>
                <a:close/>
                <a:moveTo>
                  <a:pt x="0" y="21083"/>
                </a:moveTo>
              </a:path>
            </a:pathLst>
          </a:custGeom>
          <a:solidFill>
            <a:srgbClr val="414141"/>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sp>
        <p:nvSpPr>
          <p:cNvPr id="30729" name="AutoShape 9"/>
          <p:cNvSpPr>
            <a:spLocks/>
          </p:cNvSpPr>
          <p:nvPr/>
        </p:nvSpPr>
        <p:spPr bwMode="auto">
          <a:xfrm>
            <a:off x="7438431" y="2848570"/>
            <a:ext cx="160734" cy="375047"/>
          </a:xfrm>
          <a:prstGeom prst="roundRect">
            <a:avLst>
              <a:gd name="adj" fmla="val 50000"/>
            </a:avLst>
          </a:prstGeom>
          <a:solidFill>
            <a:srgbClr val="E3932D"/>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30730" name="Freeform 10"/>
          <p:cNvSpPr>
            <a:spLocks/>
          </p:cNvSpPr>
          <p:nvPr/>
        </p:nvSpPr>
        <p:spPr bwMode="auto">
          <a:xfrm>
            <a:off x="4561956" y="1759148"/>
            <a:ext cx="411881" cy="2143125"/>
          </a:xfrm>
          <a:custGeom>
            <a:avLst/>
            <a:gdLst>
              <a:gd name="T0" fmla="+- 0 460 452"/>
              <a:gd name="T1" fmla="*/ T0 w 21148"/>
              <a:gd name="T2" fmla="*/ 90 h 21600"/>
              <a:gd name="T3" fmla="+- 0 460 452"/>
              <a:gd name="T4" fmla="*/ T3 w 21148"/>
              <a:gd name="T5" fmla="*/ 21600 h 21600"/>
              <a:gd name="T6" fmla="+- 0 19762 452"/>
              <a:gd name="T7" fmla="*/ T6 w 21148"/>
              <a:gd name="T8" fmla="*/ 17910 h 21600"/>
              <a:gd name="T9" fmla="+- 0 21600 452"/>
              <a:gd name="T10" fmla="*/ T9 w 21148"/>
              <a:gd name="T11" fmla="*/ 0 h 21600"/>
              <a:gd name="T12" fmla="+- 0 460 452"/>
              <a:gd name="T13" fmla="*/ T12 w 21148"/>
              <a:gd name="T14" fmla="*/ 90 h 21600"/>
              <a:gd name="T15" fmla="+- 0 460 452"/>
              <a:gd name="T16" fmla="*/ T15 w 21148"/>
              <a:gd name="T17" fmla="*/ 90 h 21600"/>
            </a:gdLst>
            <a:ahLst/>
            <a:cxnLst>
              <a:cxn ang="0">
                <a:pos x="T1" y="T2"/>
              </a:cxn>
              <a:cxn ang="0">
                <a:pos x="T4" y="T5"/>
              </a:cxn>
              <a:cxn ang="0">
                <a:pos x="T7" y="T8"/>
              </a:cxn>
              <a:cxn ang="0">
                <a:pos x="T10" y="T11"/>
              </a:cxn>
              <a:cxn ang="0">
                <a:pos x="T13" y="T14"/>
              </a:cxn>
              <a:cxn ang="0">
                <a:pos x="T16" y="T17"/>
              </a:cxn>
            </a:cxnLst>
            <a:rect l="0" t="0" r="r" b="b"/>
            <a:pathLst>
              <a:path w="21148" h="21600">
                <a:moveTo>
                  <a:pt x="8" y="90"/>
                </a:moveTo>
                <a:cubicBezTo>
                  <a:pt x="8" y="90"/>
                  <a:pt x="467" y="21600"/>
                  <a:pt x="8" y="21600"/>
                </a:cubicBezTo>
                <a:cubicBezTo>
                  <a:pt x="-452" y="21600"/>
                  <a:pt x="19310" y="17910"/>
                  <a:pt x="19310" y="17910"/>
                </a:cubicBezTo>
                <a:lnTo>
                  <a:pt x="21148" y="0"/>
                </a:lnTo>
                <a:lnTo>
                  <a:pt x="8" y="90"/>
                </a:lnTo>
                <a:close/>
                <a:moveTo>
                  <a:pt x="8" y="90"/>
                </a:moveTo>
              </a:path>
            </a:pathLst>
          </a:custGeom>
          <a:solidFill>
            <a:srgbClr val="202128"/>
          </a:solidFill>
          <a:ln>
            <a:noFill/>
          </a:ln>
          <a:extLst>
            <a:ext uri="{91240B29-F687-4F45-9708-019B960494DF}">
              <a14:hiddenLine xmlns:a14="http://schemas.microsoft.com/office/drawing/2010/main" w="25400" cap="flat">
                <a:solidFill>
                  <a:srgbClr val="959595"/>
                </a:solidFill>
                <a:miter lim="800000"/>
                <a:headEnd type="none" w="med" len="med"/>
                <a:tailEnd type="none" w="med" len="med"/>
              </a14:hiddenLine>
            </a:ext>
          </a:extLst>
        </p:spPr>
        <p:txBody>
          <a:bodyPr lIns="0" tIns="0" rIns="0" bIns="0"/>
          <a:lstStyle/>
          <a:p>
            <a:endParaRPr lang="en-US"/>
          </a:p>
        </p:txBody>
      </p:sp>
      <p:sp>
        <p:nvSpPr>
          <p:cNvPr id="30731" name="Line 11"/>
          <p:cNvSpPr>
            <a:spLocks noChangeShapeType="1"/>
          </p:cNvSpPr>
          <p:nvPr/>
        </p:nvSpPr>
        <p:spPr bwMode="auto">
          <a:xfrm flipH="1">
            <a:off x="4580930" y="1750219"/>
            <a:ext cx="8930" cy="2143125"/>
          </a:xfrm>
          <a:prstGeom prst="line">
            <a:avLst/>
          </a:prstGeom>
          <a:noFill/>
          <a:ln w="38100" cap="flat">
            <a:solidFill>
              <a:srgbClr val="959595"/>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0732" name="AutoShape 12"/>
          <p:cNvSpPr>
            <a:spLocks/>
          </p:cNvSpPr>
          <p:nvPr/>
        </p:nvSpPr>
        <p:spPr bwMode="auto">
          <a:xfrm>
            <a:off x="4420196" y="2848570"/>
            <a:ext cx="160734" cy="375047"/>
          </a:xfrm>
          <a:prstGeom prst="roundRect">
            <a:avLst>
              <a:gd name="adj" fmla="val 50000"/>
            </a:avLst>
          </a:prstGeom>
          <a:solidFill>
            <a:srgbClr val="E3932D"/>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30733" name="Rectangle 13"/>
          <p:cNvSpPr>
            <a:spLocks/>
          </p:cNvSpPr>
          <p:nvPr/>
        </p:nvSpPr>
        <p:spPr bwMode="auto">
          <a:xfrm>
            <a:off x="6501930" y="4552816"/>
            <a:ext cx="387927" cy="261610"/>
          </a:xfrm>
          <a:prstGeom prst="rect">
            <a:avLst/>
          </a:prstGeom>
          <a:noFill/>
          <a:ln>
            <a:noFill/>
          </a:ln>
          <a:effectLst>
            <a:outerShdw blurRad="38100" dist="12699" dir="54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700">
                <a:latin typeface="Helvetica Neue" charset="0"/>
                <a:ea typeface="Helvetica Neue" charset="0"/>
                <a:cs typeface="Helvetica Neue" charset="0"/>
                <a:sym typeface="Helvetica Neue" charset="0"/>
              </a:rPr>
              <a:t>EMI</a:t>
            </a:r>
          </a:p>
        </p:txBody>
      </p:sp>
      <p:sp>
        <p:nvSpPr>
          <p:cNvPr id="30734" name="Freeform 14"/>
          <p:cNvSpPr>
            <a:spLocks/>
          </p:cNvSpPr>
          <p:nvPr/>
        </p:nvSpPr>
        <p:spPr bwMode="auto">
          <a:xfrm>
            <a:off x="6384726" y="4866681"/>
            <a:ext cx="1009055" cy="239986"/>
          </a:xfrm>
          <a:custGeom>
            <a:avLst/>
            <a:gdLst>
              <a:gd name="T0" fmla="*/ 0 w 21600"/>
              <a:gd name="T1" fmla="+- 0 20965 3840"/>
              <a:gd name="T2" fmla="*/ 20965 h 17125"/>
              <a:gd name="T3" fmla="*/ 8411 w 21600"/>
              <a:gd name="T4" fmla="+- 0 4447 3840"/>
              <a:gd name="T5" fmla="*/ 4447 h 17125"/>
              <a:gd name="T6" fmla="*/ 17777 w 21600"/>
              <a:gd name="T7" fmla="+- 0 16518 3840"/>
              <a:gd name="T8" fmla="*/ 16518 h 17125"/>
              <a:gd name="T9" fmla="*/ 21600 w 21600"/>
              <a:gd name="T10" fmla="+- 0 11435 3840"/>
              <a:gd name="T11" fmla="*/ 11435 h 17125"/>
            </a:gdLst>
            <a:ahLst/>
            <a:cxnLst>
              <a:cxn ang="0">
                <a:pos x="T0" y="T2"/>
              </a:cxn>
              <a:cxn ang="0">
                <a:pos x="T3" y="T5"/>
              </a:cxn>
              <a:cxn ang="0">
                <a:pos x="T6" y="T8"/>
              </a:cxn>
              <a:cxn ang="0">
                <a:pos x="T9" y="T11"/>
              </a:cxn>
            </a:cxnLst>
            <a:rect l="0" t="0" r="r" b="b"/>
            <a:pathLst>
              <a:path w="21600" h="17125">
                <a:moveTo>
                  <a:pt x="0" y="17125"/>
                </a:moveTo>
                <a:cubicBezTo>
                  <a:pt x="0" y="17125"/>
                  <a:pt x="3250" y="5054"/>
                  <a:pt x="8411" y="607"/>
                </a:cubicBezTo>
                <a:cubicBezTo>
                  <a:pt x="13572" y="-3840"/>
                  <a:pt x="13954" y="17760"/>
                  <a:pt x="17777" y="12678"/>
                </a:cubicBezTo>
                <a:cubicBezTo>
                  <a:pt x="21600" y="7595"/>
                  <a:pt x="21600" y="7595"/>
                  <a:pt x="21600" y="7595"/>
                </a:cubicBezTo>
              </a:path>
            </a:pathLst>
          </a:custGeom>
          <a:noFill/>
          <a:ln w="38100" cap="flat">
            <a:solidFill>
              <a:srgbClr val="E10C00"/>
            </a:solidFill>
            <a:prstDash val="sysDot"/>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0735" name="Freeform 15"/>
          <p:cNvSpPr>
            <a:spLocks/>
          </p:cNvSpPr>
          <p:nvPr/>
        </p:nvSpPr>
        <p:spPr bwMode="auto">
          <a:xfrm>
            <a:off x="4482703" y="3205759"/>
            <a:ext cx="3027164" cy="1857375"/>
          </a:xfrm>
          <a:custGeom>
            <a:avLst/>
            <a:gdLst>
              <a:gd name="T0" fmla="*/ 21600 w 21600"/>
              <a:gd name="T1" fmla="*/ 21600 h 21600"/>
              <a:gd name="T2" fmla="*/ 21536 w 21600"/>
              <a:gd name="T3" fmla="*/ 7892 h 21600"/>
              <a:gd name="T4" fmla="*/ 127 w 21600"/>
              <a:gd name="T5" fmla="*/ 7996 h 21600"/>
              <a:gd name="T6" fmla="*/ 0 w 21600"/>
              <a:gd name="T7" fmla="*/ 0 h 21600"/>
            </a:gdLst>
            <a:ahLst/>
            <a:cxnLst>
              <a:cxn ang="0">
                <a:pos x="T0" y="T1"/>
              </a:cxn>
              <a:cxn ang="0">
                <a:pos x="T2" y="T3"/>
              </a:cxn>
              <a:cxn ang="0">
                <a:pos x="T4" y="T5"/>
              </a:cxn>
              <a:cxn ang="0">
                <a:pos x="T6" y="T7"/>
              </a:cxn>
            </a:cxnLst>
            <a:rect l="0" t="0" r="r" b="b"/>
            <a:pathLst>
              <a:path w="21600" h="21600">
                <a:moveTo>
                  <a:pt x="21600" y="21600"/>
                </a:moveTo>
                <a:lnTo>
                  <a:pt x="21536" y="7892"/>
                </a:lnTo>
                <a:lnTo>
                  <a:pt x="127" y="7996"/>
                </a:lnTo>
                <a:lnTo>
                  <a:pt x="0" y="0"/>
                </a:lnTo>
              </a:path>
            </a:pathLst>
          </a:custGeom>
          <a:noFill/>
          <a:ln w="38100" cap="flat">
            <a:solidFill>
              <a:srgbClr val="E32717"/>
            </a:solidFill>
            <a:prstDash val="sysDot"/>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0736" name="Line 16"/>
          <p:cNvSpPr>
            <a:spLocks noChangeShapeType="1"/>
          </p:cNvSpPr>
          <p:nvPr/>
        </p:nvSpPr>
        <p:spPr bwMode="auto">
          <a:xfrm rot="10800000" flipH="1">
            <a:off x="7499959" y="3161110"/>
            <a:ext cx="8930" cy="732234"/>
          </a:xfrm>
          <a:prstGeom prst="line">
            <a:avLst/>
          </a:prstGeom>
          <a:noFill/>
          <a:ln w="38100" cap="flat">
            <a:solidFill>
              <a:srgbClr val="E32717"/>
            </a:solidFill>
            <a:prstDash val="sysDot"/>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30739" name="Picture 1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7494" y="4662413"/>
            <a:ext cx="312539"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0740" name="Picture 2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0585" y="2686721"/>
            <a:ext cx="41969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0741" name="Picture 2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0539" y="4705945"/>
            <a:ext cx="41969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pic>
        <p:nvPicPr>
          <p:cNvPr id="30742" name="Picture 2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1235" y="2741415"/>
            <a:ext cx="41969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0737" name="Oval 17"/>
          <p:cNvSpPr>
            <a:spLocks/>
          </p:cNvSpPr>
          <p:nvPr/>
        </p:nvSpPr>
        <p:spPr bwMode="auto">
          <a:xfrm>
            <a:off x="7374943" y="4856636"/>
            <a:ext cx="250031" cy="250031"/>
          </a:xfrm>
          <a:prstGeom prst="ellipse">
            <a:avLst/>
          </a:prstGeom>
          <a:solidFill>
            <a:srgbClr val="E32717"/>
          </a:solidFill>
          <a:ln w="25400" cap="flat">
            <a:solidFill>
              <a:srgbClr val="E3A24E"/>
            </a:solidFill>
            <a:prstDash val="solid"/>
            <a:miter lim="800000"/>
            <a:headEnd type="none" w="med" len="med"/>
            <a:tailEnd type="none" w="med" len="med"/>
          </a:ln>
        </p:spPr>
        <p:txBody>
          <a:bodyPr lIns="0" tIns="0" rIns="0" bIns="0"/>
          <a:lstStyle/>
          <a:p>
            <a:endParaRPr lang="en-US"/>
          </a:p>
        </p:txBody>
      </p:sp>
      <p:sp>
        <p:nvSpPr>
          <p:cNvPr id="30738" name="Oval 18"/>
          <p:cNvSpPr>
            <a:spLocks/>
          </p:cNvSpPr>
          <p:nvPr/>
        </p:nvSpPr>
        <p:spPr bwMode="auto">
          <a:xfrm>
            <a:off x="7350250" y="4861657"/>
            <a:ext cx="250031" cy="250031"/>
          </a:xfrm>
          <a:prstGeom prst="ellipse">
            <a:avLst/>
          </a:prstGeom>
          <a:solidFill>
            <a:srgbClr val="E32717"/>
          </a:solidFill>
          <a:ln w="25400" cap="flat">
            <a:solidFill>
              <a:srgbClr val="E3A24E"/>
            </a:solidFill>
            <a:prstDash val="solid"/>
            <a:miter lim="800000"/>
            <a:headEnd type="none" w="med" len="med"/>
            <a:tailEnd type="none" w="med" len="med"/>
          </a:ln>
        </p:spPr>
        <p:txBody>
          <a:bodyPr lIns="0" tIns="0" rIns="0" bIns="0"/>
          <a:lstStyle/>
          <a:p>
            <a:endParaRPr lang="en-US"/>
          </a:p>
        </p:txBody>
      </p:sp>
      <p:sp>
        <p:nvSpPr>
          <p:cNvPr id="24" name="Lightning Bolt 23"/>
          <p:cNvSpPr/>
          <p:nvPr/>
        </p:nvSpPr>
        <p:spPr>
          <a:xfrm flipH="1">
            <a:off x="5943617" y="4953001"/>
            <a:ext cx="508000" cy="381000"/>
          </a:xfrm>
          <a:prstGeom prst="lightningBolt">
            <a:avLst/>
          </a:prstGeom>
          <a:solidFill>
            <a:srgbClr val="FFFF00">
              <a:alpha val="81000"/>
            </a:srgb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a:p>
        </p:txBody>
      </p:sp>
    </p:spTree>
    <p:extLst>
      <p:ext uri="{BB962C8B-B14F-4D97-AF65-F5344CB8AC3E}">
        <p14:creationId xmlns:p14="http://schemas.microsoft.com/office/powerpoint/2010/main" val="1503558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grpId="1" nodeType="afterEffect">
                                  <p:stCondLst>
                                    <p:cond delay="0"/>
                                  </p:stCondLst>
                                  <p:childTnLst>
                                    <p:animMotion origin="layout" path="M 0 0 L 0.04775 -0.03609 L 0.06424 -0.04418 L 0.07483 -0.04303 L 0.08525 -0.03493 L 0.09306 -0.02221 L 0.10869 -0.01388 L 0.13473 -0.02336 " pathEditMode="relative" ptsTypes="AAAAAAAA">
                                      <p:cBhvr>
                                        <p:cTn id="9" dur="500" fill="hold"/>
                                        <p:tgtEl>
                                          <p:spTgt spid="24"/>
                                        </p:tgtEl>
                                        <p:attrNameLst>
                                          <p:attrName>ppt_x</p:attrName>
                                          <p:attrName>ppt_y</p:attrName>
                                        </p:attrNameLst>
                                      </p:cBhvr>
                                    </p:animMotion>
                                  </p:childTnLst>
                                </p:cTn>
                              </p:par>
                            </p:childTnLst>
                          </p:cTn>
                        </p:par>
                        <p:par>
                          <p:cTn id="10" fill="hold">
                            <p:stCondLst>
                              <p:cond delay="500"/>
                            </p:stCondLst>
                            <p:childTnLst>
                              <p:par>
                                <p:cTn id="11" presetID="1" presetClass="exit" presetSubtype="0" fill="hold" grpId="2" nodeType="afterEffect">
                                  <p:stCondLst>
                                    <p:cond delay="0"/>
                                  </p:stCondLst>
                                  <p:childTnLst>
                                    <p:set>
                                      <p:cBhvr>
                                        <p:cTn id="12" dur="1" fill="hold">
                                          <p:stCondLst>
                                            <p:cond delay="0"/>
                                          </p:stCondLst>
                                        </p:cTn>
                                        <p:tgtEl>
                                          <p:spTgt spid="24"/>
                                        </p:tgtEl>
                                        <p:attrNameLst>
                                          <p:attrName>style.visibility</p:attrName>
                                        </p:attrNameLst>
                                      </p:cBhvr>
                                      <p:to>
                                        <p:strVal val="hidden"/>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30737"/>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0738"/>
                                        </p:tgtEl>
                                        <p:attrNameLst>
                                          <p:attrName>style.visibility</p:attrName>
                                        </p:attrNameLst>
                                      </p:cBhvr>
                                      <p:to>
                                        <p:strVal val="visible"/>
                                      </p:to>
                                    </p:set>
                                  </p:childTnLst>
                                </p:cTn>
                              </p:par>
                            </p:childTnLst>
                          </p:cTn>
                        </p:par>
                        <p:par>
                          <p:cTn id="18" fill="hold">
                            <p:stCondLst>
                              <p:cond delay="500"/>
                            </p:stCondLst>
                            <p:childTnLst>
                              <p:par>
                                <p:cTn id="19" presetID="0" presetClass="path" presetSubtype="0" accel="50000" decel="50000" fill="hold" grpId="1" nodeType="afterEffect">
                                  <p:stCondLst>
                                    <p:cond delay="0"/>
                                  </p:stCondLst>
                                  <p:childTnLst>
                                    <p:animMotion origin="layout" path="M 0 0 L 0 -0.15984 L -0.32864 -0.15984 L -0.32951 -0.24312 " pathEditMode="relative" ptsTypes="AAAA">
                                      <p:cBhvr>
                                        <p:cTn id="20" dur="1000" fill="hold"/>
                                        <p:tgtEl>
                                          <p:spTgt spid="30738"/>
                                        </p:tgtEl>
                                        <p:attrNameLst>
                                          <p:attrName>ppt_x</p:attrName>
                                          <p:attrName>ppt_y</p:attrName>
                                        </p:attrNameLst>
                                      </p:cBhvr>
                                    </p:animMotion>
                                  </p:childTnLst>
                                </p:cTn>
                              </p:par>
                              <p:par>
                                <p:cTn id="21" presetID="0" presetClass="path" presetSubtype="0" accel="50000" decel="50000" fill="hold" grpId="1" nodeType="withEffect">
                                  <p:stCondLst>
                                    <p:cond delay="0"/>
                                  </p:stCondLst>
                                  <p:childTnLst>
                                    <p:animMotion origin="layout" path="M 0 0 L 0.00087 -0.25352 " pathEditMode="relative" ptsTypes="AA">
                                      <p:cBhvr>
                                        <p:cTn id="22" dur="750" fill="hold"/>
                                        <p:tgtEl>
                                          <p:spTgt spid="30737"/>
                                        </p:tgtEl>
                                        <p:attrNameLst>
                                          <p:attrName>ppt_x</p:attrName>
                                          <p:attrName>ppt_y</p:attrName>
                                        </p:attrNameLst>
                                      </p:cBhvr>
                                    </p:animMotion>
                                  </p:childTnLst>
                                </p:cTn>
                              </p:par>
                            </p:childTnLst>
                          </p:cTn>
                        </p:par>
                        <p:par>
                          <p:cTn id="23" fill="hold">
                            <p:stCondLst>
                              <p:cond delay="1500"/>
                            </p:stCondLst>
                            <p:childTnLst>
                              <p:par>
                                <p:cTn id="24" presetID="1" presetClass="exit" presetSubtype="0" fill="hold" grpId="2" nodeType="afterEffect">
                                  <p:stCondLst>
                                    <p:cond delay="0"/>
                                  </p:stCondLst>
                                  <p:childTnLst>
                                    <p:set>
                                      <p:cBhvr>
                                        <p:cTn id="25" dur="1" fill="hold">
                                          <p:stCondLst>
                                            <p:cond delay="0"/>
                                          </p:stCondLst>
                                        </p:cTn>
                                        <p:tgtEl>
                                          <p:spTgt spid="30737"/>
                                        </p:tgtEl>
                                        <p:attrNameLst>
                                          <p:attrName>style.visibility</p:attrName>
                                        </p:attrNameLst>
                                      </p:cBhvr>
                                      <p:to>
                                        <p:strVal val="hidden"/>
                                      </p:to>
                                    </p:set>
                                  </p:childTnLst>
                                </p:cTn>
                              </p:par>
                              <p:par>
                                <p:cTn id="26" presetID="1" presetClass="exit" presetSubtype="0" fill="hold" grpId="2" nodeType="withEffect">
                                  <p:stCondLst>
                                    <p:cond delay="0"/>
                                  </p:stCondLst>
                                  <p:childTnLst>
                                    <p:set>
                                      <p:cBhvr>
                                        <p:cTn id="27" dur="1" fill="hold">
                                          <p:stCondLst>
                                            <p:cond delay="0"/>
                                          </p:stCondLst>
                                        </p:cTn>
                                        <p:tgtEl>
                                          <p:spTgt spid="307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7" grpId="0" animBg="1"/>
      <p:bldP spid="30737" grpId="1" animBg="1"/>
      <p:bldP spid="30737" grpId="2" animBg="1"/>
      <p:bldP spid="30738" grpId="0" animBg="1"/>
      <p:bldP spid="30738" grpId="1" animBg="1"/>
      <p:bldP spid="30738" grpId="2" animBg="1"/>
      <p:bldP spid="24" grpId="0" animBg="1"/>
      <p:bldP spid="24" grpId="1" animBg="1"/>
      <p:bldP spid="24" grpId="2"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76300" y="3136613"/>
            <a:ext cx="7391400" cy="584775"/>
          </a:xfrm>
          <a:prstGeom prst="rect">
            <a:avLst/>
          </a:prstGeom>
          <a:noFill/>
        </p:spPr>
        <p:txBody>
          <a:bodyPr wrap="square" rtlCol="0">
            <a:spAutoFit/>
          </a:bodyPr>
          <a:lstStyle/>
          <a:p>
            <a:pPr algn="ctr"/>
            <a:r>
              <a:rPr lang="en-US" sz="3200" dirty="0" smtClean="0">
                <a:solidFill>
                  <a:schemeClr val="bg1"/>
                </a:solidFill>
              </a:rPr>
              <a:t>Movie Removed for Public Posting of Slides</a:t>
            </a:r>
            <a:endParaRPr lang="en-US" sz="3200" dirty="0">
              <a:solidFill>
                <a:schemeClr val="bg1"/>
              </a:solidFill>
            </a:endParaRPr>
          </a:p>
        </p:txBody>
      </p:sp>
    </p:spTree>
    <p:extLst>
      <p:ext uri="{BB962C8B-B14F-4D97-AF65-F5344CB8AC3E}">
        <p14:creationId xmlns:p14="http://schemas.microsoft.com/office/powerpoint/2010/main" val="18523533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p:cNvPicPr>
            <a:picLocks noChangeAspect="1" noChangeArrowheads="1"/>
          </p:cNvPicPr>
          <p:nvPr/>
        </p:nvPicPr>
        <p:blipFill>
          <a:blip r:embed="rId3">
            <a:extLst>
              <a:ext uri="{28A0092B-C50C-407E-A947-70E740481C1C}">
                <a14:useLocalDpi xmlns:a14="http://schemas.microsoft.com/office/drawing/2010/main" val="0"/>
              </a:ext>
            </a:extLst>
          </a:blip>
          <a:srcRect l="4048" r="2249" b="7338"/>
          <a:stretch>
            <a:fillRect/>
          </a:stretch>
        </p:blipFill>
        <p:spPr bwMode="auto">
          <a:xfrm>
            <a:off x="919758" y="1571625"/>
            <a:ext cx="7438430" cy="343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2770" name="Rectangle 2"/>
          <p:cNvSpPr>
            <a:spLocks/>
          </p:cNvSpPr>
          <p:nvPr/>
        </p:nvSpPr>
        <p:spPr bwMode="auto">
          <a:xfrm>
            <a:off x="1160859" y="616149"/>
            <a:ext cx="6813352"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b"/>
          <a:lstStyle/>
          <a:p>
            <a:pPr algn="ctr"/>
            <a:r>
              <a:rPr lang="en-US" sz="3400" dirty="0">
                <a:solidFill>
                  <a:schemeClr val="bg1">
                    <a:lumMod val="85000"/>
                  </a:schemeClr>
                </a:solidFill>
                <a:latin typeface="Helvetica Neue" charset="0"/>
                <a:ea typeface="Helvetica Neue" charset="0"/>
                <a:cs typeface="Helvetica Neue" charset="0"/>
                <a:sym typeface="Helvetica Neue" charset="0"/>
              </a:rPr>
              <a:t>what </a:t>
            </a:r>
            <a:r>
              <a:rPr lang="en-US" sz="3400" dirty="0" err="1">
                <a:solidFill>
                  <a:srgbClr val="0FAFE3"/>
                </a:solidFill>
                <a:latin typeface="Helvetica Neue" charset="0"/>
                <a:ea typeface="Helvetica Neue" charset="0"/>
                <a:cs typeface="Helvetica Neue" charset="0"/>
                <a:sym typeface="Helvetica Neue" charset="0"/>
              </a:rPr>
              <a:t>emi</a:t>
            </a:r>
            <a:r>
              <a:rPr lang="en-US" sz="3400" dirty="0">
                <a:solidFill>
                  <a:srgbClr val="0FAFE3"/>
                </a:solidFill>
                <a:latin typeface="Helvetica Neue" charset="0"/>
                <a:ea typeface="Helvetica Neue" charset="0"/>
                <a:cs typeface="Helvetica Neue" charset="0"/>
                <a:sym typeface="Helvetica Neue" charset="0"/>
              </a:rPr>
              <a:t> </a:t>
            </a:r>
            <a:r>
              <a:rPr lang="en-US" sz="3400" dirty="0">
                <a:solidFill>
                  <a:schemeClr val="bg1">
                    <a:lumMod val="85000"/>
                  </a:schemeClr>
                </a:solidFill>
                <a:latin typeface="Helvetica Neue" charset="0"/>
                <a:ea typeface="Helvetica Neue" charset="0"/>
                <a:cs typeface="Helvetica Neue" charset="0"/>
                <a:sym typeface="Helvetica Neue" charset="0"/>
              </a:rPr>
              <a:t>on power line looks like</a:t>
            </a:r>
          </a:p>
        </p:txBody>
      </p:sp>
      <p:sp>
        <p:nvSpPr>
          <p:cNvPr id="32777" name="Rectangle 9"/>
          <p:cNvSpPr>
            <a:spLocks/>
          </p:cNvSpPr>
          <p:nvPr/>
        </p:nvSpPr>
        <p:spPr bwMode="auto">
          <a:xfrm rot="-5352036">
            <a:off x="305872" y="3150855"/>
            <a:ext cx="79021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700" dirty="0">
                <a:solidFill>
                  <a:schemeClr val="bg1">
                    <a:lumMod val="95000"/>
                  </a:schemeClr>
                </a:solidFill>
                <a:latin typeface="Helvetica Neue" charset="0"/>
                <a:ea typeface="Helvetica Neue" charset="0"/>
                <a:cs typeface="Helvetica Neue" charset="0"/>
                <a:sym typeface="Helvetica Neue" charset="0"/>
              </a:rPr>
              <a:t>Time (s)</a:t>
            </a:r>
          </a:p>
        </p:txBody>
      </p:sp>
      <p:sp>
        <p:nvSpPr>
          <p:cNvPr id="32778" name="Rectangle 10"/>
          <p:cNvSpPr>
            <a:spLocks/>
          </p:cNvSpPr>
          <p:nvPr/>
        </p:nvSpPr>
        <p:spPr bwMode="auto">
          <a:xfrm rot="-23285">
            <a:off x="3922532" y="5043948"/>
            <a:ext cx="161262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700" dirty="0">
                <a:solidFill>
                  <a:schemeClr val="bg1">
                    <a:lumMod val="95000"/>
                  </a:schemeClr>
                </a:solidFill>
                <a:latin typeface="Helvetica Neue" charset="0"/>
                <a:ea typeface="Helvetica Neue" charset="0"/>
                <a:cs typeface="Helvetica Neue" charset="0"/>
                <a:sym typeface="Helvetica Neue" charset="0"/>
              </a:rPr>
              <a:t>Frequency (kHz)</a:t>
            </a:r>
          </a:p>
        </p:txBody>
      </p:sp>
    </p:spTree>
    <p:extLst>
      <p:ext uri="{BB962C8B-B14F-4D97-AF65-F5344CB8AC3E}">
        <p14:creationId xmlns:p14="http://schemas.microsoft.com/office/powerpoint/2010/main" val="794446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p:cNvPicPr>
            <a:picLocks noChangeAspect="1" noChangeArrowheads="1"/>
          </p:cNvPicPr>
          <p:nvPr/>
        </p:nvPicPr>
        <p:blipFill>
          <a:blip r:embed="rId3">
            <a:extLst>
              <a:ext uri="{28A0092B-C50C-407E-A947-70E740481C1C}">
                <a14:useLocalDpi xmlns:a14="http://schemas.microsoft.com/office/drawing/2010/main" val="0"/>
              </a:ext>
            </a:extLst>
          </a:blip>
          <a:srcRect l="4048" r="2249" b="7338"/>
          <a:stretch>
            <a:fillRect/>
          </a:stretch>
        </p:blipFill>
        <p:spPr bwMode="auto">
          <a:xfrm>
            <a:off x="919758" y="1571625"/>
            <a:ext cx="7438430" cy="343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2770" name="Rectangle 2"/>
          <p:cNvSpPr>
            <a:spLocks/>
          </p:cNvSpPr>
          <p:nvPr/>
        </p:nvSpPr>
        <p:spPr bwMode="auto">
          <a:xfrm>
            <a:off x="1160859" y="616149"/>
            <a:ext cx="6813352"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b"/>
          <a:lstStyle/>
          <a:p>
            <a:pPr algn="ctr"/>
            <a:r>
              <a:rPr lang="en-US" sz="3400" dirty="0">
                <a:solidFill>
                  <a:schemeClr val="bg1">
                    <a:lumMod val="85000"/>
                  </a:schemeClr>
                </a:solidFill>
                <a:latin typeface="Helvetica Neue" charset="0"/>
                <a:ea typeface="Helvetica Neue" charset="0"/>
                <a:cs typeface="Helvetica Neue" charset="0"/>
                <a:sym typeface="Helvetica Neue" charset="0"/>
              </a:rPr>
              <a:t>what </a:t>
            </a:r>
            <a:r>
              <a:rPr lang="en-US" sz="3400" dirty="0" err="1">
                <a:solidFill>
                  <a:srgbClr val="0FAFE3"/>
                </a:solidFill>
                <a:latin typeface="Helvetica Neue" charset="0"/>
                <a:ea typeface="Helvetica Neue" charset="0"/>
                <a:cs typeface="Helvetica Neue" charset="0"/>
                <a:sym typeface="Helvetica Neue" charset="0"/>
              </a:rPr>
              <a:t>emi</a:t>
            </a:r>
            <a:r>
              <a:rPr lang="en-US" sz="3400" dirty="0">
                <a:solidFill>
                  <a:srgbClr val="0FAFE3"/>
                </a:solidFill>
                <a:latin typeface="Helvetica Neue" charset="0"/>
                <a:ea typeface="Helvetica Neue" charset="0"/>
                <a:cs typeface="Helvetica Neue" charset="0"/>
                <a:sym typeface="Helvetica Neue" charset="0"/>
              </a:rPr>
              <a:t> </a:t>
            </a:r>
            <a:r>
              <a:rPr lang="en-US" sz="3400" dirty="0">
                <a:solidFill>
                  <a:schemeClr val="bg1">
                    <a:lumMod val="85000"/>
                  </a:schemeClr>
                </a:solidFill>
                <a:latin typeface="Helvetica Neue" charset="0"/>
                <a:ea typeface="Helvetica Neue" charset="0"/>
                <a:cs typeface="Helvetica Neue" charset="0"/>
                <a:sym typeface="Helvetica Neue" charset="0"/>
              </a:rPr>
              <a:t>on power line looks like</a:t>
            </a:r>
          </a:p>
        </p:txBody>
      </p:sp>
      <p:sp>
        <p:nvSpPr>
          <p:cNvPr id="32771" name="Rectangle 3"/>
          <p:cNvSpPr>
            <a:spLocks/>
          </p:cNvSpPr>
          <p:nvPr/>
        </p:nvSpPr>
        <p:spPr bwMode="auto">
          <a:xfrm>
            <a:off x="1241227" y="1687726"/>
            <a:ext cx="4080867" cy="3045023"/>
          </a:xfrm>
          <a:prstGeom prst="rect">
            <a:avLst/>
          </a:prstGeom>
          <a:solidFill>
            <a:srgbClr val="000000">
              <a:alpha val="50000"/>
            </a:srgbClr>
          </a:solidFill>
          <a:ln>
            <a:noFill/>
          </a:ln>
          <a:extLst>
            <a:ext uri="{91240B29-F687-4F45-9708-019B960494DF}">
              <a14:hiddenLine xmlns:a14="http://schemas.microsoft.com/office/drawing/2010/main" w="25400" cap="flat">
                <a:solidFill>
                  <a:srgbClr val="000000">
                    <a:alpha val="50000"/>
                  </a:srgbClr>
                </a:solidFill>
                <a:miter lim="800000"/>
                <a:headEnd type="none" w="med" len="med"/>
                <a:tailEnd type="none" w="med" len="med"/>
              </a14:hiddenLine>
            </a:ext>
          </a:extLst>
        </p:spPr>
        <p:txBody>
          <a:bodyPr lIns="0" tIns="0" rIns="0" bIns="0"/>
          <a:lstStyle/>
          <a:p>
            <a:endParaRPr lang="en-US"/>
          </a:p>
        </p:txBody>
      </p:sp>
      <p:sp>
        <p:nvSpPr>
          <p:cNvPr id="32772" name="Rectangle 4"/>
          <p:cNvSpPr>
            <a:spLocks/>
          </p:cNvSpPr>
          <p:nvPr/>
        </p:nvSpPr>
        <p:spPr bwMode="auto">
          <a:xfrm>
            <a:off x="6536531" y="1696641"/>
            <a:ext cx="1768078" cy="3027164"/>
          </a:xfrm>
          <a:prstGeom prst="rect">
            <a:avLst/>
          </a:prstGeom>
          <a:solidFill>
            <a:srgbClr val="000000">
              <a:alpha val="50000"/>
            </a:srgbClr>
          </a:solidFill>
          <a:ln>
            <a:noFill/>
          </a:ln>
          <a:extLst>
            <a:ext uri="{91240B29-F687-4F45-9708-019B960494DF}">
              <a14:hiddenLine xmlns:a14="http://schemas.microsoft.com/office/drawing/2010/main" w="25400" cap="flat">
                <a:solidFill>
                  <a:srgbClr val="000000">
                    <a:alpha val="50000"/>
                  </a:srgbClr>
                </a:solidFill>
                <a:miter lim="800000"/>
                <a:headEnd type="none" w="med" len="med"/>
                <a:tailEnd type="none" w="med" len="med"/>
              </a14:hiddenLine>
            </a:ext>
          </a:extLst>
        </p:spPr>
        <p:txBody>
          <a:bodyPr lIns="0" tIns="0" rIns="0" bIns="0"/>
          <a:lstStyle/>
          <a:p>
            <a:endParaRPr lang="en-US"/>
          </a:p>
        </p:txBody>
      </p:sp>
      <p:sp>
        <p:nvSpPr>
          <p:cNvPr id="32773" name="Rectangle 5"/>
          <p:cNvSpPr>
            <a:spLocks/>
          </p:cNvSpPr>
          <p:nvPr/>
        </p:nvSpPr>
        <p:spPr bwMode="auto">
          <a:xfrm>
            <a:off x="4137795" y="3086895"/>
            <a:ext cx="342642" cy="389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2500" dirty="0">
                <a:solidFill>
                  <a:schemeClr val="bg1">
                    <a:lumMod val="95000"/>
                  </a:schemeClr>
                </a:solidFill>
                <a:latin typeface="Helvetica Neue" charset="0"/>
                <a:ea typeface="Helvetica Neue" charset="0"/>
                <a:cs typeface="Helvetica Neue" charset="0"/>
                <a:sym typeface="Helvetica Neue" charset="0"/>
              </a:rPr>
              <a:t>pc</a:t>
            </a:r>
          </a:p>
        </p:txBody>
      </p:sp>
      <p:sp>
        <p:nvSpPr>
          <p:cNvPr id="32774" name="Rectangle 6"/>
          <p:cNvSpPr>
            <a:spLocks/>
          </p:cNvSpPr>
          <p:nvPr/>
        </p:nvSpPr>
        <p:spPr bwMode="auto">
          <a:xfrm>
            <a:off x="7196212" y="3019923"/>
            <a:ext cx="703318" cy="389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2500" dirty="0">
                <a:solidFill>
                  <a:schemeClr val="bg1">
                    <a:lumMod val="95000"/>
                  </a:schemeClr>
                </a:solidFill>
                <a:latin typeface="Helvetica Neue" charset="0"/>
                <a:ea typeface="Helvetica Neue" charset="0"/>
                <a:cs typeface="Helvetica Neue" charset="0"/>
                <a:sym typeface="Helvetica Neue" charset="0"/>
              </a:rPr>
              <a:t>lamp</a:t>
            </a:r>
          </a:p>
        </p:txBody>
      </p:sp>
      <p:sp>
        <p:nvSpPr>
          <p:cNvPr id="32775" name="Line 7"/>
          <p:cNvSpPr>
            <a:spLocks noChangeShapeType="1"/>
          </p:cNvSpPr>
          <p:nvPr/>
        </p:nvSpPr>
        <p:spPr bwMode="auto">
          <a:xfrm flipH="1">
            <a:off x="4527352" y="2509242"/>
            <a:ext cx="973336" cy="571500"/>
          </a:xfrm>
          <a:prstGeom prst="line">
            <a:avLst/>
          </a:prstGeom>
          <a:noFill/>
          <a:ln w="25400" cap="flat">
            <a:solidFill>
              <a:srgbClr val="D8D8D8"/>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776" name="Line 8"/>
          <p:cNvSpPr>
            <a:spLocks noChangeShapeType="1"/>
          </p:cNvSpPr>
          <p:nvPr/>
        </p:nvSpPr>
        <p:spPr bwMode="auto">
          <a:xfrm>
            <a:off x="6590109" y="2500312"/>
            <a:ext cx="1089422" cy="580430"/>
          </a:xfrm>
          <a:prstGeom prst="line">
            <a:avLst/>
          </a:prstGeom>
          <a:noFill/>
          <a:ln w="25400" cap="flat">
            <a:solidFill>
              <a:srgbClr val="D8D8D8"/>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777" name="Rectangle 9"/>
          <p:cNvSpPr>
            <a:spLocks/>
          </p:cNvSpPr>
          <p:nvPr/>
        </p:nvSpPr>
        <p:spPr bwMode="auto">
          <a:xfrm rot="-5352036">
            <a:off x="305872" y="3150855"/>
            <a:ext cx="79021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700" dirty="0">
                <a:solidFill>
                  <a:schemeClr val="bg1">
                    <a:lumMod val="95000"/>
                  </a:schemeClr>
                </a:solidFill>
                <a:latin typeface="Helvetica Neue" charset="0"/>
                <a:ea typeface="Helvetica Neue" charset="0"/>
                <a:cs typeface="Helvetica Neue" charset="0"/>
                <a:sym typeface="Helvetica Neue" charset="0"/>
              </a:rPr>
              <a:t>Time (s)</a:t>
            </a:r>
          </a:p>
        </p:txBody>
      </p:sp>
      <p:sp>
        <p:nvSpPr>
          <p:cNvPr id="32778" name="Rectangle 10"/>
          <p:cNvSpPr>
            <a:spLocks/>
          </p:cNvSpPr>
          <p:nvPr/>
        </p:nvSpPr>
        <p:spPr bwMode="auto">
          <a:xfrm rot="-23285">
            <a:off x="3922532" y="5043948"/>
            <a:ext cx="161262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700" dirty="0">
                <a:solidFill>
                  <a:schemeClr val="bg1">
                    <a:lumMod val="95000"/>
                  </a:schemeClr>
                </a:solidFill>
                <a:latin typeface="Helvetica Neue" charset="0"/>
                <a:ea typeface="Helvetica Neue" charset="0"/>
                <a:cs typeface="Helvetica Neue" charset="0"/>
                <a:sym typeface="Helvetica Neue" charset="0"/>
              </a:rPr>
              <a:t>Frequency (kHz)</a:t>
            </a:r>
          </a:p>
        </p:txBody>
      </p:sp>
    </p:spTree>
    <p:extLst>
      <p:ext uri="{BB962C8B-B14F-4D97-AF65-F5344CB8AC3E}">
        <p14:creationId xmlns:p14="http://schemas.microsoft.com/office/powerpoint/2010/main" val="324599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0">
          <a:gsLst>
            <a:gs pos="0">
              <a:srgbClr val="131313"/>
            </a:gs>
            <a:gs pos="100000">
              <a:srgbClr val="090909"/>
            </a:gs>
          </a:gsLst>
          <a:lin ang="5400000" scaled="1"/>
        </a:gradFill>
        <a:effectLst/>
      </p:bgPr>
    </p:bg>
    <p:spTree>
      <p:nvGrpSpPr>
        <p:cNvPr id="1" name=""/>
        <p:cNvGrpSpPr/>
        <p:nvPr/>
      </p:nvGrpSpPr>
      <p:grpSpPr>
        <a:xfrm>
          <a:off x="0" y="0"/>
          <a:ext cx="0" cy="0"/>
          <a:chOff x="0" y="0"/>
          <a:chExt cx="0" cy="0"/>
        </a:xfrm>
      </p:grpSpPr>
      <p:sp>
        <p:nvSpPr>
          <p:cNvPr id="33793" name="Rectangle 1"/>
          <p:cNvSpPr>
            <a:spLocks/>
          </p:cNvSpPr>
          <p:nvPr/>
        </p:nvSpPr>
        <p:spPr bwMode="auto">
          <a:xfrm>
            <a:off x="750111" y="696516"/>
            <a:ext cx="7643813" cy="74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b"/>
          <a:lstStyle/>
          <a:p>
            <a:pPr algn="ctr" fontAlgn="base">
              <a:spcBef>
                <a:spcPct val="0"/>
              </a:spcBef>
              <a:spcAft>
                <a:spcPct val="0"/>
              </a:spcAft>
            </a:pPr>
            <a:r>
              <a:rPr lang="en-US" sz="4500" dirty="0">
                <a:solidFill>
                  <a:srgbClr val="0FAFE3"/>
                </a:solidFill>
                <a:latin typeface="Helvetica Neue" charset="0"/>
                <a:ea typeface="Helvetica Neue" charset="0"/>
                <a:cs typeface="Helvetica Neue" charset="0"/>
                <a:sym typeface="Helvetica Neue" charset="0"/>
              </a:rPr>
              <a:t>capture</a:t>
            </a:r>
            <a:r>
              <a:rPr lang="en-US" sz="4500" dirty="0">
                <a:solidFill>
                  <a:srgbClr val="E6E6E6"/>
                </a:solidFill>
                <a:latin typeface="Helvetica Neue" charset="0"/>
                <a:ea typeface="Helvetica Neue" charset="0"/>
                <a:cs typeface="Helvetica Neue" charset="0"/>
                <a:sym typeface="Helvetica Neue" charset="0"/>
              </a:rPr>
              <a:t> system</a:t>
            </a:r>
          </a:p>
        </p:txBody>
      </p:sp>
      <p:grpSp>
        <p:nvGrpSpPr>
          <p:cNvPr id="33794" name="Group 2"/>
          <p:cNvGrpSpPr>
            <a:grpSpLocks/>
          </p:cNvGrpSpPr>
          <p:nvPr/>
        </p:nvGrpSpPr>
        <p:grpSpPr bwMode="auto">
          <a:xfrm>
            <a:off x="625095" y="3098602"/>
            <a:ext cx="1732359" cy="1678781"/>
            <a:chOff x="0" y="0"/>
            <a:chExt cx="1552" cy="1504"/>
          </a:xfrm>
        </p:grpSpPr>
        <p:pic>
          <p:nvPicPr>
            <p:cNvPr id="337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 y="0"/>
              <a:ext cx="913" cy="912"/>
            </a:xfrm>
            <a:prstGeom prst="rect">
              <a:avLst/>
            </a:prstGeom>
            <a:noFill/>
            <a:ln>
              <a:noFill/>
            </a:ln>
            <a:effectLst>
              <a:outerShdw blurRad="38100" dist="12699" dir="5400000" algn="ctr" rotWithShape="0">
                <a:srgbClr val="545454">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3796" name="Rectangle 4"/>
            <p:cNvSpPr>
              <a:spLocks/>
            </p:cNvSpPr>
            <p:nvPr/>
          </p:nvSpPr>
          <p:spPr bwMode="auto">
            <a:xfrm>
              <a:off x="0" y="928"/>
              <a:ext cx="155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b"/>
            <a:lstStyle/>
            <a:p>
              <a:pPr algn="ctr" fontAlgn="base">
                <a:spcBef>
                  <a:spcPct val="0"/>
                </a:spcBef>
                <a:spcAft>
                  <a:spcPct val="0"/>
                </a:spcAft>
              </a:pPr>
              <a:r>
                <a:rPr lang="en-US" sz="1700">
                  <a:solidFill>
                    <a:srgbClr val="0FAFE3"/>
                  </a:solidFill>
                  <a:latin typeface="Helvetica Neue" charset="0"/>
                  <a:ea typeface="Helvetica Neue" charset="0"/>
                  <a:cs typeface="Helvetica Neue" charset="0"/>
                  <a:sym typeface="Helvetica Neue" charset="0"/>
                </a:rPr>
                <a:t>Any </a:t>
              </a:r>
              <a:r>
                <a:rPr lang="en-US" sz="1700">
                  <a:solidFill>
                    <a:srgbClr val="E6E6E6"/>
                  </a:solidFill>
                  <a:latin typeface="Helvetica Neue" charset="0"/>
                  <a:ea typeface="Helvetica Neue" charset="0"/>
                  <a:cs typeface="Helvetica Neue" charset="0"/>
                  <a:sym typeface="Helvetica Neue" charset="0"/>
                </a:rPr>
                <a:t>electrical outlet</a:t>
              </a:r>
            </a:p>
          </p:txBody>
        </p:sp>
      </p:grpSp>
      <p:grpSp>
        <p:nvGrpSpPr>
          <p:cNvPr id="33797" name="Group 5"/>
          <p:cNvGrpSpPr>
            <a:grpSpLocks/>
          </p:cNvGrpSpPr>
          <p:nvPr/>
        </p:nvGrpSpPr>
        <p:grpSpPr bwMode="auto">
          <a:xfrm>
            <a:off x="1928812" y="3170056"/>
            <a:ext cx="2411016" cy="839391"/>
            <a:chOff x="0" y="0"/>
            <a:chExt cx="2160" cy="752"/>
          </a:xfrm>
        </p:grpSpPr>
        <p:sp>
          <p:nvSpPr>
            <p:cNvPr id="33798" name="Rectangle 6"/>
            <p:cNvSpPr>
              <a:spLocks/>
            </p:cNvSpPr>
            <p:nvPr/>
          </p:nvSpPr>
          <p:spPr bwMode="auto">
            <a:xfrm>
              <a:off x="856" y="0"/>
              <a:ext cx="1304" cy="752"/>
            </a:xfrm>
            <a:prstGeom prst="rect">
              <a:avLst/>
            </a:prstGeom>
            <a:solidFill>
              <a:srgbClr val="4E81BD"/>
            </a:solidFill>
            <a:ln w="25400" cap="flat">
              <a:solidFill>
                <a:srgbClr val="223A55"/>
              </a:solidFill>
              <a:prstDash val="solid"/>
              <a:miter lim="800000"/>
              <a:headEnd type="none" w="med" len="med"/>
              <a:tailEnd type="none" w="med" len="med"/>
            </a:ln>
          </p:spPr>
          <p:txBody>
            <a:bodyPr lIns="0" tIns="0" rIns="0" bIns="0" anchor="ctr"/>
            <a:lstStyle/>
            <a:p>
              <a:pPr algn="ctr" fontAlgn="base">
                <a:spcBef>
                  <a:spcPct val="0"/>
                </a:spcBef>
                <a:spcAft>
                  <a:spcPct val="0"/>
                </a:spcAft>
              </a:pPr>
              <a:r>
                <a:rPr lang="en-US" sz="1400" dirty="0">
                  <a:solidFill>
                    <a:srgbClr val="FFFFFF"/>
                  </a:solidFill>
                  <a:effectLst>
                    <a:outerShdw blurRad="38100" dist="38100" dir="2700000" algn="tl">
                      <a:srgbClr val="000000"/>
                    </a:outerShdw>
                  </a:effectLst>
                  <a:latin typeface="Helvetica Neue" charset="0"/>
                  <a:ea typeface="Helvetica Neue" charset="0"/>
                  <a:cs typeface="Helvetica Neue" charset="0"/>
                  <a:sym typeface="Helvetica Neue" charset="0"/>
                </a:rPr>
                <a:t>Power Line Interface</a:t>
              </a:r>
            </a:p>
            <a:p>
              <a:pPr algn="ctr" fontAlgn="base">
                <a:spcBef>
                  <a:spcPct val="0"/>
                </a:spcBef>
                <a:spcAft>
                  <a:spcPct val="0"/>
                </a:spcAft>
              </a:pPr>
              <a:r>
                <a:rPr lang="en-US" sz="1400" dirty="0">
                  <a:solidFill>
                    <a:srgbClr val="FFFFFF"/>
                  </a:solidFill>
                  <a:effectLst>
                    <a:outerShdw blurRad="38100" dist="38100" dir="2700000" algn="tl">
                      <a:srgbClr val="000000"/>
                    </a:outerShdw>
                  </a:effectLst>
                  <a:latin typeface="Helvetica Neue" charset="0"/>
                  <a:ea typeface="Helvetica Neue" charset="0"/>
                  <a:cs typeface="Helvetica Neue" charset="0"/>
                  <a:sym typeface="Helvetica Neue" charset="0"/>
                </a:rPr>
                <a:t>(High Pass Filter)</a:t>
              </a:r>
            </a:p>
          </p:txBody>
        </p:sp>
        <p:sp>
          <p:nvSpPr>
            <p:cNvPr id="33799" name="Freeform 7"/>
            <p:cNvSpPr>
              <a:spLocks/>
            </p:cNvSpPr>
            <p:nvPr/>
          </p:nvSpPr>
          <p:spPr bwMode="auto">
            <a:xfrm>
              <a:off x="0" y="192"/>
              <a:ext cx="856" cy="226"/>
            </a:xfrm>
            <a:custGeom>
              <a:avLst/>
              <a:gdLst>
                <a:gd name="T0" fmla="*/ 0 w 21600"/>
                <a:gd name="T1" fmla="+- 0 16484 2868"/>
                <a:gd name="T2" fmla="*/ 16484 h 16077"/>
                <a:gd name="T3" fmla="*/ 6864 w 21600"/>
                <a:gd name="T4" fmla="+- 0 3411 2868"/>
                <a:gd name="T5" fmla="*/ 3411 h 16077"/>
                <a:gd name="T6" fmla="*/ 16150 w 21600"/>
                <a:gd name="T7" fmla="+- 0 17621 2868"/>
                <a:gd name="T8" fmla="*/ 17621 h 16077"/>
                <a:gd name="T9" fmla="*/ 21600 w 21600"/>
                <a:gd name="T10" fmla="+- 0 15347 2868"/>
                <a:gd name="T11" fmla="*/ 15347 h 16077"/>
              </a:gdLst>
              <a:ahLst/>
              <a:cxnLst>
                <a:cxn ang="0">
                  <a:pos x="T0" y="T2"/>
                </a:cxn>
                <a:cxn ang="0">
                  <a:pos x="T3" y="T5"/>
                </a:cxn>
                <a:cxn ang="0">
                  <a:pos x="T6" y="T8"/>
                </a:cxn>
                <a:cxn ang="0">
                  <a:pos x="T9" y="T11"/>
                </a:cxn>
              </a:cxnLst>
              <a:rect l="0" t="0" r="r" b="b"/>
              <a:pathLst>
                <a:path w="21600" h="16077">
                  <a:moveTo>
                    <a:pt x="0" y="13616"/>
                  </a:moveTo>
                  <a:cubicBezTo>
                    <a:pt x="0" y="13616"/>
                    <a:pt x="3028" y="3953"/>
                    <a:pt x="6864" y="543"/>
                  </a:cubicBezTo>
                  <a:cubicBezTo>
                    <a:pt x="10699" y="-2868"/>
                    <a:pt x="13323" y="10774"/>
                    <a:pt x="16150" y="14753"/>
                  </a:cubicBezTo>
                  <a:cubicBezTo>
                    <a:pt x="18976" y="18732"/>
                    <a:pt x="21600" y="12479"/>
                    <a:pt x="21600" y="12479"/>
                  </a:cubicBezTo>
                </a:path>
              </a:pathLst>
            </a:custGeom>
            <a:noFill/>
            <a:ln w="25400" cap="flat">
              <a:solidFill>
                <a:srgbClr val="D8D8D8"/>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pPr>
              <a:endParaRPr lang="en-US" sz="3000">
                <a:solidFill>
                  <a:srgbClr val="FFFFFF"/>
                </a:solidFill>
                <a:sym typeface="Gill Sans" charset="0"/>
              </a:endParaRPr>
            </a:p>
          </p:txBody>
        </p:sp>
      </p:grpSp>
      <p:grpSp>
        <p:nvGrpSpPr>
          <p:cNvPr id="33800" name="Group 8"/>
          <p:cNvGrpSpPr>
            <a:grpSpLocks/>
          </p:cNvGrpSpPr>
          <p:nvPr/>
        </p:nvGrpSpPr>
        <p:grpSpPr bwMode="auto">
          <a:xfrm>
            <a:off x="4348758" y="3170056"/>
            <a:ext cx="2089547" cy="839391"/>
            <a:chOff x="0" y="0"/>
            <a:chExt cx="1872" cy="752"/>
          </a:xfrm>
        </p:grpSpPr>
        <p:sp>
          <p:nvSpPr>
            <p:cNvPr id="33801" name="Line 9"/>
            <p:cNvSpPr>
              <a:spLocks noChangeShapeType="1"/>
            </p:cNvSpPr>
            <p:nvPr/>
          </p:nvSpPr>
          <p:spPr bwMode="auto">
            <a:xfrm flipH="1">
              <a:off x="0" y="384"/>
              <a:ext cx="400" cy="8"/>
            </a:xfrm>
            <a:prstGeom prst="line">
              <a:avLst/>
            </a:prstGeom>
            <a:noFill/>
            <a:ln w="38100" cap="flat">
              <a:solidFill>
                <a:srgbClr val="D8D8D8"/>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pPr>
              <a:endParaRPr lang="en-US" sz="3000">
                <a:solidFill>
                  <a:srgbClr val="FFFFFF"/>
                </a:solidFill>
                <a:sym typeface="Gill Sans" charset="0"/>
              </a:endParaRPr>
            </a:p>
          </p:txBody>
        </p:sp>
        <p:sp>
          <p:nvSpPr>
            <p:cNvPr id="33802" name="Rectangle 10"/>
            <p:cNvSpPr>
              <a:spLocks/>
            </p:cNvSpPr>
            <p:nvPr/>
          </p:nvSpPr>
          <p:spPr bwMode="auto">
            <a:xfrm>
              <a:off x="400" y="0"/>
              <a:ext cx="1472" cy="752"/>
            </a:xfrm>
            <a:prstGeom prst="rect">
              <a:avLst/>
            </a:prstGeom>
            <a:solidFill>
              <a:srgbClr val="4E81BD"/>
            </a:solidFill>
            <a:ln w="25400" cap="flat">
              <a:solidFill>
                <a:srgbClr val="223A55"/>
              </a:solidFill>
              <a:prstDash val="solid"/>
              <a:miter lim="800000"/>
              <a:headEnd type="none" w="med" len="med"/>
              <a:tailEnd type="none" w="med" len="med"/>
            </a:ln>
          </p:spPr>
          <p:txBody>
            <a:bodyPr lIns="0" tIns="0" rIns="0" bIns="0" anchor="ctr"/>
            <a:lstStyle/>
            <a:p>
              <a:pPr algn="ctr" fontAlgn="base">
                <a:spcBef>
                  <a:spcPct val="0"/>
                </a:spcBef>
                <a:spcAft>
                  <a:spcPct val="0"/>
                </a:spcAft>
              </a:pPr>
              <a:r>
                <a:rPr lang="en-US" sz="1400" dirty="0">
                  <a:solidFill>
                    <a:srgbClr val="FFFFFF"/>
                  </a:solidFill>
                  <a:effectLst>
                    <a:outerShdw blurRad="38100" dist="38100" dir="2700000" algn="tl">
                      <a:srgbClr val="000000"/>
                    </a:outerShdw>
                  </a:effectLst>
                  <a:latin typeface="Helvetica Neue" charset="0"/>
                  <a:ea typeface="Helvetica Neue" charset="0"/>
                  <a:cs typeface="Helvetica Neue" charset="0"/>
                  <a:sym typeface="Helvetica Neue" charset="0"/>
                </a:rPr>
                <a:t>Digitizer</a:t>
              </a:r>
            </a:p>
            <a:p>
              <a:pPr algn="ctr" fontAlgn="base">
                <a:spcBef>
                  <a:spcPct val="0"/>
                </a:spcBef>
                <a:spcAft>
                  <a:spcPct val="0"/>
                </a:spcAft>
              </a:pPr>
              <a:r>
                <a:rPr lang="en-US" sz="1400" dirty="0">
                  <a:solidFill>
                    <a:srgbClr val="FFFFFF"/>
                  </a:solidFill>
                  <a:effectLst>
                    <a:outerShdw blurRad="38100" dist="38100" dir="2700000" algn="tl">
                      <a:srgbClr val="000000"/>
                    </a:outerShdw>
                  </a:effectLst>
                  <a:latin typeface="Helvetica Neue" charset="0"/>
                  <a:ea typeface="Helvetica Neue" charset="0"/>
                  <a:cs typeface="Helvetica Neue" charset="0"/>
                  <a:sym typeface="Helvetica Neue" charset="0"/>
                </a:rPr>
                <a:t>&amp;</a:t>
              </a:r>
            </a:p>
            <a:p>
              <a:pPr algn="ctr" fontAlgn="base">
                <a:spcBef>
                  <a:spcPct val="0"/>
                </a:spcBef>
                <a:spcAft>
                  <a:spcPct val="0"/>
                </a:spcAft>
              </a:pPr>
              <a:r>
                <a:rPr lang="en-US" sz="1400" dirty="0">
                  <a:solidFill>
                    <a:srgbClr val="FFFFFF"/>
                  </a:solidFill>
                  <a:effectLst>
                    <a:outerShdw blurRad="38100" dist="38100" dir="2700000" algn="tl">
                      <a:srgbClr val="000000"/>
                    </a:outerShdw>
                  </a:effectLst>
                  <a:latin typeface="Helvetica Neue" charset="0"/>
                  <a:ea typeface="Helvetica Neue" charset="0"/>
                  <a:cs typeface="Helvetica Neue" charset="0"/>
                  <a:sym typeface="Helvetica Neue" charset="0"/>
                </a:rPr>
                <a:t>Frequency Transform</a:t>
              </a:r>
            </a:p>
          </p:txBody>
        </p:sp>
      </p:grpSp>
      <p:sp>
        <p:nvSpPr>
          <p:cNvPr id="33803" name="Line 11"/>
          <p:cNvSpPr>
            <a:spLocks noChangeShapeType="1"/>
          </p:cNvSpPr>
          <p:nvPr/>
        </p:nvSpPr>
        <p:spPr bwMode="auto">
          <a:xfrm flipH="1">
            <a:off x="6438306" y="3598664"/>
            <a:ext cx="446484" cy="8930"/>
          </a:xfrm>
          <a:prstGeom prst="line">
            <a:avLst/>
          </a:prstGeom>
          <a:noFill/>
          <a:ln w="38100" cap="flat">
            <a:solidFill>
              <a:srgbClr val="D8D8D8"/>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pPr>
            <a:endParaRPr lang="en-US" sz="3000">
              <a:solidFill>
                <a:srgbClr val="FFFFFF"/>
              </a:solidFill>
              <a:sym typeface="Gill Sans" charset="0"/>
            </a:endParaRPr>
          </a:p>
        </p:txBody>
      </p:sp>
      <p:sp>
        <p:nvSpPr>
          <p:cNvPr id="33804" name="Rectangle 12"/>
          <p:cNvSpPr>
            <a:spLocks/>
          </p:cNvSpPr>
          <p:nvPr/>
        </p:nvSpPr>
        <p:spPr bwMode="auto">
          <a:xfrm>
            <a:off x="6884789" y="3170056"/>
            <a:ext cx="1393031" cy="839391"/>
          </a:xfrm>
          <a:prstGeom prst="rect">
            <a:avLst/>
          </a:prstGeom>
          <a:solidFill>
            <a:srgbClr val="4E81BD"/>
          </a:solidFill>
          <a:ln w="25400" cap="flat">
            <a:solidFill>
              <a:srgbClr val="223A55"/>
            </a:solidFill>
            <a:prstDash val="solid"/>
            <a:miter lim="800000"/>
            <a:headEnd type="none" w="med" len="med"/>
            <a:tailEnd type="none" w="med" len="med"/>
          </a:ln>
        </p:spPr>
        <p:txBody>
          <a:bodyPr lIns="0" tIns="0" rIns="0" bIns="0" anchor="ctr"/>
          <a:lstStyle/>
          <a:p>
            <a:pPr algn="ctr" fontAlgn="base">
              <a:spcBef>
                <a:spcPct val="0"/>
              </a:spcBef>
              <a:spcAft>
                <a:spcPct val="0"/>
              </a:spcAft>
            </a:pPr>
            <a:r>
              <a:rPr lang="en-US" sz="1400" dirty="0">
                <a:solidFill>
                  <a:srgbClr val="FFFFFF"/>
                </a:solidFill>
                <a:effectLst>
                  <a:outerShdw blurRad="38100" dist="38100" dir="2700000" algn="tl">
                    <a:srgbClr val="000000"/>
                  </a:outerShdw>
                </a:effectLst>
                <a:latin typeface="Helvetica Neue" charset="0"/>
                <a:ea typeface="Helvetica Neue" charset="0"/>
                <a:cs typeface="Helvetica Neue" charset="0"/>
                <a:sym typeface="Helvetica Neue" charset="0"/>
              </a:rPr>
              <a:t>Event Processor</a:t>
            </a:r>
          </a:p>
          <a:p>
            <a:pPr algn="ctr" fontAlgn="base">
              <a:spcBef>
                <a:spcPct val="0"/>
              </a:spcBef>
              <a:spcAft>
                <a:spcPct val="0"/>
              </a:spcAft>
            </a:pPr>
            <a:r>
              <a:rPr lang="en-US" sz="1400" dirty="0">
                <a:solidFill>
                  <a:srgbClr val="FFFFFF"/>
                </a:solidFill>
                <a:effectLst>
                  <a:outerShdw blurRad="38100" dist="38100" dir="2700000" algn="tl">
                    <a:srgbClr val="000000"/>
                  </a:outerShdw>
                </a:effectLst>
                <a:latin typeface="Helvetica Neue" charset="0"/>
                <a:ea typeface="Helvetica Neue" charset="0"/>
                <a:cs typeface="Helvetica Neue" charset="0"/>
                <a:sym typeface="Helvetica Neue" charset="0"/>
              </a:rPr>
              <a:t>&amp;</a:t>
            </a:r>
          </a:p>
          <a:p>
            <a:pPr algn="ctr" fontAlgn="base">
              <a:spcBef>
                <a:spcPct val="0"/>
              </a:spcBef>
              <a:spcAft>
                <a:spcPct val="0"/>
              </a:spcAft>
            </a:pPr>
            <a:r>
              <a:rPr lang="en-US" sz="1400" dirty="0">
                <a:solidFill>
                  <a:srgbClr val="FFFFFF"/>
                </a:solidFill>
                <a:effectLst>
                  <a:outerShdw blurRad="38100" dist="38100" dir="2700000" algn="tl">
                    <a:srgbClr val="000000"/>
                  </a:outerShdw>
                </a:effectLst>
                <a:latin typeface="Helvetica Neue" charset="0"/>
                <a:ea typeface="Helvetica Neue" charset="0"/>
                <a:cs typeface="Helvetica Neue" charset="0"/>
                <a:sym typeface="Helvetica Neue" charset="0"/>
              </a:rPr>
              <a:t>Classifier</a:t>
            </a:r>
          </a:p>
        </p:txBody>
      </p:sp>
    </p:spTree>
    <p:extLst>
      <p:ext uri="{BB962C8B-B14F-4D97-AF65-F5344CB8AC3E}">
        <p14:creationId xmlns:p14="http://schemas.microsoft.com/office/powerpoint/2010/main" val="330933778"/>
      </p:ext>
    </p:extLst>
  </p:cSld>
  <p:clrMapOvr>
    <a:masterClrMapping/>
  </p:clrMapOvr>
  <p:transition advClick="0" advTm="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0">
          <a:gsLst>
            <a:gs pos="0">
              <a:srgbClr val="131313"/>
            </a:gs>
            <a:gs pos="100000">
              <a:srgbClr val="090909"/>
            </a:gs>
          </a:gsLst>
          <a:lin ang="5400000" scaled="1"/>
        </a:gradFill>
        <a:effectLst/>
      </p:bgPr>
    </p:bg>
    <p:spTree>
      <p:nvGrpSpPr>
        <p:cNvPr id="1" name=""/>
        <p:cNvGrpSpPr/>
        <p:nvPr/>
      </p:nvGrpSpPr>
      <p:grpSpPr>
        <a:xfrm>
          <a:off x="0" y="0"/>
          <a:ext cx="0" cy="0"/>
          <a:chOff x="0" y="0"/>
          <a:chExt cx="0" cy="0"/>
        </a:xfrm>
      </p:grpSpPr>
      <p:sp>
        <p:nvSpPr>
          <p:cNvPr id="34817" name="Rectangle 1"/>
          <p:cNvSpPr>
            <a:spLocks/>
          </p:cNvSpPr>
          <p:nvPr/>
        </p:nvSpPr>
        <p:spPr bwMode="auto">
          <a:xfrm>
            <a:off x="1696641" y="2857517"/>
            <a:ext cx="5741789" cy="1410891"/>
          </a:xfrm>
          <a:prstGeom prst="rect">
            <a:avLst/>
          </a:prstGeom>
          <a:solidFill>
            <a:srgbClr val="4E81BD">
              <a:alpha val="3000"/>
            </a:srgbClr>
          </a:solidFill>
          <a:ln w="25400" cap="flat">
            <a:solidFill>
              <a:srgbClr val="D8D8D8">
                <a:alpha val="3000"/>
              </a:srgbClr>
            </a:solidFill>
            <a:prstDash val="solid"/>
            <a:miter lim="800000"/>
            <a:headEnd type="none" w="med" len="med"/>
            <a:tailEnd type="none" w="med" len="med"/>
          </a:ln>
        </p:spPr>
        <p:txBody>
          <a:bodyPr lIns="0" tIns="0" rIns="0" bIns="0"/>
          <a:lstStyle/>
          <a:p>
            <a:pPr algn="ctr" fontAlgn="base">
              <a:spcBef>
                <a:spcPct val="0"/>
              </a:spcBef>
              <a:spcAft>
                <a:spcPct val="0"/>
              </a:spcAft>
            </a:pPr>
            <a:endParaRPr lang="en-US" sz="3000">
              <a:solidFill>
                <a:srgbClr val="FFFFFF"/>
              </a:solidFill>
              <a:sym typeface="Gill Sans" charset="0"/>
            </a:endParaRPr>
          </a:p>
        </p:txBody>
      </p:sp>
      <p:sp>
        <p:nvSpPr>
          <p:cNvPr id="34818" name="Rectangle 2"/>
          <p:cNvSpPr>
            <a:spLocks/>
          </p:cNvSpPr>
          <p:nvPr/>
        </p:nvSpPr>
        <p:spPr bwMode="auto">
          <a:xfrm>
            <a:off x="750111" y="669727"/>
            <a:ext cx="7643813" cy="74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b"/>
          <a:lstStyle/>
          <a:p>
            <a:pPr algn="ctr" fontAlgn="base">
              <a:spcBef>
                <a:spcPct val="0"/>
              </a:spcBef>
              <a:spcAft>
                <a:spcPct val="0"/>
              </a:spcAft>
            </a:pPr>
            <a:r>
              <a:rPr lang="en-US" sz="4500" dirty="0">
                <a:solidFill>
                  <a:srgbClr val="E6E6E6"/>
                </a:solidFill>
                <a:latin typeface="Helvetica Neue" charset="0"/>
                <a:ea typeface="Helvetica Neue" charset="0"/>
                <a:cs typeface="Helvetica Neue" charset="0"/>
                <a:sym typeface="Helvetica Neue" charset="0"/>
              </a:rPr>
              <a:t>event </a:t>
            </a:r>
            <a:r>
              <a:rPr lang="en-US" sz="4500" dirty="0">
                <a:solidFill>
                  <a:srgbClr val="0FAFE3"/>
                </a:solidFill>
                <a:latin typeface="Helvetica Neue" charset="0"/>
                <a:ea typeface="Helvetica Neue" charset="0"/>
                <a:cs typeface="Helvetica Neue" charset="0"/>
                <a:sym typeface="Helvetica Neue" charset="0"/>
              </a:rPr>
              <a:t>processing</a:t>
            </a:r>
          </a:p>
        </p:txBody>
      </p:sp>
      <p:sp>
        <p:nvSpPr>
          <p:cNvPr id="34819" name="Rectangle 3"/>
          <p:cNvSpPr>
            <a:spLocks/>
          </p:cNvSpPr>
          <p:nvPr/>
        </p:nvSpPr>
        <p:spPr bwMode="auto">
          <a:xfrm>
            <a:off x="1875234" y="3143267"/>
            <a:ext cx="1455539" cy="839391"/>
          </a:xfrm>
          <a:prstGeom prst="rect">
            <a:avLst/>
          </a:prstGeom>
          <a:solidFill>
            <a:srgbClr val="4E81BD"/>
          </a:solidFill>
          <a:ln w="25400" cap="flat">
            <a:solidFill>
              <a:srgbClr val="223A55"/>
            </a:solidFill>
            <a:prstDash val="solid"/>
            <a:miter lim="800000"/>
            <a:headEnd type="none" w="med" len="med"/>
            <a:tailEnd type="none" w="med" len="med"/>
          </a:ln>
        </p:spPr>
        <p:txBody>
          <a:bodyPr lIns="0" tIns="0" rIns="0" bIns="0" anchor="ctr"/>
          <a:lstStyle/>
          <a:p>
            <a:pPr algn="ctr" fontAlgn="base">
              <a:spcBef>
                <a:spcPct val="0"/>
              </a:spcBef>
              <a:spcAft>
                <a:spcPct val="0"/>
              </a:spcAft>
            </a:pPr>
            <a:r>
              <a:rPr lang="en-US" sz="1600" dirty="0">
                <a:solidFill>
                  <a:srgbClr val="FFFFFF"/>
                </a:solidFill>
                <a:effectLst>
                  <a:outerShdw blurRad="38100" dist="38100" dir="2700000" algn="tl">
                    <a:srgbClr val="000000"/>
                  </a:outerShdw>
                </a:effectLst>
                <a:latin typeface="Helvetica Neue" charset="0"/>
                <a:ea typeface="Helvetica Neue" charset="0"/>
                <a:cs typeface="Helvetica Neue" charset="0"/>
                <a:sym typeface="Helvetica Neue" charset="0"/>
              </a:rPr>
              <a:t>Event Detection </a:t>
            </a:r>
          </a:p>
          <a:p>
            <a:pPr algn="ctr" fontAlgn="base">
              <a:spcBef>
                <a:spcPct val="0"/>
              </a:spcBef>
              <a:spcAft>
                <a:spcPct val="0"/>
              </a:spcAft>
            </a:pPr>
            <a:r>
              <a:rPr lang="en-US" sz="1600" dirty="0">
                <a:solidFill>
                  <a:srgbClr val="FFFFFF"/>
                </a:solidFill>
                <a:effectLst>
                  <a:outerShdw blurRad="38100" dist="38100" dir="2700000" algn="tl">
                    <a:srgbClr val="000000"/>
                  </a:outerShdw>
                </a:effectLst>
                <a:latin typeface="Helvetica Neue" charset="0"/>
                <a:ea typeface="Helvetica Neue" charset="0"/>
                <a:cs typeface="Helvetica Neue" charset="0"/>
                <a:sym typeface="Helvetica Neue" charset="0"/>
              </a:rPr>
              <a:t>&amp; </a:t>
            </a:r>
          </a:p>
          <a:p>
            <a:pPr algn="ctr" fontAlgn="base">
              <a:spcBef>
                <a:spcPct val="0"/>
              </a:spcBef>
              <a:spcAft>
                <a:spcPct val="0"/>
              </a:spcAft>
            </a:pPr>
            <a:r>
              <a:rPr lang="en-US" sz="1600" dirty="0">
                <a:solidFill>
                  <a:srgbClr val="FFFFFF"/>
                </a:solidFill>
                <a:effectLst>
                  <a:outerShdw blurRad="38100" dist="38100" dir="2700000" algn="tl">
                    <a:srgbClr val="000000"/>
                  </a:outerShdw>
                </a:effectLst>
                <a:latin typeface="Helvetica Neue" charset="0"/>
                <a:ea typeface="Helvetica Neue" charset="0"/>
                <a:cs typeface="Helvetica Neue" charset="0"/>
                <a:sym typeface="Helvetica Neue" charset="0"/>
              </a:rPr>
              <a:t>Segmentation</a:t>
            </a:r>
          </a:p>
        </p:txBody>
      </p:sp>
      <p:grpSp>
        <p:nvGrpSpPr>
          <p:cNvPr id="34820" name="Group 4"/>
          <p:cNvGrpSpPr>
            <a:grpSpLocks/>
          </p:cNvGrpSpPr>
          <p:nvPr/>
        </p:nvGrpSpPr>
        <p:grpSpPr bwMode="auto">
          <a:xfrm>
            <a:off x="3339704" y="3143267"/>
            <a:ext cx="2089547" cy="839391"/>
            <a:chOff x="0" y="0"/>
            <a:chExt cx="1872" cy="752"/>
          </a:xfrm>
        </p:grpSpPr>
        <p:sp>
          <p:nvSpPr>
            <p:cNvPr id="34821" name="Line 5"/>
            <p:cNvSpPr>
              <a:spLocks noChangeShapeType="1"/>
            </p:cNvSpPr>
            <p:nvPr/>
          </p:nvSpPr>
          <p:spPr bwMode="auto">
            <a:xfrm flipH="1">
              <a:off x="0" y="384"/>
              <a:ext cx="400" cy="8"/>
            </a:xfrm>
            <a:prstGeom prst="line">
              <a:avLst/>
            </a:prstGeom>
            <a:noFill/>
            <a:ln w="38100" cap="flat">
              <a:solidFill>
                <a:srgbClr val="D8D8D8"/>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pPr>
              <a:endParaRPr lang="en-US" sz="3000">
                <a:solidFill>
                  <a:srgbClr val="FFFFFF"/>
                </a:solidFill>
                <a:sym typeface="Gill Sans" charset="0"/>
              </a:endParaRPr>
            </a:p>
          </p:txBody>
        </p:sp>
        <p:sp>
          <p:nvSpPr>
            <p:cNvPr id="34822" name="Rectangle 6"/>
            <p:cNvSpPr>
              <a:spLocks/>
            </p:cNvSpPr>
            <p:nvPr/>
          </p:nvSpPr>
          <p:spPr bwMode="auto">
            <a:xfrm>
              <a:off x="400" y="0"/>
              <a:ext cx="1472" cy="752"/>
            </a:xfrm>
            <a:prstGeom prst="rect">
              <a:avLst/>
            </a:prstGeom>
            <a:solidFill>
              <a:srgbClr val="4E81BD"/>
            </a:solidFill>
            <a:ln w="25400" cap="flat">
              <a:solidFill>
                <a:srgbClr val="223A55"/>
              </a:solidFill>
              <a:prstDash val="solid"/>
              <a:miter lim="800000"/>
              <a:headEnd type="none" w="med" len="med"/>
              <a:tailEnd type="none" w="med" len="med"/>
            </a:ln>
          </p:spPr>
          <p:txBody>
            <a:bodyPr lIns="0" tIns="0" rIns="0" bIns="0" anchor="ctr"/>
            <a:lstStyle/>
            <a:p>
              <a:pPr algn="ctr" fontAlgn="base">
                <a:spcBef>
                  <a:spcPct val="0"/>
                </a:spcBef>
                <a:spcAft>
                  <a:spcPct val="0"/>
                </a:spcAft>
              </a:pPr>
              <a:r>
                <a:rPr lang="en-US" dirty="0" smtClean="0">
                  <a:solidFill>
                    <a:srgbClr val="FFFFFF"/>
                  </a:solidFill>
                  <a:effectLst>
                    <a:outerShdw blurRad="38100" dist="38100" dir="2700000" algn="tl">
                      <a:srgbClr val="000000"/>
                    </a:outerShdw>
                  </a:effectLst>
                  <a:latin typeface="Helvetica Neue" charset="0"/>
                  <a:ea typeface="Helvetica Neue" charset="0"/>
                  <a:cs typeface="Helvetica Neue" charset="0"/>
                  <a:sym typeface="Helvetica Neue" charset="0"/>
                </a:rPr>
                <a:t>Feature Extraction</a:t>
              </a:r>
            </a:p>
          </p:txBody>
        </p:sp>
      </p:grpSp>
      <p:sp>
        <p:nvSpPr>
          <p:cNvPr id="34823" name="Line 7"/>
          <p:cNvSpPr>
            <a:spLocks noChangeShapeType="1"/>
          </p:cNvSpPr>
          <p:nvPr/>
        </p:nvSpPr>
        <p:spPr bwMode="auto">
          <a:xfrm flipH="1">
            <a:off x="5429250" y="3571875"/>
            <a:ext cx="446484" cy="8930"/>
          </a:xfrm>
          <a:prstGeom prst="line">
            <a:avLst/>
          </a:prstGeom>
          <a:noFill/>
          <a:ln w="38100" cap="flat">
            <a:solidFill>
              <a:srgbClr val="D8D8D8"/>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pPr>
            <a:endParaRPr lang="en-US" sz="3000">
              <a:solidFill>
                <a:srgbClr val="FFFFFF"/>
              </a:solidFill>
              <a:sym typeface="Gill Sans" charset="0"/>
            </a:endParaRPr>
          </a:p>
        </p:txBody>
      </p:sp>
      <p:sp>
        <p:nvSpPr>
          <p:cNvPr id="34824" name="Rectangle 8"/>
          <p:cNvSpPr>
            <a:spLocks/>
          </p:cNvSpPr>
          <p:nvPr/>
        </p:nvSpPr>
        <p:spPr bwMode="auto">
          <a:xfrm>
            <a:off x="5875735" y="3143267"/>
            <a:ext cx="1393031" cy="839391"/>
          </a:xfrm>
          <a:prstGeom prst="rect">
            <a:avLst/>
          </a:prstGeom>
          <a:solidFill>
            <a:srgbClr val="4E81BD"/>
          </a:solidFill>
          <a:ln w="25400" cap="flat">
            <a:solidFill>
              <a:srgbClr val="223A55"/>
            </a:solidFill>
            <a:prstDash val="solid"/>
            <a:miter lim="800000"/>
            <a:headEnd type="none" w="med" len="med"/>
            <a:tailEnd type="none" w="med" len="med"/>
          </a:ln>
        </p:spPr>
        <p:txBody>
          <a:bodyPr lIns="0" tIns="0" rIns="0" bIns="0" anchor="ctr"/>
          <a:lstStyle/>
          <a:p>
            <a:pPr algn="ctr" fontAlgn="base">
              <a:spcBef>
                <a:spcPct val="0"/>
              </a:spcBef>
              <a:spcAft>
                <a:spcPct val="0"/>
              </a:spcAft>
            </a:pPr>
            <a:r>
              <a:rPr lang="en-US" smtClean="0">
                <a:solidFill>
                  <a:srgbClr val="FFFFFF"/>
                </a:solidFill>
                <a:effectLst>
                  <a:outerShdw blurRad="38100" dist="38100" dir="2700000" algn="tl">
                    <a:srgbClr val="000000"/>
                  </a:outerShdw>
                </a:effectLst>
                <a:latin typeface="Helvetica Neue" charset="0"/>
                <a:ea typeface="Helvetica Neue" charset="0"/>
                <a:cs typeface="Helvetica Neue" charset="0"/>
                <a:sym typeface="Helvetica Neue" charset="0"/>
              </a:rPr>
              <a:t>Classification</a:t>
            </a:r>
          </a:p>
        </p:txBody>
      </p:sp>
      <p:sp>
        <p:nvSpPr>
          <p:cNvPr id="34825" name="Oval 9"/>
          <p:cNvSpPr>
            <a:spLocks/>
          </p:cNvSpPr>
          <p:nvPr/>
        </p:nvSpPr>
        <p:spPr bwMode="auto">
          <a:xfrm>
            <a:off x="2446752" y="2375314"/>
            <a:ext cx="303609" cy="303609"/>
          </a:xfrm>
          <a:prstGeom prst="ellipse">
            <a:avLst/>
          </a:prstGeom>
          <a:solidFill>
            <a:srgbClr val="558E28"/>
          </a:solidFill>
          <a:ln w="38100" cap="flat">
            <a:solidFill>
              <a:srgbClr val="0E002D"/>
            </a:solidFill>
            <a:prstDash val="solid"/>
            <a:miter lim="800000"/>
            <a:headEnd type="none" w="med" len="med"/>
            <a:tailEnd type="none" w="med" len="med"/>
          </a:ln>
        </p:spPr>
        <p:txBody>
          <a:bodyPr lIns="0" tIns="0" rIns="0" bIns="0" anchor="ctr"/>
          <a:lstStyle/>
          <a:p>
            <a:pPr algn="ctr" fontAlgn="base">
              <a:spcBef>
                <a:spcPct val="0"/>
              </a:spcBef>
              <a:spcAft>
                <a:spcPct val="0"/>
              </a:spcAft>
            </a:pPr>
            <a:r>
              <a:rPr lang="en-US" sz="1000" b="1">
                <a:solidFill>
                  <a:srgbClr val="FFFFFF"/>
                </a:solidFill>
                <a:effectLst>
                  <a:outerShdw blurRad="38100" dist="38100" dir="2700000" algn="tl">
                    <a:srgbClr val="000000"/>
                  </a:outerShdw>
                </a:effectLst>
                <a:latin typeface="Helvetica Neue" charset="0"/>
                <a:ea typeface="Helvetica Neue" charset="0"/>
                <a:cs typeface="Helvetica Neue" charset="0"/>
                <a:sym typeface="Helvetica Neue" charset="0"/>
              </a:rPr>
              <a:t>1</a:t>
            </a:r>
          </a:p>
        </p:txBody>
      </p:sp>
      <p:sp>
        <p:nvSpPr>
          <p:cNvPr id="34826" name="Oval 10"/>
          <p:cNvSpPr>
            <a:spLocks/>
          </p:cNvSpPr>
          <p:nvPr/>
        </p:nvSpPr>
        <p:spPr bwMode="auto">
          <a:xfrm>
            <a:off x="4411283" y="2375314"/>
            <a:ext cx="303609" cy="303609"/>
          </a:xfrm>
          <a:prstGeom prst="ellipse">
            <a:avLst/>
          </a:prstGeom>
          <a:solidFill>
            <a:srgbClr val="558E28"/>
          </a:solidFill>
          <a:ln w="38100" cap="flat">
            <a:solidFill>
              <a:srgbClr val="0E002D"/>
            </a:solidFill>
            <a:prstDash val="solid"/>
            <a:miter lim="800000"/>
            <a:headEnd type="none" w="med" len="med"/>
            <a:tailEnd type="none" w="med" len="med"/>
          </a:ln>
        </p:spPr>
        <p:txBody>
          <a:bodyPr lIns="0" tIns="0" rIns="0" bIns="0" anchor="ctr"/>
          <a:lstStyle/>
          <a:p>
            <a:pPr algn="ctr" fontAlgn="base">
              <a:spcBef>
                <a:spcPct val="0"/>
              </a:spcBef>
              <a:spcAft>
                <a:spcPct val="0"/>
              </a:spcAft>
            </a:pPr>
            <a:r>
              <a:rPr lang="en-US" sz="1000" b="1">
                <a:solidFill>
                  <a:srgbClr val="FFFFFF"/>
                </a:solidFill>
                <a:effectLst>
                  <a:outerShdw blurRad="38100" dist="38100" dir="2700000" algn="tl">
                    <a:srgbClr val="000000"/>
                  </a:outerShdw>
                </a:effectLst>
                <a:latin typeface="Helvetica Neue" charset="0"/>
                <a:ea typeface="Helvetica Neue" charset="0"/>
                <a:cs typeface="Helvetica Neue" charset="0"/>
                <a:sym typeface="Helvetica Neue" charset="0"/>
              </a:rPr>
              <a:t>2</a:t>
            </a:r>
          </a:p>
        </p:txBody>
      </p:sp>
      <p:sp>
        <p:nvSpPr>
          <p:cNvPr id="34827" name="Oval 11"/>
          <p:cNvSpPr>
            <a:spLocks/>
          </p:cNvSpPr>
          <p:nvPr/>
        </p:nvSpPr>
        <p:spPr bwMode="auto">
          <a:xfrm>
            <a:off x="6411533" y="2375314"/>
            <a:ext cx="303609" cy="303609"/>
          </a:xfrm>
          <a:prstGeom prst="ellipse">
            <a:avLst/>
          </a:prstGeom>
          <a:solidFill>
            <a:srgbClr val="558E28"/>
          </a:solidFill>
          <a:ln w="38100" cap="flat">
            <a:solidFill>
              <a:srgbClr val="0E002D"/>
            </a:solidFill>
            <a:prstDash val="solid"/>
            <a:miter lim="800000"/>
            <a:headEnd type="none" w="med" len="med"/>
            <a:tailEnd type="none" w="med" len="med"/>
          </a:ln>
        </p:spPr>
        <p:txBody>
          <a:bodyPr lIns="0" tIns="0" rIns="0" bIns="0" anchor="ctr"/>
          <a:lstStyle/>
          <a:p>
            <a:pPr algn="ctr" fontAlgn="base">
              <a:spcBef>
                <a:spcPct val="0"/>
              </a:spcBef>
              <a:spcAft>
                <a:spcPct val="0"/>
              </a:spcAft>
            </a:pPr>
            <a:r>
              <a:rPr lang="en-US" sz="1000" b="1">
                <a:solidFill>
                  <a:srgbClr val="FFFFFF"/>
                </a:solidFill>
                <a:effectLst>
                  <a:outerShdw blurRad="38100" dist="38100" dir="2700000" algn="tl">
                    <a:srgbClr val="000000"/>
                  </a:outerShdw>
                </a:effectLst>
                <a:latin typeface="Helvetica Neue" charset="0"/>
                <a:ea typeface="Helvetica Neue" charset="0"/>
                <a:cs typeface="Helvetica Neue" charset="0"/>
                <a:sym typeface="Helvetica Neue" charset="0"/>
              </a:rPr>
              <a:t>3</a:t>
            </a:r>
          </a:p>
        </p:txBody>
      </p:sp>
    </p:spTree>
    <p:extLst>
      <p:ext uri="{BB962C8B-B14F-4D97-AF65-F5344CB8AC3E}">
        <p14:creationId xmlns:p14="http://schemas.microsoft.com/office/powerpoint/2010/main" val="620363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500"/>
                                  </p:stCondLst>
                                  <p:iterate type="lt">
                                    <p:tmPct val="100000"/>
                                  </p:iterate>
                                  <p:childTnLst>
                                    <p:set>
                                      <p:cBhvr>
                                        <p:cTn id="6" dur="1" fill="hold">
                                          <p:stCondLst>
                                            <p:cond delay="0"/>
                                          </p:stCondLst>
                                        </p:cTn>
                                        <p:tgtEl>
                                          <p:spTgt spid="34825"/>
                                        </p:tgtEl>
                                        <p:attrNameLst>
                                          <p:attrName>style.visibility</p:attrName>
                                        </p:attrNameLst>
                                      </p:cBhvr>
                                      <p:to>
                                        <p:strVal val="visible"/>
                                      </p:to>
                                    </p:set>
                                    <p:anim calcmode="lin" valueType="num">
                                      <p:cBhvr>
                                        <p:cTn id="7" dur="75" fill="hold"/>
                                        <p:tgtEl>
                                          <p:spTgt spid="34825"/>
                                        </p:tgtEl>
                                        <p:attrNameLst>
                                          <p:attrName>ppt_w</p:attrName>
                                        </p:attrNameLst>
                                      </p:cBhvr>
                                      <p:tavLst>
                                        <p:tav tm="0">
                                          <p:val>
                                            <p:fltVal val="0"/>
                                          </p:val>
                                        </p:tav>
                                        <p:tav tm="100000">
                                          <p:val>
                                            <p:strVal val="#ppt_w"/>
                                          </p:val>
                                        </p:tav>
                                      </p:tavLst>
                                    </p:anim>
                                    <p:anim calcmode="lin" valueType="num">
                                      <p:cBhvr>
                                        <p:cTn id="8" dur="75" fill="hold"/>
                                        <p:tgtEl>
                                          <p:spTgt spid="34825"/>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75"/>
                            </p:stCondLst>
                            <p:childTnLst>
                              <p:par>
                                <p:cTn id="10" presetID="17" presetClass="entr" presetSubtype="10" fill="hold" grpId="0" nodeType="afterEffect">
                                  <p:stCondLst>
                                    <p:cond delay="0"/>
                                  </p:stCondLst>
                                  <p:iterate type="lt">
                                    <p:tmPct val="100000"/>
                                  </p:iterate>
                                  <p:childTnLst>
                                    <p:set>
                                      <p:cBhvr>
                                        <p:cTn id="11" dur="1" fill="hold">
                                          <p:stCondLst>
                                            <p:cond delay="0"/>
                                          </p:stCondLst>
                                        </p:cTn>
                                        <p:tgtEl>
                                          <p:spTgt spid="34826"/>
                                        </p:tgtEl>
                                        <p:attrNameLst>
                                          <p:attrName>style.visibility</p:attrName>
                                        </p:attrNameLst>
                                      </p:cBhvr>
                                      <p:to>
                                        <p:strVal val="visible"/>
                                      </p:to>
                                    </p:set>
                                    <p:anim calcmode="lin" valueType="num">
                                      <p:cBhvr>
                                        <p:cTn id="12" dur="75" fill="hold"/>
                                        <p:tgtEl>
                                          <p:spTgt spid="34826"/>
                                        </p:tgtEl>
                                        <p:attrNameLst>
                                          <p:attrName>ppt_w</p:attrName>
                                        </p:attrNameLst>
                                      </p:cBhvr>
                                      <p:tavLst>
                                        <p:tav tm="0">
                                          <p:val>
                                            <p:fltVal val="0"/>
                                          </p:val>
                                        </p:tav>
                                        <p:tav tm="100000">
                                          <p:val>
                                            <p:strVal val="#ppt_w"/>
                                          </p:val>
                                        </p:tav>
                                      </p:tavLst>
                                    </p:anim>
                                    <p:anim calcmode="lin" valueType="num">
                                      <p:cBhvr>
                                        <p:cTn id="13" dur="75" fill="hold"/>
                                        <p:tgtEl>
                                          <p:spTgt spid="34826"/>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650"/>
                            </p:stCondLst>
                            <p:childTnLst>
                              <p:par>
                                <p:cTn id="15" presetID="17" presetClass="entr" presetSubtype="10" fill="hold" grpId="0" nodeType="afterEffect">
                                  <p:stCondLst>
                                    <p:cond delay="0"/>
                                  </p:stCondLst>
                                  <p:iterate type="lt">
                                    <p:tmPct val="100000"/>
                                  </p:iterate>
                                  <p:childTnLst>
                                    <p:set>
                                      <p:cBhvr>
                                        <p:cTn id="16" dur="1" fill="hold">
                                          <p:stCondLst>
                                            <p:cond delay="0"/>
                                          </p:stCondLst>
                                        </p:cTn>
                                        <p:tgtEl>
                                          <p:spTgt spid="34827"/>
                                        </p:tgtEl>
                                        <p:attrNameLst>
                                          <p:attrName>style.visibility</p:attrName>
                                        </p:attrNameLst>
                                      </p:cBhvr>
                                      <p:to>
                                        <p:strVal val="visible"/>
                                      </p:to>
                                    </p:set>
                                    <p:anim calcmode="lin" valueType="num">
                                      <p:cBhvr>
                                        <p:cTn id="17" dur="75" fill="hold"/>
                                        <p:tgtEl>
                                          <p:spTgt spid="34827"/>
                                        </p:tgtEl>
                                        <p:attrNameLst>
                                          <p:attrName>ppt_w</p:attrName>
                                        </p:attrNameLst>
                                      </p:cBhvr>
                                      <p:tavLst>
                                        <p:tav tm="0">
                                          <p:val>
                                            <p:fltVal val="0"/>
                                          </p:val>
                                        </p:tav>
                                        <p:tav tm="100000">
                                          <p:val>
                                            <p:strVal val="#ppt_w"/>
                                          </p:val>
                                        </p:tav>
                                      </p:tavLst>
                                    </p:anim>
                                    <p:anim calcmode="lin" valueType="num">
                                      <p:cBhvr>
                                        <p:cTn id="18" dur="75" fill="hold"/>
                                        <p:tgtEl>
                                          <p:spTgt spid="348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5" grpId="0" animBg="1" autoUpdateAnimBg="0"/>
      <p:bldP spid="34826" grpId="0" animBg="1" autoUpdateAnimBg="0"/>
      <p:bldP spid="34827"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839200" cy="1447800"/>
          </a:xfrm>
        </p:spPr>
        <p:txBody>
          <a:bodyPr/>
          <a:lstStyle/>
          <a:p>
            <a:r>
              <a:rPr lang="en-US" dirty="0" smtClean="0"/>
              <a:t>how much </a:t>
            </a:r>
            <a:r>
              <a:rPr lang="en-US" dirty="0" smtClean="0">
                <a:solidFill>
                  <a:srgbClr val="0FAFE3"/>
                </a:solidFill>
              </a:rPr>
              <a:t>energy</a:t>
            </a:r>
            <a:r>
              <a:rPr lang="en-US" dirty="0" smtClean="0"/>
              <a:t> does a load of </a:t>
            </a:r>
            <a:r>
              <a:rPr lang="en-US" smtClean="0"/>
              <a:t>laundry use in the dryer?</a:t>
            </a:r>
            <a:endParaRPr lang="en-US" dirty="0"/>
          </a:p>
        </p:txBody>
      </p:sp>
      <p:pic>
        <p:nvPicPr>
          <p:cNvPr id="4" name="Picture 4" descr="C:\research\talks\Affiliates2009-SensingAndFeedback\WasherSideView.png"/>
          <p:cNvPicPr>
            <a:picLocks noChangeAspect="1" noChangeArrowheads="1"/>
          </p:cNvPicPr>
          <p:nvPr/>
        </p:nvPicPr>
        <p:blipFill>
          <a:blip r:embed="rId3" cstate="print"/>
          <a:srcRect/>
          <a:stretch>
            <a:fillRect/>
          </a:stretch>
        </p:blipFill>
        <p:spPr bwMode="auto">
          <a:xfrm>
            <a:off x="3352800" y="2057400"/>
            <a:ext cx="2594268" cy="3657600"/>
          </a:xfrm>
          <a:prstGeom prst="rect">
            <a:avLst/>
          </a:prstGeom>
          <a:noFill/>
          <a:effectLst>
            <a:outerShdw blurRad="76200" dir="13500000" sy="23000" kx="1200000" algn="br" rotWithShape="0">
              <a:prstClr val="black">
                <a:alpha val="20000"/>
              </a:prstClr>
            </a:outerShdw>
            <a:reflection blurRad="6350" stA="52000" endA="300" endPos="35000" dir="5400000" sy="-100000" algn="bl" rotWithShape="0"/>
          </a:effectLst>
        </p:spPr>
      </p:pic>
    </p:spTree>
    <p:extLst>
      <p:ext uri="{BB962C8B-B14F-4D97-AF65-F5344CB8AC3E}">
        <p14:creationId xmlns:p14="http://schemas.microsoft.com/office/powerpoint/2010/main" val="27206371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0">
          <a:gsLst>
            <a:gs pos="0">
              <a:srgbClr val="131313"/>
            </a:gs>
            <a:gs pos="100000">
              <a:srgbClr val="090909"/>
            </a:gs>
          </a:gsLst>
          <a:lin ang="5400000" scaled="1"/>
        </a:gradFill>
        <a:effectLst/>
      </p:bgPr>
    </p:bg>
    <p:spTree>
      <p:nvGrpSpPr>
        <p:cNvPr id="1" name=""/>
        <p:cNvGrpSpPr/>
        <p:nvPr/>
      </p:nvGrpSpPr>
      <p:grpSpPr>
        <a:xfrm>
          <a:off x="0" y="0"/>
          <a:ext cx="0" cy="0"/>
          <a:chOff x="0" y="0"/>
          <a:chExt cx="0" cy="0"/>
        </a:xfrm>
      </p:grpSpPr>
      <p:sp>
        <p:nvSpPr>
          <p:cNvPr id="35842" name="Rectangle 2"/>
          <p:cNvSpPr>
            <a:spLocks/>
          </p:cNvSpPr>
          <p:nvPr/>
        </p:nvSpPr>
        <p:spPr bwMode="auto">
          <a:xfrm>
            <a:off x="1205525" y="839391"/>
            <a:ext cx="7072313"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b"/>
          <a:lstStyle/>
          <a:p>
            <a:pPr algn="ctr" fontAlgn="base">
              <a:spcBef>
                <a:spcPct val="0"/>
              </a:spcBef>
              <a:spcAft>
                <a:spcPct val="0"/>
              </a:spcAft>
            </a:pPr>
            <a:r>
              <a:rPr lang="en-US" sz="3400" dirty="0">
                <a:solidFill>
                  <a:srgbClr val="E6E6E6"/>
                </a:solidFill>
                <a:latin typeface="Helvetica Neue" charset="0"/>
                <a:ea typeface="Helvetica Neue" charset="0"/>
                <a:cs typeface="Helvetica Neue" charset="0"/>
                <a:sym typeface="Helvetica Neue" charset="0"/>
              </a:rPr>
              <a:t>event </a:t>
            </a:r>
            <a:r>
              <a:rPr lang="en-US" sz="3400" dirty="0">
                <a:solidFill>
                  <a:srgbClr val="0FAFE3"/>
                </a:solidFill>
                <a:latin typeface="Helvetica Neue" charset="0"/>
                <a:ea typeface="Helvetica Neue" charset="0"/>
                <a:cs typeface="Helvetica Neue" charset="0"/>
                <a:sym typeface="Helvetica Neue" charset="0"/>
              </a:rPr>
              <a:t>detection</a:t>
            </a:r>
            <a:r>
              <a:rPr lang="en-US" sz="3400" dirty="0">
                <a:solidFill>
                  <a:srgbClr val="E6E6E6"/>
                </a:solidFill>
                <a:latin typeface="Helvetica Neue" charset="0"/>
                <a:ea typeface="Helvetica Neue" charset="0"/>
                <a:cs typeface="Helvetica Neue" charset="0"/>
                <a:sym typeface="Helvetica Neue" charset="0"/>
              </a:rPr>
              <a:t> &amp; </a:t>
            </a:r>
            <a:r>
              <a:rPr lang="en-US" sz="3400" dirty="0">
                <a:solidFill>
                  <a:srgbClr val="0FAFE3"/>
                </a:solidFill>
                <a:latin typeface="Helvetica Neue" charset="0"/>
                <a:ea typeface="Helvetica Neue" charset="0"/>
                <a:cs typeface="Helvetica Neue" charset="0"/>
                <a:sym typeface="Helvetica Neue" charset="0"/>
              </a:rPr>
              <a:t>segmentation</a:t>
            </a:r>
          </a:p>
        </p:txBody>
      </p:sp>
      <p:sp>
        <p:nvSpPr>
          <p:cNvPr id="35843" name="Oval 3"/>
          <p:cNvSpPr>
            <a:spLocks/>
          </p:cNvSpPr>
          <p:nvPr/>
        </p:nvSpPr>
        <p:spPr bwMode="auto">
          <a:xfrm>
            <a:off x="312556" y="607236"/>
            <a:ext cx="1125141" cy="1125141"/>
          </a:xfrm>
          <a:prstGeom prst="ellipse">
            <a:avLst/>
          </a:prstGeom>
          <a:solidFill>
            <a:srgbClr val="558E28"/>
          </a:solidFill>
          <a:ln w="38100" cap="flat">
            <a:solidFill>
              <a:srgbClr val="E3DD1D"/>
            </a:solidFill>
            <a:prstDash val="solid"/>
            <a:miter lim="800000"/>
            <a:headEnd type="none" w="med" len="med"/>
            <a:tailEnd type="none" w="med" len="med"/>
          </a:ln>
        </p:spPr>
        <p:txBody>
          <a:bodyPr lIns="0" tIns="0" rIns="0" bIns="0" anchor="ctr"/>
          <a:lstStyle/>
          <a:p>
            <a:pPr algn="ctr" fontAlgn="base">
              <a:spcBef>
                <a:spcPct val="0"/>
              </a:spcBef>
              <a:spcAft>
                <a:spcPct val="0"/>
              </a:spcAft>
            </a:pPr>
            <a:r>
              <a:rPr lang="en-US" sz="3400" b="1">
                <a:solidFill>
                  <a:srgbClr val="FFFFFF"/>
                </a:solidFill>
                <a:effectLst>
                  <a:outerShdw blurRad="38100" dist="38100" dir="2700000" algn="tl">
                    <a:srgbClr val="000000"/>
                  </a:outerShdw>
                </a:effectLst>
                <a:latin typeface="Helvetica Neue" charset="0"/>
                <a:ea typeface="Helvetica Neue" charset="0"/>
                <a:cs typeface="Helvetica Neue" charset="0"/>
                <a:sym typeface="Helvetica Neue" charset="0"/>
              </a:rPr>
              <a:t>1</a:t>
            </a:r>
          </a:p>
        </p:txBody>
      </p:sp>
      <p:sp>
        <p:nvSpPr>
          <p:cNvPr id="35846" name="Rectangle 6"/>
          <p:cNvSpPr>
            <a:spLocks/>
          </p:cNvSpPr>
          <p:nvPr/>
        </p:nvSpPr>
        <p:spPr bwMode="auto">
          <a:xfrm>
            <a:off x="3833237" y="5936917"/>
            <a:ext cx="161262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fontAlgn="base">
              <a:spcBef>
                <a:spcPct val="0"/>
              </a:spcBef>
              <a:spcAft>
                <a:spcPct val="0"/>
              </a:spcAft>
            </a:pPr>
            <a:r>
              <a:rPr lang="en-US" sz="1700">
                <a:solidFill>
                  <a:schemeClr val="bg1"/>
                </a:solidFill>
                <a:latin typeface="Helvetica Neue" charset="0"/>
                <a:ea typeface="Helvetica Neue" charset="0"/>
                <a:cs typeface="Helvetica Neue" charset="0"/>
                <a:sym typeface="Helvetica Neue" charset="0"/>
              </a:rPr>
              <a:t>Frequency (kHz)</a:t>
            </a:r>
          </a:p>
        </p:txBody>
      </p:sp>
      <p:sp>
        <p:nvSpPr>
          <p:cNvPr id="8" name="TextBox 7"/>
          <p:cNvSpPr txBox="1"/>
          <p:nvPr/>
        </p:nvSpPr>
        <p:spPr>
          <a:xfrm>
            <a:off x="171450" y="3136613"/>
            <a:ext cx="8801100"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sysClr val="window" lastClr="FFFFFF"/>
                </a:solidFill>
                <a:effectLst/>
                <a:uLnTx/>
                <a:uFillTx/>
              </a:rPr>
              <a:t>Movie Removed for Public Posting of Slides</a:t>
            </a:r>
            <a:endParaRPr kumimoji="0" lang="en-US" sz="3200" b="0" i="0" u="none" strike="noStrike" kern="0" cap="none" spc="0" normalizeH="0" baseline="0" noProof="0" dirty="0">
              <a:ln>
                <a:noFill/>
              </a:ln>
              <a:solidFill>
                <a:sysClr val="window" lastClr="FFFFFF"/>
              </a:solidFill>
              <a:effectLst/>
              <a:uLnTx/>
              <a:uFillTx/>
            </a:endParaRPr>
          </a:p>
        </p:txBody>
      </p:sp>
    </p:spTree>
    <p:extLst>
      <p:ext uri="{BB962C8B-B14F-4D97-AF65-F5344CB8AC3E}">
        <p14:creationId xmlns:p14="http://schemas.microsoft.com/office/powerpoint/2010/main" val="3827905808"/>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p:cNvSpPr>
          <p:nvPr/>
        </p:nvSpPr>
        <p:spPr bwMode="auto">
          <a:xfrm>
            <a:off x="1205523" y="839391"/>
            <a:ext cx="7072313"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b"/>
          <a:lstStyle/>
          <a:p>
            <a:pPr algn="ctr" defTabSz="642453" fontAlgn="base">
              <a:spcBef>
                <a:spcPct val="0"/>
              </a:spcBef>
              <a:spcAft>
                <a:spcPct val="0"/>
              </a:spcAft>
            </a:pPr>
            <a:r>
              <a:rPr lang="en-US" sz="3400" dirty="0">
                <a:solidFill>
                  <a:srgbClr val="E6E6E6"/>
                </a:solidFill>
                <a:latin typeface="Helvetica Neue" charset="0"/>
                <a:ea typeface="Helvetica Neue" charset="0"/>
                <a:cs typeface="Helvetica Neue" charset="0"/>
                <a:sym typeface="Helvetica Neue" charset="0"/>
              </a:rPr>
              <a:t>event </a:t>
            </a:r>
            <a:r>
              <a:rPr lang="en-US" sz="3400" dirty="0">
                <a:solidFill>
                  <a:srgbClr val="0FAFE3"/>
                </a:solidFill>
                <a:latin typeface="Helvetica Neue" charset="0"/>
                <a:ea typeface="Helvetica Neue" charset="0"/>
                <a:cs typeface="Helvetica Neue" charset="0"/>
                <a:sym typeface="Helvetica Neue" charset="0"/>
              </a:rPr>
              <a:t>detection</a:t>
            </a:r>
            <a:r>
              <a:rPr lang="en-US" sz="3400" dirty="0">
                <a:solidFill>
                  <a:srgbClr val="E6E6E6"/>
                </a:solidFill>
                <a:latin typeface="Helvetica Neue" charset="0"/>
                <a:ea typeface="Helvetica Neue" charset="0"/>
                <a:cs typeface="Helvetica Neue" charset="0"/>
                <a:sym typeface="Helvetica Neue" charset="0"/>
              </a:rPr>
              <a:t> &amp; </a:t>
            </a:r>
            <a:r>
              <a:rPr lang="en-US" sz="3400" dirty="0">
                <a:solidFill>
                  <a:srgbClr val="0FAFE3"/>
                </a:solidFill>
                <a:latin typeface="Helvetica Neue" charset="0"/>
                <a:ea typeface="Helvetica Neue" charset="0"/>
                <a:cs typeface="Helvetica Neue" charset="0"/>
                <a:sym typeface="Helvetica Neue" charset="0"/>
              </a:rPr>
              <a:t>segmentation</a:t>
            </a:r>
          </a:p>
        </p:txBody>
      </p:sp>
      <p:sp>
        <p:nvSpPr>
          <p:cNvPr id="36866" name="Oval 2"/>
          <p:cNvSpPr>
            <a:spLocks/>
          </p:cNvSpPr>
          <p:nvPr/>
        </p:nvSpPr>
        <p:spPr bwMode="auto">
          <a:xfrm>
            <a:off x="312554" y="607234"/>
            <a:ext cx="1125141" cy="1125141"/>
          </a:xfrm>
          <a:prstGeom prst="ellipse">
            <a:avLst/>
          </a:prstGeom>
          <a:solidFill>
            <a:srgbClr val="558E28"/>
          </a:solidFill>
          <a:ln w="38100" cap="flat">
            <a:solidFill>
              <a:srgbClr val="E3DD1D"/>
            </a:solidFill>
            <a:prstDash val="solid"/>
            <a:miter lim="800000"/>
            <a:headEnd type="none" w="med" len="med"/>
            <a:tailEnd type="none" w="med" len="med"/>
          </a:ln>
        </p:spPr>
        <p:txBody>
          <a:bodyPr lIns="0" tIns="0" rIns="0" bIns="0" anchor="ctr"/>
          <a:lstStyle/>
          <a:p>
            <a:pPr algn="ctr" defTabSz="642453" fontAlgn="base">
              <a:spcBef>
                <a:spcPct val="0"/>
              </a:spcBef>
              <a:spcAft>
                <a:spcPct val="0"/>
              </a:spcAft>
            </a:pPr>
            <a:r>
              <a:rPr lang="en-US" sz="3400" b="1">
                <a:solidFill>
                  <a:srgbClr val="FFFFFF"/>
                </a:solidFill>
                <a:effectLst>
                  <a:outerShdw blurRad="38100" dist="38100" dir="2700000" algn="tl">
                    <a:srgbClr val="000000"/>
                  </a:outerShdw>
                </a:effectLst>
                <a:latin typeface="Helvetica Neue" charset="0"/>
                <a:ea typeface="Helvetica Neue" charset="0"/>
                <a:cs typeface="Helvetica Neue" charset="0"/>
                <a:sym typeface="Helvetica Neue" charset="0"/>
              </a:rPr>
              <a:t>1</a:t>
            </a:r>
          </a:p>
        </p:txBody>
      </p:sp>
      <p:grpSp>
        <p:nvGrpSpPr>
          <p:cNvPr id="36867" name="Group 3"/>
          <p:cNvGrpSpPr>
            <a:grpSpLocks/>
          </p:cNvGrpSpPr>
          <p:nvPr/>
        </p:nvGrpSpPr>
        <p:grpSpPr bwMode="auto">
          <a:xfrm>
            <a:off x="1384102" y="1838415"/>
            <a:ext cx="6375797" cy="2376413"/>
            <a:chOff x="0" y="0"/>
            <a:chExt cx="5712" cy="2128"/>
          </a:xfrm>
        </p:grpSpPr>
        <p:pic>
          <p:nvPicPr>
            <p:cNvPr id="3686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712" cy="2128"/>
            </a:xfrm>
            <a:prstGeom prst="rect">
              <a:avLst/>
            </a:prstGeom>
            <a:noFill/>
            <a:ln w="381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pic>
        <p:sp>
          <p:nvSpPr>
            <p:cNvPr id="36869" name="Rectangle 5"/>
            <p:cNvSpPr>
              <a:spLocks/>
            </p:cNvSpPr>
            <p:nvPr/>
          </p:nvSpPr>
          <p:spPr bwMode="auto">
            <a:xfrm>
              <a:off x="3194" y="199"/>
              <a:ext cx="1099"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defTabSz="642453" fontAlgn="base">
                <a:spcBef>
                  <a:spcPct val="0"/>
                </a:spcBef>
                <a:spcAft>
                  <a:spcPct val="0"/>
                </a:spcAft>
              </a:pPr>
              <a:r>
                <a:rPr lang="en-US" sz="1700" dirty="0">
                  <a:solidFill>
                    <a:srgbClr val="1A1A1A"/>
                  </a:solidFill>
                  <a:latin typeface="Helvetica Neue" charset="0"/>
                  <a:ea typeface="Helvetica Neue" charset="0"/>
                  <a:cs typeface="Helvetica Neue" charset="0"/>
                  <a:sym typeface="Helvetica Neue" charset="0"/>
                </a:rPr>
                <a:t>baseline </a:t>
              </a:r>
              <a:r>
                <a:rPr lang="en-US" sz="1700" dirty="0" err="1">
                  <a:solidFill>
                    <a:srgbClr val="1A1A1A"/>
                  </a:solidFill>
                  <a:latin typeface="Helvetica Neue" charset="0"/>
                  <a:ea typeface="Helvetica Neue" charset="0"/>
                  <a:cs typeface="Helvetica Neue" charset="0"/>
                  <a:sym typeface="Helvetica Neue" charset="0"/>
                </a:rPr>
                <a:t>emi</a:t>
              </a:r>
              <a:endParaRPr lang="en-US" sz="1700" dirty="0">
                <a:solidFill>
                  <a:srgbClr val="1A1A1A"/>
                </a:solidFill>
                <a:latin typeface="Helvetica Neue" charset="0"/>
                <a:ea typeface="Helvetica Neue" charset="0"/>
                <a:cs typeface="Helvetica Neue" charset="0"/>
                <a:sym typeface="Helvetica Neue" charset="0"/>
              </a:endParaRPr>
            </a:p>
          </p:txBody>
        </p:sp>
      </p:grpSp>
      <p:pic>
        <p:nvPicPr>
          <p:cNvPr id="3687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5173" y="4286251"/>
            <a:ext cx="6375797" cy="2375297"/>
          </a:xfrm>
          <a:prstGeom prst="rect">
            <a:avLst/>
          </a:prstGeom>
          <a:noFill/>
          <a:ln w="381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pic>
      <p:pic>
        <p:nvPicPr>
          <p:cNvPr id="3687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4469" y="4375548"/>
            <a:ext cx="6375797" cy="2375297"/>
          </a:xfrm>
          <a:prstGeom prst="rect">
            <a:avLst/>
          </a:prstGeom>
          <a:noFill/>
          <a:ln w="381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pic>
      <p:pic>
        <p:nvPicPr>
          <p:cNvPr id="3687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766" y="4464844"/>
            <a:ext cx="6375797" cy="2375297"/>
          </a:xfrm>
          <a:prstGeom prst="rect">
            <a:avLst/>
          </a:prstGeom>
          <a:noFill/>
          <a:ln w="381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3429421"/>
      </p:ext>
    </p:extLst>
  </p:cSld>
  <p:clrMapOvr>
    <a:masterClrMapping/>
  </p:clrMapOvr>
  <p:transition advClick="0" advTm="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6870"/>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1000"/>
                                  </p:stCondLst>
                                  <p:childTnLst>
                                    <p:set>
                                      <p:cBhvr>
                                        <p:cTn id="9" dur="1" fill="hold">
                                          <p:stCondLst>
                                            <p:cond delay="499"/>
                                          </p:stCondLst>
                                        </p:cTn>
                                        <p:tgtEl>
                                          <p:spTgt spid="36871"/>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presetSubtype="0" fill="hold" nodeType="afterEffect">
                                  <p:stCondLst>
                                    <p:cond delay="1000"/>
                                  </p:stCondLst>
                                  <p:childTnLst>
                                    <p:set>
                                      <p:cBhvr>
                                        <p:cTn id="12" dur="1" fill="hold">
                                          <p:stCondLst>
                                            <p:cond delay="499"/>
                                          </p:stCondLst>
                                        </p:cTn>
                                        <p:tgtEl>
                                          <p:spTgt spid="368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131313"/>
            </a:gs>
            <a:gs pos="100000">
              <a:srgbClr val="090909"/>
            </a:gs>
          </a:gsLst>
          <a:lin ang="5400000" scaled="1"/>
        </a:gradFill>
        <a:effectLst/>
      </p:bgPr>
    </p:bg>
    <p:spTree>
      <p:nvGrpSpPr>
        <p:cNvPr id="1" name=""/>
        <p:cNvGrpSpPr/>
        <p:nvPr/>
      </p:nvGrpSpPr>
      <p:grpSpPr>
        <a:xfrm>
          <a:off x="0" y="0"/>
          <a:ext cx="0" cy="0"/>
          <a:chOff x="0" y="0"/>
          <a:chExt cx="0" cy="0"/>
        </a:xfrm>
      </p:grpSpPr>
      <p:sp>
        <p:nvSpPr>
          <p:cNvPr id="36865" name="Rectangle 1"/>
          <p:cNvSpPr>
            <a:spLocks/>
          </p:cNvSpPr>
          <p:nvPr/>
        </p:nvSpPr>
        <p:spPr bwMode="auto">
          <a:xfrm>
            <a:off x="1205523" y="839391"/>
            <a:ext cx="7072313"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b"/>
          <a:lstStyle/>
          <a:p>
            <a:pPr algn="ctr" defTabSz="642453" fontAlgn="base">
              <a:spcBef>
                <a:spcPct val="0"/>
              </a:spcBef>
              <a:spcAft>
                <a:spcPct val="0"/>
              </a:spcAft>
            </a:pPr>
            <a:r>
              <a:rPr lang="en-US" sz="3400" dirty="0">
                <a:solidFill>
                  <a:srgbClr val="E6E6E6"/>
                </a:solidFill>
                <a:latin typeface="Helvetica Neue" charset="0"/>
                <a:ea typeface="Helvetica Neue" charset="0"/>
                <a:cs typeface="Helvetica Neue" charset="0"/>
                <a:sym typeface="Helvetica Neue" charset="0"/>
              </a:rPr>
              <a:t>event </a:t>
            </a:r>
            <a:r>
              <a:rPr lang="en-US" sz="3400" dirty="0">
                <a:solidFill>
                  <a:srgbClr val="0FAFE3"/>
                </a:solidFill>
                <a:latin typeface="Helvetica Neue" charset="0"/>
                <a:ea typeface="Helvetica Neue" charset="0"/>
                <a:cs typeface="Helvetica Neue" charset="0"/>
                <a:sym typeface="Helvetica Neue" charset="0"/>
              </a:rPr>
              <a:t>detection</a:t>
            </a:r>
            <a:r>
              <a:rPr lang="en-US" sz="3400" dirty="0">
                <a:solidFill>
                  <a:srgbClr val="E6E6E6"/>
                </a:solidFill>
                <a:latin typeface="Helvetica Neue" charset="0"/>
                <a:ea typeface="Helvetica Neue" charset="0"/>
                <a:cs typeface="Helvetica Neue" charset="0"/>
                <a:sym typeface="Helvetica Neue" charset="0"/>
              </a:rPr>
              <a:t> &amp; </a:t>
            </a:r>
            <a:r>
              <a:rPr lang="en-US" sz="3400" dirty="0">
                <a:solidFill>
                  <a:srgbClr val="0FAFE3"/>
                </a:solidFill>
                <a:latin typeface="Helvetica Neue" charset="0"/>
                <a:ea typeface="Helvetica Neue" charset="0"/>
                <a:cs typeface="Helvetica Neue" charset="0"/>
                <a:sym typeface="Helvetica Neue" charset="0"/>
              </a:rPr>
              <a:t>segmentation</a:t>
            </a:r>
          </a:p>
        </p:txBody>
      </p:sp>
      <p:sp>
        <p:nvSpPr>
          <p:cNvPr id="36866" name="Oval 2"/>
          <p:cNvSpPr>
            <a:spLocks/>
          </p:cNvSpPr>
          <p:nvPr/>
        </p:nvSpPr>
        <p:spPr bwMode="auto">
          <a:xfrm>
            <a:off x="312554" y="607234"/>
            <a:ext cx="1125141" cy="1125141"/>
          </a:xfrm>
          <a:prstGeom prst="ellipse">
            <a:avLst/>
          </a:prstGeom>
          <a:solidFill>
            <a:srgbClr val="558E28"/>
          </a:solidFill>
          <a:ln w="38100" cap="flat">
            <a:solidFill>
              <a:srgbClr val="E3DD1D"/>
            </a:solidFill>
            <a:prstDash val="solid"/>
            <a:miter lim="800000"/>
            <a:headEnd type="none" w="med" len="med"/>
            <a:tailEnd type="none" w="med" len="med"/>
          </a:ln>
        </p:spPr>
        <p:txBody>
          <a:bodyPr lIns="0" tIns="0" rIns="0" bIns="0" anchor="ctr"/>
          <a:lstStyle/>
          <a:p>
            <a:pPr algn="ctr" defTabSz="642453" fontAlgn="base">
              <a:spcBef>
                <a:spcPct val="0"/>
              </a:spcBef>
              <a:spcAft>
                <a:spcPct val="0"/>
              </a:spcAft>
            </a:pPr>
            <a:r>
              <a:rPr lang="en-US" sz="3400" b="1">
                <a:solidFill>
                  <a:srgbClr val="FFFFFF"/>
                </a:solidFill>
                <a:effectLst>
                  <a:outerShdw blurRad="38100" dist="38100" dir="2700000" algn="tl">
                    <a:srgbClr val="000000"/>
                  </a:outerShdw>
                </a:effectLst>
                <a:latin typeface="Helvetica Neue" charset="0"/>
                <a:ea typeface="Helvetica Neue" charset="0"/>
                <a:cs typeface="Helvetica Neue" charset="0"/>
                <a:sym typeface="Helvetica Neue" charset="0"/>
              </a:rPr>
              <a:t>1</a:t>
            </a:r>
          </a:p>
        </p:txBody>
      </p:sp>
      <p:grpSp>
        <p:nvGrpSpPr>
          <p:cNvPr id="36867" name="Group 3"/>
          <p:cNvGrpSpPr>
            <a:grpSpLocks/>
          </p:cNvGrpSpPr>
          <p:nvPr/>
        </p:nvGrpSpPr>
        <p:grpSpPr bwMode="auto">
          <a:xfrm>
            <a:off x="1384102" y="1838415"/>
            <a:ext cx="6375797" cy="2376413"/>
            <a:chOff x="0" y="0"/>
            <a:chExt cx="5712" cy="2128"/>
          </a:xfrm>
        </p:grpSpPr>
        <p:pic>
          <p:nvPicPr>
            <p:cNvPr id="3686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712" cy="2128"/>
            </a:xfrm>
            <a:prstGeom prst="rect">
              <a:avLst/>
            </a:prstGeom>
            <a:noFill/>
            <a:ln w="381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pic>
        <p:sp>
          <p:nvSpPr>
            <p:cNvPr id="36869" name="Rectangle 5"/>
            <p:cNvSpPr>
              <a:spLocks/>
            </p:cNvSpPr>
            <p:nvPr/>
          </p:nvSpPr>
          <p:spPr bwMode="auto">
            <a:xfrm>
              <a:off x="3194" y="199"/>
              <a:ext cx="1099"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defTabSz="642453" fontAlgn="base">
                <a:spcBef>
                  <a:spcPct val="0"/>
                </a:spcBef>
                <a:spcAft>
                  <a:spcPct val="0"/>
                </a:spcAft>
              </a:pPr>
              <a:r>
                <a:rPr lang="en-US" sz="1700" dirty="0">
                  <a:solidFill>
                    <a:srgbClr val="1A1A1A"/>
                  </a:solidFill>
                  <a:latin typeface="Helvetica Neue" charset="0"/>
                  <a:ea typeface="Helvetica Neue" charset="0"/>
                  <a:cs typeface="Helvetica Neue" charset="0"/>
                  <a:sym typeface="Helvetica Neue" charset="0"/>
                </a:rPr>
                <a:t>baseline </a:t>
              </a:r>
              <a:r>
                <a:rPr lang="en-US" sz="1700" dirty="0" err="1">
                  <a:solidFill>
                    <a:srgbClr val="1A1A1A"/>
                  </a:solidFill>
                  <a:latin typeface="Helvetica Neue" charset="0"/>
                  <a:ea typeface="Helvetica Neue" charset="0"/>
                  <a:cs typeface="Helvetica Neue" charset="0"/>
                  <a:sym typeface="Helvetica Neue" charset="0"/>
                </a:rPr>
                <a:t>emi</a:t>
              </a:r>
              <a:endParaRPr lang="en-US" sz="1700" dirty="0">
                <a:solidFill>
                  <a:srgbClr val="1A1A1A"/>
                </a:solidFill>
                <a:latin typeface="Helvetica Neue" charset="0"/>
                <a:ea typeface="Helvetica Neue" charset="0"/>
                <a:cs typeface="Helvetica Neue" charset="0"/>
                <a:sym typeface="Helvetica Neue" charset="0"/>
              </a:endParaRPr>
            </a:p>
          </p:txBody>
        </p:sp>
      </p:grpSp>
      <p:pic>
        <p:nvPicPr>
          <p:cNvPr id="3687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5173" y="4286251"/>
            <a:ext cx="6375797" cy="2375297"/>
          </a:xfrm>
          <a:prstGeom prst="rect">
            <a:avLst/>
          </a:prstGeom>
          <a:noFill/>
          <a:ln w="381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pic>
      <p:pic>
        <p:nvPicPr>
          <p:cNvPr id="3687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4469" y="4375548"/>
            <a:ext cx="6375797" cy="2375297"/>
          </a:xfrm>
          <a:prstGeom prst="rect">
            <a:avLst/>
          </a:prstGeom>
          <a:noFill/>
          <a:ln w="381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pic>
      <p:pic>
        <p:nvPicPr>
          <p:cNvPr id="3687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766" y="4464844"/>
            <a:ext cx="6375797" cy="2375297"/>
          </a:xfrm>
          <a:prstGeom prst="rect">
            <a:avLst/>
          </a:prstGeom>
          <a:noFill/>
          <a:ln w="381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pic>
      <p:grpSp>
        <p:nvGrpSpPr>
          <p:cNvPr id="36873" name="Group 9"/>
          <p:cNvGrpSpPr>
            <a:grpSpLocks/>
          </p:cNvGrpSpPr>
          <p:nvPr/>
        </p:nvGrpSpPr>
        <p:grpSpPr bwMode="auto">
          <a:xfrm>
            <a:off x="1382986" y="4285149"/>
            <a:ext cx="6375797" cy="2388691"/>
            <a:chOff x="0" y="0"/>
            <a:chExt cx="5712" cy="2139"/>
          </a:xfrm>
        </p:grpSpPr>
        <p:pic>
          <p:nvPicPr>
            <p:cNvPr id="3687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5712" cy="2139"/>
            </a:xfrm>
            <a:prstGeom prst="rect">
              <a:avLst/>
            </a:prstGeom>
            <a:noFill/>
            <a:ln w="381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pic>
        <p:sp>
          <p:nvSpPr>
            <p:cNvPr id="36875" name="Rectangle 11"/>
            <p:cNvSpPr>
              <a:spLocks/>
            </p:cNvSpPr>
            <p:nvPr/>
          </p:nvSpPr>
          <p:spPr bwMode="auto">
            <a:xfrm>
              <a:off x="2978" y="235"/>
              <a:ext cx="1524"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defTabSz="642453" fontAlgn="base">
                <a:spcBef>
                  <a:spcPct val="0"/>
                </a:spcBef>
                <a:spcAft>
                  <a:spcPct val="0"/>
                </a:spcAft>
              </a:pPr>
              <a:r>
                <a:rPr lang="en-US" sz="1700" dirty="0">
                  <a:solidFill>
                    <a:srgbClr val="1A1A1A"/>
                  </a:solidFill>
                  <a:latin typeface="Helvetica Neue" charset="0"/>
                  <a:ea typeface="Helvetica Neue" charset="0"/>
                  <a:cs typeface="Helvetica Neue" charset="0"/>
                  <a:sym typeface="Helvetica Neue" charset="0"/>
                </a:rPr>
                <a:t>new </a:t>
              </a:r>
              <a:r>
                <a:rPr lang="en-US" sz="1700" dirty="0" err="1">
                  <a:solidFill>
                    <a:srgbClr val="1A1A1A"/>
                  </a:solidFill>
                  <a:latin typeface="Helvetica Neue" charset="0"/>
                  <a:ea typeface="Helvetica Neue" charset="0"/>
                  <a:cs typeface="Helvetica Neue" charset="0"/>
                  <a:sym typeface="Helvetica Neue" charset="0"/>
                </a:rPr>
                <a:t>emi</a:t>
              </a:r>
              <a:r>
                <a:rPr lang="en-US" sz="1700" dirty="0">
                  <a:solidFill>
                    <a:srgbClr val="1A1A1A"/>
                  </a:solidFill>
                  <a:latin typeface="Helvetica Neue" charset="0"/>
                  <a:ea typeface="Helvetica Neue" charset="0"/>
                  <a:cs typeface="Helvetica Neue" charset="0"/>
                  <a:sym typeface="Helvetica Neue" charset="0"/>
                </a:rPr>
                <a:t> is added</a:t>
              </a:r>
            </a:p>
          </p:txBody>
        </p:sp>
        <p:sp>
          <p:nvSpPr>
            <p:cNvPr id="36876" name="Line 12"/>
            <p:cNvSpPr>
              <a:spLocks noChangeShapeType="1"/>
            </p:cNvSpPr>
            <p:nvPr/>
          </p:nvSpPr>
          <p:spPr bwMode="auto">
            <a:xfrm rot="10800000" flipH="1">
              <a:off x="1520" y="479"/>
              <a:ext cx="1320" cy="408"/>
            </a:xfrm>
            <a:prstGeom prst="line">
              <a:avLst/>
            </a:prstGeom>
            <a:noFill/>
            <a:ln w="25400" cap="flat">
              <a:solidFill>
                <a:srgbClr val="054053"/>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642453" fontAlgn="base">
                <a:spcBef>
                  <a:spcPct val="0"/>
                </a:spcBef>
                <a:spcAft>
                  <a:spcPct val="0"/>
                </a:spcAft>
              </a:pPr>
              <a:endParaRPr lang="en-US" sz="3000">
                <a:solidFill>
                  <a:srgbClr val="FFFFFF"/>
                </a:solidFill>
                <a:sym typeface="Gill Sans" charset="0"/>
              </a:endParaRPr>
            </a:p>
          </p:txBody>
        </p:sp>
        <p:sp>
          <p:nvSpPr>
            <p:cNvPr id="36877" name="Line 13"/>
            <p:cNvSpPr>
              <a:spLocks noChangeShapeType="1"/>
            </p:cNvSpPr>
            <p:nvPr/>
          </p:nvSpPr>
          <p:spPr bwMode="auto">
            <a:xfrm rot="10800000">
              <a:off x="3952" y="576"/>
              <a:ext cx="384" cy="472"/>
            </a:xfrm>
            <a:prstGeom prst="line">
              <a:avLst/>
            </a:prstGeom>
            <a:noFill/>
            <a:ln w="25400" cap="flat">
              <a:solidFill>
                <a:srgbClr val="054053"/>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642453" fontAlgn="base">
                <a:spcBef>
                  <a:spcPct val="0"/>
                </a:spcBef>
                <a:spcAft>
                  <a:spcPct val="0"/>
                </a:spcAft>
              </a:pPr>
              <a:endParaRPr lang="en-US" sz="3000">
                <a:solidFill>
                  <a:srgbClr val="FFFFFF"/>
                </a:solidFill>
                <a:sym typeface="Gill Sans" charset="0"/>
              </a:endParaRPr>
            </a:p>
          </p:txBody>
        </p:sp>
      </p:grpSp>
      <p:pic>
        <p:nvPicPr>
          <p:cNvPr id="36878" name="Picture 1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198" y="4707062"/>
            <a:ext cx="732234" cy="148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2954285184"/>
      </p:ext>
    </p:extLst>
  </p:cSld>
  <p:clrMapOvr>
    <a:masterClrMapping/>
  </p:clrMapOvr>
  <p:transition advClick="0" advTm="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p:cNvSpPr>
          <p:nvPr/>
        </p:nvSpPr>
        <p:spPr bwMode="auto">
          <a:xfrm>
            <a:off x="1205523" y="839391"/>
            <a:ext cx="7072313"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b"/>
          <a:lstStyle/>
          <a:p>
            <a:pPr algn="ctr" defTabSz="642453" fontAlgn="base">
              <a:spcBef>
                <a:spcPct val="0"/>
              </a:spcBef>
              <a:spcAft>
                <a:spcPct val="0"/>
              </a:spcAft>
            </a:pPr>
            <a:r>
              <a:rPr lang="en-US" sz="3400" dirty="0">
                <a:solidFill>
                  <a:srgbClr val="E6E6E6"/>
                </a:solidFill>
                <a:latin typeface="Helvetica Neue" charset="0"/>
                <a:ea typeface="Helvetica Neue" charset="0"/>
                <a:cs typeface="Helvetica Neue" charset="0"/>
                <a:sym typeface="Helvetica Neue" charset="0"/>
              </a:rPr>
              <a:t>event </a:t>
            </a:r>
            <a:r>
              <a:rPr lang="en-US" sz="3400" dirty="0">
                <a:solidFill>
                  <a:srgbClr val="0FAFE3"/>
                </a:solidFill>
                <a:latin typeface="Helvetica Neue" charset="0"/>
                <a:ea typeface="Helvetica Neue" charset="0"/>
                <a:cs typeface="Helvetica Neue" charset="0"/>
                <a:sym typeface="Helvetica Neue" charset="0"/>
              </a:rPr>
              <a:t>detection</a:t>
            </a:r>
            <a:r>
              <a:rPr lang="en-US" sz="3400" dirty="0">
                <a:solidFill>
                  <a:srgbClr val="E6E6E6"/>
                </a:solidFill>
                <a:latin typeface="Helvetica Neue" charset="0"/>
                <a:ea typeface="Helvetica Neue" charset="0"/>
                <a:cs typeface="Helvetica Neue" charset="0"/>
                <a:sym typeface="Helvetica Neue" charset="0"/>
              </a:rPr>
              <a:t> &amp; </a:t>
            </a:r>
            <a:r>
              <a:rPr lang="en-US" sz="3400" dirty="0">
                <a:solidFill>
                  <a:srgbClr val="0FAFE3"/>
                </a:solidFill>
                <a:latin typeface="Helvetica Neue" charset="0"/>
                <a:ea typeface="Helvetica Neue" charset="0"/>
                <a:cs typeface="Helvetica Neue" charset="0"/>
                <a:sym typeface="Helvetica Neue" charset="0"/>
              </a:rPr>
              <a:t>segmentation</a:t>
            </a:r>
          </a:p>
        </p:txBody>
      </p:sp>
      <p:sp>
        <p:nvSpPr>
          <p:cNvPr id="36866" name="Oval 2"/>
          <p:cNvSpPr>
            <a:spLocks/>
          </p:cNvSpPr>
          <p:nvPr/>
        </p:nvSpPr>
        <p:spPr bwMode="auto">
          <a:xfrm>
            <a:off x="312554" y="607234"/>
            <a:ext cx="1125141" cy="1125141"/>
          </a:xfrm>
          <a:prstGeom prst="ellipse">
            <a:avLst/>
          </a:prstGeom>
          <a:solidFill>
            <a:srgbClr val="558E28"/>
          </a:solidFill>
          <a:ln w="38100" cap="flat">
            <a:solidFill>
              <a:srgbClr val="E3DD1D"/>
            </a:solidFill>
            <a:prstDash val="solid"/>
            <a:miter lim="800000"/>
            <a:headEnd type="none" w="med" len="med"/>
            <a:tailEnd type="none" w="med" len="med"/>
          </a:ln>
        </p:spPr>
        <p:txBody>
          <a:bodyPr lIns="0" tIns="0" rIns="0" bIns="0" anchor="ctr"/>
          <a:lstStyle/>
          <a:p>
            <a:pPr algn="ctr" defTabSz="642453" fontAlgn="base">
              <a:spcBef>
                <a:spcPct val="0"/>
              </a:spcBef>
              <a:spcAft>
                <a:spcPct val="0"/>
              </a:spcAft>
            </a:pPr>
            <a:r>
              <a:rPr lang="en-US" sz="3400" b="1">
                <a:solidFill>
                  <a:srgbClr val="FFFFFF"/>
                </a:solidFill>
                <a:effectLst>
                  <a:outerShdw blurRad="38100" dist="38100" dir="2700000" algn="tl">
                    <a:srgbClr val="000000"/>
                  </a:outerShdw>
                </a:effectLst>
                <a:latin typeface="Helvetica Neue" charset="0"/>
                <a:ea typeface="Helvetica Neue" charset="0"/>
                <a:cs typeface="Helvetica Neue" charset="0"/>
                <a:sym typeface="Helvetica Neue" charset="0"/>
              </a:rPr>
              <a:t>1</a:t>
            </a:r>
          </a:p>
        </p:txBody>
      </p:sp>
      <p:grpSp>
        <p:nvGrpSpPr>
          <p:cNvPr id="36867" name="Group 3"/>
          <p:cNvGrpSpPr>
            <a:grpSpLocks/>
          </p:cNvGrpSpPr>
          <p:nvPr/>
        </p:nvGrpSpPr>
        <p:grpSpPr bwMode="auto">
          <a:xfrm>
            <a:off x="1384102" y="1838415"/>
            <a:ext cx="6375797" cy="2376413"/>
            <a:chOff x="0" y="0"/>
            <a:chExt cx="5712" cy="2128"/>
          </a:xfrm>
        </p:grpSpPr>
        <p:pic>
          <p:nvPicPr>
            <p:cNvPr id="3686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712" cy="2128"/>
            </a:xfrm>
            <a:prstGeom prst="rect">
              <a:avLst/>
            </a:prstGeom>
            <a:noFill/>
            <a:ln w="381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pic>
        <p:sp>
          <p:nvSpPr>
            <p:cNvPr id="36869" name="Rectangle 5"/>
            <p:cNvSpPr>
              <a:spLocks/>
            </p:cNvSpPr>
            <p:nvPr/>
          </p:nvSpPr>
          <p:spPr bwMode="auto">
            <a:xfrm>
              <a:off x="3194" y="199"/>
              <a:ext cx="1099"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defTabSz="642453" fontAlgn="base">
                <a:spcBef>
                  <a:spcPct val="0"/>
                </a:spcBef>
                <a:spcAft>
                  <a:spcPct val="0"/>
                </a:spcAft>
              </a:pPr>
              <a:r>
                <a:rPr lang="en-US" sz="1700" dirty="0">
                  <a:solidFill>
                    <a:srgbClr val="1A1A1A"/>
                  </a:solidFill>
                  <a:latin typeface="Helvetica Neue" charset="0"/>
                  <a:ea typeface="Helvetica Neue" charset="0"/>
                  <a:cs typeface="Helvetica Neue" charset="0"/>
                  <a:sym typeface="Helvetica Neue" charset="0"/>
                </a:rPr>
                <a:t>baseline </a:t>
              </a:r>
              <a:r>
                <a:rPr lang="en-US" sz="1700" dirty="0" err="1">
                  <a:solidFill>
                    <a:srgbClr val="1A1A1A"/>
                  </a:solidFill>
                  <a:latin typeface="Helvetica Neue" charset="0"/>
                  <a:ea typeface="Helvetica Neue" charset="0"/>
                  <a:cs typeface="Helvetica Neue" charset="0"/>
                  <a:sym typeface="Helvetica Neue" charset="0"/>
                </a:rPr>
                <a:t>emi</a:t>
              </a:r>
              <a:endParaRPr lang="en-US" sz="1700" dirty="0">
                <a:solidFill>
                  <a:srgbClr val="1A1A1A"/>
                </a:solidFill>
                <a:latin typeface="Helvetica Neue" charset="0"/>
                <a:ea typeface="Helvetica Neue" charset="0"/>
                <a:cs typeface="Helvetica Neue" charset="0"/>
                <a:sym typeface="Helvetica Neue" charset="0"/>
              </a:endParaRPr>
            </a:p>
          </p:txBody>
        </p:sp>
      </p:grpSp>
      <p:grpSp>
        <p:nvGrpSpPr>
          <p:cNvPr id="36873" name="Group 9"/>
          <p:cNvGrpSpPr>
            <a:grpSpLocks/>
          </p:cNvGrpSpPr>
          <p:nvPr/>
        </p:nvGrpSpPr>
        <p:grpSpPr bwMode="auto">
          <a:xfrm>
            <a:off x="1382986" y="4285149"/>
            <a:ext cx="6375797" cy="2388691"/>
            <a:chOff x="0" y="0"/>
            <a:chExt cx="5712" cy="2139"/>
          </a:xfrm>
        </p:grpSpPr>
        <p:pic>
          <p:nvPicPr>
            <p:cNvPr id="3687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5712" cy="2139"/>
            </a:xfrm>
            <a:prstGeom prst="rect">
              <a:avLst/>
            </a:prstGeom>
            <a:noFill/>
            <a:ln w="381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pic>
        <p:sp>
          <p:nvSpPr>
            <p:cNvPr id="36875" name="Rectangle 11"/>
            <p:cNvSpPr>
              <a:spLocks/>
            </p:cNvSpPr>
            <p:nvPr/>
          </p:nvSpPr>
          <p:spPr bwMode="auto">
            <a:xfrm>
              <a:off x="2978" y="235"/>
              <a:ext cx="1524"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defTabSz="642453" fontAlgn="base">
                <a:spcBef>
                  <a:spcPct val="0"/>
                </a:spcBef>
                <a:spcAft>
                  <a:spcPct val="0"/>
                </a:spcAft>
              </a:pPr>
              <a:r>
                <a:rPr lang="en-US" sz="1700" dirty="0">
                  <a:solidFill>
                    <a:srgbClr val="1A1A1A"/>
                  </a:solidFill>
                  <a:latin typeface="Helvetica Neue" charset="0"/>
                  <a:ea typeface="Helvetica Neue" charset="0"/>
                  <a:cs typeface="Helvetica Neue" charset="0"/>
                  <a:sym typeface="Helvetica Neue" charset="0"/>
                </a:rPr>
                <a:t>new </a:t>
              </a:r>
              <a:r>
                <a:rPr lang="en-US" sz="1700" dirty="0" err="1">
                  <a:solidFill>
                    <a:srgbClr val="1A1A1A"/>
                  </a:solidFill>
                  <a:latin typeface="Helvetica Neue" charset="0"/>
                  <a:ea typeface="Helvetica Neue" charset="0"/>
                  <a:cs typeface="Helvetica Neue" charset="0"/>
                  <a:sym typeface="Helvetica Neue" charset="0"/>
                </a:rPr>
                <a:t>emi</a:t>
              </a:r>
              <a:r>
                <a:rPr lang="en-US" sz="1700" dirty="0">
                  <a:solidFill>
                    <a:srgbClr val="1A1A1A"/>
                  </a:solidFill>
                  <a:latin typeface="Helvetica Neue" charset="0"/>
                  <a:ea typeface="Helvetica Neue" charset="0"/>
                  <a:cs typeface="Helvetica Neue" charset="0"/>
                  <a:sym typeface="Helvetica Neue" charset="0"/>
                </a:rPr>
                <a:t> is added</a:t>
              </a:r>
            </a:p>
          </p:txBody>
        </p:sp>
        <p:sp>
          <p:nvSpPr>
            <p:cNvPr id="36876" name="Line 12"/>
            <p:cNvSpPr>
              <a:spLocks noChangeShapeType="1"/>
            </p:cNvSpPr>
            <p:nvPr/>
          </p:nvSpPr>
          <p:spPr bwMode="auto">
            <a:xfrm rot="10800000" flipH="1">
              <a:off x="1520" y="479"/>
              <a:ext cx="1320" cy="408"/>
            </a:xfrm>
            <a:prstGeom prst="line">
              <a:avLst/>
            </a:prstGeom>
            <a:noFill/>
            <a:ln w="25400" cap="flat">
              <a:solidFill>
                <a:srgbClr val="054053"/>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642453" fontAlgn="base">
                <a:spcBef>
                  <a:spcPct val="0"/>
                </a:spcBef>
                <a:spcAft>
                  <a:spcPct val="0"/>
                </a:spcAft>
              </a:pPr>
              <a:endParaRPr lang="en-US" sz="3000">
                <a:solidFill>
                  <a:srgbClr val="FFFFFF"/>
                </a:solidFill>
                <a:sym typeface="Gill Sans" charset="0"/>
              </a:endParaRPr>
            </a:p>
          </p:txBody>
        </p:sp>
        <p:sp>
          <p:nvSpPr>
            <p:cNvPr id="36877" name="Line 13"/>
            <p:cNvSpPr>
              <a:spLocks noChangeShapeType="1"/>
            </p:cNvSpPr>
            <p:nvPr/>
          </p:nvSpPr>
          <p:spPr bwMode="auto">
            <a:xfrm rot="10800000">
              <a:off x="3952" y="576"/>
              <a:ext cx="384" cy="472"/>
            </a:xfrm>
            <a:prstGeom prst="line">
              <a:avLst/>
            </a:prstGeom>
            <a:noFill/>
            <a:ln w="25400" cap="flat">
              <a:solidFill>
                <a:srgbClr val="054053"/>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642453" fontAlgn="base">
                <a:spcBef>
                  <a:spcPct val="0"/>
                </a:spcBef>
                <a:spcAft>
                  <a:spcPct val="0"/>
                </a:spcAft>
              </a:pPr>
              <a:endParaRPr lang="en-US" sz="3000">
                <a:solidFill>
                  <a:srgbClr val="FFFFFF"/>
                </a:solidFill>
                <a:sym typeface="Gill Sans" charset="0"/>
              </a:endParaRPr>
            </a:p>
          </p:txBody>
        </p:sp>
      </p:grpSp>
      <p:pic>
        <p:nvPicPr>
          <p:cNvPr id="36878" name="Picture 1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198" y="4707062"/>
            <a:ext cx="732234" cy="148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pSp>
        <p:nvGrpSpPr>
          <p:cNvPr id="2" name="Group 1"/>
          <p:cNvGrpSpPr/>
          <p:nvPr/>
        </p:nvGrpSpPr>
        <p:grpSpPr>
          <a:xfrm>
            <a:off x="1378521" y="2741428"/>
            <a:ext cx="6372448" cy="2384227"/>
            <a:chOff x="1378521" y="2741414"/>
            <a:chExt cx="6372448" cy="2384227"/>
          </a:xfrm>
        </p:grpSpPr>
        <p:pic>
          <p:nvPicPr>
            <p:cNvPr id="16"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78521" y="2741414"/>
              <a:ext cx="6372448" cy="2384227"/>
            </a:xfrm>
            <a:prstGeom prst="rect">
              <a:avLst/>
            </a:prstGeom>
            <a:noFill/>
            <a:ln w="38100" cap="flat">
              <a:solidFill>
                <a:srgbClr val="787878"/>
              </a:solidFill>
              <a:prstDash val="solid"/>
              <a:miter lim="800000"/>
              <a:headEnd/>
              <a:tailEnd/>
            </a:ln>
            <a:effectLst>
              <a:outerShdw blurRad="38100" dist="12699" dir="5400000" algn="ctr" rotWithShape="0">
                <a:srgbClr val="D8D8D8">
                  <a:alpha val="50000"/>
                </a:srgbClr>
              </a:outerShdw>
            </a:effectLst>
            <a:extLst>
              <a:ext uri="{909E8E84-426E-40DD-AFC4-6F175D3DCCD1}">
                <a14:hiddenFill xmlns:a14="http://schemas.microsoft.com/office/drawing/2010/main">
                  <a:solidFill>
                    <a:srgbClr val="FFFFFF"/>
                  </a:solidFill>
                </a14:hiddenFill>
              </a:ext>
            </a:extLst>
          </p:spPr>
        </p:pic>
        <p:sp>
          <p:nvSpPr>
            <p:cNvPr id="17" name="Rectangle 5"/>
            <p:cNvSpPr>
              <a:spLocks/>
            </p:cNvSpPr>
            <p:nvPr/>
          </p:nvSpPr>
          <p:spPr bwMode="auto">
            <a:xfrm>
              <a:off x="5032066" y="2895802"/>
              <a:ext cx="161191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defTabSz="642453" fontAlgn="base">
                <a:spcBef>
                  <a:spcPct val="0"/>
                </a:spcBef>
                <a:spcAft>
                  <a:spcPct val="0"/>
                </a:spcAft>
              </a:pPr>
              <a:r>
                <a:rPr lang="en-US" sz="1700" dirty="0">
                  <a:solidFill>
                    <a:srgbClr val="1A1A1A"/>
                  </a:solidFill>
                  <a:latin typeface="Helvetica Neue" charset="0"/>
                  <a:ea typeface="Helvetica Neue" charset="0"/>
                  <a:cs typeface="Helvetica Neue" charset="0"/>
                  <a:sym typeface="Helvetica Neue" charset="0"/>
                </a:rPr>
                <a:t>difference vector</a:t>
              </a:r>
            </a:p>
          </p:txBody>
        </p:sp>
      </p:grpSp>
    </p:spTree>
    <p:extLst>
      <p:ext uri="{BB962C8B-B14F-4D97-AF65-F5344CB8AC3E}">
        <p14:creationId xmlns:p14="http://schemas.microsoft.com/office/powerpoint/2010/main" val="4156889071"/>
      </p:ext>
    </p:extLst>
  </p:cSld>
  <p:clrMapOvr>
    <a:masterClrMapping/>
  </p:clrMapOvr>
  <p:transition advClick="0"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2000"/>
                                        <p:tgtEl>
                                          <p:spTgt spid="36867"/>
                                        </p:tgtEl>
                                        <p:attrNameLst>
                                          <p:attrName>ppt_x</p:attrName>
                                        </p:attrNameLst>
                                      </p:cBhvr>
                                      <p:tavLst>
                                        <p:tav tm="0">
                                          <p:val>
                                            <p:strVal val="ppt_x"/>
                                          </p:val>
                                        </p:tav>
                                        <p:tav tm="100000">
                                          <p:val>
                                            <p:strVal val="ppt_x"/>
                                          </p:val>
                                        </p:tav>
                                      </p:tavLst>
                                    </p:anim>
                                    <p:anim calcmode="lin" valueType="num">
                                      <p:cBhvr additive="base">
                                        <p:cTn id="7" dur="2000"/>
                                        <p:tgtEl>
                                          <p:spTgt spid="36867"/>
                                        </p:tgtEl>
                                        <p:attrNameLst>
                                          <p:attrName>ppt_y</p:attrName>
                                        </p:attrNameLst>
                                      </p:cBhvr>
                                      <p:tavLst>
                                        <p:tav tm="0">
                                          <p:val>
                                            <p:strVal val="ppt_y"/>
                                          </p:val>
                                        </p:tav>
                                        <p:tav tm="100000">
                                          <p:val>
                                            <p:strVal val="1+ppt_h/2"/>
                                          </p:val>
                                        </p:tav>
                                      </p:tavLst>
                                    </p:anim>
                                    <p:set>
                                      <p:cBhvr>
                                        <p:cTn id="8" dur="1" fill="hold">
                                          <p:stCondLst>
                                            <p:cond delay="1999"/>
                                          </p:stCondLst>
                                        </p:cTn>
                                        <p:tgtEl>
                                          <p:spTgt spid="36867"/>
                                        </p:tgtEl>
                                        <p:attrNameLst>
                                          <p:attrName>style.visibility</p:attrName>
                                        </p:attrNameLst>
                                      </p:cBhvr>
                                      <p:to>
                                        <p:strVal val="hidden"/>
                                      </p:to>
                                    </p:set>
                                  </p:childTnLst>
                                </p:cTn>
                              </p:par>
                              <p:par>
                                <p:cTn id="9" presetID="10" presetClass="exit" presetSubtype="0" fill="hold" nodeType="withEffect">
                                  <p:stCondLst>
                                    <p:cond delay="0"/>
                                  </p:stCondLst>
                                  <p:childTnLst>
                                    <p:animEffect transition="out" filter="fade">
                                      <p:cBhvr>
                                        <p:cTn id="10" dur="500"/>
                                        <p:tgtEl>
                                          <p:spTgt spid="36867"/>
                                        </p:tgtEl>
                                      </p:cBhvr>
                                    </p:animEffect>
                                    <p:set>
                                      <p:cBhvr>
                                        <p:cTn id="11" dur="1" fill="hold">
                                          <p:stCondLst>
                                            <p:cond delay="499"/>
                                          </p:stCondLst>
                                        </p:cTn>
                                        <p:tgtEl>
                                          <p:spTgt spid="36867"/>
                                        </p:tgtEl>
                                        <p:attrNameLst>
                                          <p:attrName>style.visibility</p:attrName>
                                        </p:attrNameLst>
                                      </p:cBhvr>
                                      <p:to>
                                        <p:strVal val="hidden"/>
                                      </p:to>
                                    </p:set>
                                  </p:childTnLst>
                                </p:cTn>
                              </p:par>
                              <p:par>
                                <p:cTn id="12" presetID="2" presetClass="exit" presetSubtype="1" fill="hold" nodeType="withEffect">
                                  <p:stCondLst>
                                    <p:cond delay="0"/>
                                  </p:stCondLst>
                                  <p:childTnLst>
                                    <p:anim calcmode="lin" valueType="num">
                                      <p:cBhvr additive="base">
                                        <p:cTn id="13" dur="2000"/>
                                        <p:tgtEl>
                                          <p:spTgt spid="36873"/>
                                        </p:tgtEl>
                                        <p:attrNameLst>
                                          <p:attrName>ppt_x</p:attrName>
                                        </p:attrNameLst>
                                      </p:cBhvr>
                                      <p:tavLst>
                                        <p:tav tm="0">
                                          <p:val>
                                            <p:strVal val="ppt_x"/>
                                          </p:val>
                                        </p:tav>
                                        <p:tav tm="100000">
                                          <p:val>
                                            <p:strVal val="ppt_x"/>
                                          </p:val>
                                        </p:tav>
                                      </p:tavLst>
                                    </p:anim>
                                    <p:anim calcmode="lin" valueType="num">
                                      <p:cBhvr additive="base">
                                        <p:cTn id="14" dur="2000"/>
                                        <p:tgtEl>
                                          <p:spTgt spid="36873"/>
                                        </p:tgtEl>
                                        <p:attrNameLst>
                                          <p:attrName>ppt_y</p:attrName>
                                        </p:attrNameLst>
                                      </p:cBhvr>
                                      <p:tavLst>
                                        <p:tav tm="0">
                                          <p:val>
                                            <p:strVal val="ppt_y"/>
                                          </p:val>
                                        </p:tav>
                                        <p:tav tm="100000">
                                          <p:val>
                                            <p:strVal val="0-ppt_h/2"/>
                                          </p:val>
                                        </p:tav>
                                      </p:tavLst>
                                    </p:anim>
                                    <p:set>
                                      <p:cBhvr>
                                        <p:cTn id="15" dur="1" fill="hold">
                                          <p:stCondLst>
                                            <p:cond delay="1999"/>
                                          </p:stCondLst>
                                        </p:cTn>
                                        <p:tgtEl>
                                          <p:spTgt spid="36873"/>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36873"/>
                                        </p:tgtEl>
                                      </p:cBhvr>
                                    </p:animEffect>
                                    <p:set>
                                      <p:cBhvr>
                                        <p:cTn id="18" dur="1" fill="hold">
                                          <p:stCondLst>
                                            <p:cond delay="499"/>
                                          </p:stCondLst>
                                        </p:cTn>
                                        <p:tgtEl>
                                          <p:spTgt spid="36873"/>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p:cNvSpPr>
          <p:nvPr/>
        </p:nvSpPr>
        <p:spPr bwMode="auto">
          <a:xfrm>
            <a:off x="1160859" y="616149"/>
            <a:ext cx="6813352"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b"/>
          <a:lstStyle/>
          <a:p>
            <a:pPr algn="ctr" defTabSz="642519" fontAlgn="base">
              <a:spcBef>
                <a:spcPct val="0"/>
              </a:spcBef>
              <a:spcAft>
                <a:spcPct val="0"/>
              </a:spcAft>
            </a:pPr>
            <a:r>
              <a:rPr lang="en-US" sz="3400">
                <a:solidFill>
                  <a:srgbClr val="000000"/>
                </a:solidFill>
                <a:latin typeface="Helvetica Neue" charset="0"/>
                <a:ea typeface="Helvetica Neue" charset="0"/>
                <a:cs typeface="Helvetica Neue" charset="0"/>
                <a:sym typeface="Helvetica Neue" charset="0"/>
              </a:rPr>
              <a:t>Features</a:t>
            </a:r>
          </a:p>
        </p:txBody>
      </p:sp>
      <p:grpSp>
        <p:nvGrpSpPr>
          <p:cNvPr id="2" name="Group 1"/>
          <p:cNvGrpSpPr/>
          <p:nvPr/>
        </p:nvGrpSpPr>
        <p:grpSpPr>
          <a:xfrm>
            <a:off x="579117" y="2043576"/>
            <a:ext cx="7779083" cy="3671425"/>
            <a:chOff x="579105" y="1571626"/>
            <a:chExt cx="7779083" cy="3671425"/>
          </a:xfrm>
        </p:grpSpPr>
        <p:pic>
          <p:nvPicPr>
            <p:cNvPr id="38913" name="Picture 1"/>
            <p:cNvPicPr>
              <a:picLocks noChangeAspect="1" noChangeArrowheads="1"/>
            </p:cNvPicPr>
            <p:nvPr/>
          </p:nvPicPr>
          <p:blipFill>
            <a:blip r:embed="rId2">
              <a:extLst>
                <a:ext uri="{28A0092B-C50C-407E-A947-70E740481C1C}">
                  <a14:useLocalDpi xmlns:a14="http://schemas.microsoft.com/office/drawing/2010/main" val="0"/>
                </a:ext>
              </a:extLst>
            </a:blip>
            <a:srcRect l="3937" r="2249" b="8301"/>
            <a:stretch>
              <a:fillRect/>
            </a:stretch>
          </p:blipFill>
          <p:spPr bwMode="auto">
            <a:xfrm>
              <a:off x="910829" y="1571626"/>
              <a:ext cx="7447359" cy="340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38915" name="Rectangle 3"/>
            <p:cNvSpPr>
              <a:spLocks/>
            </p:cNvSpPr>
            <p:nvPr/>
          </p:nvSpPr>
          <p:spPr bwMode="auto">
            <a:xfrm>
              <a:off x="4199763" y="3024387"/>
              <a:ext cx="342642" cy="389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defTabSz="642519" fontAlgn="base">
                <a:spcBef>
                  <a:spcPct val="0"/>
                </a:spcBef>
                <a:spcAft>
                  <a:spcPct val="0"/>
                </a:spcAft>
              </a:pPr>
              <a:r>
                <a:rPr lang="en-US" sz="2500" dirty="0">
                  <a:solidFill>
                    <a:srgbClr val="FFFFFF"/>
                  </a:solidFill>
                  <a:effectLst>
                    <a:outerShdw blurRad="38100" dist="38100" dir="2700000" algn="tl">
                      <a:srgbClr val="C0C0C0"/>
                    </a:outerShdw>
                  </a:effectLst>
                  <a:latin typeface="Helvetica Neue" charset="0"/>
                  <a:ea typeface="Helvetica Neue" charset="0"/>
                  <a:cs typeface="Helvetica Neue" charset="0"/>
                  <a:sym typeface="Helvetica Neue" charset="0"/>
                </a:rPr>
                <a:t>pc</a:t>
              </a:r>
            </a:p>
          </p:txBody>
        </p:sp>
        <p:sp>
          <p:nvSpPr>
            <p:cNvPr id="38916" name="Line 4"/>
            <p:cNvSpPr>
              <a:spLocks noChangeShapeType="1"/>
            </p:cNvSpPr>
            <p:nvPr/>
          </p:nvSpPr>
          <p:spPr bwMode="auto">
            <a:xfrm flipH="1">
              <a:off x="4527352" y="2509242"/>
              <a:ext cx="973336" cy="571500"/>
            </a:xfrm>
            <a:prstGeom prst="line">
              <a:avLst/>
            </a:prstGeom>
            <a:noFill/>
            <a:ln w="38100" cap="flat">
              <a:solidFill>
                <a:srgbClr val="D8D8D8"/>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642519" fontAlgn="base">
                <a:spcBef>
                  <a:spcPct val="0"/>
                </a:spcBef>
                <a:spcAft>
                  <a:spcPct val="0"/>
                </a:spcAft>
              </a:pPr>
              <a:endParaRPr lang="en-US" sz="3000">
                <a:solidFill>
                  <a:srgbClr val="FFFFFF"/>
                </a:solidFill>
                <a:sym typeface="Gill Sans" charset="0"/>
              </a:endParaRPr>
            </a:p>
          </p:txBody>
        </p:sp>
        <p:sp>
          <p:nvSpPr>
            <p:cNvPr id="38917" name="Rectangle 5"/>
            <p:cNvSpPr>
              <a:spLocks/>
            </p:cNvSpPr>
            <p:nvPr/>
          </p:nvSpPr>
          <p:spPr bwMode="auto">
            <a:xfrm>
              <a:off x="7310573" y="1725119"/>
              <a:ext cx="703318" cy="389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defTabSz="642519" fontAlgn="base">
                <a:spcBef>
                  <a:spcPct val="0"/>
                </a:spcBef>
                <a:spcAft>
                  <a:spcPct val="0"/>
                </a:spcAft>
              </a:pPr>
              <a:r>
                <a:rPr lang="en-US" sz="2500" dirty="0">
                  <a:solidFill>
                    <a:srgbClr val="FFFFFF"/>
                  </a:solidFill>
                  <a:effectLst>
                    <a:outerShdw blurRad="38100" dist="38100" dir="2700000" algn="tl">
                      <a:srgbClr val="C0C0C0"/>
                    </a:outerShdw>
                  </a:effectLst>
                  <a:latin typeface="Helvetica Neue" charset="0"/>
                  <a:ea typeface="Helvetica Neue" charset="0"/>
                  <a:cs typeface="Helvetica Neue" charset="0"/>
                  <a:sym typeface="Helvetica Neue" charset="0"/>
                </a:rPr>
                <a:t>lamp</a:t>
              </a:r>
            </a:p>
          </p:txBody>
        </p:sp>
        <p:sp>
          <p:nvSpPr>
            <p:cNvPr id="38918" name="Line 6"/>
            <p:cNvSpPr>
              <a:spLocks noChangeShapeType="1"/>
            </p:cNvSpPr>
            <p:nvPr/>
          </p:nvSpPr>
          <p:spPr bwMode="auto">
            <a:xfrm rot="10800000" flipH="1">
              <a:off x="6438306" y="1964532"/>
              <a:ext cx="732234" cy="321469"/>
            </a:xfrm>
            <a:prstGeom prst="line">
              <a:avLst/>
            </a:prstGeom>
            <a:noFill/>
            <a:ln w="38100" cap="flat">
              <a:solidFill>
                <a:srgbClr val="D8D8D8"/>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642519" fontAlgn="base">
                <a:spcBef>
                  <a:spcPct val="0"/>
                </a:spcBef>
                <a:spcAft>
                  <a:spcPct val="0"/>
                </a:spcAft>
              </a:pPr>
              <a:endParaRPr lang="en-US" sz="3000">
                <a:solidFill>
                  <a:srgbClr val="FFFFFF"/>
                </a:solidFill>
                <a:sym typeface="Gill Sans" charset="0"/>
              </a:endParaRPr>
            </a:p>
          </p:txBody>
        </p:sp>
        <p:sp>
          <p:nvSpPr>
            <p:cNvPr id="38919" name="Rectangle 7"/>
            <p:cNvSpPr>
              <a:spLocks/>
            </p:cNvSpPr>
            <p:nvPr/>
          </p:nvSpPr>
          <p:spPr bwMode="auto">
            <a:xfrm>
              <a:off x="7241872" y="3448548"/>
              <a:ext cx="252473" cy="389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defTabSz="642519" fontAlgn="base">
                <a:spcBef>
                  <a:spcPct val="0"/>
                </a:spcBef>
                <a:spcAft>
                  <a:spcPct val="0"/>
                </a:spcAft>
              </a:pPr>
              <a:r>
                <a:rPr lang="en-US" sz="2500" dirty="0" err="1">
                  <a:solidFill>
                    <a:srgbClr val="FFFFFF"/>
                  </a:solidFill>
                  <a:effectLst>
                    <a:outerShdw blurRad="38100" dist="38100" dir="2700000" algn="tl">
                      <a:srgbClr val="C0C0C0"/>
                    </a:outerShdw>
                  </a:effectLst>
                  <a:latin typeface="Helvetica Neue" charset="0"/>
                  <a:ea typeface="Helvetica Neue" charset="0"/>
                  <a:cs typeface="Helvetica Neue" charset="0"/>
                  <a:sym typeface="Helvetica Neue" charset="0"/>
                </a:rPr>
                <a:t>tv</a:t>
              </a:r>
              <a:endParaRPr lang="en-US" sz="2500" dirty="0">
                <a:solidFill>
                  <a:srgbClr val="FFFFFF"/>
                </a:solidFill>
                <a:effectLst>
                  <a:outerShdw blurRad="38100" dist="38100" dir="2700000" algn="tl">
                    <a:srgbClr val="C0C0C0"/>
                  </a:outerShdw>
                </a:effectLst>
                <a:latin typeface="Helvetica Neue" charset="0"/>
                <a:ea typeface="Helvetica Neue" charset="0"/>
                <a:cs typeface="Helvetica Neue" charset="0"/>
                <a:sym typeface="Helvetica Neue" charset="0"/>
              </a:endParaRPr>
            </a:p>
          </p:txBody>
        </p:sp>
        <p:sp>
          <p:nvSpPr>
            <p:cNvPr id="38920" name="Line 8"/>
            <p:cNvSpPr>
              <a:spLocks noChangeShapeType="1"/>
            </p:cNvSpPr>
            <p:nvPr/>
          </p:nvSpPr>
          <p:spPr bwMode="auto">
            <a:xfrm rot="10800000" flipH="1">
              <a:off x="6858000" y="3795117"/>
              <a:ext cx="357188" cy="508992"/>
            </a:xfrm>
            <a:prstGeom prst="line">
              <a:avLst/>
            </a:prstGeom>
            <a:noFill/>
            <a:ln w="38100" cap="flat">
              <a:solidFill>
                <a:srgbClr val="D8D8D8"/>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642519" fontAlgn="base">
                <a:spcBef>
                  <a:spcPct val="0"/>
                </a:spcBef>
                <a:spcAft>
                  <a:spcPct val="0"/>
                </a:spcAft>
              </a:pPr>
              <a:endParaRPr lang="en-US" sz="3000">
                <a:solidFill>
                  <a:srgbClr val="FFFFFF"/>
                </a:solidFill>
                <a:sym typeface="Gill Sans" charset="0"/>
              </a:endParaRPr>
            </a:p>
          </p:txBody>
        </p:sp>
        <p:sp>
          <p:nvSpPr>
            <p:cNvPr id="38921" name="Rectangle 9"/>
            <p:cNvSpPr>
              <a:spLocks/>
            </p:cNvSpPr>
            <p:nvPr/>
          </p:nvSpPr>
          <p:spPr bwMode="auto">
            <a:xfrm>
              <a:off x="4113459" y="3713053"/>
              <a:ext cx="125194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defTabSz="642519" fontAlgn="base">
                <a:spcBef>
                  <a:spcPct val="0"/>
                </a:spcBef>
                <a:spcAft>
                  <a:spcPct val="0"/>
                </a:spcAft>
              </a:pPr>
              <a:r>
                <a:rPr lang="en-US" sz="2100" dirty="0">
                  <a:solidFill>
                    <a:srgbClr val="FFFFFF"/>
                  </a:solidFill>
                  <a:effectLst>
                    <a:outerShdw blurRad="38100" dist="38100" dir="2700000" algn="tl">
                      <a:srgbClr val="C0C0C0"/>
                    </a:outerShdw>
                  </a:effectLst>
                  <a:latin typeface="Helvetica Neue" charset="0"/>
                  <a:ea typeface="Helvetica Neue" charset="0"/>
                  <a:cs typeface="Helvetica Neue" charset="0"/>
                  <a:sym typeface="Helvetica Neue" charset="0"/>
                </a:rPr>
                <a:t>laptop </a:t>
              </a:r>
            </a:p>
            <a:p>
              <a:pPr algn="ctr" defTabSz="642519" fontAlgn="base">
                <a:spcBef>
                  <a:spcPct val="0"/>
                </a:spcBef>
                <a:spcAft>
                  <a:spcPct val="0"/>
                </a:spcAft>
              </a:pPr>
              <a:r>
                <a:rPr lang="en-US" sz="2100" dirty="0">
                  <a:solidFill>
                    <a:srgbClr val="FFFFFF"/>
                  </a:solidFill>
                  <a:effectLst>
                    <a:outerShdw blurRad="38100" dist="38100" dir="2700000" algn="tl">
                      <a:srgbClr val="C0C0C0"/>
                    </a:outerShdw>
                  </a:effectLst>
                  <a:latin typeface="Helvetica Neue" charset="0"/>
                  <a:ea typeface="Helvetica Neue" charset="0"/>
                  <a:cs typeface="Helvetica Neue" charset="0"/>
                  <a:sym typeface="Helvetica Neue" charset="0"/>
                </a:rPr>
                <a:t>unplugged</a:t>
              </a:r>
            </a:p>
          </p:txBody>
        </p:sp>
        <p:sp>
          <p:nvSpPr>
            <p:cNvPr id="38922" name="Line 10"/>
            <p:cNvSpPr>
              <a:spLocks noChangeShapeType="1"/>
            </p:cNvSpPr>
            <p:nvPr/>
          </p:nvSpPr>
          <p:spPr bwMode="auto">
            <a:xfrm flipH="1">
              <a:off x="5286376" y="3295055"/>
              <a:ext cx="1160859" cy="686470"/>
            </a:xfrm>
            <a:prstGeom prst="line">
              <a:avLst/>
            </a:prstGeom>
            <a:noFill/>
            <a:ln w="38100" cap="flat">
              <a:solidFill>
                <a:srgbClr val="D8D8D8"/>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642519" fontAlgn="base">
                <a:spcBef>
                  <a:spcPct val="0"/>
                </a:spcBef>
                <a:spcAft>
                  <a:spcPct val="0"/>
                </a:spcAft>
              </a:pPr>
              <a:endParaRPr lang="en-US" sz="3000">
                <a:solidFill>
                  <a:srgbClr val="FFFFFF"/>
                </a:solidFill>
                <a:sym typeface="Gill Sans" charset="0"/>
              </a:endParaRPr>
            </a:p>
          </p:txBody>
        </p:sp>
        <p:sp>
          <p:nvSpPr>
            <p:cNvPr id="38923" name="Rectangle 11"/>
            <p:cNvSpPr>
              <a:spLocks/>
            </p:cNvSpPr>
            <p:nvPr/>
          </p:nvSpPr>
          <p:spPr bwMode="auto">
            <a:xfrm rot="-5352036">
              <a:off x="314802" y="3088347"/>
              <a:ext cx="79021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defTabSz="642519" fontAlgn="base">
                <a:spcBef>
                  <a:spcPct val="0"/>
                </a:spcBef>
                <a:spcAft>
                  <a:spcPct val="0"/>
                </a:spcAft>
              </a:pPr>
              <a:r>
                <a:rPr lang="en-US" sz="1700">
                  <a:solidFill>
                    <a:srgbClr val="FFFFFF"/>
                  </a:solidFill>
                  <a:latin typeface="Helvetica Neue" charset="0"/>
                  <a:ea typeface="Helvetica Neue" charset="0"/>
                  <a:cs typeface="Helvetica Neue" charset="0"/>
                  <a:sym typeface="Helvetica Neue" charset="0"/>
                </a:rPr>
                <a:t>Time (s)</a:t>
              </a:r>
            </a:p>
          </p:txBody>
        </p:sp>
        <p:sp>
          <p:nvSpPr>
            <p:cNvPr id="38924" name="Rectangle 12"/>
            <p:cNvSpPr>
              <a:spLocks/>
            </p:cNvSpPr>
            <p:nvPr/>
          </p:nvSpPr>
          <p:spPr bwMode="auto">
            <a:xfrm rot="-23285">
              <a:off x="3931448" y="4981441"/>
              <a:ext cx="161262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defTabSz="642519" fontAlgn="base">
                <a:spcBef>
                  <a:spcPct val="0"/>
                </a:spcBef>
                <a:spcAft>
                  <a:spcPct val="0"/>
                </a:spcAft>
              </a:pPr>
              <a:r>
                <a:rPr lang="en-US" sz="1700">
                  <a:solidFill>
                    <a:srgbClr val="FFFFFF"/>
                  </a:solidFill>
                  <a:latin typeface="Helvetica Neue" charset="0"/>
                  <a:ea typeface="Helvetica Neue" charset="0"/>
                  <a:cs typeface="Helvetica Neue" charset="0"/>
                  <a:sym typeface="Helvetica Neue" charset="0"/>
                </a:rPr>
                <a:t>Frequency (kHz)</a:t>
              </a:r>
            </a:p>
          </p:txBody>
        </p:sp>
      </p:grpSp>
      <p:sp>
        <p:nvSpPr>
          <p:cNvPr id="14" name="Rectangle 1"/>
          <p:cNvSpPr>
            <a:spLocks/>
          </p:cNvSpPr>
          <p:nvPr/>
        </p:nvSpPr>
        <p:spPr bwMode="auto">
          <a:xfrm>
            <a:off x="1303734" y="839391"/>
            <a:ext cx="4348758"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b"/>
          <a:lstStyle/>
          <a:p>
            <a:pPr algn="ctr" defTabSz="642519" fontAlgn="base">
              <a:spcBef>
                <a:spcPct val="0"/>
              </a:spcBef>
              <a:spcAft>
                <a:spcPct val="0"/>
              </a:spcAft>
            </a:pPr>
            <a:r>
              <a:rPr lang="en-US" sz="3400" dirty="0">
                <a:solidFill>
                  <a:srgbClr val="E6E6E6"/>
                </a:solidFill>
                <a:latin typeface="Helvetica Neue" charset="0"/>
                <a:ea typeface="Helvetica Neue" charset="0"/>
                <a:cs typeface="Helvetica Neue" charset="0"/>
                <a:sym typeface="Helvetica Neue" charset="0"/>
              </a:rPr>
              <a:t>feature </a:t>
            </a:r>
            <a:r>
              <a:rPr lang="en-US" sz="3400" dirty="0">
                <a:solidFill>
                  <a:srgbClr val="0FAFE3"/>
                </a:solidFill>
                <a:latin typeface="Helvetica Neue" charset="0"/>
                <a:ea typeface="Helvetica Neue" charset="0"/>
                <a:cs typeface="Helvetica Neue" charset="0"/>
                <a:sym typeface="Helvetica Neue" charset="0"/>
              </a:rPr>
              <a:t>extraction</a:t>
            </a:r>
          </a:p>
        </p:txBody>
      </p:sp>
      <p:sp>
        <p:nvSpPr>
          <p:cNvPr id="15" name="Oval 2"/>
          <p:cNvSpPr>
            <a:spLocks/>
          </p:cNvSpPr>
          <p:nvPr/>
        </p:nvSpPr>
        <p:spPr bwMode="auto">
          <a:xfrm>
            <a:off x="312552" y="607232"/>
            <a:ext cx="1125141" cy="1125141"/>
          </a:xfrm>
          <a:prstGeom prst="ellipse">
            <a:avLst/>
          </a:prstGeom>
          <a:solidFill>
            <a:srgbClr val="558E28"/>
          </a:solidFill>
          <a:ln w="38100" cap="flat">
            <a:solidFill>
              <a:srgbClr val="E3DD1D"/>
            </a:solidFill>
            <a:prstDash val="solid"/>
            <a:miter lim="800000"/>
            <a:headEnd type="none" w="med" len="med"/>
            <a:tailEnd type="none" w="med" len="med"/>
          </a:ln>
        </p:spPr>
        <p:txBody>
          <a:bodyPr lIns="0" tIns="0" rIns="0" bIns="0" anchor="ctr"/>
          <a:lstStyle/>
          <a:p>
            <a:pPr algn="ctr" defTabSz="642519" fontAlgn="base">
              <a:spcBef>
                <a:spcPct val="0"/>
              </a:spcBef>
              <a:spcAft>
                <a:spcPct val="0"/>
              </a:spcAft>
            </a:pPr>
            <a:r>
              <a:rPr lang="en-US" sz="3400" b="1">
                <a:solidFill>
                  <a:srgbClr val="FFFFFF"/>
                </a:solidFill>
                <a:effectLst>
                  <a:outerShdw blurRad="38100" dist="38100" dir="2700000" algn="tl">
                    <a:srgbClr val="000000"/>
                  </a:outerShdw>
                </a:effectLst>
                <a:latin typeface="Helvetica Neue" charset="0"/>
                <a:ea typeface="Helvetica Neue" charset="0"/>
                <a:cs typeface="Helvetica Neue" charset="0"/>
                <a:sym typeface="Helvetica Neue" charset="0"/>
              </a:rPr>
              <a:t>2</a:t>
            </a:r>
          </a:p>
        </p:txBody>
      </p:sp>
      <p:sp>
        <p:nvSpPr>
          <p:cNvPr id="17" name="Rounded Rectangle 16"/>
          <p:cNvSpPr/>
          <p:nvPr/>
        </p:nvSpPr>
        <p:spPr>
          <a:xfrm>
            <a:off x="152401" y="1905012"/>
            <a:ext cx="3695700" cy="3542931"/>
          </a:xfrm>
          <a:prstGeom prst="roundRect">
            <a:avLst/>
          </a:prstGeom>
          <a:solidFill>
            <a:schemeClr val="bg1">
              <a:alpha val="80000"/>
            </a:schemeClr>
          </a:solidFill>
          <a:ln w="38100">
            <a:solidFill>
              <a:schemeClr val="bg1"/>
            </a:solidFill>
          </a:ln>
        </p:spPr>
        <p:txBody>
          <a:bodyPr vert="horz" lIns="91369" tIns="45685" rIns="91369" bIns="45685" rtlCol="0" anchor="t">
            <a:noAutofit/>
          </a:bodyPr>
          <a:lstStyle/>
          <a:p>
            <a:pPr>
              <a:spcBef>
                <a:spcPct val="0"/>
              </a:spcBef>
            </a:pPr>
            <a:r>
              <a:rPr lang="en-US" sz="2800" b="1" dirty="0">
                <a:solidFill>
                  <a:schemeClr val="tx1">
                    <a:lumMod val="95000"/>
                  </a:schemeClr>
                </a:solidFill>
                <a:latin typeface="Segoe UI Light" pitchFamily="34" charset="0"/>
              </a:rPr>
              <a:t>3 features</a:t>
            </a:r>
          </a:p>
          <a:p>
            <a:pPr marL="393460" indent="-282404">
              <a:spcBef>
                <a:spcPct val="0"/>
              </a:spcBef>
              <a:buFont typeface="+mj-lt"/>
              <a:buAutoNum type="arabicPeriod"/>
            </a:pPr>
            <a:r>
              <a:rPr lang="en-US" sz="2400" dirty="0">
                <a:solidFill>
                  <a:schemeClr val="tx1">
                    <a:lumMod val="95000"/>
                  </a:schemeClr>
                </a:solidFill>
                <a:latin typeface="Segoe UI Light" pitchFamily="34" charset="0"/>
              </a:rPr>
              <a:t>center frequency</a:t>
            </a:r>
          </a:p>
          <a:p>
            <a:pPr marL="393460" indent="-282404">
              <a:spcBef>
                <a:spcPct val="0"/>
              </a:spcBef>
              <a:buFont typeface="+mj-lt"/>
              <a:buAutoNum type="arabicPeriod"/>
            </a:pPr>
            <a:r>
              <a:rPr lang="en-US" sz="2400" dirty="0">
                <a:solidFill>
                  <a:schemeClr val="tx1">
                    <a:lumMod val="95000"/>
                  </a:schemeClr>
                </a:solidFill>
                <a:latin typeface="Segoe UI Light" pitchFamily="34" charset="0"/>
              </a:rPr>
              <a:t>bandwidth of signal</a:t>
            </a:r>
          </a:p>
          <a:p>
            <a:pPr marL="393460" indent="-282404">
              <a:spcBef>
                <a:spcPct val="0"/>
              </a:spcBef>
              <a:buFont typeface="+mj-lt"/>
              <a:buAutoNum type="arabicPeriod"/>
            </a:pPr>
            <a:r>
              <a:rPr lang="en-US" sz="2400" dirty="0">
                <a:solidFill>
                  <a:schemeClr val="tx1">
                    <a:lumMod val="95000"/>
                  </a:schemeClr>
                </a:solidFill>
                <a:latin typeface="Segoe UI Light" pitchFamily="34" charset="0"/>
              </a:rPr>
              <a:t>amplitude of signal</a:t>
            </a:r>
          </a:p>
          <a:p>
            <a:pPr>
              <a:spcBef>
                <a:spcPct val="0"/>
              </a:spcBef>
            </a:pPr>
            <a:endParaRPr lang="en-US" sz="2800" b="1" dirty="0">
              <a:solidFill>
                <a:schemeClr val="tx1">
                  <a:lumMod val="95000"/>
                </a:schemeClr>
              </a:solidFill>
              <a:latin typeface="Segoe UI Light" pitchFamily="34" charset="0"/>
            </a:endParaRPr>
          </a:p>
          <a:p>
            <a:pPr>
              <a:spcBef>
                <a:spcPct val="0"/>
              </a:spcBef>
            </a:pPr>
            <a:endParaRPr lang="en-US" sz="2400" dirty="0">
              <a:solidFill>
                <a:schemeClr val="tx1">
                  <a:lumMod val="95000"/>
                </a:schemeClr>
              </a:solidFill>
              <a:latin typeface="Segoe UI Light" pitchFamily="34" charset="0"/>
            </a:endParaRPr>
          </a:p>
        </p:txBody>
      </p:sp>
    </p:spTree>
    <p:extLst>
      <p:ext uri="{BB962C8B-B14F-4D97-AF65-F5344CB8AC3E}">
        <p14:creationId xmlns:p14="http://schemas.microsoft.com/office/powerpoint/2010/main" val="16954390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0">
          <a:gsLst>
            <a:gs pos="0">
              <a:srgbClr val="131313"/>
            </a:gs>
            <a:gs pos="100000">
              <a:srgbClr val="090909"/>
            </a:gs>
          </a:gsLst>
          <a:lin ang="5400000" scaled="1"/>
        </a:gradFill>
        <a:effectLst/>
      </p:bgPr>
    </p:bg>
    <p:spTree>
      <p:nvGrpSpPr>
        <p:cNvPr id="1" name=""/>
        <p:cNvGrpSpPr/>
        <p:nvPr/>
      </p:nvGrpSpPr>
      <p:grpSpPr>
        <a:xfrm>
          <a:off x="0" y="0"/>
          <a:ext cx="0" cy="0"/>
          <a:chOff x="0" y="0"/>
          <a:chExt cx="0" cy="0"/>
        </a:xfrm>
      </p:grpSpPr>
      <p:sp>
        <p:nvSpPr>
          <p:cNvPr id="39937" name="Rectangle 1"/>
          <p:cNvSpPr>
            <a:spLocks/>
          </p:cNvSpPr>
          <p:nvPr/>
        </p:nvSpPr>
        <p:spPr bwMode="auto">
          <a:xfrm>
            <a:off x="1303734" y="839391"/>
            <a:ext cx="4348758"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b"/>
          <a:lstStyle/>
          <a:p>
            <a:pPr algn="ctr" defTabSz="642519" fontAlgn="base">
              <a:spcBef>
                <a:spcPct val="0"/>
              </a:spcBef>
              <a:spcAft>
                <a:spcPct val="0"/>
              </a:spcAft>
            </a:pPr>
            <a:r>
              <a:rPr lang="en-US" sz="3400" dirty="0">
                <a:solidFill>
                  <a:srgbClr val="E6E6E6"/>
                </a:solidFill>
                <a:latin typeface="Helvetica Neue" charset="0"/>
                <a:ea typeface="Helvetica Neue" charset="0"/>
                <a:cs typeface="Helvetica Neue" charset="0"/>
                <a:sym typeface="Helvetica Neue" charset="0"/>
              </a:rPr>
              <a:t>feature </a:t>
            </a:r>
            <a:r>
              <a:rPr lang="en-US" sz="3400" dirty="0">
                <a:solidFill>
                  <a:srgbClr val="0FAFE3"/>
                </a:solidFill>
                <a:latin typeface="Helvetica Neue" charset="0"/>
                <a:ea typeface="Helvetica Neue" charset="0"/>
                <a:cs typeface="Helvetica Neue" charset="0"/>
                <a:sym typeface="Helvetica Neue" charset="0"/>
              </a:rPr>
              <a:t>extraction</a:t>
            </a:r>
          </a:p>
        </p:txBody>
      </p:sp>
      <p:sp>
        <p:nvSpPr>
          <p:cNvPr id="39938" name="Oval 2"/>
          <p:cNvSpPr>
            <a:spLocks/>
          </p:cNvSpPr>
          <p:nvPr/>
        </p:nvSpPr>
        <p:spPr bwMode="auto">
          <a:xfrm>
            <a:off x="312552" y="607232"/>
            <a:ext cx="1125141" cy="1125141"/>
          </a:xfrm>
          <a:prstGeom prst="ellipse">
            <a:avLst/>
          </a:prstGeom>
          <a:solidFill>
            <a:srgbClr val="558E28"/>
          </a:solidFill>
          <a:ln w="38100" cap="flat">
            <a:solidFill>
              <a:srgbClr val="E3DD1D"/>
            </a:solidFill>
            <a:prstDash val="solid"/>
            <a:miter lim="800000"/>
            <a:headEnd type="none" w="med" len="med"/>
            <a:tailEnd type="none" w="med" len="med"/>
          </a:ln>
        </p:spPr>
        <p:txBody>
          <a:bodyPr lIns="0" tIns="0" rIns="0" bIns="0" anchor="ctr"/>
          <a:lstStyle/>
          <a:p>
            <a:pPr algn="ctr" defTabSz="642519" fontAlgn="base">
              <a:spcBef>
                <a:spcPct val="0"/>
              </a:spcBef>
              <a:spcAft>
                <a:spcPct val="0"/>
              </a:spcAft>
            </a:pPr>
            <a:r>
              <a:rPr lang="en-US" sz="3400" b="1">
                <a:solidFill>
                  <a:srgbClr val="FFFFFF"/>
                </a:solidFill>
                <a:effectLst>
                  <a:outerShdw blurRad="38100" dist="38100" dir="2700000" algn="tl">
                    <a:srgbClr val="000000"/>
                  </a:outerShdw>
                </a:effectLst>
                <a:latin typeface="Helvetica Neue" charset="0"/>
                <a:ea typeface="Helvetica Neue" charset="0"/>
                <a:cs typeface="Helvetica Neue" charset="0"/>
                <a:sym typeface="Helvetica Neue" charset="0"/>
              </a:rPr>
              <a:t>2</a:t>
            </a:r>
          </a:p>
        </p:txBody>
      </p:sp>
      <p:pic>
        <p:nvPicPr>
          <p:cNvPr id="3993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8521" y="2741427"/>
            <a:ext cx="6372448" cy="2384227"/>
          </a:xfrm>
          <a:prstGeom prst="rect">
            <a:avLst/>
          </a:prstGeom>
          <a:noFill/>
          <a:ln w="38100" cap="flat">
            <a:solidFill>
              <a:srgbClr val="787878"/>
            </a:solidFill>
            <a:prstDash val="solid"/>
            <a:miter lim="800000"/>
            <a:headEnd/>
            <a:tailEnd/>
          </a:ln>
          <a:effectLst>
            <a:outerShdw blurRad="38100" dist="12699" dir="5400000" algn="ctr" rotWithShape="0">
              <a:srgbClr val="D8D8D8">
                <a:alpha val="50000"/>
              </a:srgbClr>
            </a:outerShdw>
          </a:effectLst>
          <a:extLst>
            <a:ext uri="{909E8E84-426E-40DD-AFC4-6F175D3DCCD1}">
              <a14:hiddenFill xmlns:a14="http://schemas.microsoft.com/office/drawing/2010/main">
                <a:solidFill>
                  <a:srgbClr val="FFFFFF"/>
                </a:solidFill>
              </a14:hiddenFill>
            </a:ext>
          </a:extLst>
        </p:spPr>
      </p:pic>
      <p:sp>
        <p:nvSpPr>
          <p:cNvPr id="39940" name="Rectangle 4"/>
          <p:cNvSpPr>
            <a:spLocks/>
          </p:cNvSpPr>
          <p:nvPr/>
        </p:nvSpPr>
        <p:spPr bwMode="auto">
          <a:xfrm>
            <a:off x="5848431" y="2882964"/>
            <a:ext cx="167199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defTabSz="642519" fontAlgn="base">
              <a:spcBef>
                <a:spcPct val="0"/>
              </a:spcBef>
              <a:spcAft>
                <a:spcPct val="0"/>
              </a:spcAft>
            </a:pPr>
            <a:r>
              <a:rPr lang="en-US" sz="1700">
                <a:solidFill>
                  <a:srgbClr val="1A1A1A"/>
                </a:solidFill>
                <a:latin typeface="Helvetica Neue" charset="0"/>
                <a:ea typeface="Helvetica Neue" charset="0"/>
                <a:cs typeface="Helvetica Neue" charset="0"/>
                <a:sym typeface="Helvetica Neue" charset="0"/>
              </a:rPr>
              <a:t>Difference Vector</a:t>
            </a:r>
          </a:p>
        </p:txBody>
      </p:sp>
      <p:pic>
        <p:nvPicPr>
          <p:cNvPr id="39941" name="Picture 5"/>
          <p:cNvPicPr>
            <a:picLocks noChangeArrowheads="1"/>
          </p:cNvPicPr>
          <p:nvPr/>
        </p:nvPicPr>
        <p:blipFill>
          <a:blip r:embed="rId3">
            <a:extLst>
              <a:ext uri="{28A0092B-C50C-407E-A947-70E740481C1C}">
                <a14:useLocalDpi xmlns:a14="http://schemas.microsoft.com/office/drawing/2010/main" val="0"/>
              </a:ext>
            </a:extLst>
          </a:blip>
          <a:srcRect l="2831" t="10054" r="1186" b="27716"/>
          <a:stretch>
            <a:fillRect/>
          </a:stretch>
        </p:blipFill>
        <p:spPr bwMode="auto">
          <a:xfrm>
            <a:off x="1500201" y="2821781"/>
            <a:ext cx="6188273" cy="2044898"/>
          </a:xfrm>
          <a:prstGeom prst="rect">
            <a:avLst/>
          </a:prstGeom>
          <a:noFill/>
          <a:ln>
            <a:noFill/>
          </a:ln>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12700" cap="flat">
                <a:solidFill>
                  <a:srgbClr val="000000">
                    <a:alpha val="0"/>
                  </a:srgbClr>
                </a:solidFill>
                <a:miter lim="800000"/>
                <a:headEnd/>
                <a:tailEnd/>
              </a14:hiddenLine>
            </a:ext>
          </a:extLst>
        </p:spPr>
      </p:pic>
      <p:grpSp>
        <p:nvGrpSpPr>
          <p:cNvPr id="39942" name="Group 6"/>
          <p:cNvGrpSpPr>
            <a:grpSpLocks/>
          </p:cNvGrpSpPr>
          <p:nvPr/>
        </p:nvGrpSpPr>
        <p:grpSpPr bwMode="auto">
          <a:xfrm>
            <a:off x="3000377" y="2866432"/>
            <a:ext cx="4513958" cy="1232297"/>
            <a:chOff x="0" y="28"/>
            <a:chExt cx="4044" cy="1104"/>
          </a:xfrm>
        </p:grpSpPr>
        <p:sp>
          <p:nvSpPr>
            <p:cNvPr id="39943" name="Rectangle 7"/>
            <p:cNvSpPr>
              <a:spLocks/>
            </p:cNvSpPr>
            <p:nvPr/>
          </p:nvSpPr>
          <p:spPr bwMode="auto">
            <a:xfrm>
              <a:off x="2221" y="28"/>
              <a:ext cx="182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pPr algn="ctr" defTabSz="642519" fontAlgn="base">
                <a:spcBef>
                  <a:spcPct val="0"/>
                </a:spcBef>
                <a:spcAft>
                  <a:spcPct val="0"/>
                </a:spcAft>
              </a:pPr>
              <a:r>
                <a:rPr lang="en-US" sz="1700" dirty="0" err="1">
                  <a:solidFill>
                    <a:srgbClr val="1A1A1A"/>
                  </a:solidFill>
                  <a:latin typeface="Helvetica Neue" charset="0"/>
                  <a:ea typeface="Helvetica Neue" charset="0"/>
                  <a:cs typeface="Helvetica Neue" charset="0"/>
                  <a:sym typeface="Helvetica Neue" charset="0"/>
                </a:rPr>
                <a:t>gaussian</a:t>
              </a:r>
              <a:r>
                <a:rPr lang="en-US" sz="1700" dirty="0">
                  <a:solidFill>
                    <a:srgbClr val="1A1A1A"/>
                  </a:solidFill>
                  <a:latin typeface="Helvetica Neue" charset="0"/>
                  <a:ea typeface="Helvetica Neue" charset="0"/>
                  <a:cs typeface="Helvetica Neue" charset="0"/>
                  <a:sym typeface="Helvetica Neue" charset="0"/>
                </a:rPr>
                <a:t> curve fitting</a:t>
              </a:r>
            </a:p>
          </p:txBody>
        </p:sp>
        <p:sp>
          <p:nvSpPr>
            <p:cNvPr id="39944" name="Rectangle 8"/>
            <p:cNvSpPr>
              <a:spLocks/>
            </p:cNvSpPr>
            <p:nvPr/>
          </p:nvSpPr>
          <p:spPr bwMode="auto">
            <a:xfrm>
              <a:off x="0" y="656"/>
              <a:ext cx="848" cy="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defTabSz="642519" fontAlgn="base">
                <a:spcBef>
                  <a:spcPct val="0"/>
                </a:spcBef>
                <a:spcAft>
                  <a:spcPct val="0"/>
                </a:spcAft>
              </a:pPr>
              <a:r>
                <a:rPr lang="en-US" sz="1000">
                  <a:solidFill>
                    <a:srgbClr val="1A1A1A"/>
                  </a:solidFill>
                  <a:latin typeface="Helvetica Neue" charset="0"/>
                  <a:ea typeface="Helvetica Neue" charset="0"/>
                  <a:cs typeface="Helvetica Neue" charset="0"/>
                  <a:sym typeface="Helvetica Neue" charset="0"/>
                </a:rPr>
                <a:t>Center: </a:t>
              </a:r>
              <a:r>
                <a:rPr lang="en-US" sz="1000" b="1">
                  <a:solidFill>
                    <a:srgbClr val="1A1A1A"/>
                  </a:solidFill>
                  <a:latin typeface="Helvetica Neue" charset="0"/>
                  <a:ea typeface="Helvetica Neue" charset="0"/>
                  <a:cs typeface="Helvetica Neue" charset="0"/>
                  <a:sym typeface="Helvetica Neue" charset="0"/>
                </a:rPr>
                <a:t>52</a:t>
              </a:r>
              <a:endParaRPr lang="en-US" sz="1000">
                <a:solidFill>
                  <a:srgbClr val="1A1A1A"/>
                </a:solidFill>
                <a:latin typeface="Helvetica Neue" charset="0"/>
                <a:ea typeface="Helvetica Neue" charset="0"/>
                <a:cs typeface="Helvetica Neue" charset="0"/>
                <a:sym typeface="Helvetica Neue" charset="0"/>
              </a:endParaRPr>
            </a:p>
            <a:p>
              <a:pPr defTabSz="642519" fontAlgn="base">
                <a:spcBef>
                  <a:spcPct val="0"/>
                </a:spcBef>
                <a:spcAft>
                  <a:spcPct val="0"/>
                </a:spcAft>
              </a:pPr>
              <a:r>
                <a:rPr lang="en-US" sz="1000">
                  <a:solidFill>
                    <a:srgbClr val="1A1A1A"/>
                  </a:solidFill>
                  <a:latin typeface="Helvetica Neue" charset="0"/>
                  <a:ea typeface="Helvetica Neue" charset="0"/>
                  <a:cs typeface="Helvetica Neue" charset="0"/>
                  <a:sym typeface="Helvetica Neue" charset="0"/>
                </a:rPr>
                <a:t>Width:  </a:t>
              </a:r>
              <a:r>
                <a:rPr lang="en-US" sz="1000" b="1">
                  <a:solidFill>
                    <a:srgbClr val="1A1A1A"/>
                  </a:solidFill>
                  <a:latin typeface="Helvetica Neue" charset="0"/>
                  <a:ea typeface="Helvetica Neue" charset="0"/>
                  <a:cs typeface="Helvetica Neue" charset="0"/>
                  <a:sym typeface="Helvetica Neue" charset="0"/>
                </a:rPr>
                <a:t>2</a:t>
              </a:r>
              <a:endParaRPr lang="en-US" sz="1000">
                <a:solidFill>
                  <a:srgbClr val="1A1A1A"/>
                </a:solidFill>
                <a:latin typeface="Helvetica Neue" charset="0"/>
                <a:ea typeface="Helvetica Neue" charset="0"/>
                <a:cs typeface="Helvetica Neue" charset="0"/>
                <a:sym typeface="Helvetica Neue" charset="0"/>
              </a:endParaRPr>
            </a:p>
            <a:p>
              <a:pPr defTabSz="642519" fontAlgn="base">
                <a:spcBef>
                  <a:spcPct val="0"/>
                </a:spcBef>
                <a:spcAft>
                  <a:spcPct val="0"/>
                </a:spcAft>
              </a:pPr>
              <a:r>
                <a:rPr lang="en-US" sz="1000">
                  <a:solidFill>
                    <a:srgbClr val="1A1A1A"/>
                  </a:solidFill>
                  <a:latin typeface="Helvetica Neue" charset="0"/>
                  <a:ea typeface="Helvetica Neue" charset="0"/>
                  <a:cs typeface="Helvetica Neue" charset="0"/>
                  <a:sym typeface="Helvetica Neue" charset="0"/>
                </a:rPr>
                <a:t>Amplitude: </a:t>
              </a:r>
              <a:r>
                <a:rPr lang="en-US" sz="1000" b="1">
                  <a:solidFill>
                    <a:srgbClr val="1A1A1A"/>
                  </a:solidFill>
                  <a:latin typeface="Helvetica Neue" charset="0"/>
                  <a:ea typeface="Helvetica Neue" charset="0"/>
                  <a:cs typeface="Helvetica Neue" charset="0"/>
                  <a:sym typeface="Helvetica Neue" charset="0"/>
                </a:rPr>
                <a:t>23</a:t>
              </a:r>
            </a:p>
          </p:txBody>
        </p:sp>
        <p:sp>
          <p:nvSpPr>
            <p:cNvPr id="39945" name="Rectangle 9"/>
            <p:cNvSpPr>
              <a:spLocks/>
            </p:cNvSpPr>
            <p:nvPr/>
          </p:nvSpPr>
          <p:spPr bwMode="auto">
            <a:xfrm>
              <a:off x="3152" y="660"/>
              <a:ext cx="848" cy="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ctr"/>
            <a:lstStyle/>
            <a:p>
              <a:pPr defTabSz="642519" fontAlgn="base">
                <a:spcBef>
                  <a:spcPct val="0"/>
                </a:spcBef>
                <a:spcAft>
                  <a:spcPct val="0"/>
                </a:spcAft>
              </a:pPr>
              <a:r>
                <a:rPr lang="en-US" sz="1000">
                  <a:solidFill>
                    <a:srgbClr val="1A1A1A"/>
                  </a:solidFill>
                  <a:latin typeface="Helvetica Neue" charset="0"/>
                  <a:ea typeface="Helvetica Neue" charset="0"/>
                  <a:cs typeface="Helvetica Neue" charset="0"/>
                  <a:sym typeface="Helvetica Neue" charset="0"/>
                </a:rPr>
                <a:t>Center: </a:t>
              </a:r>
              <a:r>
                <a:rPr lang="en-US" sz="1000" b="1">
                  <a:solidFill>
                    <a:srgbClr val="1A1A1A"/>
                  </a:solidFill>
                  <a:latin typeface="Helvetica Neue" charset="0"/>
                  <a:ea typeface="Helvetica Neue" charset="0"/>
                  <a:cs typeface="Helvetica Neue" charset="0"/>
                  <a:sym typeface="Helvetica Neue" charset="0"/>
                </a:rPr>
                <a:t>104</a:t>
              </a:r>
              <a:endParaRPr lang="en-US" sz="1000">
                <a:solidFill>
                  <a:srgbClr val="1A1A1A"/>
                </a:solidFill>
                <a:latin typeface="Helvetica Neue" charset="0"/>
                <a:ea typeface="Helvetica Neue" charset="0"/>
                <a:cs typeface="Helvetica Neue" charset="0"/>
                <a:sym typeface="Helvetica Neue" charset="0"/>
              </a:endParaRPr>
            </a:p>
            <a:p>
              <a:pPr defTabSz="642519" fontAlgn="base">
                <a:spcBef>
                  <a:spcPct val="0"/>
                </a:spcBef>
                <a:spcAft>
                  <a:spcPct val="0"/>
                </a:spcAft>
              </a:pPr>
              <a:r>
                <a:rPr lang="en-US" sz="1000">
                  <a:solidFill>
                    <a:srgbClr val="1A1A1A"/>
                  </a:solidFill>
                  <a:latin typeface="Helvetica Neue" charset="0"/>
                  <a:ea typeface="Helvetica Neue" charset="0"/>
                  <a:cs typeface="Helvetica Neue" charset="0"/>
                  <a:sym typeface="Helvetica Neue" charset="0"/>
                </a:rPr>
                <a:t>Width:  </a:t>
              </a:r>
              <a:r>
                <a:rPr lang="en-US" sz="1000" b="1">
                  <a:solidFill>
                    <a:srgbClr val="1A1A1A"/>
                  </a:solidFill>
                  <a:latin typeface="Helvetica Neue" charset="0"/>
                  <a:ea typeface="Helvetica Neue" charset="0"/>
                  <a:cs typeface="Helvetica Neue" charset="0"/>
                  <a:sym typeface="Helvetica Neue" charset="0"/>
                </a:rPr>
                <a:t>1.5</a:t>
              </a:r>
              <a:endParaRPr lang="en-US" sz="1000">
                <a:solidFill>
                  <a:srgbClr val="1A1A1A"/>
                </a:solidFill>
                <a:latin typeface="Helvetica Neue" charset="0"/>
                <a:ea typeface="Helvetica Neue" charset="0"/>
                <a:cs typeface="Helvetica Neue" charset="0"/>
                <a:sym typeface="Helvetica Neue" charset="0"/>
              </a:endParaRPr>
            </a:p>
            <a:p>
              <a:pPr defTabSz="642519" fontAlgn="base">
                <a:spcBef>
                  <a:spcPct val="0"/>
                </a:spcBef>
                <a:spcAft>
                  <a:spcPct val="0"/>
                </a:spcAft>
              </a:pPr>
              <a:r>
                <a:rPr lang="en-US" sz="1000">
                  <a:solidFill>
                    <a:srgbClr val="1A1A1A"/>
                  </a:solidFill>
                  <a:latin typeface="Helvetica Neue" charset="0"/>
                  <a:ea typeface="Helvetica Neue" charset="0"/>
                  <a:cs typeface="Helvetica Neue" charset="0"/>
                  <a:sym typeface="Helvetica Neue" charset="0"/>
                </a:rPr>
                <a:t>Amplitude: </a:t>
              </a:r>
              <a:r>
                <a:rPr lang="en-US" sz="1000" b="1">
                  <a:solidFill>
                    <a:srgbClr val="1A1A1A"/>
                  </a:solidFill>
                  <a:latin typeface="Helvetica Neue" charset="0"/>
                  <a:ea typeface="Helvetica Neue" charset="0"/>
                  <a:cs typeface="Helvetica Neue" charset="0"/>
                  <a:sym typeface="Helvetica Neue" charset="0"/>
                </a:rPr>
                <a:t>16</a:t>
              </a:r>
            </a:p>
          </p:txBody>
        </p:sp>
      </p:grpSp>
      <p:sp>
        <p:nvSpPr>
          <p:cNvPr id="39946" name="Rectangle 10"/>
          <p:cNvSpPr>
            <a:spLocks/>
          </p:cNvSpPr>
          <p:nvPr/>
        </p:nvSpPr>
        <p:spPr bwMode="auto">
          <a:xfrm>
            <a:off x="794742" y="5420320"/>
            <a:ext cx="7608094"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b"/>
          <a:lstStyle/>
          <a:p>
            <a:pPr algn="ctr" defTabSz="642519" fontAlgn="base">
              <a:spcBef>
                <a:spcPct val="0"/>
              </a:spcBef>
              <a:spcAft>
                <a:spcPct val="0"/>
              </a:spcAft>
            </a:pPr>
            <a:r>
              <a:rPr lang="en-US" sz="2500" dirty="0">
                <a:solidFill>
                  <a:srgbClr val="0FAFE3"/>
                </a:solidFill>
                <a:latin typeface="Helvetica Neue" charset="0"/>
                <a:ea typeface="Helvetica Neue" charset="0"/>
                <a:cs typeface="Helvetica Neue" charset="0"/>
                <a:sym typeface="Helvetica Neue" charset="0"/>
              </a:rPr>
              <a:t>three</a:t>
            </a:r>
            <a:r>
              <a:rPr lang="en-US" sz="2500" dirty="0">
                <a:solidFill>
                  <a:srgbClr val="E6E6E6"/>
                </a:solidFill>
                <a:latin typeface="Helvetica Neue" charset="0"/>
                <a:ea typeface="Helvetica Neue" charset="0"/>
                <a:cs typeface="Helvetica Neue" charset="0"/>
                <a:sym typeface="Helvetica Neue" charset="0"/>
              </a:rPr>
              <a:t> features are extracted for each peak</a:t>
            </a:r>
          </a:p>
        </p:txBody>
      </p:sp>
    </p:spTree>
    <p:extLst>
      <p:ext uri="{BB962C8B-B14F-4D97-AF65-F5344CB8AC3E}">
        <p14:creationId xmlns:p14="http://schemas.microsoft.com/office/powerpoint/2010/main" val="27531245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9942"/>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99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6"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0">
          <a:gsLst>
            <a:gs pos="0">
              <a:srgbClr val="131313"/>
            </a:gs>
            <a:gs pos="100000">
              <a:srgbClr val="090909"/>
            </a:gs>
          </a:gsLst>
          <a:lin ang="5400000" scaled="1"/>
        </a:gradFill>
        <a:effectLst/>
      </p:bgPr>
    </p:bg>
    <p:spTree>
      <p:nvGrpSpPr>
        <p:cNvPr id="1" name=""/>
        <p:cNvGrpSpPr/>
        <p:nvPr/>
      </p:nvGrpSpPr>
      <p:grpSpPr>
        <a:xfrm>
          <a:off x="0" y="0"/>
          <a:ext cx="0" cy="0"/>
          <a:chOff x="0" y="0"/>
          <a:chExt cx="0" cy="0"/>
        </a:xfrm>
      </p:grpSpPr>
      <p:sp>
        <p:nvSpPr>
          <p:cNvPr id="40961" name="Rectangle 1"/>
          <p:cNvSpPr>
            <a:spLocks/>
          </p:cNvSpPr>
          <p:nvPr/>
        </p:nvSpPr>
        <p:spPr bwMode="auto">
          <a:xfrm>
            <a:off x="1321594" y="839391"/>
            <a:ext cx="4348758"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b"/>
          <a:lstStyle/>
          <a:p>
            <a:pPr algn="ctr" defTabSz="642519" fontAlgn="base">
              <a:spcBef>
                <a:spcPct val="0"/>
              </a:spcBef>
              <a:spcAft>
                <a:spcPct val="0"/>
              </a:spcAft>
            </a:pPr>
            <a:r>
              <a:rPr lang="en-US" sz="3400" dirty="0">
                <a:solidFill>
                  <a:srgbClr val="E6E6E6"/>
                </a:solidFill>
                <a:latin typeface="Helvetica Neue" charset="0"/>
                <a:ea typeface="Helvetica Neue" charset="0"/>
                <a:cs typeface="Helvetica Neue" charset="0"/>
                <a:sym typeface="Helvetica Neue" charset="0"/>
              </a:rPr>
              <a:t>event </a:t>
            </a:r>
            <a:r>
              <a:rPr lang="en-US" sz="3400" dirty="0">
                <a:solidFill>
                  <a:srgbClr val="0FAFE3"/>
                </a:solidFill>
                <a:latin typeface="Helvetica Neue" charset="0"/>
                <a:ea typeface="Helvetica Neue" charset="0"/>
                <a:cs typeface="Helvetica Neue" charset="0"/>
                <a:sym typeface="Helvetica Neue" charset="0"/>
              </a:rPr>
              <a:t>classification</a:t>
            </a:r>
          </a:p>
        </p:txBody>
      </p:sp>
      <p:sp>
        <p:nvSpPr>
          <p:cNvPr id="40962" name="Oval 2"/>
          <p:cNvSpPr>
            <a:spLocks/>
          </p:cNvSpPr>
          <p:nvPr/>
        </p:nvSpPr>
        <p:spPr bwMode="auto">
          <a:xfrm>
            <a:off x="312552" y="607232"/>
            <a:ext cx="1125141" cy="1125141"/>
          </a:xfrm>
          <a:prstGeom prst="ellipse">
            <a:avLst/>
          </a:prstGeom>
          <a:solidFill>
            <a:srgbClr val="558E28"/>
          </a:solidFill>
          <a:ln w="38100" cap="flat">
            <a:solidFill>
              <a:srgbClr val="E3DD1D"/>
            </a:solidFill>
            <a:prstDash val="solid"/>
            <a:miter lim="800000"/>
            <a:headEnd type="none" w="med" len="med"/>
            <a:tailEnd type="none" w="med" len="med"/>
          </a:ln>
        </p:spPr>
        <p:txBody>
          <a:bodyPr lIns="0" tIns="0" rIns="0" bIns="0" anchor="ctr"/>
          <a:lstStyle/>
          <a:p>
            <a:pPr algn="ctr" defTabSz="642519" fontAlgn="base">
              <a:spcBef>
                <a:spcPct val="0"/>
              </a:spcBef>
              <a:spcAft>
                <a:spcPct val="0"/>
              </a:spcAft>
            </a:pPr>
            <a:r>
              <a:rPr lang="en-US" sz="3400" b="1">
                <a:solidFill>
                  <a:srgbClr val="FFFFFF"/>
                </a:solidFill>
                <a:effectLst>
                  <a:outerShdw blurRad="38100" dist="38100" dir="2700000" algn="tl">
                    <a:srgbClr val="000000"/>
                  </a:outerShdw>
                </a:effectLst>
                <a:latin typeface="Helvetica Neue" charset="0"/>
                <a:ea typeface="Helvetica Neue" charset="0"/>
                <a:cs typeface="Helvetica Neue" charset="0"/>
                <a:sym typeface="Helvetica Neue" charset="0"/>
              </a:rPr>
              <a:t>3</a:t>
            </a:r>
          </a:p>
        </p:txBody>
      </p:sp>
      <p:sp>
        <p:nvSpPr>
          <p:cNvPr id="40963" name="Rectangle 3"/>
          <p:cNvSpPr>
            <a:spLocks/>
          </p:cNvSpPr>
          <p:nvPr/>
        </p:nvSpPr>
        <p:spPr bwMode="auto">
          <a:xfrm>
            <a:off x="651867" y="2803935"/>
            <a:ext cx="2562820" cy="124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b"/>
          <a:lstStyle/>
          <a:p>
            <a:pPr algn="ctr" defTabSz="642519" fontAlgn="base">
              <a:spcBef>
                <a:spcPct val="0"/>
              </a:spcBef>
              <a:spcAft>
                <a:spcPct val="0"/>
              </a:spcAft>
            </a:pPr>
            <a:r>
              <a:rPr lang="en-US" sz="2500" dirty="0">
                <a:solidFill>
                  <a:srgbClr val="0FAFE3"/>
                </a:solidFill>
                <a:latin typeface="Helvetica Neue" charset="0"/>
                <a:ea typeface="Helvetica Neue" charset="0"/>
                <a:cs typeface="Helvetica Neue" charset="0"/>
                <a:sym typeface="Helvetica Neue" charset="0"/>
              </a:rPr>
              <a:t>three</a:t>
            </a:r>
            <a:r>
              <a:rPr lang="en-US" sz="2500" dirty="0">
                <a:solidFill>
                  <a:srgbClr val="E6E6E6"/>
                </a:solidFill>
                <a:latin typeface="Helvetica Neue" charset="0"/>
                <a:ea typeface="Helvetica Neue" charset="0"/>
                <a:cs typeface="Helvetica Neue" charset="0"/>
                <a:sym typeface="Helvetica Neue" charset="0"/>
              </a:rPr>
              <a:t> </a:t>
            </a:r>
          </a:p>
          <a:p>
            <a:pPr algn="ctr" defTabSz="642519" fontAlgn="base">
              <a:spcBef>
                <a:spcPct val="0"/>
              </a:spcBef>
              <a:spcAft>
                <a:spcPct val="0"/>
              </a:spcAft>
            </a:pPr>
            <a:r>
              <a:rPr lang="en-US" sz="2500" dirty="0">
                <a:solidFill>
                  <a:srgbClr val="E6E6E6"/>
                </a:solidFill>
                <a:latin typeface="Helvetica Neue" charset="0"/>
                <a:ea typeface="Helvetica Neue" charset="0"/>
                <a:cs typeface="Helvetica Neue" charset="0"/>
                <a:sym typeface="Helvetica Neue" charset="0"/>
              </a:rPr>
              <a:t>features from strongest peak</a:t>
            </a:r>
          </a:p>
        </p:txBody>
      </p:sp>
      <p:sp>
        <p:nvSpPr>
          <p:cNvPr id="40964" name="Rectangle 4"/>
          <p:cNvSpPr>
            <a:spLocks/>
          </p:cNvSpPr>
          <p:nvPr/>
        </p:nvSpPr>
        <p:spPr bwMode="auto">
          <a:xfrm>
            <a:off x="5214938" y="2946797"/>
            <a:ext cx="2794992" cy="96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b"/>
          <a:lstStyle/>
          <a:p>
            <a:pPr algn="ctr" defTabSz="642519" fontAlgn="base">
              <a:spcBef>
                <a:spcPct val="0"/>
              </a:spcBef>
              <a:spcAft>
                <a:spcPct val="0"/>
              </a:spcAft>
            </a:pPr>
            <a:r>
              <a:rPr lang="en-US" sz="2500" dirty="0">
                <a:solidFill>
                  <a:srgbClr val="0FAFE3"/>
                </a:solidFill>
                <a:latin typeface="Helvetica Neue" charset="0"/>
                <a:ea typeface="Helvetica Neue" charset="0"/>
                <a:cs typeface="Helvetica Neue" charset="0"/>
                <a:sym typeface="Helvetica Neue" charset="0"/>
              </a:rPr>
              <a:t>nearest neighbor </a:t>
            </a:r>
          </a:p>
          <a:p>
            <a:pPr algn="ctr" defTabSz="642519" fontAlgn="base">
              <a:spcBef>
                <a:spcPct val="0"/>
              </a:spcBef>
              <a:spcAft>
                <a:spcPct val="0"/>
              </a:spcAft>
            </a:pPr>
            <a:r>
              <a:rPr lang="en-US" sz="2500" dirty="0">
                <a:solidFill>
                  <a:srgbClr val="E6E6E6"/>
                </a:solidFill>
                <a:latin typeface="Helvetica Neue" charset="0"/>
                <a:ea typeface="Helvetica Neue" charset="0"/>
                <a:cs typeface="Helvetica Neue" charset="0"/>
                <a:sym typeface="Helvetica Neue" charset="0"/>
              </a:rPr>
              <a:t>classifier</a:t>
            </a:r>
          </a:p>
        </p:txBody>
      </p:sp>
      <p:sp>
        <p:nvSpPr>
          <p:cNvPr id="40965" name="Line 5"/>
          <p:cNvSpPr>
            <a:spLocks noChangeShapeType="1"/>
          </p:cNvSpPr>
          <p:nvPr/>
        </p:nvSpPr>
        <p:spPr bwMode="auto">
          <a:xfrm flipH="1">
            <a:off x="3437930" y="3429000"/>
            <a:ext cx="1401961" cy="0"/>
          </a:xfrm>
          <a:prstGeom prst="line">
            <a:avLst/>
          </a:prstGeom>
          <a:noFill/>
          <a:ln w="38100" cap="flat">
            <a:solidFill>
              <a:srgbClr val="D8D8D8"/>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642519" fontAlgn="base">
              <a:spcBef>
                <a:spcPct val="0"/>
              </a:spcBef>
              <a:spcAft>
                <a:spcPct val="0"/>
              </a:spcAft>
            </a:pPr>
            <a:endParaRPr lang="en-US" sz="3000">
              <a:solidFill>
                <a:srgbClr val="FFFFFF"/>
              </a:solidFill>
              <a:sym typeface="Gill Sans" charset="0"/>
            </a:endParaRPr>
          </a:p>
        </p:txBody>
      </p:sp>
    </p:spTree>
    <p:extLst>
      <p:ext uri="{BB962C8B-B14F-4D97-AF65-F5344CB8AC3E}">
        <p14:creationId xmlns:p14="http://schemas.microsoft.com/office/powerpoint/2010/main" val="4443641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096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409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autoUpdateAnimBg="0"/>
      <p:bldP spid="40964"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0">
          <a:gsLst>
            <a:gs pos="0">
              <a:srgbClr val="131313"/>
            </a:gs>
            <a:gs pos="100000">
              <a:srgbClr val="090909"/>
            </a:gs>
          </a:gsLst>
          <a:lin ang="5400000" scaled="1"/>
        </a:gradFill>
        <a:effectLst/>
      </p:bgPr>
    </p:bg>
    <p:spTree>
      <p:nvGrpSpPr>
        <p:cNvPr id="1" name=""/>
        <p:cNvGrpSpPr/>
        <p:nvPr/>
      </p:nvGrpSpPr>
      <p:grpSpPr>
        <a:xfrm>
          <a:off x="0" y="0"/>
          <a:ext cx="0" cy="0"/>
          <a:chOff x="0" y="0"/>
          <a:chExt cx="0" cy="0"/>
        </a:xfrm>
      </p:grpSpPr>
      <p:sp>
        <p:nvSpPr>
          <p:cNvPr id="41985" name="Rectangle 1"/>
          <p:cNvSpPr>
            <a:spLocks/>
          </p:cNvSpPr>
          <p:nvPr/>
        </p:nvSpPr>
        <p:spPr bwMode="auto">
          <a:xfrm>
            <a:off x="750107" y="2839641"/>
            <a:ext cx="7643813" cy="1169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b"/>
          <a:lstStyle/>
          <a:p>
            <a:pPr algn="ctr" defTabSz="642519" fontAlgn="base">
              <a:spcBef>
                <a:spcPct val="0"/>
              </a:spcBef>
              <a:spcAft>
                <a:spcPct val="0"/>
              </a:spcAft>
            </a:pPr>
            <a:r>
              <a:rPr lang="en-US" sz="3400" dirty="0">
                <a:solidFill>
                  <a:srgbClr val="E6E6E6"/>
                </a:solidFill>
                <a:latin typeface="Helvetica Neue" charset="0"/>
                <a:ea typeface="Helvetica Neue" charset="0"/>
                <a:cs typeface="Helvetica Neue" charset="0"/>
                <a:sym typeface="Helvetica Neue" charset="0"/>
              </a:rPr>
              <a:t>(i) are these features good enough for </a:t>
            </a:r>
            <a:r>
              <a:rPr lang="en-US" sz="3400" dirty="0">
                <a:solidFill>
                  <a:srgbClr val="0FAFE3"/>
                </a:solidFill>
                <a:latin typeface="Helvetica Neue" charset="0"/>
                <a:ea typeface="Helvetica Neue" charset="0"/>
                <a:cs typeface="Helvetica Neue" charset="0"/>
                <a:sym typeface="Helvetica Neue" charset="0"/>
              </a:rPr>
              <a:t>accurate identification</a:t>
            </a:r>
            <a:r>
              <a:rPr lang="en-US" sz="3400" dirty="0">
                <a:solidFill>
                  <a:srgbClr val="E6E6E6"/>
                </a:solidFill>
                <a:latin typeface="Helvetica Neue" charset="0"/>
                <a:ea typeface="Helvetica Neue" charset="0"/>
                <a:cs typeface="Helvetica Neue" charset="0"/>
                <a:sym typeface="Helvetica Neue" charset="0"/>
              </a:rPr>
              <a:t>?</a:t>
            </a:r>
          </a:p>
        </p:txBody>
      </p:sp>
    </p:spTree>
    <p:extLst>
      <p:ext uri="{BB962C8B-B14F-4D97-AF65-F5344CB8AC3E}">
        <p14:creationId xmlns:p14="http://schemas.microsoft.com/office/powerpoint/2010/main" val="1064917139"/>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0">
          <a:gsLst>
            <a:gs pos="0">
              <a:srgbClr val="131313"/>
            </a:gs>
            <a:gs pos="100000">
              <a:srgbClr val="090909"/>
            </a:gs>
          </a:gsLst>
          <a:lin ang="5400000" scaled="1"/>
        </a:gradFill>
        <a:effectLst/>
      </p:bgPr>
    </p:bg>
    <p:spTree>
      <p:nvGrpSpPr>
        <p:cNvPr id="1" name=""/>
        <p:cNvGrpSpPr/>
        <p:nvPr/>
      </p:nvGrpSpPr>
      <p:grpSpPr>
        <a:xfrm>
          <a:off x="0" y="0"/>
          <a:ext cx="0" cy="0"/>
          <a:chOff x="0" y="0"/>
          <a:chExt cx="0" cy="0"/>
        </a:xfrm>
      </p:grpSpPr>
      <p:sp>
        <p:nvSpPr>
          <p:cNvPr id="43009" name="Rectangle 1"/>
          <p:cNvSpPr>
            <a:spLocks/>
          </p:cNvSpPr>
          <p:nvPr/>
        </p:nvSpPr>
        <p:spPr bwMode="auto">
          <a:xfrm>
            <a:off x="750107" y="2839641"/>
            <a:ext cx="7643813" cy="1169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b"/>
          <a:lstStyle/>
          <a:p>
            <a:pPr algn="ctr" defTabSz="642519" fontAlgn="base">
              <a:spcBef>
                <a:spcPct val="0"/>
              </a:spcBef>
              <a:spcAft>
                <a:spcPct val="0"/>
              </a:spcAft>
            </a:pPr>
            <a:r>
              <a:rPr lang="en-US" sz="3400" dirty="0">
                <a:solidFill>
                  <a:srgbClr val="E6E6E6"/>
                </a:solidFill>
                <a:latin typeface="Helvetica Neue" charset="0"/>
                <a:ea typeface="Helvetica Neue" charset="0"/>
                <a:cs typeface="Helvetica Neue" charset="0"/>
                <a:sym typeface="Helvetica Neue" charset="0"/>
              </a:rPr>
              <a:t>(ii) do signatures remain </a:t>
            </a:r>
            <a:r>
              <a:rPr lang="en-US" sz="3400" dirty="0">
                <a:solidFill>
                  <a:srgbClr val="0FAFE3"/>
                </a:solidFill>
                <a:latin typeface="Helvetica Neue" charset="0"/>
                <a:ea typeface="Helvetica Neue" charset="0"/>
                <a:cs typeface="Helvetica Neue" charset="0"/>
                <a:sym typeface="Helvetica Neue" charset="0"/>
              </a:rPr>
              <a:t>stable</a:t>
            </a:r>
            <a:r>
              <a:rPr lang="en-US" sz="3400" dirty="0">
                <a:solidFill>
                  <a:srgbClr val="E6E6E6"/>
                </a:solidFill>
                <a:latin typeface="Helvetica Neue" charset="0"/>
                <a:ea typeface="Helvetica Neue" charset="0"/>
                <a:cs typeface="Helvetica Neue" charset="0"/>
                <a:sym typeface="Helvetica Neue" charset="0"/>
              </a:rPr>
              <a:t> over </a:t>
            </a:r>
            <a:r>
              <a:rPr lang="en-US" sz="3400" dirty="0">
                <a:solidFill>
                  <a:srgbClr val="0FAFE3"/>
                </a:solidFill>
                <a:latin typeface="Helvetica Neue" charset="0"/>
                <a:ea typeface="Helvetica Neue" charset="0"/>
                <a:cs typeface="Helvetica Neue" charset="0"/>
                <a:sym typeface="Helvetica Neue" charset="0"/>
              </a:rPr>
              <a:t>long period</a:t>
            </a:r>
            <a:r>
              <a:rPr lang="en-US" sz="3400" dirty="0">
                <a:solidFill>
                  <a:srgbClr val="E6E6E6"/>
                </a:solidFill>
                <a:latin typeface="Helvetica Neue" charset="0"/>
                <a:ea typeface="Helvetica Neue" charset="0"/>
                <a:cs typeface="Helvetica Neue" charset="0"/>
                <a:sym typeface="Helvetica Neue" charset="0"/>
              </a:rPr>
              <a:t> of time?</a:t>
            </a:r>
          </a:p>
        </p:txBody>
      </p:sp>
    </p:spTree>
    <p:extLst>
      <p:ext uri="{BB962C8B-B14F-4D97-AF65-F5344CB8AC3E}">
        <p14:creationId xmlns:p14="http://schemas.microsoft.com/office/powerpoint/2010/main" val="595087634"/>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0">
          <a:gsLst>
            <a:gs pos="0">
              <a:srgbClr val="131313"/>
            </a:gs>
            <a:gs pos="100000">
              <a:srgbClr val="090909"/>
            </a:gs>
          </a:gsLst>
          <a:lin ang="5400000" scaled="1"/>
        </a:gradFill>
        <a:effectLst/>
      </p:bgPr>
    </p:bg>
    <p:spTree>
      <p:nvGrpSpPr>
        <p:cNvPr id="1" name=""/>
        <p:cNvGrpSpPr/>
        <p:nvPr/>
      </p:nvGrpSpPr>
      <p:grpSpPr>
        <a:xfrm>
          <a:off x="0" y="0"/>
          <a:ext cx="0" cy="0"/>
          <a:chOff x="0" y="0"/>
          <a:chExt cx="0" cy="0"/>
        </a:xfrm>
      </p:grpSpPr>
      <p:sp>
        <p:nvSpPr>
          <p:cNvPr id="44033" name="Rectangle 1"/>
          <p:cNvSpPr>
            <a:spLocks/>
          </p:cNvSpPr>
          <p:nvPr/>
        </p:nvSpPr>
        <p:spPr bwMode="auto">
          <a:xfrm>
            <a:off x="527460" y="2839641"/>
            <a:ext cx="8089105" cy="1169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b"/>
          <a:lstStyle/>
          <a:p>
            <a:pPr algn="ctr" defTabSz="642519" fontAlgn="base">
              <a:spcBef>
                <a:spcPct val="0"/>
              </a:spcBef>
              <a:spcAft>
                <a:spcPct val="0"/>
              </a:spcAft>
            </a:pPr>
            <a:r>
              <a:rPr lang="en-US" sz="3400" dirty="0">
                <a:solidFill>
                  <a:srgbClr val="E6E6E6"/>
                </a:solidFill>
                <a:latin typeface="Helvetica Neue" charset="0"/>
                <a:ea typeface="Helvetica Neue" charset="0"/>
                <a:cs typeface="Helvetica Neue" charset="0"/>
                <a:sym typeface="Helvetica Neue" charset="0"/>
              </a:rPr>
              <a:t>(iii) can </a:t>
            </a:r>
            <a:r>
              <a:rPr lang="en-US" sz="3400" dirty="0">
                <a:solidFill>
                  <a:srgbClr val="0FAFE3"/>
                </a:solidFill>
                <a:latin typeface="Helvetica Neue" charset="0"/>
                <a:ea typeface="Helvetica Neue" charset="0"/>
                <a:cs typeface="Helvetica Neue" charset="0"/>
                <a:sym typeface="Helvetica Neue" charset="0"/>
              </a:rPr>
              <a:t>training</a:t>
            </a:r>
            <a:r>
              <a:rPr lang="en-US" sz="3400" dirty="0">
                <a:solidFill>
                  <a:srgbClr val="E6E6E6"/>
                </a:solidFill>
                <a:latin typeface="Helvetica Neue" charset="0"/>
                <a:ea typeface="Helvetica Neue" charset="0"/>
                <a:cs typeface="Helvetica Neue" charset="0"/>
                <a:sym typeface="Helvetica Neue" charset="0"/>
              </a:rPr>
              <a:t> be </a:t>
            </a:r>
            <a:r>
              <a:rPr lang="en-US" sz="3400" dirty="0">
                <a:solidFill>
                  <a:srgbClr val="0FAFE3"/>
                </a:solidFill>
                <a:latin typeface="Helvetica Neue" charset="0"/>
                <a:ea typeface="Helvetica Neue" charset="0"/>
                <a:cs typeface="Helvetica Neue" charset="0"/>
                <a:sym typeface="Helvetica Neue" charset="0"/>
              </a:rPr>
              <a:t>minimized</a:t>
            </a:r>
            <a:r>
              <a:rPr lang="en-US" sz="3400" dirty="0">
                <a:solidFill>
                  <a:srgbClr val="E6E6E6"/>
                </a:solidFill>
                <a:latin typeface="Helvetica Neue" charset="0"/>
                <a:ea typeface="Helvetica Neue" charset="0"/>
                <a:cs typeface="Helvetica Neue" charset="0"/>
                <a:sym typeface="Helvetica Neue" charset="0"/>
              </a:rPr>
              <a:t> by applying signature from one home to another?</a:t>
            </a:r>
          </a:p>
        </p:txBody>
      </p:sp>
    </p:spTree>
    <p:extLst>
      <p:ext uri="{BB962C8B-B14F-4D97-AF65-F5344CB8AC3E}">
        <p14:creationId xmlns:p14="http://schemas.microsoft.com/office/powerpoint/2010/main" val="1531737152"/>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research\talks\Tabitha2009-Sensing\PriusConsumption.png"/>
          <p:cNvPicPr>
            <a:picLocks noChangeAspect="1" noChangeArrowheads="1"/>
          </p:cNvPicPr>
          <p:nvPr/>
        </p:nvPicPr>
        <p:blipFill>
          <a:blip r:embed="rId3" cstate="print"/>
          <a:srcRect/>
          <a:stretch>
            <a:fillRect/>
          </a:stretch>
        </p:blipFill>
        <p:spPr bwMode="auto">
          <a:xfrm>
            <a:off x="-13643" y="-13647"/>
            <a:ext cx="9772651" cy="7334250"/>
          </a:xfrm>
          <a:prstGeom prst="rect">
            <a:avLst/>
          </a:prstGeom>
          <a:noFill/>
        </p:spPr>
      </p:pic>
      <p:sp>
        <p:nvSpPr>
          <p:cNvPr id="6" name="Right Arrow 5"/>
          <p:cNvSpPr/>
          <p:nvPr/>
        </p:nvSpPr>
        <p:spPr>
          <a:xfrm>
            <a:off x="-990600" y="296920"/>
            <a:ext cx="4800600"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rtlCol="0" anchor="ctr"/>
          <a:lstStyle/>
          <a:p>
            <a:pPr algn="ctr"/>
            <a:endParaRPr lang="en-US" dirty="0"/>
          </a:p>
        </p:txBody>
      </p:sp>
      <p:sp>
        <p:nvSpPr>
          <p:cNvPr id="7" name="Title 8"/>
          <p:cNvSpPr txBox="1">
            <a:spLocks/>
          </p:cNvSpPr>
          <p:nvPr/>
        </p:nvSpPr>
        <p:spPr>
          <a:xfrm>
            <a:off x="228600" y="152400"/>
            <a:ext cx="6629400" cy="868362"/>
          </a:xfrm>
          <a:prstGeom prst="rect">
            <a:avLst/>
          </a:prstGeom>
        </p:spPr>
        <p:txBody>
          <a:bodyPr vert="horz" lIns="91416" tIns="45709" rIns="91416" bIns="45709" rtlCol="0" anchor="ctr">
            <a:noAutofit/>
          </a:bodyPr>
          <a:lstStyle/>
          <a:p>
            <a:pPr defTabSz="914165">
              <a:spcBef>
                <a:spcPct val="0"/>
              </a:spcBef>
              <a:defRPr/>
            </a:pPr>
            <a:r>
              <a:rPr lang="en-US" sz="4400" b="1" dirty="0" err="1">
                <a:solidFill>
                  <a:schemeClr val="bg1">
                    <a:lumMod val="75000"/>
                  </a:schemeClr>
                </a:solidFill>
                <a:latin typeface="Segoe UI" pitchFamily="34" charset="0"/>
                <a:ea typeface="Segoe UI" pitchFamily="34" charset="0"/>
                <a:cs typeface="Segoe UI" pitchFamily="34" charset="0"/>
              </a:rPr>
              <a:t>toyota</a:t>
            </a:r>
            <a:r>
              <a:rPr lang="en-US" sz="4400" b="1" dirty="0">
                <a:solidFill>
                  <a:schemeClr val="bg1">
                    <a:lumMod val="75000"/>
                  </a:schemeClr>
                </a:solidFill>
                <a:latin typeface="Segoe UI" pitchFamily="34" charset="0"/>
                <a:ea typeface="Segoe UI" pitchFamily="34" charset="0"/>
                <a:cs typeface="Segoe UI" pitchFamily="34" charset="0"/>
              </a:rPr>
              <a:t> </a:t>
            </a:r>
            <a:r>
              <a:rPr lang="en-US" sz="4400" b="1" dirty="0" err="1">
                <a:solidFill>
                  <a:schemeClr val="bg1">
                    <a:lumMod val="75000"/>
                  </a:schemeClr>
                </a:solidFill>
                <a:latin typeface="Segoe UI" pitchFamily="34" charset="0"/>
                <a:ea typeface="Segoe UI" pitchFamily="34" charset="0"/>
                <a:cs typeface="Segoe UI" pitchFamily="34" charset="0"/>
              </a:rPr>
              <a:t>prius</a:t>
            </a:r>
            <a:endParaRPr lang="en-US" sz="6000" dirty="0">
              <a:solidFill>
                <a:schemeClr val="bg1">
                  <a:lumMod val="75000"/>
                </a:schemeClr>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1917000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45058" name="Rectangle 2"/>
          <p:cNvSpPr>
            <a:spLocks/>
          </p:cNvSpPr>
          <p:nvPr/>
        </p:nvSpPr>
        <p:spPr bwMode="auto">
          <a:xfrm>
            <a:off x="0" y="1213247"/>
            <a:ext cx="5029200" cy="539353"/>
          </a:xfrm>
          <a:prstGeom prst="rect">
            <a:avLst/>
          </a:prstGeom>
          <a:solidFill>
            <a:schemeClr val="accent1">
              <a:alpha val="79999"/>
            </a:schemeClr>
          </a:solidFill>
          <a:ln>
            <a:noFill/>
          </a:ln>
          <a:effectLst>
            <a:outerShdw blurRad="76200" algn="ctr" rotWithShape="0">
              <a:schemeClr val="bg2">
                <a:alpha val="79999"/>
              </a:schemeClr>
            </a:outerShdw>
          </a:effectLst>
          <a:extLst>
            <a:ext uri="{91240B29-F687-4F45-9708-019B960494DF}">
              <a14:hiddenLine xmlns:a14="http://schemas.microsoft.com/office/drawing/2010/main" w="12700" cap="flat">
                <a:solidFill>
                  <a:srgbClr val="000000">
                    <a:alpha val="79999"/>
                  </a:srgbClr>
                </a:solidFill>
                <a:miter lim="800000"/>
                <a:headEnd type="none" w="med" len="med"/>
                <a:tailEnd type="none" w="med" len="med"/>
              </a14:hiddenLine>
            </a:ext>
          </a:extLst>
        </p:spPr>
        <p:txBody>
          <a:bodyPr lIns="0" tIns="0" rIns="0" bIns="0" anchor="b"/>
          <a:lstStyle/>
          <a:p>
            <a:pPr algn="ctr"/>
            <a:r>
              <a:rPr lang="en-US" sz="3400" dirty="0" smtClean="0">
                <a:latin typeface="Helvetica Neue" charset="0"/>
                <a:ea typeface="Helvetica Neue" charset="0"/>
                <a:cs typeface="Helvetica Neue" charset="0"/>
                <a:sym typeface="Helvetica Neue" charset="0"/>
              </a:rPr>
              <a:t>experiments in </a:t>
            </a:r>
            <a:r>
              <a:rPr lang="en-US" sz="3400" dirty="0">
                <a:solidFill>
                  <a:srgbClr val="0FAFE3"/>
                </a:solidFill>
                <a:latin typeface="Helvetica Neue" charset="0"/>
                <a:ea typeface="Helvetica Neue" charset="0"/>
                <a:cs typeface="Helvetica Neue" charset="0"/>
                <a:sym typeface="Helvetica Neue" charset="0"/>
              </a:rPr>
              <a:t>7 homes</a:t>
            </a:r>
          </a:p>
        </p:txBody>
      </p:sp>
    </p:spTree>
    <p:extLst>
      <p:ext uri="{BB962C8B-B14F-4D97-AF65-F5344CB8AC3E}">
        <p14:creationId xmlns:p14="http://schemas.microsoft.com/office/powerpoint/2010/main" val="506173337"/>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p:cNvPicPr>
            <a:picLocks noChangeAspect="1" noChangeArrowheads="1"/>
          </p:cNvPicPr>
          <p:nvPr/>
        </p:nvPicPr>
        <p:blipFill>
          <a:blip r:embed="rId2">
            <a:lum bright="-2000" contrast="2000"/>
            <a:extLst>
              <a:ext uri="{28A0092B-C50C-407E-A947-70E740481C1C}">
                <a14:useLocalDpi xmlns:a14="http://schemas.microsoft.com/office/drawing/2010/main" val="0"/>
              </a:ext>
            </a:extLst>
          </a:blip>
          <a:srcRect/>
          <a:stretch>
            <a:fillRect/>
          </a:stretch>
        </p:blipFill>
        <p:spPr bwMode="auto">
          <a:xfrm>
            <a:off x="-423032" y="0"/>
            <a:ext cx="12617649" cy="690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46082" name="Rectangle 2"/>
          <p:cNvSpPr>
            <a:spLocks/>
          </p:cNvSpPr>
          <p:nvPr/>
        </p:nvSpPr>
        <p:spPr bwMode="auto">
          <a:xfrm>
            <a:off x="0" y="375047"/>
            <a:ext cx="6477000" cy="2402086"/>
          </a:xfrm>
          <a:prstGeom prst="rect">
            <a:avLst/>
          </a:prstGeom>
          <a:solidFill>
            <a:schemeClr val="accent1">
              <a:alpha val="79999"/>
            </a:schemeClr>
          </a:solidFill>
          <a:ln>
            <a:noFill/>
          </a:ln>
          <a:effectLst>
            <a:outerShdw blurRad="76200" algn="ctr" rotWithShape="0">
              <a:schemeClr val="bg2">
                <a:alpha val="79999"/>
              </a:schemeClr>
            </a:outerShdw>
          </a:effectLst>
          <a:extLst>
            <a:ext uri="{91240B29-F687-4F45-9708-019B960494DF}">
              <a14:hiddenLine xmlns:a14="http://schemas.microsoft.com/office/drawing/2010/main" w="12700" cap="flat">
                <a:solidFill>
                  <a:srgbClr val="000000">
                    <a:alpha val="79999"/>
                  </a:srgbClr>
                </a:solidFill>
                <a:miter lim="800000"/>
                <a:headEnd type="none" w="med" len="med"/>
                <a:tailEnd type="none" w="med" len="med"/>
              </a14:hiddenLine>
            </a:ext>
          </a:extLst>
        </p:spPr>
        <p:txBody>
          <a:bodyPr lIns="71391" tIns="71391" rIns="71391" bIns="71391" anchor="b"/>
          <a:lstStyle/>
          <a:p>
            <a:pPr marL="172930"/>
            <a:r>
              <a:rPr lang="en-US" sz="3400" b="1" dirty="0">
                <a:latin typeface="Helvetica Neue" charset="0"/>
                <a:ea typeface="Helvetica Neue" charset="0"/>
                <a:cs typeface="Helvetica Neue" charset="0"/>
                <a:sym typeface="Helvetica Neue" charset="0"/>
              </a:rPr>
              <a:t>apartments &amp; houses</a:t>
            </a:r>
          </a:p>
          <a:p>
            <a:pPr marL="172930"/>
            <a:r>
              <a:rPr lang="en-US" sz="3400" dirty="0">
                <a:latin typeface="Helvetica Neue" charset="0"/>
                <a:ea typeface="Helvetica Neue" charset="0"/>
                <a:cs typeface="Helvetica Neue" charset="0"/>
                <a:sym typeface="Helvetica Neue" charset="0"/>
              </a:rPr>
              <a:t>home sizes: </a:t>
            </a:r>
            <a:r>
              <a:rPr lang="en-US" sz="3400" dirty="0">
                <a:solidFill>
                  <a:srgbClr val="0FAFE3"/>
                </a:solidFill>
                <a:latin typeface="Helvetica Neue" charset="0"/>
                <a:ea typeface="Helvetica Neue" charset="0"/>
                <a:cs typeface="Helvetica Neue" charset="0"/>
                <a:sym typeface="Helvetica Neue" charset="0"/>
              </a:rPr>
              <a:t>650 - 3000</a:t>
            </a:r>
            <a:r>
              <a:rPr lang="en-US" sz="3400" dirty="0">
                <a:latin typeface="Helvetica Neue" charset="0"/>
                <a:ea typeface="Helvetica Neue" charset="0"/>
                <a:cs typeface="Helvetica Neue" charset="0"/>
                <a:sym typeface="Helvetica Neue" charset="0"/>
              </a:rPr>
              <a:t> sq. ft. </a:t>
            </a:r>
          </a:p>
          <a:p>
            <a:pPr marL="172930"/>
            <a:r>
              <a:rPr lang="en-US" sz="3400" dirty="0">
                <a:latin typeface="Helvetica Neue" charset="0"/>
                <a:ea typeface="Helvetica Neue" charset="0"/>
                <a:cs typeface="Helvetica Neue" charset="0"/>
                <a:sym typeface="Helvetica Neue" charset="0"/>
              </a:rPr>
              <a:t>a total of </a:t>
            </a:r>
            <a:r>
              <a:rPr lang="en-US" sz="3400" dirty="0">
                <a:solidFill>
                  <a:srgbClr val="0FAFE3"/>
                </a:solidFill>
                <a:latin typeface="Helvetica Neue" charset="0"/>
                <a:ea typeface="Helvetica Neue" charset="0"/>
                <a:cs typeface="Helvetica Neue" charset="0"/>
                <a:sym typeface="Helvetica Neue" charset="0"/>
              </a:rPr>
              <a:t>2576</a:t>
            </a:r>
            <a:r>
              <a:rPr lang="en-US" sz="3400" dirty="0">
                <a:latin typeface="Helvetica Neue" charset="0"/>
                <a:ea typeface="Helvetica Neue" charset="0"/>
                <a:cs typeface="Helvetica Neue" charset="0"/>
                <a:sym typeface="Helvetica Neue" charset="0"/>
              </a:rPr>
              <a:t> electrical events</a:t>
            </a:r>
          </a:p>
          <a:p>
            <a:pPr marL="172930"/>
            <a:r>
              <a:rPr lang="en-US" sz="3400" dirty="0">
                <a:solidFill>
                  <a:srgbClr val="0FAFE3"/>
                </a:solidFill>
                <a:latin typeface="Helvetica Neue" charset="0"/>
                <a:ea typeface="Helvetica Neue" charset="0"/>
                <a:cs typeface="Helvetica Neue" charset="0"/>
                <a:sym typeface="Helvetica Neue" charset="0"/>
              </a:rPr>
              <a:t>94 </a:t>
            </a:r>
            <a:r>
              <a:rPr lang="en-US" sz="3400" dirty="0">
                <a:solidFill>
                  <a:srgbClr val="D8D8D8"/>
                </a:solidFill>
                <a:latin typeface="Helvetica Neue" charset="0"/>
                <a:ea typeface="Helvetica Neue" charset="0"/>
                <a:cs typeface="Helvetica Neue" charset="0"/>
                <a:sym typeface="Helvetica Neue" charset="0"/>
              </a:rPr>
              <a:t>different devices</a:t>
            </a:r>
          </a:p>
        </p:txBody>
      </p:sp>
    </p:spTree>
    <p:extLst>
      <p:ext uri="{BB962C8B-B14F-4D97-AF65-F5344CB8AC3E}">
        <p14:creationId xmlns:p14="http://schemas.microsoft.com/office/powerpoint/2010/main" val="1875883343"/>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0">
          <a:gsLst>
            <a:gs pos="0">
              <a:srgbClr val="131313"/>
            </a:gs>
            <a:gs pos="100000">
              <a:srgbClr val="090909"/>
            </a:gs>
          </a:gsLst>
          <a:lin ang="5400000" scaled="1"/>
        </a:gradFill>
        <a:effectLst/>
      </p:bgPr>
    </p:bg>
    <p:spTree>
      <p:nvGrpSpPr>
        <p:cNvPr id="1" name=""/>
        <p:cNvGrpSpPr/>
        <p:nvPr/>
      </p:nvGrpSpPr>
      <p:grpSpPr>
        <a:xfrm>
          <a:off x="0" y="0"/>
          <a:ext cx="0" cy="0"/>
          <a:chOff x="0" y="0"/>
          <a:chExt cx="0" cy="0"/>
        </a:xfrm>
      </p:grpSpPr>
      <p:graphicFrame>
        <p:nvGraphicFramePr>
          <p:cNvPr id="50177" name="Object 1"/>
          <p:cNvGraphicFramePr>
            <a:graphicFrameLocks/>
          </p:cNvGraphicFramePr>
          <p:nvPr/>
        </p:nvGraphicFramePr>
        <p:xfrm>
          <a:off x="1034738" y="2258105"/>
          <a:ext cx="6871395" cy="4103191"/>
        </p:xfrm>
        <a:graphic>
          <a:graphicData uri="http://schemas.openxmlformats.org/presentationml/2006/ole">
            <mc:AlternateContent xmlns:mc="http://schemas.openxmlformats.org/markup-compatibility/2006">
              <mc:Choice xmlns:v="urn:schemas-microsoft-com:vml" Requires="v">
                <p:oleObj spid="_x0000_s37943" name="Chart" r:id="rId3" imgW="13729996" imgH="8200282" progId="MSGraph.Chart.8">
                  <p:embed/>
                </p:oleObj>
              </mc:Choice>
              <mc:Fallback>
                <p:oleObj name="Chart" r:id="rId3" imgW="13729996" imgH="8200282" progId="MSGraph.Char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4738" y="2258105"/>
                        <a:ext cx="6871395" cy="41031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0178" name="Rectangle 2"/>
          <p:cNvSpPr>
            <a:spLocks/>
          </p:cNvSpPr>
          <p:nvPr/>
        </p:nvSpPr>
        <p:spPr bwMode="auto">
          <a:xfrm>
            <a:off x="750104" y="607219"/>
            <a:ext cx="7643813" cy="74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b"/>
          <a:lstStyle/>
          <a:p>
            <a:pPr algn="ctr" defTabSz="642618" fontAlgn="base">
              <a:spcBef>
                <a:spcPct val="0"/>
              </a:spcBef>
              <a:spcAft>
                <a:spcPct val="0"/>
              </a:spcAft>
            </a:pPr>
            <a:r>
              <a:rPr lang="en-US" sz="4500" dirty="0">
                <a:solidFill>
                  <a:srgbClr val="E6E6E6"/>
                </a:solidFill>
                <a:latin typeface="Helvetica Neue" charset="0"/>
                <a:ea typeface="Helvetica Neue" charset="0"/>
                <a:cs typeface="Helvetica Neue" charset="0"/>
                <a:sym typeface="Helvetica Neue" charset="0"/>
              </a:rPr>
              <a:t>10 fold </a:t>
            </a:r>
            <a:r>
              <a:rPr lang="en-US" sz="4500" dirty="0">
                <a:solidFill>
                  <a:srgbClr val="0FAFE3"/>
                </a:solidFill>
                <a:latin typeface="Helvetica Neue" charset="0"/>
                <a:ea typeface="Helvetica Neue" charset="0"/>
                <a:cs typeface="Helvetica Neue" charset="0"/>
                <a:sym typeface="Helvetica Neue" charset="0"/>
              </a:rPr>
              <a:t>cross validation</a:t>
            </a:r>
          </a:p>
        </p:txBody>
      </p:sp>
      <p:grpSp>
        <p:nvGrpSpPr>
          <p:cNvPr id="50179" name="Group 3"/>
          <p:cNvGrpSpPr>
            <a:grpSpLocks/>
          </p:cNvGrpSpPr>
          <p:nvPr/>
        </p:nvGrpSpPr>
        <p:grpSpPr bwMode="auto">
          <a:xfrm>
            <a:off x="5393531" y="2902148"/>
            <a:ext cx="1625203" cy="3178969"/>
            <a:chOff x="0" y="0"/>
            <a:chExt cx="1456" cy="2848"/>
          </a:xfrm>
        </p:grpSpPr>
        <p:sp>
          <p:nvSpPr>
            <p:cNvPr id="50180" name="Oval 4"/>
            <p:cNvSpPr>
              <a:spLocks/>
            </p:cNvSpPr>
            <p:nvPr/>
          </p:nvSpPr>
          <p:spPr bwMode="auto">
            <a:xfrm>
              <a:off x="792" y="0"/>
              <a:ext cx="664" cy="2848"/>
            </a:xfrm>
            <a:prstGeom prst="ellipse">
              <a:avLst/>
            </a:prstGeom>
            <a:noFill/>
            <a:ln w="25400" cap="flat">
              <a:solidFill>
                <a:srgbClr val="E3932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642618" fontAlgn="base">
                <a:spcBef>
                  <a:spcPct val="0"/>
                </a:spcBef>
                <a:spcAft>
                  <a:spcPct val="0"/>
                </a:spcAft>
              </a:pPr>
              <a:endParaRPr lang="en-US" sz="3000">
                <a:solidFill>
                  <a:srgbClr val="FFFFFF"/>
                </a:solidFill>
                <a:sym typeface="Gill Sans" charset="0"/>
              </a:endParaRPr>
            </a:p>
          </p:txBody>
        </p:sp>
        <p:sp>
          <p:nvSpPr>
            <p:cNvPr id="50181" name="Oval 5"/>
            <p:cNvSpPr>
              <a:spLocks/>
            </p:cNvSpPr>
            <p:nvPr/>
          </p:nvSpPr>
          <p:spPr bwMode="auto">
            <a:xfrm>
              <a:off x="0" y="0"/>
              <a:ext cx="664" cy="2848"/>
            </a:xfrm>
            <a:prstGeom prst="ellipse">
              <a:avLst/>
            </a:prstGeom>
            <a:noFill/>
            <a:ln w="25400" cap="flat">
              <a:solidFill>
                <a:srgbClr val="E3932D"/>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642618" fontAlgn="base">
                <a:spcBef>
                  <a:spcPct val="0"/>
                </a:spcBef>
                <a:spcAft>
                  <a:spcPct val="0"/>
                </a:spcAft>
              </a:pPr>
              <a:endParaRPr lang="en-US" sz="3000">
                <a:solidFill>
                  <a:srgbClr val="FFFFFF"/>
                </a:solidFill>
                <a:sym typeface="Gill Sans" charset="0"/>
              </a:endParaRPr>
            </a:p>
          </p:txBody>
        </p:sp>
      </p:grpSp>
      <p:sp>
        <p:nvSpPr>
          <p:cNvPr id="50182" name="Rectangle 6"/>
          <p:cNvSpPr>
            <a:spLocks/>
          </p:cNvSpPr>
          <p:nvPr/>
        </p:nvSpPr>
        <p:spPr bwMode="auto">
          <a:xfrm>
            <a:off x="1169789" y="1169789"/>
            <a:ext cx="6634758" cy="1080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b"/>
          <a:lstStyle/>
          <a:p>
            <a:pPr algn="ctr" defTabSz="642618" fontAlgn="base">
              <a:spcBef>
                <a:spcPct val="0"/>
              </a:spcBef>
              <a:spcAft>
                <a:spcPct val="0"/>
              </a:spcAft>
            </a:pPr>
            <a:r>
              <a:rPr lang="en-US" sz="3400" dirty="0">
                <a:solidFill>
                  <a:srgbClr val="E6E6E6"/>
                </a:solidFill>
                <a:latin typeface="Helvetica Neue" charset="0"/>
                <a:ea typeface="Helvetica Neue" charset="0"/>
                <a:cs typeface="Helvetica Neue" charset="0"/>
                <a:sym typeface="Helvetica Neue" charset="0"/>
              </a:rPr>
              <a:t>average %: </a:t>
            </a:r>
            <a:r>
              <a:rPr lang="en-US" sz="3400" dirty="0">
                <a:solidFill>
                  <a:srgbClr val="E3932D"/>
                </a:solidFill>
                <a:latin typeface="Helvetica Neue" charset="0"/>
                <a:ea typeface="Helvetica Neue" charset="0"/>
                <a:cs typeface="Helvetica Neue" charset="0"/>
                <a:sym typeface="Helvetica Neue" charset="0"/>
              </a:rPr>
              <a:t>91.75</a:t>
            </a:r>
          </a:p>
        </p:txBody>
      </p:sp>
    </p:spTree>
    <p:extLst>
      <p:ext uri="{BB962C8B-B14F-4D97-AF65-F5344CB8AC3E}">
        <p14:creationId xmlns:p14="http://schemas.microsoft.com/office/powerpoint/2010/main" val="29378304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01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0">
          <a:gsLst>
            <a:gs pos="0">
              <a:srgbClr val="131313"/>
            </a:gs>
            <a:gs pos="100000">
              <a:srgbClr val="090909"/>
            </a:gs>
          </a:gsLst>
          <a:lin ang="5400000" scaled="1"/>
        </a:gradFill>
        <a:effectLst/>
      </p:bgPr>
    </p:bg>
    <p:spTree>
      <p:nvGrpSpPr>
        <p:cNvPr id="1" name=""/>
        <p:cNvGrpSpPr/>
        <p:nvPr/>
      </p:nvGrpSpPr>
      <p:grpSpPr>
        <a:xfrm>
          <a:off x="0" y="0"/>
          <a:ext cx="0" cy="0"/>
          <a:chOff x="0" y="0"/>
          <a:chExt cx="0" cy="0"/>
        </a:xfrm>
      </p:grpSpPr>
      <p:pic>
        <p:nvPicPr>
          <p:cNvPr id="5120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281" y="1928813"/>
            <a:ext cx="6920508" cy="3000375"/>
          </a:xfrm>
          <a:prstGeom prst="rect">
            <a:avLst/>
          </a:prstGeom>
          <a:noFill/>
          <a:ln w="25400" cap="flat">
            <a:solidFill>
              <a:srgbClr val="545454"/>
            </a:solidFill>
            <a:prstDash val="solid"/>
            <a:miter lim="800000"/>
            <a:headEnd/>
            <a:tailEnd/>
          </a:ln>
          <a:extLst>
            <a:ext uri="{909E8E84-426E-40DD-AFC4-6F175D3DCCD1}">
              <a14:hiddenFill xmlns:a14="http://schemas.microsoft.com/office/drawing/2010/main">
                <a:solidFill>
                  <a:srgbClr val="FFFFFF"/>
                </a:solidFill>
              </a14:hiddenFill>
            </a:ext>
          </a:extLst>
        </p:spPr>
      </p:pic>
      <p:sp>
        <p:nvSpPr>
          <p:cNvPr id="51202" name="Rectangle 2"/>
          <p:cNvSpPr>
            <a:spLocks/>
          </p:cNvSpPr>
          <p:nvPr/>
        </p:nvSpPr>
        <p:spPr bwMode="auto">
          <a:xfrm>
            <a:off x="750104" y="607219"/>
            <a:ext cx="7643813" cy="74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b"/>
          <a:lstStyle/>
          <a:p>
            <a:pPr algn="ctr" defTabSz="642618" fontAlgn="base">
              <a:spcBef>
                <a:spcPct val="0"/>
              </a:spcBef>
              <a:spcAft>
                <a:spcPct val="0"/>
              </a:spcAft>
            </a:pPr>
            <a:r>
              <a:rPr lang="en-US" sz="4500" dirty="0">
                <a:solidFill>
                  <a:srgbClr val="E6E6E6"/>
                </a:solidFill>
                <a:latin typeface="Helvetica Neue" charset="0"/>
                <a:ea typeface="Helvetica Neue" charset="0"/>
                <a:cs typeface="Helvetica Neue" charset="0"/>
                <a:sym typeface="Helvetica Neue" charset="0"/>
              </a:rPr>
              <a:t>confusion matrices</a:t>
            </a:r>
          </a:p>
        </p:txBody>
      </p:sp>
    </p:spTree>
    <p:extLst>
      <p:ext uri="{BB962C8B-B14F-4D97-AF65-F5344CB8AC3E}">
        <p14:creationId xmlns:p14="http://schemas.microsoft.com/office/powerpoint/2010/main" val="1568006908"/>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0">
          <a:gsLst>
            <a:gs pos="0">
              <a:srgbClr val="131313"/>
            </a:gs>
            <a:gs pos="100000">
              <a:srgbClr val="090909"/>
            </a:gs>
          </a:gsLst>
          <a:lin ang="5400000" scaled="1"/>
        </a:gradFill>
        <a:effectLst/>
      </p:bgPr>
    </p:bg>
    <p:spTree>
      <p:nvGrpSpPr>
        <p:cNvPr id="1" name=""/>
        <p:cNvGrpSpPr/>
        <p:nvPr/>
      </p:nvGrpSpPr>
      <p:grpSpPr>
        <a:xfrm>
          <a:off x="0" y="0"/>
          <a:ext cx="0" cy="0"/>
          <a:chOff x="0" y="0"/>
          <a:chExt cx="0" cy="0"/>
        </a:xfrm>
      </p:grpSpPr>
      <p:graphicFrame>
        <p:nvGraphicFramePr>
          <p:cNvPr id="52225" name="Object 1"/>
          <p:cNvGraphicFramePr>
            <a:graphicFrameLocks/>
          </p:cNvGraphicFramePr>
          <p:nvPr/>
        </p:nvGraphicFramePr>
        <p:xfrm>
          <a:off x="1034738" y="2258105"/>
          <a:ext cx="6871395" cy="4103191"/>
        </p:xfrm>
        <a:graphic>
          <a:graphicData uri="http://schemas.openxmlformats.org/presentationml/2006/ole">
            <mc:AlternateContent xmlns:mc="http://schemas.openxmlformats.org/markup-compatibility/2006">
              <mc:Choice xmlns:v="urn:schemas-microsoft-com:vml" Requires="v">
                <p:oleObj spid="_x0000_s38967" name="Chart" r:id="rId3" imgW="13729996" imgH="8200282" progId="MSGraph.Chart.8">
                  <p:embed/>
                </p:oleObj>
              </mc:Choice>
              <mc:Fallback>
                <p:oleObj name="Chart" r:id="rId3" imgW="13729996" imgH="8200282" progId="MSGraph.Char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4738" y="2258105"/>
                        <a:ext cx="6871395" cy="41031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226" name="Rectangle 2"/>
          <p:cNvSpPr>
            <a:spLocks/>
          </p:cNvSpPr>
          <p:nvPr/>
        </p:nvSpPr>
        <p:spPr bwMode="auto">
          <a:xfrm>
            <a:off x="750104" y="607219"/>
            <a:ext cx="7643813" cy="74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b"/>
          <a:lstStyle/>
          <a:p>
            <a:pPr algn="ctr" defTabSz="642618" fontAlgn="base">
              <a:spcBef>
                <a:spcPct val="0"/>
              </a:spcBef>
              <a:spcAft>
                <a:spcPct val="0"/>
              </a:spcAft>
            </a:pPr>
            <a:r>
              <a:rPr lang="en-US" sz="4500" dirty="0">
                <a:solidFill>
                  <a:srgbClr val="E6E6E6"/>
                </a:solidFill>
                <a:latin typeface="Helvetica Neue" charset="0"/>
                <a:ea typeface="Helvetica Neue" charset="0"/>
                <a:cs typeface="Helvetica Neue" charset="0"/>
                <a:sym typeface="Helvetica Neue" charset="0"/>
              </a:rPr>
              <a:t>10 fold </a:t>
            </a:r>
            <a:r>
              <a:rPr lang="en-US" sz="4500" dirty="0">
                <a:solidFill>
                  <a:srgbClr val="0FAFE3"/>
                </a:solidFill>
                <a:latin typeface="Helvetica Neue" charset="0"/>
                <a:ea typeface="Helvetica Neue" charset="0"/>
                <a:cs typeface="Helvetica Neue" charset="0"/>
                <a:sym typeface="Helvetica Neue" charset="0"/>
              </a:rPr>
              <a:t>cross validation</a:t>
            </a:r>
          </a:p>
        </p:txBody>
      </p:sp>
      <p:sp>
        <p:nvSpPr>
          <p:cNvPr id="52227" name="Rectangle 3"/>
          <p:cNvSpPr>
            <a:spLocks/>
          </p:cNvSpPr>
          <p:nvPr/>
        </p:nvSpPr>
        <p:spPr bwMode="auto">
          <a:xfrm>
            <a:off x="1169789" y="1169789"/>
            <a:ext cx="6634758" cy="1080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b"/>
          <a:lstStyle/>
          <a:p>
            <a:pPr algn="ctr" defTabSz="642618" fontAlgn="base">
              <a:spcBef>
                <a:spcPct val="0"/>
              </a:spcBef>
              <a:spcAft>
                <a:spcPct val="0"/>
              </a:spcAft>
            </a:pPr>
            <a:r>
              <a:rPr lang="en-US" sz="3400">
                <a:solidFill>
                  <a:srgbClr val="E6E6E6"/>
                </a:solidFill>
                <a:latin typeface="Helvetica Neue" charset="0"/>
                <a:ea typeface="Helvetica Neue" charset="0"/>
                <a:cs typeface="Helvetica Neue" charset="0"/>
                <a:sym typeface="Helvetica Neue" charset="0"/>
              </a:rPr>
              <a:t>Average %: </a:t>
            </a:r>
            <a:r>
              <a:rPr lang="en-US" sz="3400">
                <a:solidFill>
                  <a:srgbClr val="E3932D"/>
                </a:solidFill>
                <a:latin typeface="Helvetica Neue" charset="0"/>
                <a:ea typeface="Helvetica Neue" charset="0"/>
                <a:cs typeface="Helvetica Neue" charset="0"/>
                <a:sym typeface="Helvetica Neue" charset="0"/>
              </a:rPr>
              <a:t>93.82</a:t>
            </a:r>
          </a:p>
        </p:txBody>
      </p:sp>
    </p:spTree>
    <p:extLst>
      <p:ext uri="{BB962C8B-B14F-4D97-AF65-F5344CB8AC3E}">
        <p14:creationId xmlns:p14="http://schemas.microsoft.com/office/powerpoint/2010/main" val="304651048"/>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0">
          <a:gsLst>
            <a:gs pos="0">
              <a:srgbClr val="131313"/>
            </a:gs>
            <a:gs pos="100000">
              <a:srgbClr val="090909"/>
            </a:gs>
          </a:gsLst>
          <a:lin ang="5400000" scaled="1"/>
        </a:gradFill>
        <a:effectLst/>
      </p:bgPr>
    </p:bg>
    <p:spTree>
      <p:nvGrpSpPr>
        <p:cNvPr id="1" name=""/>
        <p:cNvGrpSpPr/>
        <p:nvPr/>
      </p:nvGrpSpPr>
      <p:grpSpPr>
        <a:xfrm>
          <a:off x="0" y="0"/>
          <a:ext cx="0" cy="0"/>
          <a:chOff x="0" y="0"/>
          <a:chExt cx="0" cy="0"/>
        </a:xfrm>
      </p:grpSpPr>
      <p:sp>
        <p:nvSpPr>
          <p:cNvPr id="53249" name="Rectangle 1"/>
          <p:cNvSpPr>
            <a:spLocks/>
          </p:cNvSpPr>
          <p:nvPr/>
        </p:nvSpPr>
        <p:spPr bwMode="auto">
          <a:xfrm>
            <a:off x="875110" y="2911078"/>
            <a:ext cx="7393781" cy="1035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b"/>
          <a:lstStyle/>
          <a:p>
            <a:pPr algn="ctr" defTabSz="642618" fontAlgn="base">
              <a:spcBef>
                <a:spcPct val="0"/>
              </a:spcBef>
              <a:spcAft>
                <a:spcPct val="0"/>
              </a:spcAft>
            </a:pPr>
            <a:r>
              <a:rPr lang="en-US" sz="3400" dirty="0">
                <a:solidFill>
                  <a:srgbClr val="D8D8D8"/>
                </a:solidFill>
                <a:latin typeface="Helvetica Neue" charset="0"/>
                <a:ea typeface="Helvetica Neue" charset="0"/>
                <a:cs typeface="Helvetica Neue" charset="0"/>
                <a:sym typeface="Helvetica Neue" charset="0"/>
              </a:rPr>
              <a:t>training on a </a:t>
            </a:r>
            <a:r>
              <a:rPr lang="en-US" sz="3400" dirty="0">
                <a:solidFill>
                  <a:srgbClr val="0FAFE3"/>
                </a:solidFill>
                <a:latin typeface="Helvetica Neue" charset="0"/>
                <a:ea typeface="Helvetica Neue" charset="0"/>
                <a:cs typeface="Helvetica Neue" charset="0"/>
                <a:sym typeface="Helvetica Neue" charset="0"/>
              </a:rPr>
              <a:t>single sample</a:t>
            </a:r>
            <a:r>
              <a:rPr lang="en-US" sz="3400" dirty="0">
                <a:solidFill>
                  <a:srgbClr val="D8D8D8"/>
                </a:solidFill>
                <a:latin typeface="Helvetica Neue" charset="0"/>
                <a:ea typeface="Helvetica Neue" charset="0"/>
                <a:cs typeface="Helvetica Neue" charset="0"/>
                <a:sym typeface="Helvetica Neue" charset="0"/>
              </a:rPr>
              <a:t> </a:t>
            </a:r>
            <a:br>
              <a:rPr lang="en-US" sz="3400" dirty="0">
                <a:solidFill>
                  <a:srgbClr val="D8D8D8"/>
                </a:solidFill>
                <a:latin typeface="Helvetica Neue" charset="0"/>
                <a:ea typeface="Helvetica Neue" charset="0"/>
                <a:cs typeface="Helvetica Neue" charset="0"/>
                <a:sym typeface="Helvetica Neue" charset="0"/>
              </a:rPr>
            </a:br>
            <a:r>
              <a:rPr lang="en-US" sz="3400" dirty="0">
                <a:solidFill>
                  <a:srgbClr val="D8D8D8"/>
                </a:solidFill>
                <a:latin typeface="Helvetica Neue" charset="0"/>
                <a:ea typeface="Helvetica Neue" charset="0"/>
                <a:cs typeface="Helvetica Neue" charset="0"/>
                <a:sym typeface="Helvetica Neue" charset="0"/>
              </a:rPr>
              <a:t>for each event</a:t>
            </a:r>
          </a:p>
        </p:txBody>
      </p:sp>
    </p:spTree>
    <p:extLst>
      <p:ext uri="{BB962C8B-B14F-4D97-AF65-F5344CB8AC3E}">
        <p14:creationId xmlns:p14="http://schemas.microsoft.com/office/powerpoint/2010/main" val="367392382"/>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0">
          <a:gsLst>
            <a:gs pos="0">
              <a:srgbClr val="131313"/>
            </a:gs>
            <a:gs pos="100000">
              <a:srgbClr val="090909"/>
            </a:gs>
          </a:gsLst>
          <a:lin ang="5400000" scaled="1"/>
        </a:gradFill>
        <a:effectLst/>
      </p:bgPr>
    </p:bg>
    <p:spTree>
      <p:nvGrpSpPr>
        <p:cNvPr id="1" name=""/>
        <p:cNvGrpSpPr/>
        <p:nvPr/>
      </p:nvGrpSpPr>
      <p:grpSpPr>
        <a:xfrm>
          <a:off x="0" y="0"/>
          <a:ext cx="0" cy="0"/>
          <a:chOff x="0" y="0"/>
          <a:chExt cx="0" cy="0"/>
        </a:xfrm>
      </p:grpSpPr>
      <p:graphicFrame>
        <p:nvGraphicFramePr>
          <p:cNvPr id="54273" name="Object 1"/>
          <p:cNvGraphicFramePr>
            <a:graphicFrameLocks/>
          </p:cNvGraphicFramePr>
          <p:nvPr/>
        </p:nvGraphicFramePr>
        <p:xfrm>
          <a:off x="1034738" y="2258105"/>
          <a:ext cx="6871395" cy="4103191"/>
        </p:xfrm>
        <a:graphic>
          <a:graphicData uri="http://schemas.openxmlformats.org/presentationml/2006/ole">
            <mc:AlternateContent xmlns:mc="http://schemas.openxmlformats.org/markup-compatibility/2006">
              <mc:Choice xmlns:v="urn:schemas-microsoft-com:vml" Requires="v">
                <p:oleObj spid="_x0000_s39991" name="Chart" r:id="rId4" imgW="13729996" imgH="8200282" progId="MSGraph.Chart.8">
                  <p:embed/>
                </p:oleObj>
              </mc:Choice>
              <mc:Fallback>
                <p:oleObj name="Chart" r:id="rId4" imgW="13729996" imgH="8200282" progId="MSGraph.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4738" y="2258105"/>
                        <a:ext cx="6871395" cy="41031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4274" name="Rectangle 2"/>
          <p:cNvSpPr>
            <a:spLocks/>
          </p:cNvSpPr>
          <p:nvPr/>
        </p:nvSpPr>
        <p:spPr bwMode="auto">
          <a:xfrm>
            <a:off x="625078" y="607219"/>
            <a:ext cx="7768828" cy="74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b"/>
          <a:lstStyle/>
          <a:p>
            <a:pPr algn="ctr" defTabSz="642618" fontAlgn="base">
              <a:spcBef>
                <a:spcPct val="0"/>
              </a:spcBef>
              <a:spcAft>
                <a:spcPct val="0"/>
              </a:spcAft>
            </a:pPr>
            <a:r>
              <a:rPr lang="en-US" sz="4500" dirty="0">
                <a:solidFill>
                  <a:srgbClr val="0FAFE3"/>
                </a:solidFill>
                <a:latin typeface="Helvetica Neue" charset="0"/>
                <a:ea typeface="Helvetica Neue" charset="0"/>
                <a:cs typeface="Helvetica Neue" charset="0"/>
                <a:sym typeface="Helvetica Neue" charset="0"/>
              </a:rPr>
              <a:t>minimal training</a:t>
            </a:r>
            <a:r>
              <a:rPr lang="en-US" sz="4500" dirty="0">
                <a:solidFill>
                  <a:srgbClr val="E6E6E6"/>
                </a:solidFill>
                <a:latin typeface="Helvetica Neue" charset="0"/>
                <a:ea typeface="Helvetica Neue" charset="0"/>
                <a:cs typeface="Helvetica Neue" charset="0"/>
                <a:sym typeface="Helvetica Neue" charset="0"/>
              </a:rPr>
              <a:t> performance</a:t>
            </a:r>
          </a:p>
        </p:txBody>
      </p:sp>
      <p:sp>
        <p:nvSpPr>
          <p:cNvPr id="54275" name="Rectangle 3"/>
          <p:cNvSpPr>
            <a:spLocks/>
          </p:cNvSpPr>
          <p:nvPr/>
        </p:nvSpPr>
        <p:spPr bwMode="auto">
          <a:xfrm>
            <a:off x="1169789" y="1169789"/>
            <a:ext cx="6634758" cy="1080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b"/>
          <a:lstStyle/>
          <a:p>
            <a:pPr algn="ctr" defTabSz="642618" fontAlgn="base">
              <a:spcBef>
                <a:spcPct val="0"/>
              </a:spcBef>
              <a:spcAft>
                <a:spcPct val="0"/>
              </a:spcAft>
            </a:pPr>
            <a:r>
              <a:rPr lang="en-US" sz="3400">
                <a:solidFill>
                  <a:srgbClr val="E6E6E6"/>
                </a:solidFill>
                <a:latin typeface="Helvetica Neue" charset="0"/>
                <a:ea typeface="Helvetica Neue" charset="0"/>
                <a:cs typeface="Helvetica Neue" charset="0"/>
                <a:sym typeface="Helvetica Neue" charset="0"/>
              </a:rPr>
              <a:t>Average %: </a:t>
            </a:r>
            <a:r>
              <a:rPr lang="en-US" sz="3400">
                <a:solidFill>
                  <a:srgbClr val="E3932D"/>
                </a:solidFill>
                <a:latin typeface="Helvetica Neue" charset="0"/>
                <a:ea typeface="Helvetica Neue" charset="0"/>
                <a:cs typeface="Helvetica Neue" charset="0"/>
                <a:sym typeface="Helvetica Neue" charset="0"/>
              </a:rPr>
              <a:t>89.25</a:t>
            </a:r>
          </a:p>
        </p:txBody>
      </p:sp>
    </p:spTree>
    <p:extLst>
      <p:ext uri="{BB962C8B-B14F-4D97-AF65-F5344CB8AC3E}">
        <p14:creationId xmlns:p14="http://schemas.microsoft.com/office/powerpoint/2010/main" val="2547550380"/>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0">
          <a:gsLst>
            <a:gs pos="0">
              <a:srgbClr val="131313"/>
            </a:gs>
            <a:gs pos="100000">
              <a:srgbClr val="090909"/>
            </a:gs>
          </a:gsLst>
          <a:lin ang="5400000" scaled="1"/>
        </a:gradFill>
        <a:effectLst/>
      </p:bgPr>
    </p:bg>
    <p:spTree>
      <p:nvGrpSpPr>
        <p:cNvPr id="1" name=""/>
        <p:cNvGrpSpPr/>
        <p:nvPr/>
      </p:nvGrpSpPr>
      <p:grpSpPr>
        <a:xfrm>
          <a:off x="0" y="0"/>
          <a:ext cx="0" cy="0"/>
          <a:chOff x="0" y="0"/>
          <a:chExt cx="0" cy="0"/>
        </a:xfrm>
      </p:grpSpPr>
      <p:sp>
        <p:nvSpPr>
          <p:cNvPr id="55297" name="Rectangle 1"/>
          <p:cNvSpPr>
            <a:spLocks/>
          </p:cNvSpPr>
          <p:nvPr/>
        </p:nvSpPr>
        <p:spPr bwMode="auto">
          <a:xfrm>
            <a:off x="875110" y="3062884"/>
            <a:ext cx="7393781" cy="73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b"/>
          <a:lstStyle/>
          <a:p>
            <a:pPr algn="ctr" defTabSz="642618" fontAlgn="base">
              <a:spcBef>
                <a:spcPct val="0"/>
              </a:spcBef>
              <a:spcAft>
                <a:spcPct val="0"/>
              </a:spcAft>
            </a:pPr>
            <a:r>
              <a:rPr lang="en-US" sz="3400" dirty="0">
                <a:solidFill>
                  <a:srgbClr val="0FAFE3"/>
                </a:solidFill>
                <a:latin typeface="Helvetica Neue" charset="0"/>
                <a:ea typeface="Helvetica Neue" charset="0"/>
                <a:cs typeface="Helvetica Neue" charset="0"/>
                <a:sym typeface="Helvetica Neue" charset="0"/>
              </a:rPr>
              <a:t>stability </a:t>
            </a:r>
            <a:r>
              <a:rPr lang="en-US" sz="3400" dirty="0">
                <a:solidFill>
                  <a:srgbClr val="D8D8D8"/>
                </a:solidFill>
                <a:latin typeface="Helvetica Neue" charset="0"/>
                <a:ea typeface="Helvetica Neue" charset="0"/>
                <a:cs typeface="Helvetica Neue" charset="0"/>
                <a:sym typeface="Helvetica Neue" charset="0"/>
              </a:rPr>
              <a:t>of signals over time</a:t>
            </a:r>
          </a:p>
        </p:txBody>
      </p:sp>
    </p:spTree>
    <p:extLst>
      <p:ext uri="{BB962C8B-B14F-4D97-AF65-F5344CB8AC3E}">
        <p14:creationId xmlns:p14="http://schemas.microsoft.com/office/powerpoint/2010/main" val="1739098222"/>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0">
          <a:gsLst>
            <a:gs pos="0">
              <a:srgbClr val="131313"/>
            </a:gs>
            <a:gs pos="100000">
              <a:srgbClr val="090909"/>
            </a:gs>
          </a:gsLst>
          <a:lin ang="5400000" scaled="1"/>
        </a:gradFill>
        <a:effectLst/>
      </p:bgPr>
    </p:bg>
    <p:spTree>
      <p:nvGrpSpPr>
        <p:cNvPr id="1" name=""/>
        <p:cNvGrpSpPr/>
        <p:nvPr/>
      </p:nvGrpSpPr>
      <p:grpSpPr>
        <a:xfrm>
          <a:off x="0" y="0"/>
          <a:ext cx="0" cy="0"/>
          <a:chOff x="0" y="0"/>
          <a:chExt cx="0" cy="0"/>
        </a:xfrm>
      </p:grpSpPr>
      <p:sp>
        <p:nvSpPr>
          <p:cNvPr id="56321" name="Rectangle 1"/>
          <p:cNvSpPr>
            <a:spLocks/>
          </p:cNvSpPr>
          <p:nvPr/>
        </p:nvSpPr>
        <p:spPr bwMode="auto">
          <a:xfrm>
            <a:off x="2330649" y="2053828"/>
            <a:ext cx="4482703" cy="3759398"/>
          </a:xfrm>
          <a:prstGeom prst="rect">
            <a:avLst/>
          </a:prstGeom>
          <a:solidFill>
            <a:srgbClr val="FFFFFF"/>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pPr algn="ctr" defTabSz="642618" fontAlgn="base">
              <a:spcBef>
                <a:spcPct val="0"/>
              </a:spcBef>
              <a:spcAft>
                <a:spcPct val="0"/>
              </a:spcAft>
            </a:pPr>
            <a:endParaRPr lang="en-US" sz="3000">
              <a:solidFill>
                <a:srgbClr val="FFFFFF"/>
              </a:solidFill>
              <a:sym typeface="Gill Sans" charset="0"/>
            </a:endParaRPr>
          </a:p>
        </p:txBody>
      </p:sp>
      <p:pic>
        <p:nvPicPr>
          <p:cNvPr id="5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0659" y="2062758"/>
            <a:ext cx="4473773" cy="3750469"/>
          </a:xfrm>
          <a:prstGeom prst="rect">
            <a:avLst/>
          </a:prstGeom>
          <a:noFill/>
          <a:ln w="25400" cap="flat">
            <a:solidFill>
              <a:srgbClr val="787878"/>
            </a:solidFill>
            <a:prstDash val="solid"/>
            <a:miter lim="800000"/>
            <a:headEnd/>
            <a:tailEnd/>
          </a:ln>
          <a:extLst>
            <a:ext uri="{909E8E84-426E-40DD-AFC4-6F175D3DCCD1}">
              <a14:hiddenFill xmlns:a14="http://schemas.microsoft.com/office/drawing/2010/main">
                <a:solidFill>
                  <a:srgbClr val="FFFFFF"/>
                </a:solidFill>
              </a14:hiddenFill>
            </a:ext>
          </a:extLst>
        </p:spPr>
      </p:pic>
      <p:sp>
        <p:nvSpPr>
          <p:cNvPr id="56323" name="Rectangle 3"/>
          <p:cNvSpPr>
            <a:spLocks/>
          </p:cNvSpPr>
          <p:nvPr/>
        </p:nvSpPr>
        <p:spPr bwMode="auto">
          <a:xfrm>
            <a:off x="750104" y="562570"/>
            <a:ext cx="7643813" cy="74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b"/>
          <a:lstStyle/>
          <a:p>
            <a:pPr algn="ctr" defTabSz="642618" fontAlgn="base">
              <a:spcBef>
                <a:spcPct val="0"/>
              </a:spcBef>
              <a:spcAft>
                <a:spcPct val="0"/>
              </a:spcAft>
            </a:pPr>
            <a:r>
              <a:rPr lang="en-US" sz="4500" dirty="0">
                <a:solidFill>
                  <a:srgbClr val="E6E6E6"/>
                </a:solidFill>
                <a:latin typeface="Helvetica Neue" charset="0"/>
                <a:ea typeface="Helvetica Neue" charset="0"/>
                <a:cs typeface="Helvetica Neue" charset="0"/>
                <a:sym typeface="Helvetica Neue" charset="0"/>
              </a:rPr>
              <a:t>samples in feature space</a:t>
            </a:r>
          </a:p>
        </p:txBody>
      </p:sp>
    </p:spTree>
    <p:extLst>
      <p:ext uri="{BB962C8B-B14F-4D97-AF65-F5344CB8AC3E}">
        <p14:creationId xmlns:p14="http://schemas.microsoft.com/office/powerpoint/2010/main" val="2432132463"/>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0">
          <a:gsLst>
            <a:gs pos="0">
              <a:srgbClr val="131313"/>
            </a:gs>
            <a:gs pos="100000">
              <a:srgbClr val="090909"/>
            </a:gs>
          </a:gsLst>
          <a:lin ang="5400000" scaled="1"/>
        </a:gradFill>
        <a:effectLst/>
      </p:bgPr>
    </p:bg>
    <p:spTree>
      <p:nvGrpSpPr>
        <p:cNvPr id="1" name=""/>
        <p:cNvGrpSpPr/>
        <p:nvPr/>
      </p:nvGrpSpPr>
      <p:grpSpPr>
        <a:xfrm>
          <a:off x="0" y="0"/>
          <a:ext cx="0" cy="0"/>
          <a:chOff x="0" y="0"/>
          <a:chExt cx="0" cy="0"/>
        </a:xfrm>
      </p:grpSpPr>
      <p:sp>
        <p:nvSpPr>
          <p:cNvPr id="57345" name="Rectangle 1"/>
          <p:cNvSpPr>
            <a:spLocks/>
          </p:cNvSpPr>
          <p:nvPr/>
        </p:nvSpPr>
        <p:spPr bwMode="auto">
          <a:xfrm>
            <a:off x="875110" y="2768203"/>
            <a:ext cx="7393781" cy="1312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b"/>
          <a:lstStyle/>
          <a:p>
            <a:pPr algn="ctr" defTabSz="642750" fontAlgn="base">
              <a:spcBef>
                <a:spcPct val="0"/>
              </a:spcBef>
              <a:spcAft>
                <a:spcPct val="0"/>
              </a:spcAft>
            </a:pPr>
            <a:r>
              <a:rPr lang="en-US" sz="3400" dirty="0">
                <a:solidFill>
                  <a:srgbClr val="D8D8D8"/>
                </a:solidFill>
                <a:latin typeface="Helvetica Neue" charset="0"/>
                <a:ea typeface="Helvetica Neue" charset="0"/>
                <a:cs typeface="Helvetica Neue" charset="0"/>
                <a:sym typeface="Helvetica Neue" charset="0"/>
              </a:rPr>
              <a:t>potentially</a:t>
            </a:r>
            <a:r>
              <a:rPr lang="en-US" sz="3400" dirty="0">
                <a:solidFill>
                  <a:srgbClr val="0FAFE3"/>
                </a:solidFill>
                <a:latin typeface="Helvetica Neue" charset="0"/>
                <a:ea typeface="Helvetica Neue" charset="0"/>
                <a:cs typeface="Helvetica Neue" charset="0"/>
                <a:sym typeface="Helvetica Neue" charset="0"/>
              </a:rPr>
              <a:t> minimizing </a:t>
            </a:r>
            <a:r>
              <a:rPr lang="en-US" sz="3400" dirty="0">
                <a:solidFill>
                  <a:srgbClr val="D8D8D8"/>
                </a:solidFill>
                <a:latin typeface="Helvetica Neue" charset="0"/>
                <a:ea typeface="Helvetica Neue" charset="0"/>
                <a:cs typeface="Helvetica Neue" charset="0"/>
                <a:sym typeface="Helvetica Neue" charset="0"/>
              </a:rPr>
              <a:t>training by applying signatures across home</a:t>
            </a:r>
          </a:p>
        </p:txBody>
      </p:sp>
    </p:spTree>
    <p:extLst>
      <p:ext uri="{BB962C8B-B14F-4D97-AF65-F5344CB8AC3E}">
        <p14:creationId xmlns:p14="http://schemas.microsoft.com/office/powerpoint/2010/main" val="1289546189"/>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research\talks\MobileHealth2010-PassiveFeedback\133691390_82d07f1730_b.jpg"/>
          <p:cNvPicPr>
            <a:picLocks noChangeAspect="1" noChangeArrowheads="1"/>
          </p:cNvPicPr>
          <p:nvPr/>
        </p:nvPicPr>
        <p:blipFill>
          <a:blip r:embed="rId3" cstate="print"/>
          <a:srcRect/>
          <a:stretch>
            <a:fillRect/>
          </a:stretch>
        </p:blipFill>
        <p:spPr bwMode="auto">
          <a:xfrm>
            <a:off x="-304800" y="176218"/>
            <a:ext cx="9753600" cy="6505575"/>
          </a:xfrm>
          <a:prstGeom prst="rect">
            <a:avLst/>
          </a:prstGeom>
          <a:noFill/>
        </p:spPr>
      </p:pic>
      <p:cxnSp>
        <p:nvCxnSpPr>
          <p:cNvPr id="4" name="Straight Arrow Connector 3"/>
          <p:cNvCxnSpPr/>
          <p:nvPr/>
        </p:nvCxnSpPr>
        <p:spPr>
          <a:xfrm rot="16200000" flipH="1">
            <a:off x="1447800" y="2971800"/>
            <a:ext cx="914400" cy="457200"/>
          </a:xfrm>
          <a:prstGeom prst="straightConnector1">
            <a:avLst/>
          </a:prstGeom>
          <a:ln>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914400" y="2243436"/>
            <a:ext cx="1524000" cy="461665"/>
          </a:xfrm>
          <a:prstGeom prst="rect">
            <a:avLst/>
          </a:prstGeom>
          <a:solidFill>
            <a:schemeClr val="tx1">
              <a:alpha val="70000"/>
            </a:schemeClr>
          </a:solidFill>
          <a:ln>
            <a:solidFill>
              <a:schemeClr val="bg1">
                <a:lumMod val="75000"/>
              </a:schemeClr>
            </a:solidFill>
          </a:ln>
        </p:spPr>
        <p:txBody>
          <a:bodyPr wrap="square" lIns="91416" tIns="45709" rIns="91416" bIns="45709" rtlCol="0">
            <a:spAutoFit/>
          </a:bodyPr>
          <a:lstStyle/>
          <a:p>
            <a:pPr algn="ctr"/>
            <a:r>
              <a:rPr lang="en-US" sz="2400" dirty="0">
                <a:solidFill>
                  <a:schemeClr val="bg1">
                    <a:lumMod val="75000"/>
                  </a:schemeClr>
                </a:solidFill>
              </a:rPr>
              <a:t>gas gauge</a:t>
            </a:r>
          </a:p>
        </p:txBody>
      </p:sp>
      <p:cxnSp>
        <p:nvCxnSpPr>
          <p:cNvPr id="7" name="Straight Arrow Connector 6"/>
          <p:cNvCxnSpPr/>
          <p:nvPr/>
        </p:nvCxnSpPr>
        <p:spPr>
          <a:xfrm rot="16200000" flipH="1">
            <a:off x="3276600" y="2480965"/>
            <a:ext cx="914400" cy="457200"/>
          </a:xfrm>
          <a:prstGeom prst="straightConnector1">
            <a:avLst/>
          </a:prstGeom>
          <a:ln>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590801" y="1771651"/>
            <a:ext cx="1905000" cy="461665"/>
          </a:xfrm>
          <a:prstGeom prst="rect">
            <a:avLst/>
          </a:prstGeom>
          <a:solidFill>
            <a:schemeClr val="tx1">
              <a:alpha val="70000"/>
            </a:schemeClr>
          </a:solidFill>
          <a:ln>
            <a:solidFill>
              <a:schemeClr val="bg1">
                <a:lumMod val="75000"/>
              </a:schemeClr>
            </a:solidFill>
          </a:ln>
        </p:spPr>
        <p:txBody>
          <a:bodyPr wrap="square" lIns="91416" tIns="45709" rIns="91416" bIns="45709" rtlCol="0">
            <a:spAutoFit/>
          </a:bodyPr>
          <a:lstStyle/>
          <a:p>
            <a:pPr algn="ctr"/>
            <a:r>
              <a:rPr lang="en-US" sz="2400" dirty="0">
                <a:solidFill>
                  <a:schemeClr val="bg1">
                    <a:lumMod val="75000"/>
                  </a:schemeClr>
                </a:solidFill>
              </a:rPr>
              <a:t>speedometer</a:t>
            </a:r>
          </a:p>
        </p:txBody>
      </p:sp>
    </p:spTree>
    <p:extLst>
      <p:ext uri="{BB962C8B-B14F-4D97-AF65-F5344CB8AC3E}">
        <p14:creationId xmlns:p14="http://schemas.microsoft.com/office/powerpoint/2010/main" val="384938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0">
          <a:gsLst>
            <a:gs pos="0">
              <a:srgbClr val="131313"/>
            </a:gs>
            <a:gs pos="100000">
              <a:srgbClr val="090909"/>
            </a:gs>
          </a:gsLst>
          <a:lin ang="5400000" scaled="1"/>
        </a:gradFill>
        <a:effectLst/>
      </p:bgPr>
    </p:bg>
    <p:spTree>
      <p:nvGrpSpPr>
        <p:cNvPr id="1" name=""/>
        <p:cNvGrpSpPr/>
        <p:nvPr/>
      </p:nvGrpSpPr>
      <p:grpSpPr>
        <a:xfrm>
          <a:off x="0" y="0"/>
          <a:ext cx="0" cy="0"/>
          <a:chOff x="0" y="0"/>
          <a:chExt cx="0" cy="0"/>
        </a:xfrm>
      </p:grpSpPr>
      <p:sp>
        <p:nvSpPr>
          <p:cNvPr id="58369" name="Rectangle 1"/>
          <p:cNvSpPr>
            <a:spLocks/>
          </p:cNvSpPr>
          <p:nvPr/>
        </p:nvSpPr>
        <p:spPr bwMode="auto">
          <a:xfrm>
            <a:off x="666156" y="2830711"/>
            <a:ext cx="7811690" cy="1196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b"/>
          <a:lstStyle/>
          <a:p>
            <a:pPr algn="ctr" defTabSz="642750" fontAlgn="base">
              <a:spcBef>
                <a:spcPct val="0"/>
              </a:spcBef>
              <a:spcAft>
                <a:spcPct val="0"/>
              </a:spcAft>
            </a:pPr>
            <a:r>
              <a:rPr lang="en-US" sz="3400" dirty="0">
                <a:solidFill>
                  <a:srgbClr val="D8D8D8"/>
                </a:solidFill>
                <a:latin typeface="Helvetica Neue" charset="0"/>
                <a:ea typeface="Helvetica Neue" charset="0"/>
                <a:cs typeface="Helvetica Neue" charset="0"/>
                <a:sym typeface="Helvetica Neue" charset="0"/>
              </a:rPr>
              <a:t>we collected data for four of our </a:t>
            </a:r>
            <a:r>
              <a:rPr lang="en-US" sz="3400" dirty="0">
                <a:solidFill>
                  <a:srgbClr val="0FAFE3"/>
                </a:solidFill>
                <a:latin typeface="Helvetica Neue" charset="0"/>
                <a:ea typeface="Helvetica Neue" charset="0"/>
                <a:cs typeface="Helvetica Neue" charset="0"/>
                <a:sym typeface="Helvetica Neue" charset="0"/>
              </a:rPr>
              <a:t>own devices</a:t>
            </a:r>
            <a:r>
              <a:rPr lang="en-US" sz="3400" dirty="0">
                <a:solidFill>
                  <a:srgbClr val="D8D8D8"/>
                </a:solidFill>
                <a:latin typeface="Helvetica Neue" charset="0"/>
                <a:ea typeface="Helvetica Neue" charset="0"/>
                <a:cs typeface="Helvetica Neue" charset="0"/>
                <a:sym typeface="Helvetica Neue" charset="0"/>
              </a:rPr>
              <a:t> that we brought to  </a:t>
            </a:r>
            <a:r>
              <a:rPr lang="en-US" sz="3400" dirty="0">
                <a:solidFill>
                  <a:srgbClr val="0FAFE3"/>
                </a:solidFill>
                <a:latin typeface="Helvetica Neue" charset="0"/>
                <a:ea typeface="Helvetica Neue" charset="0"/>
                <a:cs typeface="Helvetica Neue" charset="0"/>
                <a:sym typeface="Helvetica Neue" charset="0"/>
              </a:rPr>
              <a:t>each home</a:t>
            </a:r>
          </a:p>
        </p:txBody>
      </p:sp>
    </p:spTree>
    <p:extLst>
      <p:ext uri="{BB962C8B-B14F-4D97-AF65-F5344CB8AC3E}">
        <p14:creationId xmlns:p14="http://schemas.microsoft.com/office/powerpoint/2010/main" val="518027883"/>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31313"/>
            </a:gs>
            <a:gs pos="100000">
              <a:srgbClr val="090909"/>
            </a:gs>
          </a:gsLst>
          <a:lin ang="5400000" scaled="1"/>
        </a:gradFill>
        <a:effectLst/>
      </p:bgPr>
    </p:bg>
    <p:spTree>
      <p:nvGrpSpPr>
        <p:cNvPr id="1" name=""/>
        <p:cNvGrpSpPr/>
        <p:nvPr/>
      </p:nvGrpSpPr>
      <p:grpSpPr>
        <a:xfrm>
          <a:off x="0" y="0"/>
          <a:ext cx="0" cy="0"/>
          <a:chOff x="0" y="0"/>
          <a:chExt cx="0" cy="0"/>
        </a:xfrm>
      </p:grpSpPr>
      <p:sp>
        <p:nvSpPr>
          <p:cNvPr id="59393" name="Rectangle 1"/>
          <p:cNvSpPr>
            <a:spLocks/>
          </p:cNvSpPr>
          <p:nvPr/>
        </p:nvSpPr>
        <p:spPr bwMode="auto">
          <a:xfrm>
            <a:off x="247651" y="3129856"/>
            <a:ext cx="8648700" cy="598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b"/>
          <a:lstStyle/>
          <a:p>
            <a:pPr algn="ctr" defTabSz="642750" fontAlgn="base">
              <a:spcBef>
                <a:spcPct val="0"/>
              </a:spcBef>
              <a:spcAft>
                <a:spcPct val="0"/>
              </a:spcAft>
            </a:pPr>
            <a:r>
              <a:rPr lang="en-US" sz="3400" dirty="0">
                <a:solidFill>
                  <a:srgbClr val="0FAFE3"/>
                </a:solidFill>
                <a:latin typeface="Helvetica Neue" charset="0"/>
                <a:ea typeface="Helvetica Neue" charset="0"/>
                <a:cs typeface="Helvetica Neue" charset="0"/>
                <a:sym typeface="Helvetica Neue" charset="0"/>
              </a:rPr>
              <a:t>two</a:t>
            </a:r>
            <a:r>
              <a:rPr lang="en-US" sz="3400" dirty="0">
                <a:solidFill>
                  <a:srgbClr val="D8D8D8"/>
                </a:solidFill>
                <a:latin typeface="Helvetica Neue" charset="0"/>
                <a:ea typeface="Helvetica Neue" charset="0"/>
                <a:cs typeface="Helvetica Neue" charset="0"/>
                <a:sym typeface="Helvetica Neue" charset="0"/>
              </a:rPr>
              <a:t> of the three features remain </a:t>
            </a:r>
            <a:r>
              <a:rPr lang="en-US" sz="3400" dirty="0">
                <a:solidFill>
                  <a:srgbClr val="0FAFE3"/>
                </a:solidFill>
                <a:latin typeface="Helvetica Neue" charset="0"/>
                <a:ea typeface="Helvetica Neue" charset="0"/>
                <a:cs typeface="Helvetica Neue" charset="0"/>
                <a:sym typeface="Helvetica Neue" charset="0"/>
              </a:rPr>
              <a:t>consistent</a:t>
            </a:r>
          </a:p>
        </p:txBody>
      </p:sp>
    </p:spTree>
    <p:extLst>
      <p:ext uri="{BB962C8B-B14F-4D97-AF65-F5344CB8AC3E}">
        <p14:creationId xmlns:p14="http://schemas.microsoft.com/office/powerpoint/2010/main" val="1445510009"/>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0">
          <a:gsLst>
            <a:gs pos="0">
              <a:srgbClr val="131313"/>
            </a:gs>
            <a:gs pos="100000">
              <a:srgbClr val="090909"/>
            </a:gs>
          </a:gsLst>
          <a:lin ang="5400000" scaled="1"/>
        </a:gradFill>
        <a:effectLst/>
      </p:bgPr>
    </p:bg>
    <p:spTree>
      <p:nvGrpSpPr>
        <p:cNvPr id="1" name=""/>
        <p:cNvGrpSpPr/>
        <p:nvPr/>
      </p:nvGrpSpPr>
      <p:grpSpPr>
        <a:xfrm>
          <a:off x="0" y="0"/>
          <a:ext cx="0" cy="0"/>
          <a:chOff x="0" y="0"/>
          <a:chExt cx="0" cy="0"/>
        </a:xfrm>
      </p:grpSpPr>
      <p:sp>
        <p:nvSpPr>
          <p:cNvPr id="60417" name="Rectangle 1"/>
          <p:cNvSpPr>
            <a:spLocks/>
          </p:cNvSpPr>
          <p:nvPr/>
        </p:nvSpPr>
        <p:spPr bwMode="auto">
          <a:xfrm>
            <a:off x="866180" y="3098602"/>
            <a:ext cx="7402711" cy="660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b"/>
          <a:lstStyle/>
          <a:p>
            <a:pPr algn="ctr" defTabSz="642750" fontAlgn="base">
              <a:spcBef>
                <a:spcPct val="0"/>
              </a:spcBef>
              <a:spcAft>
                <a:spcPct val="0"/>
              </a:spcAft>
            </a:pPr>
            <a:r>
              <a:rPr lang="en-US" sz="3400" dirty="0">
                <a:solidFill>
                  <a:srgbClr val="D8D8D8"/>
                </a:solidFill>
                <a:latin typeface="Helvetica Neue" charset="0"/>
                <a:ea typeface="Helvetica Neue" charset="0"/>
                <a:cs typeface="Helvetica Neue" charset="0"/>
                <a:sym typeface="Helvetica Neue" charset="0"/>
              </a:rPr>
              <a:t>average accuracy: </a:t>
            </a:r>
            <a:r>
              <a:rPr lang="en-US" sz="3400" dirty="0">
                <a:solidFill>
                  <a:srgbClr val="0FAFE3"/>
                </a:solidFill>
                <a:latin typeface="Helvetica Neue" charset="0"/>
                <a:ea typeface="Helvetica Neue" charset="0"/>
                <a:cs typeface="Helvetica Neue" charset="0"/>
                <a:sym typeface="Helvetica Neue" charset="0"/>
              </a:rPr>
              <a:t>100%</a:t>
            </a:r>
          </a:p>
        </p:txBody>
      </p:sp>
    </p:spTree>
    <p:extLst>
      <p:ext uri="{BB962C8B-B14F-4D97-AF65-F5344CB8AC3E}">
        <p14:creationId xmlns:p14="http://schemas.microsoft.com/office/powerpoint/2010/main" val="2953210024"/>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0">
          <a:gsLst>
            <a:gs pos="0">
              <a:srgbClr val="131313"/>
            </a:gs>
            <a:gs pos="100000">
              <a:srgbClr val="090909"/>
            </a:gs>
          </a:gsLst>
          <a:lin ang="5400000" scaled="1"/>
        </a:gradFill>
        <a:effectLst/>
      </p:bgPr>
    </p:bg>
    <p:spTree>
      <p:nvGrpSpPr>
        <p:cNvPr id="1" name=""/>
        <p:cNvGrpSpPr/>
        <p:nvPr/>
      </p:nvGrpSpPr>
      <p:grpSpPr>
        <a:xfrm>
          <a:off x="0" y="0"/>
          <a:ext cx="0" cy="0"/>
          <a:chOff x="0" y="0"/>
          <a:chExt cx="0" cy="0"/>
        </a:xfrm>
      </p:grpSpPr>
      <p:sp>
        <p:nvSpPr>
          <p:cNvPr id="61441" name="Rectangle 1"/>
          <p:cNvSpPr>
            <a:spLocks/>
          </p:cNvSpPr>
          <p:nvPr/>
        </p:nvSpPr>
        <p:spPr bwMode="auto">
          <a:xfrm>
            <a:off x="419101" y="2865840"/>
            <a:ext cx="8305800" cy="112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b"/>
          <a:lstStyle/>
          <a:p>
            <a:pPr algn="ctr" defTabSz="642750" fontAlgn="base">
              <a:spcBef>
                <a:spcPct val="0"/>
              </a:spcBef>
              <a:spcAft>
                <a:spcPct val="0"/>
              </a:spcAft>
            </a:pPr>
            <a:r>
              <a:rPr lang="en-US" sz="3400" dirty="0">
                <a:solidFill>
                  <a:srgbClr val="D8D8D8"/>
                </a:solidFill>
                <a:latin typeface="Helvetica Neue" charset="0"/>
                <a:ea typeface="Helvetica Neue" charset="0"/>
                <a:cs typeface="Helvetica Neue" charset="0"/>
                <a:sym typeface="Helvetica Neue" charset="0"/>
              </a:rPr>
              <a:t>can signatures from one device be applied to </a:t>
            </a:r>
            <a:r>
              <a:rPr lang="en-US" sz="3400" dirty="0">
                <a:solidFill>
                  <a:srgbClr val="0FAFE3"/>
                </a:solidFill>
                <a:latin typeface="Helvetica Neue" charset="0"/>
                <a:ea typeface="Helvetica Neue" charset="0"/>
                <a:cs typeface="Helvetica Neue" charset="0"/>
                <a:sym typeface="Helvetica Neue" charset="0"/>
              </a:rPr>
              <a:t>another</a:t>
            </a:r>
            <a:r>
              <a:rPr lang="en-US" sz="3400" dirty="0">
                <a:solidFill>
                  <a:srgbClr val="D8D8D8"/>
                </a:solidFill>
                <a:latin typeface="Helvetica Neue" charset="0"/>
                <a:ea typeface="Helvetica Neue" charset="0"/>
                <a:cs typeface="Helvetica Neue" charset="0"/>
                <a:sym typeface="Helvetica Neue" charset="0"/>
              </a:rPr>
              <a:t> given they are </a:t>
            </a:r>
            <a:r>
              <a:rPr lang="en-US" sz="3400" dirty="0">
                <a:solidFill>
                  <a:srgbClr val="0FAFE3"/>
                </a:solidFill>
                <a:latin typeface="Helvetica Neue" charset="0"/>
                <a:ea typeface="Helvetica Neue" charset="0"/>
                <a:cs typeface="Helvetica Neue" charset="0"/>
                <a:sym typeface="Helvetica Neue" charset="0"/>
              </a:rPr>
              <a:t>similar models?</a:t>
            </a:r>
          </a:p>
        </p:txBody>
      </p:sp>
    </p:spTree>
    <p:extLst>
      <p:ext uri="{BB962C8B-B14F-4D97-AF65-F5344CB8AC3E}">
        <p14:creationId xmlns:p14="http://schemas.microsoft.com/office/powerpoint/2010/main" val="3354019254"/>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0">
          <a:gsLst>
            <a:gs pos="0">
              <a:srgbClr val="131313"/>
            </a:gs>
            <a:gs pos="100000">
              <a:srgbClr val="090909"/>
            </a:gs>
          </a:gsLst>
          <a:lin ang="5400000" scaled="1"/>
        </a:gradFill>
        <a:effectLst/>
      </p:bgPr>
    </p:bg>
    <p:spTree>
      <p:nvGrpSpPr>
        <p:cNvPr id="1" name=""/>
        <p:cNvGrpSpPr/>
        <p:nvPr/>
      </p:nvGrpSpPr>
      <p:grpSpPr>
        <a:xfrm>
          <a:off x="0" y="0"/>
          <a:ext cx="0" cy="0"/>
          <a:chOff x="0" y="0"/>
          <a:chExt cx="0" cy="0"/>
        </a:xfrm>
      </p:grpSpPr>
      <p:sp>
        <p:nvSpPr>
          <p:cNvPr id="62465" name="Rectangle 1"/>
          <p:cNvSpPr>
            <a:spLocks/>
          </p:cNvSpPr>
          <p:nvPr/>
        </p:nvSpPr>
        <p:spPr bwMode="auto">
          <a:xfrm>
            <a:off x="866180" y="2893225"/>
            <a:ext cx="7402711"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b"/>
          <a:lstStyle/>
          <a:p>
            <a:pPr algn="ctr" defTabSz="642750" fontAlgn="base">
              <a:spcBef>
                <a:spcPct val="0"/>
              </a:spcBef>
              <a:spcAft>
                <a:spcPct val="0"/>
              </a:spcAft>
            </a:pPr>
            <a:r>
              <a:rPr lang="en-US" sz="3400" dirty="0">
                <a:solidFill>
                  <a:srgbClr val="D8D8D8"/>
                </a:solidFill>
                <a:latin typeface="Helvetica Neue" charset="0"/>
                <a:ea typeface="Helvetica Neue" charset="0"/>
                <a:cs typeface="Helvetica Neue" charset="0"/>
                <a:sym typeface="Helvetica Neue" charset="0"/>
              </a:rPr>
              <a:t>signature similar enough to yield an accuracy of </a:t>
            </a:r>
            <a:r>
              <a:rPr lang="en-US" sz="3400" dirty="0">
                <a:solidFill>
                  <a:srgbClr val="0FAFE3"/>
                </a:solidFill>
                <a:latin typeface="Helvetica Neue" charset="0"/>
                <a:ea typeface="Helvetica Neue" charset="0"/>
                <a:cs typeface="Helvetica Neue" charset="0"/>
                <a:sym typeface="Helvetica Neue" charset="0"/>
              </a:rPr>
              <a:t>100%</a:t>
            </a:r>
          </a:p>
        </p:txBody>
      </p:sp>
    </p:spTree>
    <p:extLst>
      <p:ext uri="{BB962C8B-B14F-4D97-AF65-F5344CB8AC3E}">
        <p14:creationId xmlns:p14="http://schemas.microsoft.com/office/powerpoint/2010/main" val="2780504641"/>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1450" y="3136613"/>
            <a:ext cx="8801100"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sysClr val="window" lastClr="FFFFFF"/>
                </a:solidFill>
                <a:effectLst/>
                <a:uLnTx/>
                <a:uFillTx/>
              </a:rPr>
              <a:t>Movie Removed for Public Posting of Slides</a:t>
            </a:r>
            <a:endParaRPr kumimoji="0" lang="en-US" sz="3200" b="0" i="0" u="none" strike="noStrike" kern="0" cap="none" spc="0" normalizeH="0" baseline="0" noProof="0" dirty="0">
              <a:ln>
                <a:noFill/>
              </a:ln>
              <a:solidFill>
                <a:sysClr val="window" lastClr="FFFFFF"/>
              </a:solidFill>
              <a:effectLst/>
              <a:uLnTx/>
              <a:uFillTx/>
            </a:endParaRPr>
          </a:p>
        </p:txBody>
      </p:sp>
    </p:spTree>
    <p:extLst>
      <p:ext uri="{BB962C8B-B14F-4D97-AF65-F5344CB8AC3E}">
        <p14:creationId xmlns:p14="http://schemas.microsoft.com/office/powerpoint/2010/main" val="3228448798"/>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p:cNvSpPr>
            <a:spLocks/>
          </p:cNvSpPr>
          <p:nvPr/>
        </p:nvSpPr>
        <p:spPr bwMode="auto">
          <a:xfrm>
            <a:off x="870645" y="3084911"/>
            <a:ext cx="7402711" cy="688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0" bIns="0" anchor="b"/>
          <a:lstStyle/>
          <a:p>
            <a:pPr algn="ctr" defTabSz="642750" fontAlgn="base">
              <a:spcBef>
                <a:spcPct val="0"/>
              </a:spcBef>
              <a:spcAft>
                <a:spcPct val="0"/>
              </a:spcAft>
            </a:pPr>
            <a:r>
              <a:rPr lang="en-US" sz="6000" dirty="0">
                <a:solidFill>
                  <a:srgbClr val="0FAFE3"/>
                </a:solidFill>
                <a:latin typeface="Helvetica Neue" charset="0"/>
                <a:ea typeface="Helvetica Neue" charset="0"/>
                <a:cs typeface="Helvetica Neue" charset="0"/>
                <a:sym typeface="Helvetica Neue" charset="0"/>
              </a:rPr>
              <a:t>water</a:t>
            </a:r>
          </a:p>
        </p:txBody>
      </p:sp>
    </p:spTree>
    <p:extLst>
      <p:ext uri="{BB962C8B-B14F-4D97-AF65-F5344CB8AC3E}">
        <p14:creationId xmlns:p14="http://schemas.microsoft.com/office/powerpoint/2010/main" val="190099668"/>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152404" y="6260069"/>
            <a:ext cx="7086601" cy="373659"/>
          </a:xfrm>
          <a:prstGeom prst="rect">
            <a:avLst/>
          </a:prstGeom>
        </p:spPr>
        <p:txBody>
          <a:bodyPr wrap="square" lIns="91416" tIns="45709" rIns="91416" bIns="45709">
            <a:spAutoFit/>
          </a:bodyPr>
          <a:lstStyle/>
          <a:p>
            <a:r>
              <a:rPr lang="en-US" i="1" dirty="0">
                <a:solidFill>
                  <a:schemeClr val="bg1"/>
                </a:solidFill>
                <a:latin typeface="Segoe Condensed" pitchFamily="34" charset="0"/>
              </a:rPr>
              <a:t>MAKE: Electronics: Learning Through Discovery </a:t>
            </a:r>
            <a:r>
              <a:rPr lang="en-US" i="1" dirty="0" smtClean="0">
                <a:solidFill>
                  <a:schemeClr val="bg1"/>
                </a:solidFill>
                <a:latin typeface="Segoe Condensed" pitchFamily="34" charset="0"/>
              </a:rPr>
              <a:t>, </a:t>
            </a:r>
            <a:r>
              <a:rPr lang="en-US" dirty="0" smtClean="0">
                <a:solidFill>
                  <a:schemeClr val="bg1"/>
                </a:solidFill>
                <a:latin typeface="Segoe Condensed" pitchFamily="34" charset="0"/>
              </a:rPr>
              <a:t>by </a:t>
            </a:r>
            <a:r>
              <a:rPr lang="en-US" dirty="0">
                <a:solidFill>
                  <a:schemeClr val="bg1"/>
                </a:solidFill>
                <a:latin typeface="Segoe Condensed" pitchFamily="34" charset="0"/>
              </a:rPr>
              <a:t>Charles Platt</a:t>
            </a:r>
          </a:p>
        </p:txBody>
      </p:sp>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8828" y="533400"/>
            <a:ext cx="3926346" cy="548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8783664"/>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7043" y="817568"/>
            <a:ext cx="5749925" cy="522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52404" y="6260069"/>
            <a:ext cx="7086601" cy="373659"/>
          </a:xfrm>
          <a:prstGeom prst="rect">
            <a:avLst/>
          </a:prstGeom>
        </p:spPr>
        <p:txBody>
          <a:bodyPr wrap="square" lIns="91416" tIns="45709" rIns="91416" bIns="45709">
            <a:spAutoFit/>
          </a:bodyPr>
          <a:lstStyle/>
          <a:p>
            <a:r>
              <a:rPr lang="en-US" i="1" dirty="0">
                <a:solidFill>
                  <a:schemeClr val="bg1"/>
                </a:solidFill>
                <a:latin typeface="Segoe Condensed" pitchFamily="34" charset="0"/>
              </a:rPr>
              <a:t>MAKE: Electronics: Learning Through Discovery </a:t>
            </a:r>
            <a:r>
              <a:rPr lang="en-US" i="1" dirty="0" smtClean="0">
                <a:solidFill>
                  <a:schemeClr val="bg1"/>
                </a:solidFill>
                <a:latin typeface="Segoe Condensed" pitchFamily="34" charset="0"/>
              </a:rPr>
              <a:t>, </a:t>
            </a:r>
            <a:r>
              <a:rPr lang="en-US" dirty="0" smtClean="0">
                <a:solidFill>
                  <a:schemeClr val="bg1"/>
                </a:solidFill>
                <a:latin typeface="Segoe Condensed" pitchFamily="34" charset="0"/>
              </a:rPr>
              <a:t>by </a:t>
            </a:r>
            <a:r>
              <a:rPr lang="en-US" dirty="0">
                <a:solidFill>
                  <a:schemeClr val="bg1"/>
                </a:solidFill>
                <a:latin typeface="Segoe Condensed" pitchFamily="34" charset="0"/>
              </a:rPr>
              <a:t>Charles Platt</a:t>
            </a:r>
          </a:p>
        </p:txBody>
      </p:sp>
    </p:spTree>
    <p:extLst>
      <p:ext uri="{BB962C8B-B14F-4D97-AF65-F5344CB8AC3E}">
        <p14:creationId xmlns:p14="http://schemas.microsoft.com/office/powerpoint/2010/main" val="1184148987"/>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09600" y="1524000"/>
            <a:ext cx="8686800" cy="461665"/>
          </a:xfrm>
          <a:prstGeom prst="rect">
            <a:avLst/>
          </a:prstGeom>
          <a:noFill/>
        </p:spPr>
        <p:txBody>
          <a:bodyPr wrap="square" rtlCol="0">
            <a:spAutoFit/>
          </a:bodyPr>
          <a:lstStyle/>
          <a:p>
            <a:pPr algn="ctr"/>
            <a:r>
              <a:rPr lang="en-US" sz="2400" b="1" dirty="0" smtClean="0">
                <a:solidFill>
                  <a:schemeClr val="tx1">
                    <a:lumMod val="85000"/>
                  </a:schemeClr>
                </a:solidFill>
                <a:latin typeface="Segoe Condensed" pitchFamily="34" charset="0"/>
              </a:rPr>
              <a:t>average indoor household water usage per person/day (70 </a:t>
            </a:r>
            <a:r>
              <a:rPr lang="en-US" sz="2400" b="1" dirty="0" err="1" smtClean="0">
                <a:solidFill>
                  <a:schemeClr val="tx1">
                    <a:lumMod val="85000"/>
                  </a:schemeClr>
                </a:solidFill>
                <a:latin typeface="Segoe Condensed" pitchFamily="34" charset="0"/>
              </a:rPr>
              <a:t>gpd</a:t>
            </a:r>
            <a:r>
              <a:rPr lang="en-US" sz="2400" b="1" dirty="0" smtClean="0">
                <a:solidFill>
                  <a:schemeClr val="tx1">
                    <a:lumMod val="85000"/>
                  </a:schemeClr>
                </a:solidFill>
                <a:latin typeface="Segoe Condensed" pitchFamily="34" charset="0"/>
              </a:rPr>
              <a:t>)</a:t>
            </a:r>
            <a:endParaRPr lang="en-US" sz="2400" dirty="0" smtClean="0">
              <a:solidFill>
                <a:schemeClr val="tx1">
                  <a:lumMod val="85000"/>
                </a:schemeClr>
              </a:solidFill>
              <a:latin typeface="Segoe Condensed" pitchFamily="34" charset="0"/>
            </a:endParaRPr>
          </a:p>
        </p:txBody>
      </p:sp>
      <p:graphicFrame>
        <p:nvGraphicFramePr>
          <p:cNvPr id="13" name="Chart 12"/>
          <p:cNvGraphicFramePr/>
          <p:nvPr>
            <p:extLst>
              <p:ext uri="{D42A27DB-BD31-4B8C-83A1-F6EECF244321}">
                <p14:modId xmlns:p14="http://schemas.microsoft.com/office/powerpoint/2010/main" val="174334695"/>
              </p:ext>
            </p:extLst>
          </p:nvPr>
        </p:nvGraphicFramePr>
        <p:xfrm>
          <a:off x="304800" y="1981200"/>
          <a:ext cx="8610600"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2"/>
          <p:cNvSpPr txBox="1">
            <a:spLocks/>
          </p:cNvSpPr>
          <p:nvPr/>
        </p:nvSpPr>
        <p:spPr>
          <a:xfrm>
            <a:off x="304800" y="274638"/>
            <a:ext cx="8229600" cy="792162"/>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lumMod val="50000"/>
                    <a:lumOff val="50000"/>
                  </a:schemeClr>
                </a:solidFill>
                <a:effectLst/>
                <a:uLnTx/>
                <a:uFillTx/>
                <a:latin typeface="Segoe WP Semibold" pitchFamily="34" charset="0"/>
                <a:ea typeface="+mj-ea"/>
                <a:cs typeface="+mj-cs"/>
              </a:rPr>
              <a:t>what are</a:t>
            </a:r>
            <a:r>
              <a:rPr kumimoji="0" lang="en-US" sz="4400" b="0" i="0" u="none" strike="noStrike" kern="1200" cap="none" spc="0" normalizeH="0" noProof="0" dirty="0" smtClean="0">
                <a:ln>
                  <a:noFill/>
                </a:ln>
                <a:solidFill>
                  <a:schemeClr val="tx1">
                    <a:lumMod val="50000"/>
                    <a:lumOff val="50000"/>
                  </a:schemeClr>
                </a:solidFill>
                <a:effectLst/>
                <a:uLnTx/>
                <a:uFillTx/>
                <a:latin typeface="Segoe WP Semibold" pitchFamily="34" charset="0"/>
                <a:ea typeface="+mj-ea"/>
                <a:cs typeface="+mj-cs"/>
              </a:rPr>
              <a:t> the most consuming water activities in your home?</a:t>
            </a:r>
            <a:endParaRPr kumimoji="0" lang="en-US" sz="4400" b="0" i="0" u="none" strike="noStrike" kern="1200" cap="none" spc="0" normalizeH="0" baseline="0" noProof="0" dirty="0">
              <a:ln>
                <a:noFill/>
              </a:ln>
              <a:solidFill>
                <a:schemeClr val="tx1">
                  <a:lumMod val="50000"/>
                  <a:lumOff val="50000"/>
                </a:schemeClr>
              </a:solidFill>
              <a:effectLst/>
              <a:uLnTx/>
              <a:uFillTx/>
              <a:latin typeface="Segoe WP Semibold" pitchFamily="34" charset="0"/>
              <a:ea typeface="+mj-ea"/>
              <a:cs typeface="+mj-cs"/>
            </a:endParaRPr>
          </a:p>
        </p:txBody>
      </p:sp>
      <p:sp>
        <p:nvSpPr>
          <p:cNvPr id="8" name="TextBox 7"/>
          <p:cNvSpPr txBox="1"/>
          <p:nvPr/>
        </p:nvSpPr>
        <p:spPr>
          <a:xfrm>
            <a:off x="152400" y="6324600"/>
            <a:ext cx="2286000" cy="400110"/>
          </a:xfrm>
          <a:prstGeom prst="rect">
            <a:avLst/>
          </a:prstGeom>
          <a:noFill/>
        </p:spPr>
        <p:txBody>
          <a:bodyPr wrap="square" rtlCol="0">
            <a:spAutoFit/>
          </a:bodyPr>
          <a:lstStyle/>
          <a:p>
            <a:r>
              <a:rPr lang="en-US" sz="2000" i="1" dirty="0" smtClean="0"/>
              <a:t>Vickers, 2001</a:t>
            </a:r>
            <a:endParaRPr lang="en-US" sz="2000" i="1" dirty="0"/>
          </a:p>
        </p:txBody>
      </p:sp>
    </p:spTree>
    <p:extLst>
      <p:ext uri="{BB962C8B-B14F-4D97-AF65-F5344CB8AC3E}">
        <p14:creationId xmlns:p14="http://schemas.microsoft.com/office/powerpoint/2010/main" val="3881762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Graphic spid="13"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research\talks\MobileHealth2010-PassiveFeedback\CarDashboardNoSpeedometerOrGasGauge.png"/>
          <p:cNvPicPr>
            <a:picLocks noChangeAspect="1" noChangeArrowheads="1"/>
          </p:cNvPicPr>
          <p:nvPr/>
        </p:nvPicPr>
        <p:blipFill>
          <a:blip r:embed="rId3" cstate="print"/>
          <a:srcRect/>
          <a:stretch>
            <a:fillRect/>
          </a:stretch>
        </p:blipFill>
        <p:spPr bwMode="auto">
          <a:xfrm>
            <a:off x="-304800" y="176218"/>
            <a:ext cx="9753600" cy="6505575"/>
          </a:xfrm>
          <a:prstGeom prst="rect">
            <a:avLst/>
          </a:prstGeom>
          <a:noFill/>
        </p:spPr>
      </p:pic>
    </p:spTree>
    <p:extLst>
      <p:ext uri="{BB962C8B-B14F-4D97-AF65-F5344CB8AC3E}">
        <p14:creationId xmlns:p14="http://schemas.microsoft.com/office/powerpoint/2010/main" val="26044676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400" y="1600200"/>
            <a:ext cx="4038600" cy="3886200"/>
          </a:xfrm>
        </p:spPr>
        <p:txBody>
          <a:bodyPr>
            <a:normAutofit fontScale="92500"/>
          </a:bodyPr>
          <a:lstStyle/>
          <a:p>
            <a:pPr algn="l"/>
            <a:r>
              <a:rPr lang="en-US" sz="2800" b="1" dirty="0" smtClean="0">
                <a:latin typeface="Segoe UI Light" pitchFamily="34" charset="0"/>
              </a:rPr>
              <a:t>single-point</a:t>
            </a:r>
            <a:r>
              <a:rPr lang="en-US" sz="2800" dirty="0" smtClean="0">
                <a:latin typeface="Segoe UI Light" pitchFamily="34" charset="0"/>
              </a:rPr>
              <a:t> pressure-based sensor of water usage</a:t>
            </a:r>
          </a:p>
          <a:p>
            <a:pPr algn="l">
              <a:buNone/>
            </a:pPr>
            <a:endParaRPr lang="en-US" sz="2800" dirty="0" smtClean="0">
              <a:latin typeface="Segoe UI Light" pitchFamily="34" charset="0"/>
            </a:endParaRPr>
          </a:p>
          <a:p>
            <a:pPr algn="l"/>
            <a:r>
              <a:rPr lang="en-US" sz="2800" b="1" dirty="0" smtClean="0">
                <a:latin typeface="Segoe UI Light" pitchFamily="34" charset="0"/>
              </a:rPr>
              <a:t>identifies water usage </a:t>
            </a:r>
            <a:r>
              <a:rPr lang="en-US" sz="2800" dirty="0" smtClean="0">
                <a:latin typeface="Segoe UI Light" pitchFamily="34" charset="0"/>
              </a:rPr>
              <a:t>activity </a:t>
            </a:r>
            <a:r>
              <a:rPr lang="en-US" sz="2800" b="1" dirty="0" smtClean="0">
                <a:latin typeface="Segoe UI Light" pitchFamily="34" charset="0"/>
              </a:rPr>
              <a:t>down to its source</a:t>
            </a:r>
            <a:r>
              <a:rPr lang="en-US" sz="2800" dirty="0" smtClean="0">
                <a:latin typeface="Segoe UI Light" pitchFamily="34" charset="0"/>
              </a:rPr>
              <a:t>(e.g., toilet)</a:t>
            </a:r>
          </a:p>
          <a:p>
            <a:pPr algn="l">
              <a:buNone/>
            </a:pPr>
            <a:endParaRPr lang="en-US" sz="2800" dirty="0" smtClean="0">
              <a:latin typeface="Segoe UI Light" pitchFamily="34" charset="0"/>
            </a:endParaRPr>
          </a:p>
          <a:p>
            <a:pPr algn="l"/>
            <a:r>
              <a:rPr lang="en-US" sz="2800" dirty="0" smtClean="0">
                <a:latin typeface="Segoe UI Light" pitchFamily="34" charset="0"/>
              </a:rPr>
              <a:t>provides </a:t>
            </a:r>
            <a:r>
              <a:rPr lang="en-US" sz="2800" b="1" dirty="0" smtClean="0">
                <a:latin typeface="Segoe UI Light" pitchFamily="34" charset="0"/>
              </a:rPr>
              <a:t>estimates of flow </a:t>
            </a:r>
            <a:r>
              <a:rPr lang="en-US" sz="2800" dirty="0" smtClean="0">
                <a:latin typeface="Segoe UI Light" pitchFamily="34" charset="0"/>
              </a:rPr>
              <a:t>at </a:t>
            </a:r>
            <a:r>
              <a:rPr lang="en-US" sz="2800" b="1" dirty="0" smtClean="0">
                <a:latin typeface="Segoe UI Light" pitchFamily="34" charset="0"/>
              </a:rPr>
              <a:t>each fixture</a:t>
            </a:r>
            <a:endParaRPr lang="en-US" sz="2800" b="1" dirty="0">
              <a:latin typeface="Segoe UI Light" pitchFamily="34" charset="0"/>
            </a:endParaRPr>
          </a:p>
        </p:txBody>
      </p:sp>
      <p:pic>
        <p:nvPicPr>
          <p:cNvPr id="9218" name="Picture 2" descr="C:\research\projects\HomeSensing\Water\Pictures\2009_04_14 - Jon's Home Deployment\IMG_9318 (768x1024).jpg"/>
          <p:cNvPicPr>
            <a:picLocks noChangeAspect="1" noChangeArrowheads="1"/>
          </p:cNvPicPr>
          <p:nvPr/>
        </p:nvPicPr>
        <p:blipFill>
          <a:blip r:embed="rId3" cstate="print"/>
          <a:srcRect/>
          <a:stretch>
            <a:fillRect/>
          </a:stretch>
        </p:blipFill>
        <p:spPr bwMode="auto">
          <a:xfrm>
            <a:off x="1143000" y="1524000"/>
            <a:ext cx="2971800" cy="3962400"/>
          </a:xfrm>
          <a:prstGeom prst="rect">
            <a:avLst/>
          </a:prstGeom>
          <a:ln w="38100" cap="sq">
            <a:solidFill>
              <a:srgbClr val="000000"/>
            </a:solidFill>
            <a:prstDash val="solid"/>
            <a:miter lim="800000"/>
          </a:ln>
          <a:effectLst>
            <a:outerShdw blurRad="50800" dist="38100" dir="2700000" algn="tl" rotWithShape="0">
              <a:srgbClr val="000000">
                <a:alpha val="43000"/>
              </a:srgbClr>
            </a:outerShdw>
            <a:reflection blurRad="6350" stA="52000" endA="300" endPos="35000" dir="5400000" sy="-100000" algn="bl" rotWithShape="0"/>
          </a:effectLst>
        </p:spPr>
      </p:pic>
      <p:sp>
        <p:nvSpPr>
          <p:cNvPr id="5" name="Title 12"/>
          <p:cNvSpPr txBox="1">
            <a:spLocks/>
          </p:cNvSpPr>
          <p:nvPr/>
        </p:nvSpPr>
        <p:spPr>
          <a:xfrm>
            <a:off x="304800" y="198438"/>
            <a:ext cx="8229600" cy="792162"/>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err="1" smtClean="0">
                <a:ln>
                  <a:noFill/>
                </a:ln>
                <a:solidFill>
                  <a:schemeClr val="tx1">
                    <a:lumMod val="75000"/>
                  </a:schemeClr>
                </a:solidFill>
                <a:effectLst/>
                <a:uLnTx/>
                <a:uFillTx/>
                <a:latin typeface="Franklin Gothic Heavy"/>
                <a:ea typeface="+mj-ea"/>
                <a:cs typeface="+mj-cs"/>
              </a:rPr>
              <a:t>hydro</a:t>
            </a:r>
            <a:r>
              <a:rPr kumimoji="0" lang="en-US" sz="4400" b="0" i="0" u="none" strike="noStrike" kern="1200" cap="none" spc="0" normalizeH="0" baseline="0" noProof="0" dirty="0" err="1" smtClean="0">
                <a:ln>
                  <a:noFill/>
                </a:ln>
                <a:solidFill>
                  <a:srgbClr val="0FAFE3"/>
                </a:solidFill>
                <a:effectLst/>
                <a:uLnTx/>
                <a:uFillTx/>
                <a:latin typeface="Franklin Gothic Heavy"/>
                <a:ea typeface="+mj-ea"/>
                <a:cs typeface="+mj-cs"/>
              </a:rPr>
              <a:t>sense</a:t>
            </a:r>
            <a:endParaRPr kumimoji="0" lang="en-US" sz="4400" b="0" i="0" u="none" strike="noStrike" kern="1200" cap="none" spc="0" normalizeH="0" baseline="0" noProof="0" dirty="0">
              <a:ln>
                <a:noFill/>
              </a:ln>
              <a:solidFill>
                <a:srgbClr val="0FAFE3"/>
              </a:solidFill>
              <a:effectLst/>
              <a:uLnTx/>
              <a:uFillTx/>
              <a:latin typeface="Franklin Gothic Heavy"/>
              <a:ea typeface="+mj-ea"/>
              <a:cs typeface="+mj-cs"/>
            </a:endParaRPr>
          </a:p>
        </p:txBody>
      </p:sp>
    </p:spTree>
    <p:extLst>
      <p:ext uri="{BB962C8B-B14F-4D97-AF65-F5344CB8AC3E}">
        <p14:creationId xmlns:p14="http://schemas.microsoft.com/office/powerpoint/2010/main" val="40408451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research\projects\HomeSensing\Water\Pictures\2009_05_15 - Leah's Parents Pipes\IMG_9648.JPG"/>
          <p:cNvPicPr>
            <a:picLocks noChangeAspect="1" noChangeArrowheads="1"/>
          </p:cNvPicPr>
          <p:nvPr/>
        </p:nvPicPr>
        <p:blipFill>
          <a:blip r:embed="rId3" cstate="print"/>
          <a:srcRect t="44021"/>
          <a:stretch>
            <a:fillRect/>
          </a:stretch>
        </p:blipFill>
        <p:spPr bwMode="auto">
          <a:xfrm>
            <a:off x="-1" y="0"/>
            <a:ext cx="9188571" cy="6858000"/>
          </a:xfrm>
          <a:prstGeom prst="rect">
            <a:avLst/>
          </a:prstGeom>
          <a:noFill/>
        </p:spPr>
      </p:pic>
      <p:cxnSp>
        <p:nvCxnSpPr>
          <p:cNvPr id="4" name="Straight Arrow Connector 3"/>
          <p:cNvCxnSpPr/>
          <p:nvPr/>
        </p:nvCxnSpPr>
        <p:spPr>
          <a:xfrm rot="5400000">
            <a:off x="3314699" y="3848100"/>
            <a:ext cx="685800" cy="609600"/>
          </a:xfrm>
          <a:prstGeom prst="straightConnector1">
            <a:avLst/>
          </a:prstGeom>
          <a:ln w="57150">
            <a:solidFill>
              <a:schemeClr val="tx1">
                <a:lumMod val="95000"/>
              </a:schemeClr>
            </a:solidFill>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990600" y="4602540"/>
            <a:ext cx="3581400" cy="1569660"/>
          </a:xfrm>
          <a:prstGeom prst="rect">
            <a:avLst/>
          </a:prstGeom>
          <a:noFill/>
        </p:spPr>
        <p:txBody>
          <a:bodyPr wrap="square" rtlCol="0">
            <a:spAutoFit/>
          </a:bodyPr>
          <a:lstStyle/>
          <a:p>
            <a:pPr algn="ctr"/>
            <a:r>
              <a:rPr lang="en-US" sz="3200" dirty="0" smtClean="0">
                <a:solidFill>
                  <a:schemeClr val="tx1">
                    <a:lumMod val="95000"/>
                  </a:schemeClr>
                </a:solidFill>
              </a:rPr>
              <a:t>traditional inline </a:t>
            </a:r>
          </a:p>
          <a:p>
            <a:pPr algn="ctr"/>
            <a:r>
              <a:rPr lang="en-US" sz="3200" dirty="0" smtClean="0">
                <a:solidFill>
                  <a:schemeClr val="tx1">
                    <a:lumMod val="95000"/>
                  </a:schemeClr>
                </a:solidFill>
              </a:rPr>
              <a:t>water meter</a:t>
            </a:r>
          </a:p>
          <a:p>
            <a:pPr algn="ctr"/>
            <a:endParaRPr lang="en-US" sz="3200" dirty="0">
              <a:solidFill>
                <a:schemeClr val="tx1">
                  <a:lumMod val="95000"/>
                </a:schemeClr>
              </a:solidFill>
            </a:endParaRPr>
          </a:p>
        </p:txBody>
      </p:sp>
      <p:sp>
        <p:nvSpPr>
          <p:cNvPr id="7" name="TextBox 6"/>
          <p:cNvSpPr txBox="1"/>
          <p:nvPr/>
        </p:nvSpPr>
        <p:spPr>
          <a:xfrm>
            <a:off x="5181600" y="228600"/>
            <a:ext cx="3733800" cy="2819400"/>
          </a:xfrm>
          <a:prstGeom prst="rect">
            <a:avLst/>
          </a:prstGeom>
          <a:solidFill>
            <a:schemeClr val="bg2">
              <a:alpha val="55000"/>
            </a:schemeClr>
          </a:solidFill>
          <a:ln>
            <a:solidFill>
              <a:schemeClr val="bg1"/>
            </a:solidFill>
          </a:ln>
        </p:spPr>
        <p:txBody>
          <a:bodyPr vert="horz" lIns="91440" tIns="45720" rIns="91440" bIns="45720" rtlCol="0" anchor="t">
            <a:noAutofit/>
          </a:bodyPr>
          <a:lstStyle/>
          <a:p>
            <a:pPr>
              <a:spcBef>
                <a:spcPct val="0"/>
              </a:spcBef>
            </a:pPr>
            <a:r>
              <a:rPr lang="en-US" sz="2400" b="1" dirty="0" smtClean="0">
                <a:solidFill>
                  <a:schemeClr val="tx1">
                    <a:lumMod val="85000"/>
                  </a:schemeClr>
                </a:solidFill>
                <a:latin typeface="Segoe Condensed" pitchFamily="34" charset="0"/>
                <a:ea typeface="+mj-ea"/>
                <a:cs typeface="+mj-cs"/>
              </a:rPr>
              <a:t>typical water meters</a:t>
            </a:r>
          </a:p>
          <a:p>
            <a:pPr>
              <a:spcBef>
                <a:spcPct val="0"/>
              </a:spcBef>
            </a:pPr>
            <a:endParaRPr lang="en-US" sz="2400" dirty="0" smtClean="0">
              <a:solidFill>
                <a:schemeClr val="tx1">
                  <a:lumMod val="85000"/>
                </a:schemeClr>
              </a:solidFill>
              <a:latin typeface="Segoe Condensed" pitchFamily="34" charset="0"/>
              <a:ea typeface="+mj-ea"/>
              <a:cs typeface="+mj-cs"/>
            </a:endParaRPr>
          </a:p>
          <a:p>
            <a:pPr>
              <a:spcBef>
                <a:spcPct val="0"/>
              </a:spcBef>
              <a:buFontTx/>
              <a:buChar char="-"/>
            </a:pPr>
            <a:r>
              <a:rPr lang="en-US" sz="2400" dirty="0" smtClean="0">
                <a:solidFill>
                  <a:schemeClr val="tx1">
                    <a:lumMod val="85000"/>
                  </a:schemeClr>
                </a:solidFill>
                <a:latin typeface="Segoe Condensed" pitchFamily="34" charset="0"/>
              </a:rPr>
              <a:t> only </a:t>
            </a:r>
            <a:r>
              <a:rPr lang="en-US" sz="2400" b="1" dirty="0" smtClean="0">
                <a:solidFill>
                  <a:schemeClr val="tx1">
                    <a:lumMod val="85000"/>
                  </a:schemeClr>
                </a:solidFill>
                <a:latin typeface="Segoe Condensed" pitchFamily="34" charset="0"/>
              </a:rPr>
              <a:t>provide aggregate information </a:t>
            </a:r>
            <a:r>
              <a:rPr lang="en-US" sz="2400" dirty="0" smtClean="0">
                <a:solidFill>
                  <a:schemeClr val="tx1">
                    <a:lumMod val="85000"/>
                  </a:schemeClr>
                </a:solidFill>
                <a:latin typeface="Segoe Condensed" pitchFamily="34" charset="0"/>
              </a:rPr>
              <a:t>on water usage</a:t>
            </a:r>
          </a:p>
          <a:p>
            <a:pPr>
              <a:spcBef>
                <a:spcPct val="0"/>
              </a:spcBef>
              <a:buFontTx/>
              <a:buChar char="-"/>
            </a:pPr>
            <a:endParaRPr lang="en-US" sz="2400" dirty="0" smtClean="0">
              <a:solidFill>
                <a:schemeClr val="tx1">
                  <a:lumMod val="85000"/>
                </a:schemeClr>
              </a:solidFill>
              <a:latin typeface="Segoe Condensed" pitchFamily="34" charset="0"/>
              <a:ea typeface="+mj-ea"/>
              <a:cs typeface="+mj-cs"/>
            </a:endParaRPr>
          </a:p>
          <a:p>
            <a:pPr>
              <a:spcBef>
                <a:spcPct val="0"/>
              </a:spcBef>
              <a:buFontTx/>
              <a:buChar char="-"/>
            </a:pPr>
            <a:r>
              <a:rPr lang="en-US" sz="2400" dirty="0" smtClean="0">
                <a:solidFill>
                  <a:schemeClr val="tx1">
                    <a:lumMod val="85000"/>
                  </a:schemeClr>
                </a:solidFill>
                <a:latin typeface="Segoe Condensed" pitchFamily="34" charset="0"/>
                <a:ea typeface="+mj-ea"/>
                <a:cs typeface="+mj-cs"/>
              </a:rPr>
              <a:t> </a:t>
            </a:r>
            <a:r>
              <a:rPr lang="en-US" sz="2400" b="1" dirty="0" smtClean="0">
                <a:solidFill>
                  <a:schemeClr val="tx1">
                    <a:lumMod val="85000"/>
                  </a:schemeClr>
                </a:solidFill>
                <a:latin typeface="Segoe Condensed" pitchFamily="34" charset="0"/>
                <a:ea typeface="+mj-ea"/>
                <a:cs typeface="+mj-cs"/>
              </a:rPr>
              <a:t>require pipe modification </a:t>
            </a:r>
            <a:r>
              <a:rPr lang="en-US" sz="2400" dirty="0" smtClean="0">
                <a:solidFill>
                  <a:schemeClr val="tx1">
                    <a:lumMod val="85000"/>
                  </a:schemeClr>
                </a:solidFill>
                <a:latin typeface="Segoe Condensed" pitchFamily="34" charset="0"/>
                <a:ea typeface="+mj-ea"/>
                <a:cs typeface="+mj-cs"/>
              </a:rPr>
              <a:t>for installation</a:t>
            </a:r>
          </a:p>
          <a:p>
            <a:pPr>
              <a:spcBef>
                <a:spcPct val="0"/>
              </a:spcBef>
              <a:buFontTx/>
              <a:buChar char="-"/>
            </a:pPr>
            <a:endParaRPr lang="en-US" sz="2400" dirty="0" smtClean="0">
              <a:solidFill>
                <a:schemeClr val="tx1">
                  <a:lumMod val="85000"/>
                </a:schemeClr>
              </a:solidFill>
              <a:latin typeface="Segoe Condensed" pitchFamily="34" charset="0"/>
              <a:ea typeface="+mj-ea"/>
              <a:cs typeface="+mj-cs"/>
            </a:endParaRPr>
          </a:p>
        </p:txBody>
      </p:sp>
    </p:spTree>
    <p:extLst>
      <p:ext uri="{BB962C8B-B14F-4D97-AF65-F5344CB8AC3E}">
        <p14:creationId xmlns:p14="http://schemas.microsoft.com/office/powerpoint/2010/main" val="4067920421"/>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235540"/>
            <a:ext cx="3057525" cy="1364675"/>
            <a:chOff x="0" y="235525"/>
            <a:chExt cx="3057525" cy="1364675"/>
          </a:xfrm>
        </p:grpSpPr>
        <p:sp>
          <p:nvSpPr>
            <p:cNvPr id="155" name="Freeform 154"/>
            <p:cNvSpPr/>
            <p:nvPr/>
          </p:nvSpPr>
          <p:spPr>
            <a:xfrm>
              <a:off x="0" y="971550"/>
              <a:ext cx="3057525" cy="628650"/>
            </a:xfrm>
            <a:custGeom>
              <a:avLst/>
              <a:gdLst>
                <a:gd name="connsiteX0" fmla="*/ 0 w 3057525"/>
                <a:gd name="connsiteY0" fmla="*/ 381000 h 628650"/>
                <a:gd name="connsiteX1" fmla="*/ 361950 w 3057525"/>
                <a:gd name="connsiteY1" fmla="*/ 38100 h 628650"/>
                <a:gd name="connsiteX2" fmla="*/ 1095375 w 3057525"/>
                <a:gd name="connsiteY2" fmla="*/ 152400 h 628650"/>
                <a:gd name="connsiteX3" fmla="*/ 2181225 w 3057525"/>
                <a:gd name="connsiteY3" fmla="*/ 542925 h 628650"/>
                <a:gd name="connsiteX4" fmla="*/ 3057525 w 3057525"/>
                <a:gd name="connsiteY4" fmla="*/ 62865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628650">
                  <a:moveTo>
                    <a:pt x="0" y="381000"/>
                  </a:moveTo>
                  <a:cubicBezTo>
                    <a:pt x="89694" y="228600"/>
                    <a:pt x="179388" y="76200"/>
                    <a:pt x="361950" y="38100"/>
                  </a:cubicBezTo>
                  <a:cubicBezTo>
                    <a:pt x="544512" y="0"/>
                    <a:pt x="792163" y="68263"/>
                    <a:pt x="1095375" y="152400"/>
                  </a:cubicBezTo>
                  <a:cubicBezTo>
                    <a:pt x="1398587" y="236537"/>
                    <a:pt x="1854200" y="463550"/>
                    <a:pt x="2181225" y="542925"/>
                  </a:cubicBezTo>
                  <a:cubicBezTo>
                    <a:pt x="2508250" y="622300"/>
                    <a:pt x="2782887" y="625475"/>
                    <a:pt x="3057525" y="628650"/>
                  </a:cubicBezTo>
                </a:path>
              </a:pathLst>
            </a:cu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65" name="TextBox 164"/>
            <p:cNvSpPr txBox="1"/>
            <p:nvPr/>
          </p:nvSpPr>
          <p:spPr>
            <a:xfrm>
              <a:off x="838200" y="235525"/>
              <a:ext cx="1219200" cy="307777"/>
            </a:xfrm>
            <a:prstGeom prst="rect">
              <a:avLst/>
            </a:prstGeom>
            <a:noFill/>
          </p:spPr>
          <p:txBody>
            <a:bodyPr wrap="square" rtlCol="0">
              <a:spAutoFit/>
            </a:bodyPr>
            <a:lstStyle/>
            <a:p>
              <a:r>
                <a:rPr lang="en-US" sz="1400" dirty="0">
                  <a:solidFill>
                    <a:prstClr val="black"/>
                  </a:solidFill>
                </a:rPr>
                <a:t>water tower</a:t>
              </a:r>
            </a:p>
          </p:txBody>
        </p:sp>
        <p:pic>
          <p:nvPicPr>
            <p:cNvPr id="1026" name="Picture 2" descr="C:\research\talks\Affiliates2010_ActionAndEffect\WaterTower copy.png"/>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1000" y="384631"/>
              <a:ext cx="514005" cy="7583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08660" y="384631"/>
              <a:ext cx="1219200" cy="307777"/>
            </a:xfrm>
            <a:prstGeom prst="rect">
              <a:avLst/>
            </a:prstGeom>
            <a:noFill/>
          </p:spPr>
          <p:txBody>
            <a:bodyPr wrap="square" rtlCol="0">
              <a:spAutoFit/>
            </a:bodyPr>
            <a:lstStyle/>
            <a:p>
              <a:r>
                <a:rPr lang="en-US" sz="1400" dirty="0">
                  <a:solidFill>
                    <a:schemeClr val="accent5">
                      <a:lumMod val="40000"/>
                      <a:lumOff val="60000"/>
                    </a:schemeClr>
                  </a:solidFill>
                  <a:latin typeface="Segoe Condensed" pitchFamily="34" charset="0"/>
                </a:rPr>
                <a:t>water tower</a:t>
              </a:r>
            </a:p>
          </p:txBody>
        </p:sp>
      </p:grpSp>
      <p:grpSp>
        <p:nvGrpSpPr>
          <p:cNvPr id="24" name="Group 23"/>
          <p:cNvGrpSpPr/>
          <p:nvPr/>
        </p:nvGrpSpPr>
        <p:grpSpPr>
          <a:xfrm>
            <a:off x="1066800" y="-1755"/>
            <a:ext cx="8001000" cy="6554969"/>
            <a:chOff x="1066800" y="-1769"/>
            <a:chExt cx="8001000" cy="6554969"/>
          </a:xfrm>
          <a:solidFill>
            <a:schemeClr val="tx1"/>
          </a:solidFill>
        </p:grpSpPr>
        <p:sp>
          <p:nvSpPr>
            <p:cNvPr id="19" name="Rectangle 18"/>
            <p:cNvSpPr/>
            <p:nvPr/>
          </p:nvSpPr>
          <p:spPr>
            <a:xfrm>
              <a:off x="1219200" y="1395995"/>
              <a:ext cx="7671955" cy="5157205"/>
            </a:xfrm>
            <a:prstGeom prst="rect">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3" name="Isosceles Triangle 152"/>
            <p:cNvSpPr/>
            <p:nvPr/>
          </p:nvSpPr>
          <p:spPr>
            <a:xfrm>
              <a:off x="1066800" y="-1769"/>
              <a:ext cx="8001000" cy="1426534"/>
            </a:xfrm>
            <a:prstGeom prst="triangle">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6" name="Title 12"/>
          <p:cNvSpPr>
            <a:spLocks noGrp="1"/>
          </p:cNvSpPr>
          <p:nvPr>
            <p:ph type="title" idx="4294967295"/>
          </p:nvPr>
        </p:nvSpPr>
        <p:spPr>
          <a:xfrm>
            <a:off x="1066800" y="792480"/>
            <a:ext cx="8077200" cy="792162"/>
          </a:xfrm>
        </p:spPr>
        <p:txBody>
          <a:bodyPr>
            <a:normAutofit/>
          </a:bodyPr>
          <a:lstStyle/>
          <a:p>
            <a:pPr algn="ctr"/>
            <a:r>
              <a:rPr lang="en-US" sz="4000" dirty="0">
                <a:solidFill>
                  <a:schemeClr val="bg1">
                    <a:lumMod val="85000"/>
                  </a:schemeClr>
                </a:solidFill>
              </a:rPr>
              <a:t>brief plumbing primer</a:t>
            </a:r>
          </a:p>
        </p:txBody>
      </p:sp>
    </p:spTree>
    <p:extLst>
      <p:ext uri="{BB962C8B-B14F-4D97-AF65-F5344CB8AC3E}">
        <p14:creationId xmlns:p14="http://schemas.microsoft.com/office/powerpoint/2010/main" val="408434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Freeform 154"/>
          <p:cNvSpPr/>
          <p:nvPr/>
        </p:nvSpPr>
        <p:spPr>
          <a:xfrm>
            <a:off x="1" y="971550"/>
            <a:ext cx="3057525" cy="628650"/>
          </a:xfrm>
          <a:custGeom>
            <a:avLst/>
            <a:gdLst>
              <a:gd name="connsiteX0" fmla="*/ 0 w 3057525"/>
              <a:gd name="connsiteY0" fmla="*/ 381000 h 628650"/>
              <a:gd name="connsiteX1" fmla="*/ 361950 w 3057525"/>
              <a:gd name="connsiteY1" fmla="*/ 38100 h 628650"/>
              <a:gd name="connsiteX2" fmla="*/ 1095375 w 3057525"/>
              <a:gd name="connsiteY2" fmla="*/ 152400 h 628650"/>
              <a:gd name="connsiteX3" fmla="*/ 2181225 w 3057525"/>
              <a:gd name="connsiteY3" fmla="*/ 542925 h 628650"/>
              <a:gd name="connsiteX4" fmla="*/ 3057525 w 3057525"/>
              <a:gd name="connsiteY4" fmla="*/ 62865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628650">
                <a:moveTo>
                  <a:pt x="0" y="381000"/>
                </a:moveTo>
                <a:cubicBezTo>
                  <a:pt x="89694" y="228600"/>
                  <a:pt x="179388" y="76200"/>
                  <a:pt x="361950" y="38100"/>
                </a:cubicBezTo>
                <a:cubicBezTo>
                  <a:pt x="544512" y="0"/>
                  <a:pt x="792163" y="68263"/>
                  <a:pt x="1095375" y="152400"/>
                </a:cubicBezTo>
                <a:cubicBezTo>
                  <a:pt x="1398587" y="236537"/>
                  <a:pt x="1854200" y="463550"/>
                  <a:pt x="2181225" y="542925"/>
                </a:cubicBezTo>
                <a:cubicBezTo>
                  <a:pt x="2508250" y="622300"/>
                  <a:pt x="2782887" y="625475"/>
                  <a:pt x="3057525" y="628650"/>
                </a:cubicBezTo>
              </a:path>
            </a:pathLst>
          </a:cu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a:solidFill>
                <a:prstClr val="black"/>
              </a:solidFill>
            </a:endParaRPr>
          </a:p>
        </p:txBody>
      </p:sp>
      <p:sp>
        <p:nvSpPr>
          <p:cNvPr id="165" name="TextBox 164"/>
          <p:cNvSpPr txBox="1"/>
          <p:nvPr/>
        </p:nvSpPr>
        <p:spPr>
          <a:xfrm>
            <a:off x="838200" y="235540"/>
            <a:ext cx="1219200" cy="307777"/>
          </a:xfrm>
          <a:prstGeom prst="rect">
            <a:avLst/>
          </a:prstGeom>
          <a:noFill/>
        </p:spPr>
        <p:txBody>
          <a:bodyPr wrap="square" lIns="91369" tIns="45685" rIns="91369" bIns="45685" rtlCol="0">
            <a:spAutoFit/>
          </a:bodyPr>
          <a:lstStyle/>
          <a:p>
            <a:r>
              <a:rPr lang="en-US" sz="1400" dirty="0">
                <a:solidFill>
                  <a:prstClr val="black"/>
                </a:solidFill>
              </a:rPr>
              <a:t>water tower</a:t>
            </a:r>
          </a:p>
        </p:txBody>
      </p:sp>
      <p:grpSp>
        <p:nvGrpSpPr>
          <p:cNvPr id="24" name="Group 23"/>
          <p:cNvGrpSpPr/>
          <p:nvPr/>
        </p:nvGrpSpPr>
        <p:grpSpPr>
          <a:xfrm>
            <a:off x="1066800" y="-1755"/>
            <a:ext cx="8001000" cy="6554969"/>
            <a:chOff x="1066800" y="-1769"/>
            <a:chExt cx="8001000" cy="6554969"/>
          </a:xfrm>
          <a:solidFill>
            <a:schemeClr val="tx1"/>
          </a:solidFill>
        </p:grpSpPr>
        <p:sp>
          <p:nvSpPr>
            <p:cNvPr id="19" name="Rectangle 18"/>
            <p:cNvSpPr/>
            <p:nvPr/>
          </p:nvSpPr>
          <p:spPr>
            <a:xfrm>
              <a:off x="1219200" y="1395995"/>
              <a:ext cx="7671955" cy="5157205"/>
            </a:xfrm>
            <a:prstGeom prst="rect">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3" name="Isosceles Triangle 152"/>
            <p:cNvSpPr/>
            <p:nvPr/>
          </p:nvSpPr>
          <p:spPr>
            <a:xfrm>
              <a:off x="1066800" y="-1769"/>
              <a:ext cx="8001000" cy="1426534"/>
            </a:xfrm>
            <a:prstGeom prst="triangle">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6" name="Title 12"/>
          <p:cNvSpPr>
            <a:spLocks noGrp="1"/>
          </p:cNvSpPr>
          <p:nvPr>
            <p:ph type="title" idx="4294967295"/>
          </p:nvPr>
        </p:nvSpPr>
        <p:spPr>
          <a:xfrm>
            <a:off x="1066800" y="792480"/>
            <a:ext cx="8077200" cy="792162"/>
          </a:xfrm>
        </p:spPr>
        <p:txBody>
          <a:bodyPr>
            <a:normAutofit/>
          </a:bodyPr>
          <a:lstStyle/>
          <a:p>
            <a:pPr algn="ctr"/>
            <a:r>
              <a:rPr lang="en-US" sz="4000" dirty="0">
                <a:solidFill>
                  <a:schemeClr val="bg1">
                    <a:lumMod val="85000"/>
                  </a:schemeClr>
                </a:solidFill>
              </a:rPr>
              <a:t>brief plumbing primer</a:t>
            </a:r>
          </a:p>
        </p:txBody>
      </p:sp>
      <p:pic>
        <p:nvPicPr>
          <p:cNvPr id="1026" name="Picture 2" descr="C:\research\talks\Affiliates2010_ActionAndEffect\WaterTower copy.png"/>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1015" y="384646"/>
            <a:ext cx="514005" cy="7583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08660" y="384646"/>
            <a:ext cx="1219200" cy="307777"/>
          </a:xfrm>
          <a:prstGeom prst="rect">
            <a:avLst/>
          </a:prstGeom>
          <a:noFill/>
        </p:spPr>
        <p:txBody>
          <a:bodyPr wrap="square" lIns="91369" tIns="45685" rIns="91369" bIns="45685" rtlCol="0">
            <a:spAutoFit/>
          </a:bodyPr>
          <a:lstStyle/>
          <a:p>
            <a:r>
              <a:rPr lang="en-US" sz="1400" dirty="0">
                <a:solidFill>
                  <a:schemeClr val="accent5">
                    <a:lumMod val="40000"/>
                    <a:lumOff val="60000"/>
                  </a:schemeClr>
                </a:solidFill>
                <a:latin typeface="Segoe Condensed" pitchFamily="34" charset="0"/>
              </a:rPr>
              <a:t>water tower</a:t>
            </a:r>
          </a:p>
        </p:txBody>
      </p:sp>
      <p:cxnSp>
        <p:nvCxnSpPr>
          <p:cNvPr id="11" name="Straight Arrow Connector 6"/>
          <p:cNvCxnSpPr/>
          <p:nvPr/>
        </p:nvCxnSpPr>
        <p:spPr>
          <a:xfrm>
            <a:off x="326066" y="4493979"/>
            <a:ext cx="699282" cy="1822"/>
          </a:xfrm>
          <a:prstGeom prst="straightConnector1">
            <a:avLst/>
          </a:prstGeom>
          <a:ln w="28575">
            <a:solidFill>
              <a:schemeClr val="bg1">
                <a:lumMod val="95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12" name="TextBox 7"/>
          <p:cNvSpPr txBox="1"/>
          <p:nvPr/>
        </p:nvSpPr>
        <p:spPr>
          <a:xfrm>
            <a:off x="0" y="3687677"/>
            <a:ext cx="1219200" cy="738664"/>
          </a:xfrm>
          <a:prstGeom prst="rect">
            <a:avLst/>
          </a:prstGeom>
          <a:noFill/>
        </p:spPr>
        <p:txBody>
          <a:bodyPr wrap="square" lIns="91369" tIns="45685" rIns="91369" bIns="45685" rtlCol="0">
            <a:spAutoFit/>
          </a:bodyPr>
          <a:lstStyle/>
          <a:p>
            <a:pPr algn="ctr"/>
            <a:r>
              <a:rPr lang="en-US" sz="1400" dirty="0">
                <a:solidFill>
                  <a:schemeClr val="bg1">
                    <a:lumMod val="95000"/>
                  </a:schemeClr>
                </a:solidFill>
              </a:rPr>
              <a:t>incoming cold water from supply line</a:t>
            </a:r>
          </a:p>
        </p:txBody>
      </p:sp>
      <p:cxnSp>
        <p:nvCxnSpPr>
          <p:cNvPr id="14" name="Straight Connector 13"/>
          <p:cNvCxnSpPr/>
          <p:nvPr/>
        </p:nvCxnSpPr>
        <p:spPr>
          <a:xfrm>
            <a:off x="-838200" y="4876800"/>
            <a:ext cx="2366962"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916434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Freeform 154"/>
          <p:cNvSpPr/>
          <p:nvPr/>
        </p:nvSpPr>
        <p:spPr>
          <a:xfrm>
            <a:off x="1" y="971550"/>
            <a:ext cx="3057525" cy="628650"/>
          </a:xfrm>
          <a:custGeom>
            <a:avLst/>
            <a:gdLst>
              <a:gd name="connsiteX0" fmla="*/ 0 w 3057525"/>
              <a:gd name="connsiteY0" fmla="*/ 381000 h 628650"/>
              <a:gd name="connsiteX1" fmla="*/ 361950 w 3057525"/>
              <a:gd name="connsiteY1" fmla="*/ 38100 h 628650"/>
              <a:gd name="connsiteX2" fmla="*/ 1095375 w 3057525"/>
              <a:gd name="connsiteY2" fmla="*/ 152400 h 628650"/>
              <a:gd name="connsiteX3" fmla="*/ 2181225 w 3057525"/>
              <a:gd name="connsiteY3" fmla="*/ 542925 h 628650"/>
              <a:gd name="connsiteX4" fmla="*/ 3057525 w 3057525"/>
              <a:gd name="connsiteY4" fmla="*/ 62865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628650">
                <a:moveTo>
                  <a:pt x="0" y="381000"/>
                </a:moveTo>
                <a:cubicBezTo>
                  <a:pt x="89694" y="228600"/>
                  <a:pt x="179388" y="76200"/>
                  <a:pt x="361950" y="38100"/>
                </a:cubicBezTo>
                <a:cubicBezTo>
                  <a:pt x="544512" y="0"/>
                  <a:pt x="792163" y="68263"/>
                  <a:pt x="1095375" y="152400"/>
                </a:cubicBezTo>
                <a:cubicBezTo>
                  <a:pt x="1398587" y="236537"/>
                  <a:pt x="1854200" y="463550"/>
                  <a:pt x="2181225" y="542925"/>
                </a:cubicBezTo>
                <a:cubicBezTo>
                  <a:pt x="2508250" y="622300"/>
                  <a:pt x="2782887" y="625475"/>
                  <a:pt x="3057525" y="628650"/>
                </a:cubicBezTo>
              </a:path>
            </a:pathLst>
          </a:cu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a:solidFill>
                <a:prstClr val="black"/>
              </a:solidFill>
            </a:endParaRPr>
          </a:p>
        </p:txBody>
      </p:sp>
      <p:sp>
        <p:nvSpPr>
          <p:cNvPr id="165" name="TextBox 164"/>
          <p:cNvSpPr txBox="1"/>
          <p:nvPr/>
        </p:nvSpPr>
        <p:spPr>
          <a:xfrm>
            <a:off x="838200" y="235540"/>
            <a:ext cx="1219200" cy="307777"/>
          </a:xfrm>
          <a:prstGeom prst="rect">
            <a:avLst/>
          </a:prstGeom>
          <a:noFill/>
        </p:spPr>
        <p:txBody>
          <a:bodyPr wrap="square" lIns="91369" tIns="45685" rIns="91369" bIns="45685" rtlCol="0">
            <a:spAutoFit/>
          </a:bodyPr>
          <a:lstStyle/>
          <a:p>
            <a:r>
              <a:rPr lang="en-US" sz="1400" dirty="0">
                <a:solidFill>
                  <a:prstClr val="black"/>
                </a:solidFill>
              </a:rPr>
              <a:t>water tower</a:t>
            </a:r>
          </a:p>
        </p:txBody>
      </p:sp>
      <p:grpSp>
        <p:nvGrpSpPr>
          <p:cNvPr id="24" name="Group 23"/>
          <p:cNvGrpSpPr/>
          <p:nvPr/>
        </p:nvGrpSpPr>
        <p:grpSpPr>
          <a:xfrm>
            <a:off x="1066800" y="-1755"/>
            <a:ext cx="8001000" cy="6554969"/>
            <a:chOff x="1066800" y="-1769"/>
            <a:chExt cx="8001000" cy="6554969"/>
          </a:xfrm>
          <a:solidFill>
            <a:schemeClr val="tx1"/>
          </a:solidFill>
        </p:grpSpPr>
        <p:sp>
          <p:nvSpPr>
            <p:cNvPr id="19" name="Rectangle 18"/>
            <p:cNvSpPr/>
            <p:nvPr/>
          </p:nvSpPr>
          <p:spPr>
            <a:xfrm>
              <a:off x="1219200" y="1395995"/>
              <a:ext cx="7671955" cy="5157205"/>
            </a:xfrm>
            <a:prstGeom prst="rect">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3" name="Isosceles Triangle 152"/>
            <p:cNvSpPr/>
            <p:nvPr/>
          </p:nvSpPr>
          <p:spPr>
            <a:xfrm>
              <a:off x="1066800" y="-1769"/>
              <a:ext cx="8001000" cy="1426534"/>
            </a:xfrm>
            <a:prstGeom prst="triangle">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6" name="Title 12"/>
          <p:cNvSpPr>
            <a:spLocks noGrp="1"/>
          </p:cNvSpPr>
          <p:nvPr>
            <p:ph type="title" idx="4294967295"/>
          </p:nvPr>
        </p:nvSpPr>
        <p:spPr>
          <a:xfrm>
            <a:off x="1066800" y="792480"/>
            <a:ext cx="8077200" cy="792162"/>
          </a:xfrm>
        </p:spPr>
        <p:txBody>
          <a:bodyPr>
            <a:normAutofit/>
          </a:bodyPr>
          <a:lstStyle/>
          <a:p>
            <a:pPr algn="ctr"/>
            <a:r>
              <a:rPr lang="en-US" sz="4000" dirty="0">
                <a:solidFill>
                  <a:schemeClr val="bg1">
                    <a:lumMod val="85000"/>
                  </a:schemeClr>
                </a:solidFill>
              </a:rPr>
              <a:t>water meters</a:t>
            </a:r>
          </a:p>
        </p:txBody>
      </p:sp>
      <p:pic>
        <p:nvPicPr>
          <p:cNvPr id="1026" name="Picture 2" descr="C:\research\talks\Affiliates2010_ActionAndEffect\WaterTower copy.png"/>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1015" y="384646"/>
            <a:ext cx="514005" cy="7583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08660" y="384646"/>
            <a:ext cx="967740" cy="307777"/>
          </a:xfrm>
          <a:prstGeom prst="rect">
            <a:avLst/>
          </a:prstGeom>
          <a:noFill/>
        </p:spPr>
        <p:txBody>
          <a:bodyPr wrap="square" lIns="91369" tIns="45685" rIns="91369" bIns="45685" rtlCol="0">
            <a:spAutoFit/>
          </a:bodyPr>
          <a:lstStyle/>
          <a:p>
            <a:r>
              <a:rPr lang="en-US" sz="1400" dirty="0">
                <a:solidFill>
                  <a:schemeClr val="accent5">
                    <a:lumMod val="40000"/>
                    <a:lumOff val="60000"/>
                  </a:schemeClr>
                </a:solidFill>
                <a:latin typeface="Segoe Condensed" pitchFamily="34" charset="0"/>
              </a:rPr>
              <a:t>water tower</a:t>
            </a:r>
          </a:p>
        </p:txBody>
      </p:sp>
      <p:cxnSp>
        <p:nvCxnSpPr>
          <p:cNvPr id="13" name="Straight Connector 12"/>
          <p:cNvCxnSpPr/>
          <p:nvPr/>
        </p:nvCxnSpPr>
        <p:spPr>
          <a:xfrm>
            <a:off x="-838200" y="4876800"/>
            <a:ext cx="2366962" cy="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399169" y="4756569"/>
            <a:ext cx="313101" cy="190095"/>
            <a:chOff x="399154" y="4756554"/>
            <a:chExt cx="313101" cy="190095"/>
          </a:xfrm>
        </p:grpSpPr>
        <p:sp>
          <p:nvSpPr>
            <p:cNvPr id="18" name="Rounded Rectangle 130"/>
            <p:cNvSpPr/>
            <p:nvPr/>
          </p:nvSpPr>
          <p:spPr>
            <a:xfrm>
              <a:off x="399154" y="4800248"/>
              <a:ext cx="313101" cy="146401"/>
            </a:xfrm>
            <a:prstGeom prst="roundRect">
              <a:avLst>
                <a:gd name="adj" fmla="val 50000"/>
              </a:avLst>
            </a:prstGeom>
            <a:solidFill>
              <a:schemeClr val="tx1">
                <a:lumMod val="75000"/>
                <a:lumOff val="25000"/>
              </a:schemeClr>
            </a:solid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2" name="Oval 1"/>
            <p:cNvSpPr/>
            <p:nvPr/>
          </p:nvSpPr>
          <p:spPr>
            <a:xfrm>
              <a:off x="450995" y="4756554"/>
              <a:ext cx="212445" cy="78181"/>
            </a:xfrm>
            <a:prstGeom prst="ellipse">
              <a:avLst/>
            </a:prstGeom>
            <a:solidFill>
              <a:schemeClr val="tx1">
                <a:lumMod val="75000"/>
                <a:lumOff val="25000"/>
              </a:schemeClr>
            </a:solid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20" name="TextBox 19"/>
          <p:cNvSpPr txBox="1"/>
          <p:nvPr/>
        </p:nvSpPr>
        <p:spPr>
          <a:xfrm>
            <a:off x="19051" y="5003801"/>
            <a:ext cx="1093470" cy="523220"/>
          </a:xfrm>
          <a:prstGeom prst="rect">
            <a:avLst/>
          </a:prstGeom>
          <a:noFill/>
        </p:spPr>
        <p:txBody>
          <a:bodyPr wrap="square" lIns="91369" tIns="45685" rIns="91369" bIns="45685" rtlCol="0">
            <a:spAutoFit/>
          </a:bodyPr>
          <a:lstStyle/>
          <a:p>
            <a:pPr algn="ctr"/>
            <a:r>
              <a:rPr lang="en-US" sz="1400" dirty="0">
                <a:solidFill>
                  <a:schemeClr val="bg1">
                    <a:lumMod val="85000"/>
                  </a:schemeClr>
                </a:solidFill>
                <a:latin typeface="Segoe Condensed" pitchFamily="34" charset="0"/>
              </a:rPr>
              <a:t>utility water meter</a:t>
            </a:r>
          </a:p>
        </p:txBody>
      </p:sp>
      <p:cxnSp>
        <p:nvCxnSpPr>
          <p:cNvPr id="28" name="Straight Arrow Connector 6"/>
          <p:cNvCxnSpPr/>
          <p:nvPr/>
        </p:nvCxnSpPr>
        <p:spPr>
          <a:xfrm>
            <a:off x="326066" y="4493979"/>
            <a:ext cx="699282" cy="1822"/>
          </a:xfrm>
          <a:prstGeom prst="straightConnector1">
            <a:avLst/>
          </a:prstGeom>
          <a:ln w="28575">
            <a:solidFill>
              <a:schemeClr val="bg1">
                <a:lumMod val="95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29" name="TextBox 7"/>
          <p:cNvSpPr txBox="1"/>
          <p:nvPr/>
        </p:nvSpPr>
        <p:spPr>
          <a:xfrm>
            <a:off x="0" y="3687677"/>
            <a:ext cx="1219200" cy="738664"/>
          </a:xfrm>
          <a:prstGeom prst="rect">
            <a:avLst/>
          </a:prstGeom>
          <a:noFill/>
        </p:spPr>
        <p:txBody>
          <a:bodyPr wrap="square" lIns="91369" tIns="45685" rIns="91369" bIns="45685" rtlCol="0">
            <a:spAutoFit/>
          </a:bodyPr>
          <a:lstStyle/>
          <a:p>
            <a:pPr algn="ctr"/>
            <a:r>
              <a:rPr lang="en-US" sz="1400" dirty="0">
                <a:solidFill>
                  <a:schemeClr val="bg1">
                    <a:lumMod val="95000"/>
                  </a:schemeClr>
                </a:solidFill>
              </a:rPr>
              <a:t>incoming cold water from supply line</a:t>
            </a:r>
          </a:p>
        </p:txBody>
      </p:sp>
    </p:spTree>
    <p:extLst>
      <p:ext uri="{BB962C8B-B14F-4D97-AF65-F5344CB8AC3E}">
        <p14:creationId xmlns:p14="http://schemas.microsoft.com/office/powerpoint/2010/main" val="136552465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Freeform 154"/>
          <p:cNvSpPr/>
          <p:nvPr/>
        </p:nvSpPr>
        <p:spPr>
          <a:xfrm>
            <a:off x="1" y="971550"/>
            <a:ext cx="3057525" cy="628650"/>
          </a:xfrm>
          <a:custGeom>
            <a:avLst/>
            <a:gdLst>
              <a:gd name="connsiteX0" fmla="*/ 0 w 3057525"/>
              <a:gd name="connsiteY0" fmla="*/ 381000 h 628650"/>
              <a:gd name="connsiteX1" fmla="*/ 361950 w 3057525"/>
              <a:gd name="connsiteY1" fmla="*/ 38100 h 628650"/>
              <a:gd name="connsiteX2" fmla="*/ 1095375 w 3057525"/>
              <a:gd name="connsiteY2" fmla="*/ 152400 h 628650"/>
              <a:gd name="connsiteX3" fmla="*/ 2181225 w 3057525"/>
              <a:gd name="connsiteY3" fmla="*/ 542925 h 628650"/>
              <a:gd name="connsiteX4" fmla="*/ 3057525 w 3057525"/>
              <a:gd name="connsiteY4" fmla="*/ 62865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628650">
                <a:moveTo>
                  <a:pt x="0" y="381000"/>
                </a:moveTo>
                <a:cubicBezTo>
                  <a:pt x="89694" y="228600"/>
                  <a:pt x="179388" y="76200"/>
                  <a:pt x="361950" y="38100"/>
                </a:cubicBezTo>
                <a:cubicBezTo>
                  <a:pt x="544512" y="0"/>
                  <a:pt x="792163" y="68263"/>
                  <a:pt x="1095375" y="152400"/>
                </a:cubicBezTo>
                <a:cubicBezTo>
                  <a:pt x="1398587" y="236537"/>
                  <a:pt x="1854200" y="463550"/>
                  <a:pt x="2181225" y="542925"/>
                </a:cubicBezTo>
                <a:cubicBezTo>
                  <a:pt x="2508250" y="622300"/>
                  <a:pt x="2782887" y="625475"/>
                  <a:pt x="3057525" y="628650"/>
                </a:cubicBezTo>
              </a:path>
            </a:pathLst>
          </a:cu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a:solidFill>
                <a:prstClr val="black"/>
              </a:solidFill>
            </a:endParaRPr>
          </a:p>
        </p:txBody>
      </p:sp>
      <p:sp>
        <p:nvSpPr>
          <p:cNvPr id="165" name="TextBox 164"/>
          <p:cNvSpPr txBox="1"/>
          <p:nvPr/>
        </p:nvSpPr>
        <p:spPr>
          <a:xfrm>
            <a:off x="838200" y="235540"/>
            <a:ext cx="1219200" cy="307777"/>
          </a:xfrm>
          <a:prstGeom prst="rect">
            <a:avLst/>
          </a:prstGeom>
          <a:noFill/>
        </p:spPr>
        <p:txBody>
          <a:bodyPr wrap="square" lIns="91369" tIns="45685" rIns="91369" bIns="45685" rtlCol="0">
            <a:spAutoFit/>
          </a:bodyPr>
          <a:lstStyle/>
          <a:p>
            <a:r>
              <a:rPr lang="en-US" sz="1400" dirty="0">
                <a:solidFill>
                  <a:prstClr val="black"/>
                </a:solidFill>
              </a:rPr>
              <a:t>water tower</a:t>
            </a:r>
          </a:p>
        </p:txBody>
      </p:sp>
      <p:grpSp>
        <p:nvGrpSpPr>
          <p:cNvPr id="24" name="Group 23"/>
          <p:cNvGrpSpPr/>
          <p:nvPr/>
        </p:nvGrpSpPr>
        <p:grpSpPr>
          <a:xfrm>
            <a:off x="1066800" y="-1755"/>
            <a:ext cx="8001000" cy="6554969"/>
            <a:chOff x="1066800" y="-1769"/>
            <a:chExt cx="8001000" cy="6554969"/>
          </a:xfrm>
          <a:solidFill>
            <a:schemeClr val="tx1"/>
          </a:solidFill>
        </p:grpSpPr>
        <p:sp>
          <p:nvSpPr>
            <p:cNvPr id="19" name="Rectangle 18"/>
            <p:cNvSpPr/>
            <p:nvPr/>
          </p:nvSpPr>
          <p:spPr>
            <a:xfrm>
              <a:off x="1219200" y="1395995"/>
              <a:ext cx="7671955" cy="5157205"/>
            </a:xfrm>
            <a:prstGeom prst="rect">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3" name="Isosceles Triangle 152"/>
            <p:cNvSpPr/>
            <p:nvPr/>
          </p:nvSpPr>
          <p:spPr>
            <a:xfrm>
              <a:off x="1066800" y="-1769"/>
              <a:ext cx="8001000" cy="1426534"/>
            </a:xfrm>
            <a:prstGeom prst="triangle">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6" name="Title 12"/>
          <p:cNvSpPr>
            <a:spLocks noGrp="1"/>
          </p:cNvSpPr>
          <p:nvPr>
            <p:ph type="title" idx="4294967295"/>
          </p:nvPr>
        </p:nvSpPr>
        <p:spPr>
          <a:xfrm>
            <a:off x="1066800" y="792480"/>
            <a:ext cx="8077200" cy="792162"/>
          </a:xfrm>
        </p:spPr>
        <p:txBody>
          <a:bodyPr>
            <a:normAutofit/>
          </a:bodyPr>
          <a:lstStyle/>
          <a:p>
            <a:pPr algn="ctr"/>
            <a:r>
              <a:rPr lang="en-US" sz="4000" dirty="0">
                <a:solidFill>
                  <a:schemeClr val="bg1">
                    <a:lumMod val="85000"/>
                  </a:schemeClr>
                </a:solidFill>
              </a:rPr>
              <a:t>pressure regulator</a:t>
            </a:r>
          </a:p>
        </p:txBody>
      </p:sp>
      <p:pic>
        <p:nvPicPr>
          <p:cNvPr id="1026" name="Picture 2" descr="C:\research\talks\Affiliates2010_ActionAndEffect\WaterTower copy.png"/>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1015" y="384646"/>
            <a:ext cx="514005" cy="7583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08660" y="384646"/>
            <a:ext cx="967740" cy="307777"/>
          </a:xfrm>
          <a:prstGeom prst="rect">
            <a:avLst/>
          </a:prstGeom>
          <a:noFill/>
        </p:spPr>
        <p:txBody>
          <a:bodyPr wrap="square" lIns="91369" tIns="45685" rIns="91369" bIns="45685" rtlCol="0">
            <a:spAutoFit/>
          </a:bodyPr>
          <a:lstStyle/>
          <a:p>
            <a:r>
              <a:rPr lang="en-US" sz="1400" dirty="0">
                <a:solidFill>
                  <a:schemeClr val="accent5">
                    <a:lumMod val="40000"/>
                    <a:lumOff val="60000"/>
                  </a:schemeClr>
                </a:solidFill>
                <a:latin typeface="Segoe Condensed" pitchFamily="34" charset="0"/>
              </a:rPr>
              <a:t>water tower</a:t>
            </a:r>
          </a:p>
        </p:txBody>
      </p:sp>
      <p:cxnSp>
        <p:nvCxnSpPr>
          <p:cNvPr id="13" name="Straight Connector 12"/>
          <p:cNvCxnSpPr/>
          <p:nvPr/>
        </p:nvCxnSpPr>
        <p:spPr>
          <a:xfrm>
            <a:off x="-838200" y="4876800"/>
            <a:ext cx="3352800" cy="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399169" y="4756569"/>
            <a:ext cx="313101" cy="190095"/>
            <a:chOff x="399154" y="4756554"/>
            <a:chExt cx="313101" cy="190095"/>
          </a:xfrm>
        </p:grpSpPr>
        <p:sp>
          <p:nvSpPr>
            <p:cNvPr id="18" name="Rounded Rectangle 130"/>
            <p:cNvSpPr/>
            <p:nvPr/>
          </p:nvSpPr>
          <p:spPr>
            <a:xfrm>
              <a:off x="399154" y="4800248"/>
              <a:ext cx="313101" cy="146401"/>
            </a:xfrm>
            <a:prstGeom prst="roundRect">
              <a:avLst>
                <a:gd name="adj" fmla="val 50000"/>
              </a:avLst>
            </a:prstGeom>
            <a:solidFill>
              <a:schemeClr val="tx1">
                <a:lumMod val="75000"/>
                <a:lumOff val="25000"/>
              </a:schemeClr>
            </a:solid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2" name="Oval 1"/>
            <p:cNvSpPr/>
            <p:nvPr/>
          </p:nvSpPr>
          <p:spPr>
            <a:xfrm>
              <a:off x="450995" y="4756554"/>
              <a:ext cx="212445" cy="78181"/>
            </a:xfrm>
            <a:prstGeom prst="ellipse">
              <a:avLst/>
            </a:prstGeom>
            <a:solidFill>
              <a:schemeClr val="tx1">
                <a:lumMod val="75000"/>
                <a:lumOff val="25000"/>
              </a:schemeClr>
            </a:solid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20" name="TextBox 19"/>
          <p:cNvSpPr txBox="1"/>
          <p:nvPr/>
        </p:nvSpPr>
        <p:spPr>
          <a:xfrm>
            <a:off x="19051" y="5003801"/>
            <a:ext cx="1093470" cy="523220"/>
          </a:xfrm>
          <a:prstGeom prst="rect">
            <a:avLst/>
          </a:prstGeom>
          <a:noFill/>
        </p:spPr>
        <p:txBody>
          <a:bodyPr wrap="square" lIns="91369" tIns="45685" rIns="91369" bIns="45685" rtlCol="0">
            <a:spAutoFit/>
          </a:bodyPr>
          <a:lstStyle/>
          <a:p>
            <a:pPr algn="ctr"/>
            <a:r>
              <a:rPr lang="en-US" sz="1400" dirty="0">
                <a:solidFill>
                  <a:schemeClr val="bg1">
                    <a:lumMod val="85000"/>
                  </a:schemeClr>
                </a:solidFill>
                <a:latin typeface="Segoe Condensed" pitchFamily="34" charset="0"/>
              </a:rPr>
              <a:t>utility water meter</a:t>
            </a:r>
          </a:p>
        </p:txBody>
      </p:sp>
      <p:sp>
        <p:nvSpPr>
          <p:cNvPr id="21" name="TextBox 20"/>
          <p:cNvSpPr txBox="1"/>
          <p:nvPr/>
        </p:nvSpPr>
        <p:spPr>
          <a:xfrm>
            <a:off x="1181100" y="4975984"/>
            <a:ext cx="1104900" cy="523220"/>
          </a:xfrm>
          <a:prstGeom prst="rect">
            <a:avLst/>
          </a:prstGeom>
          <a:noFill/>
        </p:spPr>
        <p:txBody>
          <a:bodyPr wrap="square" lIns="91369" tIns="45685" rIns="91369" bIns="45685" rtlCol="0">
            <a:spAutoFit/>
          </a:bodyPr>
          <a:lstStyle/>
          <a:p>
            <a:pPr algn="ctr"/>
            <a:r>
              <a:rPr lang="en-US" sz="1400" dirty="0">
                <a:solidFill>
                  <a:schemeClr val="bg1">
                    <a:lumMod val="85000"/>
                  </a:schemeClr>
                </a:solidFill>
                <a:latin typeface="Segoe Condensed" pitchFamily="34" charset="0"/>
              </a:rPr>
              <a:t>pressure regulator</a:t>
            </a:r>
          </a:p>
        </p:txBody>
      </p:sp>
      <p:grpSp>
        <p:nvGrpSpPr>
          <p:cNvPr id="22" name="Group 112"/>
          <p:cNvGrpSpPr/>
          <p:nvPr/>
        </p:nvGrpSpPr>
        <p:grpSpPr>
          <a:xfrm>
            <a:off x="1591743" y="4668248"/>
            <a:ext cx="262231" cy="295010"/>
            <a:chOff x="3429000" y="3714750"/>
            <a:chExt cx="228600" cy="257175"/>
          </a:xfrm>
        </p:grpSpPr>
        <p:sp>
          <p:nvSpPr>
            <p:cNvPr id="23" name="Rounded Rectangle 130"/>
            <p:cNvSpPr/>
            <p:nvPr/>
          </p:nvSpPr>
          <p:spPr>
            <a:xfrm>
              <a:off x="3495675" y="3771900"/>
              <a:ext cx="91440" cy="128016"/>
            </a:xfrm>
            <a:prstGeom prst="roundRect">
              <a:avLst/>
            </a:prstGeom>
            <a:solidFill>
              <a:schemeClr val="tx1">
                <a:lumMod val="75000"/>
                <a:lumOff val="25000"/>
              </a:schemeClr>
            </a:solid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25" name="Rectangle 24"/>
            <p:cNvSpPr>
              <a:spLocks noChangeAspect="1"/>
            </p:cNvSpPr>
            <p:nvPr/>
          </p:nvSpPr>
          <p:spPr>
            <a:xfrm>
              <a:off x="3524250" y="3714750"/>
              <a:ext cx="36576" cy="36576"/>
            </a:xfrm>
            <a:prstGeom prst="rect">
              <a:avLst/>
            </a:prstGeom>
            <a:solidFill>
              <a:schemeClr val="tx1">
                <a:lumMod val="75000"/>
                <a:lumOff val="25000"/>
              </a:schemeClr>
            </a:solid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27" name="Rectangle 26"/>
            <p:cNvSpPr/>
            <p:nvPr/>
          </p:nvSpPr>
          <p:spPr>
            <a:xfrm>
              <a:off x="3429000" y="3857625"/>
              <a:ext cx="228600" cy="114300"/>
            </a:xfrm>
            <a:prstGeom prst="rect">
              <a:avLst/>
            </a:prstGeom>
            <a:solidFill>
              <a:schemeClr val="tx1">
                <a:lumMod val="75000"/>
                <a:lumOff val="25000"/>
              </a:schemeClr>
            </a:solid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cxnSp>
        <p:nvCxnSpPr>
          <p:cNvPr id="28" name="Straight Arrow Connector 6"/>
          <p:cNvCxnSpPr/>
          <p:nvPr/>
        </p:nvCxnSpPr>
        <p:spPr>
          <a:xfrm>
            <a:off x="326066" y="4493979"/>
            <a:ext cx="699282" cy="1822"/>
          </a:xfrm>
          <a:prstGeom prst="straightConnector1">
            <a:avLst/>
          </a:prstGeom>
          <a:ln w="28575">
            <a:solidFill>
              <a:schemeClr val="bg1">
                <a:lumMod val="95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29" name="TextBox 7"/>
          <p:cNvSpPr txBox="1"/>
          <p:nvPr/>
        </p:nvSpPr>
        <p:spPr>
          <a:xfrm>
            <a:off x="0" y="3687677"/>
            <a:ext cx="1219200" cy="738664"/>
          </a:xfrm>
          <a:prstGeom prst="rect">
            <a:avLst/>
          </a:prstGeom>
          <a:noFill/>
        </p:spPr>
        <p:txBody>
          <a:bodyPr wrap="square" lIns="91369" tIns="45685" rIns="91369" bIns="45685" rtlCol="0">
            <a:spAutoFit/>
          </a:bodyPr>
          <a:lstStyle/>
          <a:p>
            <a:pPr algn="ctr"/>
            <a:r>
              <a:rPr lang="en-US" sz="1400" dirty="0">
                <a:solidFill>
                  <a:schemeClr val="bg1">
                    <a:lumMod val="95000"/>
                  </a:schemeClr>
                </a:solidFill>
              </a:rPr>
              <a:t>incoming cold water from supply line</a:t>
            </a:r>
          </a:p>
        </p:txBody>
      </p:sp>
    </p:spTree>
    <p:extLst>
      <p:ext uri="{BB962C8B-B14F-4D97-AF65-F5344CB8AC3E}">
        <p14:creationId xmlns:p14="http://schemas.microsoft.com/office/powerpoint/2010/main" val="17402211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Freeform 154"/>
          <p:cNvSpPr/>
          <p:nvPr/>
        </p:nvSpPr>
        <p:spPr>
          <a:xfrm>
            <a:off x="1" y="971550"/>
            <a:ext cx="3057525" cy="628650"/>
          </a:xfrm>
          <a:custGeom>
            <a:avLst/>
            <a:gdLst>
              <a:gd name="connsiteX0" fmla="*/ 0 w 3057525"/>
              <a:gd name="connsiteY0" fmla="*/ 381000 h 628650"/>
              <a:gd name="connsiteX1" fmla="*/ 361950 w 3057525"/>
              <a:gd name="connsiteY1" fmla="*/ 38100 h 628650"/>
              <a:gd name="connsiteX2" fmla="*/ 1095375 w 3057525"/>
              <a:gd name="connsiteY2" fmla="*/ 152400 h 628650"/>
              <a:gd name="connsiteX3" fmla="*/ 2181225 w 3057525"/>
              <a:gd name="connsiteY3" fmla="*/ 542925 h 628650"/>
              <a:gd name="connsiteX4" fmla="*/ 3057525 w 3057525"/>
              <a:gd name="connsiteY4" fmla="*/ 62865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628650">
                <a:moveTo>
                  <a:pt x="0" y="381000"/>
                </a:moveTo>
                <a:cubicBezTo>
                  <a:pt x="89694" y="228600"/>
                  <a:pt x="179388" y="76200"/>
                  <a:pt x="361950" y="38100"/>
                </a:cubicBezTo>
                <a:cubicBezTo>
                  <a:pt x="544512" y="0"/>
                  <a:pt x="792163" y="68263"/>
                  <a:pt x="1095375" y="152400"/>
                </a:cubicBezTo>
                <a:cubicBezTo>
                  <a:pt x="1398587" y="236537"/>
                  <a:pt x="1854200" y="463550"/>
                  <a:pt x="2181225" y="542925"/>
                </a:cubicBezTo>
                <a:cubicBezTo>
                  <a:pt x="2508250" y="622300"/>
                  <a:pt x="2782887" y="625475"/>
                  <a:pt x="3057525" y="628650"/>
                </a:cubicBezTo>
              </a:path>
            </a:pathLst>
          </a:cu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a:solidFill>
                <a:prstClr val="black"/>
              </a:solidFill>
            </a:endParaRPr>
          </a:p>
        </p:txBody>
      </p:sp>
      <p:sp>
        <p:nvSpPr>
          <p:cNvPr id="165" name="TextBox 164"/>
          <p:cNvSpPr txBox="1"/>
          <p:nvPr/>
        </p:nvSpPr>
        <p:spPr>
          <a:xfrm>
            <a:off x="838200" y="235540"/>
            <a:ext cx="1219200" cy="307777"/>
          </a:xfrm>
          <a:prstGeom prst="rect">
            <a:avLst/>
          </a:prstGeom>
          <a:noFill/>
        </p:spPr>
        <p:txBody>
          <a:bodyPr wrap="square" lIns="91369" tIns="45685" rIns="91369" bIns="45685" rtlCol="0">
            <a:spAutoFit/>
          </a:bodyPr>
          <a:lstStyle/>
          <a:p>
            <a:r>
              <a:rPr lang="en-US" sz="1400" dirty="0">
                <a:solidFill>
                  <a:prstClr val="black"/>
                </a:solidFill>
              </a:rPr>
              <a:t>water tower</a:t>
            </a:r>
          </a:p>
        </p:txBody>
      </p:sp>
      <p:grpSp>
        <p:nvGrpSpPr>
          <p:cNvPr id="24" name="Group 23"/>
          <p:cNvGrpSpPr/>
          <p:nvPr/>
        </p:nvGrpSpPr>
        <p:grpSpPr>
          <a:xfrm>
            <a:off x="1066800" y="-1755"/>
            <a:ext cx="8001000" cy="6554969"/>
            <a:chOff x="1066800" y="-1769"/>
            <a:chExt cx="8001000" cy="6554969"/>
          </a:xfrm>
          <a:solidFill>
            <a:schemeClr val="tx1"/>
          </a:solidFill>
        </p:grpSpPr>
        <p:sp>
          <p:nvSpPr>
            <p:cNvPr id="19" name="Rectangle 18"/>
            <p:cNvSpPr/>
            <p:nvPr/>
          </p:nvSpPr>
          <p:spPr>
            <a:xfrm>
              <a:off x="1219200" y="1395995"/>
              <a:ext cx="7671955" cy="5157205"/>
            </a:xfrm>
            <a:prstGeom prst="rect">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3" name="Isosceles Triangle 152"/>
            <p:cNvSpPr/>
            <p:nvPr/>
          </p:nvSpPr>
          <p:spPr>
            <a:xfrm>
              <a:off x="1066800" y="-1769"/>
              <a:ext cx="8001000" cy="1426534"/>
            </a:xfrm>
            <a:prstGeom prst="triangle">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6" name="Title 12"/>
          <p:cNvSpPr>
            <a:spLocks noGrp="1"/>
          </p:cNvSpPr>
          <p:nvPr>
            <p:ph type="title" idx="4294967295"/>
          </p:nvPr>
        </p:nvSpPr>
        <p:spPr>
          <a:xfrm>
            <a:off x="1066800" y="792480"/>
            <a:ext cx="8077200" cy="792162"/>
          </a:xfrm>
        </p:spPr>
        <p:txBody>
          <a:bodyPr>
            <a:normAutofit/>
          </a:bodyPr>
          <a:lstStyle/>
          <a:p>
            <a:pPr algn="ctr"/>
            <a:r>
              <a:rPr lang="en-US" sz="4000" dirty="0">
                <a:solidFill>
                  <a:schemeClr val="bg1">
                    <a:lumMod val="85000"/>
                  </a:schemeClr>
                </a:solidFill>
              </a:rPr>
              <a:t>pressure regulator</a:t>
            </a:r>
          </a:p>
        </p:txBody>
      </p:sp>
      <p:pic>
        <p:nvPicPr>
          <p:cNvPr id="1026" name="Picture 2" descr="C:\research\talks\Affiliates2010_ActionAndEffect\WaterTower copy.png"/>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1015" y="384646"/>
            <a:ext cx="514005" cy="7583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08660" y="384646"/>
            <a:ext cx="967740" cy="307777"/>
          </a:xfrm>
          <a:prstGeom prst="rect">
            <a:avLst/>
          </a:prstGeom>
          <a:noFill/>
        </p:spPr>
        <p:txBody>
          <a:bodyPr wrap="square" lIns="91369" tIns="45685" rIns="91369" bIns="45685" rtlCol="0">
            <a:spAutoFit/>
          </a:bodyPr>
          <a:lstStyle/>
          <a:p>
            <a:r>
              <a:rPr lang="en-US" sz="1400" dirty="0">
                <a:solidFill>
                  <a:schemeClr val="accent5">
                    <a:lumMod val="40000"/>
                    <a:lumOff val="60000"/>
                  </a:schemeClr>
                </a:solidFill>
                <a:latin typeface="Segoe Condensed" pitchFamily="34" charset="0"/>
              </a:rPr>
              <a:t>water tower</a:t>
            </a:r>
          </a:p>
        </p:txBody>
      </p:sp>
      <p:cxnSp>
        <p:nvCxnSpPr>
          <p:cNvPr id="13" name="Straight Connector 12"/>
          <p:cNvCxnSpPr/>
          <p:nvPr/>
        </p:nvCxnSpPr>
        <p:spPr>
          <a:xfrm>
            <a:off x="-838200" y="4876800"/>
            <a:ext cx="3352800" cy="0"/>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399169" y="4756569"/>
            <a:ext cx="313101" cy="190095"/>
            <a:chOff x="399154" y="4756554"/>
            <a:chExt cx="313101" cy="190095"/>
          </a:xfrm>
        </p:grpSpPr>
        <p:sp>
          <p:nvSpPr>
            <p:cNvPr id="18" name="Rounded Rectangle 130"/>
            <p:cNvSpPr/>
            <p:nvPr/>
          </p:nvSpPr>
          <p:spPr>
            <a:xfrm>
              <a:off x="399154" y="4800248"/>
              <a:ext cx="313101" cy="146401"/>
            </a:xfrm>
            <a:prstGeom prst="roundRect">
              <a:avLst>
                <a:gd name="adj" fmla="val 50000"/>
              </a:avLst>
            </a:prstGeom>
            <a:solidFill>
              <a:schemeClr val="tx1">
                <a:lumMod val="75000"/>
                <a:lumOff val="25000"/>
              </a:schemeClr>
            </a:solid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2" name="Oval 1"/>
            <p:cNvSpPr/>
            <p:nvPr/>
          </p:nvSpPr>
          <p:spPr>
            <a:xfrm>
              <a:off x="450995" y="4756554"/>
              <a:ext cx="212445" cy="78181"/>
            </a:xfrm>
            <a:prstGeom prst="ellipse">
              <a:avLst/>
            </a:prstGeom>
            <a:solidFill>
              <a:schemeClr val="tx1">
                <a:lumMod val="75000"/>
                <a:lumOff val="25000"/>
              </a:schemeClr>
            </a:solid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20" name="TextBox 19"/>
          <p:cNvSpPr txBox="1"/>
          <p:nvPr/>
        </p:nvSpPr>
        <p:spPr>
          <a:xfrm>
            <a:off x="19051" y="5003801"/>
            <a:ext cx="1093470" cy="523220"/>
          </a:xfrm>
          <a:prstGeom prst="rect">
            <a:avLst/>
          </a:prstGeom>
          <a:noFill/>
        </p:spPr>
        <p:txBody>
          <a:bodyPr wrap="square" lIns="91369" tIns="45685" rIns="91369" bIns="45685" rtlCol="0">
            <a:spAutoFit/>
          </a:bodyPr>
          <a:lstStyle/>
          <a:p>
            <a:pPr algn="ctr"/>
            <a:r>
              <a:rPr lang="en-US" sz="1400" dirty="0">
                <a:solidFill>
                  <a:schemeClr val="bg1">
                    <a:lumMod val="85000"/>
                  </a:schemeClr>
                </a:solidFill>
                <a:latin typeface="Segoe Condensed" pitchFamily="34" charset="0"/>
              </a:rPr>
              <a:t>utility water meter</a:t>
            </a:r>
          </a:p>
        </p:txBody>
      </p:sp>
      <p:sp>
        <p:nvSpPr>
          <p:cNvPr id="21" name="TextBox 20"/>
          <p:cNvSpPr txBox="1"/>
          <p:nvPr/>
        </p:nvSpPr>
        <p:spPr>
          <a:xfrm>
            <a:off x="1181100" y="4975984"/>
            <a:ext cx="1104900" cy="523220"/>
          </a:xfrm>
          <a:prstGeom prst="rect">
            <a:avLst/>
          </a:prstGeom>
          <a:noFill/>
        </p:spPr>
        <p:txBody>
          <a:bodyPr wrap="square" lIns="91369" tIns="45685" rIns="91369" bIns="45685" rtlCol="0">
            <a:spAutoFit/>
          </a:bodyPr>
          <a:lstStyle/>
          <a:p>
            <a:pPr algn="ctr"/>
            <a:r>
              <a:rPr lang="en-US" sz="1400" dirty="0">
                <a:solidFill>
                  <a:schemeClr val="bg1">
                    <a:lumMod val="85000"/>
                  </a:schemeClr>
                </a:solidFill>
                <a:latin typeface="Segoe Condensed" pitchFamily="34" charset="0"/>
              </a:rPr>
              <a:t>pressure regulator</a:t>
            </a:r>
          </a:p>
        </p:txBody>
      </p:sp>
      <p:grpSp>
        <p:nvGrpSpPr>
          <p:cNvPr id="22" name="Group 112"/>
          <p:cNvGrpSpPr/>
          <p:nvPr/>
        </p:nvGrpSpPr>
        <p:grpSpPr>
          <a:xfrm>
            <a:off x="1591743" y="4668248"/>
            <a:ext cx="262231" cy="295010"/>
            <a:chOff x="3429000" y="3714750"/>
            <a:chExt cx="228600" cy="257175"/>
          </a:xfrm>
        </p:grpSpPr>
        <p:sp>
          <p:nvSpPr>
            <p:cNvPr id="23" name="Rounded Rectangle 130"/>
            <p:cNvSpPr/>
            <p:nvPr/>
          </p:nvSpPr>
          <p:spPr>
            <a:xfrm>
              <a:off x="3495675" y="3771900"/>
              <a:ext cx="91440" cy="128016"/>
            </a:xfrm>
            <a:prstGeom prst="roundRect">
              <a:avLst/>
            </a:prstGeom>
            <a:solidFill>
              <a:schemeClr val="tx1">
                <a:lumMod val="75000"/>
                <a:lumOff val="25000"/>
              </a:schemeClr>
            </a:solid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25" name="Rectangle 24"/>
            <p:cNvSpPr>
              <a:spLocks noChangeAspect="1"/>
            </p:cNvSpPr>
            <p:nvPr/>
          </p:nvSpPr>
          <p:spPr>
            <a:xfrm>
              <a:off x="3524250" y="3714750"/>
              <a:ext cx="36576" cy="36576"/>
            </a:xfrm>
            <a:prstGeom prst="rect">
              <a:avLst/>
            </a:prstGeom>
            <a:solidFill>
              <a:schemeClr val="tx1">
                <a:lumMod val="75000"/>
                <a:lumOff val="25000"/>
              </a:schemeClr>
            </a:solid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27" name="Rectangle 26"/>
            <p:cNvSpPr/>
            <p:nvPr/>
          </p:nvSpPr>
          <p:spPr>
            <a:xfrm>
              <a:off x="3429000" y="3857625"/>
              <a:ext cx="228600" cy="114300"/>
            </a:xfrm>
            <a:prstGeom prst="rect">
              <a:avLst/>
            </a:prstGeom>
            <a:solidFill>
              <a:schemeClr val="tx1">
                <a:lumMod val="75000"/>
                <a:lumOff val="25000"/>
              </a:schemeClr>
            </a:solid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cxnSp>
        <p:nvCxnSpPr>
          <p:cNvPr id="28" name="Straight Arrow Connector 6"/>
          <p:cNvCxnSpPr/>
          <p:nvPr/>
        </p:nvCxnSpPr>
        <p:spPr>
          <a:xfrm>
            <a:off x="326066" y="4493979"/>
            <a:ext cx="699282" cy="1822"/>
          </a:xfrm>
          <a:prstGeom prst="straightConnector1">
            <a:avLst/>
          </a:prstGeom>
          <a:ln w="28575">
            <a:solidFill>
              <a:schemeClr val="bg1">
                <a:lumMod val="95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29" name="TextBox 7"/>
          <p:cNvSpPr txBox="1"/>
          <p:nvPr/>
        </p:nvSpPr>
        <p:spPr>
          <a:xfrm>
            <a:off x="0" y="3687677"/>
            <a:ext cx="1219200" cy="738664"/>
          </a:xfrm>
          <a:prstGeom prst="rect">
            <a:avLst/>
          </a:prstGeom>
          <a:noFill/>
        </p:spPr>
        <p:txBody>
          <a:bodyPr wrap="square" lIns="91369" tIns="45685" rIns="91369" bIns="45685" rtlCol="0">
            <a:spAutoFit/>
          </a:bodyPr>
          <a:lstStyle/>
          <a:p>
            <a:pPr algn="ctr"/>
            <a:r>
              <a:rPr lang="en-US" sz="1400" dirty="0">
                <a:solidFill>
                  <a:schemeClr val="bg1">
                    <a:lumMod val="95000"/>
                  </a:schemeClr>
                </a:solidFill>
              </a:rPr>
              <a:t>incoming cold water from supply line</a:t>
            </a:r>
          </a:p>
        </p:txBody>
      </p:sp>
      <p:grpSp>
        <p:nvGrpSpPr>
          <p:cNvPr id="30" name="Group 29"/>
          <p:cNvGrpSpPr/>
          <p:nvPr/>
        </p:nvGrpSpPr>
        <p:grpSpPr>
          <a:xfrm>
            <a:off x="2486712" y="1752601"/>
            <a:ext cx="6352503" cy="5029200"/>
            <a:chOff x="2486697" y="1752600"/>
            <a:chExt cx="6352503" cy="5029200"/>
          </a:xfrm>
        </p:grpSpPr>
        <p:pic>
          <p:nvPicPr>
            <p:cNvPr id="31" name="Picture 4" descr="C:\research\talks\UbiComp2009-HydroSense\AnalogPressureGauge_Overlay.png"/>
            <p:cNvPicPr>
              <a:picLocks noChangeAspect="1" noChangeArrowheads="1"/>
            </p:cNvPicPr>
            <p:nvPr/>
          </p:nvPicPr>
          <p:blipFill>
            <a:blip r:embed="rId4" cstate="print"/>
            <a:srcRect l="6018" r="6018"/>
            <a:stretch>
              <a:fillRect/>
            </a:stretch>
          </p:blipFill>
          <p:spPr bwMode="auto">
            <a:xfrm>
              <a:off x="2486697" y="1752600"/>
              <a:ext cx="5161218" cy="4410666"/>
            </a:xfrm>
            <a:prstGeom prst="rect">
              <a:avLst/>
            </a:prstGeom>
            <a:noFill/>
          </p:spPr>
        </p:pic>
        <p:cxnSp>
          <p:nvCxnSpPr>
            <p:cNvPr id="32" name="Straight Arrow Connector 31"/>
            <p:cNvCxnSpPr/>
            <p:nvPr/>
          </p:nvCxnSpPr>
          <p:spPr>
            <a:xfrm>
              <a:off x="5077352" y="4022782"/>
              <a:ext cx="2861096" cy="854018"/>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7924800" y="4759656"/>
              <a:ext cx="914400" cy="461665"/>
            </a:xfrm>
            <a:prstGeom prst="rect">
              <a:avLst/>
            </a:prstGeom>
            <a:noFill/>
          </p:spPr>
          <p:txBody>
            <a:bodyPr wrap="square" rtlCol="0">
              <a:spAutoFit/>
            </a:bodyPr>
            <a:lstStyle/>
            <a:p>
              <a:r>
                <a:rPr lang="en-US" sz="2400" dirty="0">
                  <a:solidFill>
                    <a:srgbClr val="FF0000"/>
                  </a:solidFill>
                  <a:latin typeface="Segoe Condensed" pitchFamily="34" charset="0"/>
                </a:rPr>
                <a:t>40 psi</a:t>
              </a:r>
            </a:p>
          </p:txBody>
        </p:sp>
        <p:sp>
          <p:nvSpPr>
            <p:cNvPr id="34" name="TextBox 33"/>
            <p:cNvSpPr txBox="1"/>
            <p:nvPr/>
          </p:nvSpPr>
          <p:spPr>
            <a:xfrm>
              <a:off x="4267200" y="6320135"/>
              <a:ext cx="1066800" cy="461665"/>
            </a:xfrm>
            <a:prstGeom prst="rect">
              <a:avLst/>
            </a:prstGeom>
            <a:solidFill>
              <a:schemeClr val="tx1"/>
            </a:solidFill>
          </p:spPr>
          <p:txBody>
            <a:bodyPr wrap="square" rtlCol="0">
              <a:spAutoFit/>
            </a:bodyPr>
            <a:lstStyle/>
            <a:p>
              <a:r>
                <a:rPr lang="en-US" sz="2400" dirty="0">
                  <a:solidFill>
                    <a:srgbClr val="FF0000"/>
                  </a:solidFill>
                  <a:latin typeface="Segoe Condensed" pitchFamily="34" charset="0"/>
                </a:rPr>
                <a:t>100 psi</a:t>
              </a:r>
            </a:p>
          </p:txBody>
        </p:sp>
        <p:cxnSp>
          <p:nvCxnSpPr>
            <p:cNvPr id="35" name="Straight Arrow Connector 34"/>
            <p:cNvCxnSpPr/>
            <p:nvPr/>
          </p:nvCxnSpPr>
          <p:spPr>
            <a:xfrm rot="5400000">
              <a:off x="3758252" y="5080948"/>
              <a:ext cx="2362200" cy="277504"/>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3533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Freeform 154"/>
          <p:cNvSpPr/>
          <p:nvPr/>
        </p:nvSpPr>
        <p:spPr>
          <a:xfrm>
            <a:off x="1" y="971550"/>
            <a:ext cx="3057525" cy="628650"/>
          </a:xfrm>
          <a:custGeom>
            <a:avLst/>
            <a:gdLst>
              <a:gd name="connsiteX0" fmla="*/ 0 w 3057525"/>
              <a:gd name="connsiteY0" fmla="*/ 381000 h 628650"/>
              <a:gd name="connsiteX1" fmla="*/ 361950 w 3057525"/>
              <a:gd name="connsiteY1" fmla="*/ 38100 h 628650"/>
              <a:gd name="connsiteX2" fmla="*/ 1095375 w 3057525"/>
              <a:gd name="connsiteY2" fmla="*/ 152400 h 628650"/>
              <a:gd name="connsiteX3" fmla="*/ 2181225 w 3057525"/>
              <a:gd name="connsiteY3" fmla="*/ 542925 h 628650"/>
              <a:gd name="connsiteX4" fmla="*/ 3057525 w 3057525"/>
              <a:gd name="connsiteY4" fmla="*/ 62865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628650">
                <a:moveTo>
                  <a:pt x="0" y="381000"/>
                </a:moveTo>
                <a:cubicBezTo>
                  <a:pt x="89694" y="228600"/>
                  <a:pt x="179388" y="76200"/>
                  <a:pt x="361950" y="38100"/>
                </a:cubicBezTo>
                <a:cubicBezTo>
                  <a:pt x="544512" y="0"/>
                  <a:pt x="792163" y="68263"/>
                  <a:pt x="1095375" y="152400"/>
                </a:cubicBezTo>
                <a:cubicBezTo>
                  <a:pt x="1398587" y="236537"/>
                  <a:pt x="1854200" y="463550"/>
                  <a:pt x="2181225" y="542925"/>
                </a:cubicBezTo>
                <a:cubicBezTo>
                  <a:pt x="2508250" y="622300"/>
                  <a:pt x="2782887" y="625475"/>
                  <a:pt x="3057525" y="628650"/>
                </a:cubicBezTo>
              </a:path>
            </a:pathLst>
          </a:cu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a:solidFill>
                <a:prstClr val="black"/>
              </a:solidFill>
            </a:endParaRPr>
          </a:p>
        </p:txBody>
      </p:sp>
      <p:sp>
        <p:nvSpPr>
          <p:cNvPr id="165" name="TextBox 164"/>
          <p:cNvSpPr txBox="1"/>
          <p:nvPr/>
        </p:nvSpPr>
        <p:spPr>
          <a:xfrm>
            <a:off x="838200" y="235540"/>
            <a:ext cx="1219200" cy="307777"/>
          </a:xfrm>
          <a:prstGeom prst="rect">
            <a:avLst/>
          </a:prstGeom>
          <a:noFill/>
        </p:spPr>
        <p:txBody>
          <a:bodyPr wrap="square" lIns="91369" tIns="45685" rIns="91369" bIns="45685" rtlCol="0">
            <a:spAutoFit/>
          </a:bodyPr>
          <a:lstStyle/>
          <a:p>
            <a:r>
              <a:rPr lang="en-US" sz="1400" dirty="0">
                <a:solidFill>
                  <a:prstClr val="black"/>
                </a:solidFill>
              </a:rPr>
              <a:t>water tower</a:t>
            </a:r>
          </a:p>
        </p:txBody>
      </p:sp>
      <p:grpSp>
        <p:nvGrpSpPr>
          <p:cNvPr id="24" name="Group 23"/>
          <p:cNvGrpSpPr/>
          <p:nvPr/>
        </p:nvGrpSpPr>
        <p:grpSpPr>
          <a:xfrm>
            <a:off x="1066800" y="-1755"/>
            <a:ext cx="8001000" cy="6554969"/>
            <a:chOff x="1066800" y="-1769"/>
            <a:chExt cx="8001000" cy="6554969"/>
          </a:xfrm>
          <a:solidFill>
            <a:schemeClr val="tx1"/>
          </a:solidFill>
        </p:grpSpPr>
        <p:sp>
          <p:nvSpPr>
            <p:cNvPr id="19" name="Rectangle 18"/>
            <p:cNvSpPr/>
            <p:nvPr/>
          </p:nvSpPr>
          <p:spPr>
            <a:xfrm>
              <a:off x="1219200" y="1395995"/>
              <a:ext cx="7671955" cy="5157205"/>
            </a:xfrm>
            <a:prstGeom prst="rect">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3" name="Isosceles Triangle 152"/>
            <p:cNvSpPr/>
            <p:nvPr/>
          </p:nvSpPr>
          <p:spPr>
            <a:xfrm>
              <a:off x="1066800" y="-1769"/>
              <a:ext cx="8001000" cy="1426534"/>
            </a:xfrm>
            <a:prstGeom prst="triangle">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6" name="Title 12"/>
          <p:cNvSpPr>
            <a:spLocks noGrp="1"/>
          </p:cNvSpPr>
          <p:nvPr>
            <p:ph type="title" idx="4294967295"/>
          </p:nvPr>
        </p:nvSpPr>
        <p:spPr>
          <a:xfrm>
            <a:off x="1066800" y="792480"/>
            <a:ext cx="8077200" cy="792162"/>
          </a:xfrm>
        </p:spPr>
        <p:txBody>
          <a:bodyPr>
            <a:normAutofit/>
          </a:bodyPr>
          <a:lstStyle/>
          <a:p>
            <a:pPr algn="ctr"/>
            <a:r>
              <a:rPr lang="en-US" sz="4000" dirty="0">
                <a:solidFill>
                  <a:schemeClr val="bg1">
                    <a:lumMod val="85000"/>
                  </a:schemeClr>
                </a:solidFill>
              </a:rPr>
              <a:t>plumbing layout</a:t>
            </a:r>
          </a:p>
        </p:txBody>
      </p:sp>
      <p:pic>
        <p:nvPicPr>
          <p:cNvPr id="1026" name="Picture 2" descr="C:\research\talks\Affiliates2010_ActionAndEffect\WaterTower copy.png"/>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1015" y="384646"/>
            <a:ext cx="514005" cy="7583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08660" y="384646"/>
            <a:ext cx="1219200" cy="307777"/>
          </a:xfrm>
          <a:prstGeom prst="rect">
            <a:avLst/>
          </a:prstGeom>
          <a:noFill/>
        </p:spPr>
        <p:txBody>
          <a:bodyPr wrap="square" lIns="91369" tIns="45685" rIns="91369" bIns="45685" rtlCol="0">
            <a:spAutoFit/>
          </a:bodyPr>
          <a:lstStyle/>
          <a:p>
            <a:r>
              <a:rPr lang="en-US" sz="1400" dirty="0">
                <a:solidFill>
                  <a:schemeClr val="accent5">
                    <a:lumMod val="40000"/>
                    <a:lumOff val="60000"/>
                  </a:schemeClr>
                </a:solidFill>
                <a:latin typeface="Segoe Condensed" pitchFamily="34" charset="0"/>
              </a:rPr>
              <a:t>water tower</a:t>
            </a:r>
          </a:p>
        </p:txBody>
      </p:sp>
      <p:cxnSp>
        <p:nvCxnSpPr>
          <p:cNvPr id="13" name="Straight Connector 12"/>
          <p:cNvCxnSpPr/>
          <p:nvPr/>
        </p:nvCxnSpPr>
        <p:spPr>
          <a:xfrm>
            <a:off x="-825500" y="4876800"/>
            <a:ext cx="329184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flipH="1" flipV="1">
            <a:off x="2903136" y="4119759"/>
            <a:ext cx="182880" cy="1822"/>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6" name="Freeform 15"/>
          <p:cNvSpPr/>
          <p:nvPr/>
        </p:nvSpPr>
        <p:spPr>
          <a:xfrm>
            <a:off x="2438401" y="4046696"/>
            <a:ext cx="1395232" cy="845708"/>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824662"/>
              <a:gd name="connsiteY0" fmla="*/ 5702 h 332568"/>
              <a:gd name="connsiteX1" fmla="*/ 1382752 w 1824662"/>
              <a:gd name="connsiteY1" fmla="*/ 0 h 332568"/>
              <a:gd name="connsiteX2" fmla="*/ 1824662 w 1824662"/>
              <a:gd name="connsiteY2" fmla="*/ 5702 h 332568"/>
              <a:gd name="connsiteX3" fmla="*/ 1824662 w 1824662"/>
              <a:gd name="connsiteY3" fmla="*/ 332568 h 332568"/>
              <a:gd name="connsiteX0" fmla="*/ 0 w 456165"/>
              <a:gd name="connsiteY0" fmla="*/ 615302 h 615302"/>
              <a:gd name="connsiteX1" fmla="*/ 14255 w 456165"/>
              <a:gd name="connsiteY1" fmla="*/ 0 h 615302"/>
              <a:gd name="connsiteX2" fmla="*/ 456165 w 456165"/>
              <a:gd name="connsiteY2" fmla="*/ 5702 h 615302"/>
              <a:gd name="connsiteX3" fmla="*/ 456165 w 456165"/>
              <a:gd name="connsiteY3" fmla="*/ 332568 h 615302"/>
              <a:gd name="connsiteX0" fmla="*/ 1225 w 441910"/>
              <a:gd name="connsiteY0" fmla="*/ 611165 h 611165"/>
              <a:gd name="connsiteX1" fmla="*/ 0 w 441910"/>
              <a:gd name="connsiteY1" fmla="*/ 0 h 611165"/>
              <a:gd name="connsiteX2" fmla="*/ 441910 w 441910"/>
              <a:gd name="connsiteY2" fmla="*/ 5702 h 611165"/>
              <a:gd name="connsiteX3" fmla="*/ 441910 w 441910"/>
              <a:gd name="connsiteY3" fmla="*/ 332568 h 611165"/>
              <a:gd name="connsiteX0" fmla="*/ 408 w 444189"/>
              <a:gd name="connsiteY0" fmla="*/ 693916 h 693916"/>
              <a:gd name="connsiteX1" fmla="*/ 2279 w 444189"/>
              <a:gd name="connsiteY1" fmla="*/ 0 h 693916"/>
              <a:gd name="connsiteX2" fmla="*/ 444189 w 444189"/>
              <a:gd name="connsiteY2" fmla="*/ 5702 h 693916"/>
              <a:gd name="connsiteX3" fmla="*/ 444189 w 444189"/>
              <a:gd name="connsiteY3" fmla="*/ 332568 h 693916"/>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2118 w 445899"/>
              <a:gd name="connsiteY0" fmla="*/ 693916 h 733011"/>
              <a:gd name="connsiteX1" fmla="*/ 312 w 445899"/>
              <a:gd name="connsiteY1" fmla="*/ 617358 h 733011"/>
              <a:gd name="connsiteX2" fmla="*/ 3989 w 445899"/>
              <a:gd name="connsiteY2" fmla="*/ 0 h 733011"/>
              <a:gd name="connsiteX3" fmla="*/ 445899 w 445899"/>
              <a:gd name="connsiteY3" fmla="*/ 5702 h 733011"/>
              <a:gd name="connsiteX4" fmla="*/ 445899 w 445899"/>
              <a:gd name="connsiteY4" fmla="*/ 332568 h 733011"/>
              <a:gd name="connsiteX0" fmla="*/ 1427626 w 1871407"/>
              <a:gd name="connsiteY0" fmla="*/ 693916 h 733353"/>
              <a:gd name="connsiteX1" fmla="*/ 301 w 1871407"/>
              <a:gd name="connsiteY1" fmla="*/ 695971 h 733353"/>
              <a:gd name="connsiteX2" fmla="*/ 1425820 w 1871407"/>
              <a:gd name="connsiteY2" fmla="*/ 617358 h 733353"/>
              <a:gd name="connsiteX3" fmla="*/ 1429497 w 1871407"/>
              <a:gd name="connsiteY3" fmla="*/ 0 h 733353"/>
              <a:gd name="connsiteX4" fmla="*/ 1871407 w 1871407"/>
              <a:gd name="connsiteY4" fmla="*/ 5702 h 733353"/>
              <a:gd name="connsiteX5" fmla="*/ 1871407 w 1871407"/>
              <a:gd name="connsiteY5" fmla="*/ 332568 h 733353"/>
              <a:gd name="connsiteX0" fmla="*/ 301 w 1871407"/>
              <a:gd name="connsiteY0" fmla="*/ 695971 h 733353"/>
              <a:gd name="connsiteX1" fmla="*/ 1425820 w 1871407"/>
              <a:gd name="connsiteY1" fmla="*/ 617358 h 733353"/>
              <a:gd name="connsiteX2" fmla="*/ 1429497 w 1871407"/>
              <a:gd name="connsiteY2" fmla="*/ 0 h 733353"/>
              <a:gd name="connsiteX3" fmla="*/ 1871407 w 1871407"/>
              <a:gd name="connsiteY3" fmla="*/ 5702 h 733353"/>
              <a:gd name="connsiteX4" fmla="*/ 1871407 w 1871407"/>
              <a:gd name="connsiteY4" fmla="*/ 332568 h 733353"/>
              <a:gd name="connsiteX0" fmla="*/ 0 w 1871106"/>
              <a:gd name="connsiteY0" fmla="*/ 695971 h 695971"/>
              <a:gd name="connsiteX1" fmla="*/ 1425519 w 1871106"/>
              <a:gd name="connsiteY1" fmla="*/ 617358 h 695971"/>
              <a:gd name="connsiteX2" fmla="*/ 1429196 w 1871106"/>
              <a:gd name="connsiteY2" fmla="*/ 0 h 695971"/>
              <a:gd name="connsiteX3" fmla="*/ 1871106 w 1871106"/>
              <a:gd name="connsiteY3" fmla="*/ 5702 h 695971"/>
              <a:gd name="connsiteX4" fmla="*/ 1871106 w 1871106"/>
              <a:gd name="connsiteY4" fmla="*/ 332568 h 695971"/>
              <a:gd name="connsiteX0" fmla="*/ 0 w 1871106"/>
              <a:gd name="connsiteY0" fmla="*/ 695971 h 762172"/>
              <a:gd name="connsiteX1" fmla="*/ 1437904 w 1871106"/>
              <a:gd name="connsiteY1" fmla="*/ 762172 h 762172"/>
              <a:gd name="connsiteX2" fmla="*/ 1429196 w 1871106"/>
              <a:gd name="connsiteY2" fmla="*/ 0 h 762172"/>
              <a:gd name="connsiteX3" fmla="*/ 1871106 w 1871106"/>
              <a:gd name="connsiteY3" fmla="*/ 5702 h 762172"/>
              <a:gd name="connsiteX4" fmla="*/ 1871106 w 1871106"/>
              <a:gd name="connsiteY4" fmla="*/ 332568 h 762172"/>
              <a:gd name="connsiteX0" fmla="*/ 0 w 1886587"/>
              <a:gd name="connsiteY0" fmla="*/ 770448 h 770448"/>
              <a:gd name="connsiteX1" fmla="*/ 1453385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6587"/>
              <a:gd name="connsiteY0" fmla="*/ 770448 h 770448"/>
              <a:gd name="connsiteX1" fmla="*/ 1447193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9683"/>
              <a:gd name="connsiteY0" fmla="*/ 762173 h 762173"/>
              <a:gd name="connsiteX1" fmla="*/ 1450289 w 1889683"/>
              <a:gd name="connsiteY1" fmla="*/ 762172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62173 h 766310"/>
              <a:gd name="connsiteX1" fmla="*/ 1447193 w 1889683"/>
              <a:gd name="connsiteY1" fmla="*/ 766310 h 766310"/>
              <a:gd name="connsiteX2" fmla="*/ 1447773 w 1889683"/>
              <a:gd name="connsiteY2" fmla="*/ 0 h 766310"/>
              <a:gd name="connsiteX3" fmla="*/ 1889683 w 1889683"/>
              <a:gd name="connsiteY3" fmla="*/ 5702 h 766310"/>
              <a:gd name="connsiteX4" fmla="*/ 1889683 w 1889683"/>
              <a:gd name="connsiteY4" fmla="*/ 332568 h 766310"/>
              <a:gd name="connsiteX0" fmla="*/ 0 w 1889683"/>
              <a:gd name="connsiteY0" fmla="*/ 762173 h 762173"/>
              <a:gd name="connsiteX1" fmla="*/ 1515774 w 1889683"/>
              <a:gd name="connsiteY1" fmla="*/ 742949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81223 h 781223"/>
              <a:gd name="connsiteX1" fmla="*/ 1515774 w 1889683"/>
              <a:gd name="connsiteY1" fmla="*/ 761999 h 781223"/>
              <a:gd name="connsiteX2" fmla="*/ 1515774 w 1889683"/>
              <a:gd name="connsiteY2" fmla="*/ 0 h 781223"/>
              <a:gd name="connsiteX3" fmla="*/ 1889683 w 1889683"/>
              <a:gd name="connsiteY3" fmla="*/ 24752 h 781223"/>
              <a:gd name="connsiteX4" fmla="*/ 1889683 w 1889683"/>
              <a:gd name="connsiteY4" fmla="*/ 351618 h 781223"/>
              <a:gd name="connsiteX0" fmla="*/ 0 w 1889683"/>
              <a:gd name="connsiteY0" fmla="*/ 760289 h 760289"/>
              <a:gd name="connsiteX1" fmla="*/ 1515774 w 1889683"/>
              <a:gd name="connsiteY1" fmla="*/ 741065 h 760289"/>
              <a:gd name="connsiteX2" fmla="*/ 1515774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8802 w 1889683"/>
              <a:gd name="connsiteY2" fmla="*/ 11254 h 756471"/>
              <a:gd name="connsiteX3" fmla="*/ 1889683 w 1889683"/>
              <a:gd name="connsiteY3" fmla="*/ 0 h 756471"/>
              <a:gd name="connsiteX4" fmla="*/ 1889683 w 1889683"/>
              <a:gd name="connsiteY4" fmla="*/ 326866 h 756471"/>
              <a:gd name="connsiteX0" fmla="*/ 0 w 1889683"/>
              <a:gd name="connsiteY0" fmla="*/ 760289 h 760289"/>
              <a:gd name="connsiteX1" fmla="*/ 1515774 w 1889683"/>
              <a:gd name="connsiteY1" fmla="*/ 741065 h 760289"/>
              <a:gd name="connsiteX2" fmla="*/ 1518802 w 1889683"/>
              <a:gd name="connsiteY2" fmla="*/ 0 h 760289"/>
              <a:gd name="connsiteX3" fmla="*/ 1889683 w 1889683"/>
              <a:gd name="connsiteY3" fmla="*/ 3818 h 760289"/>
              <a:gd name="connsiteX4" fmla="*/ 1889683 w 1889683"/>
              <a:gd name="connsiteY4" fmla="*/ 330684 h 760289"/>
              <a:gd name="connsiteX0" fmla="*/ 0 w 1889683"/>
              <a:gd name="connsiteY0" fmla="*/ 760289 h 760289"/>
              <a:gd name="connsiteX1" fmla="*/ 1515774 w 1889683"/>
              <a:gd name="connsiteY1" fmla="*/ 741065 h 760289"/>
              <a:gd name="connsiteX2" fmla="*/ 1512745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5773 w 1889683"/>
              <a:gd name="connsiteY2" fmla="*/ 1207 h 756471"/>
              <a:gd name="connsiteX3" fmla="*/ 1889683 w 1889683"/>
              <a:gd name="connsiteY3" fmla="*/ 0 h 756471"/>
              <a:gd name="connsiteX4" fmla="*/ 1889683 w 1889683"/>
              <a:gd name="connsiteY4" fmla="*/ 326866 h 756471"/>
              <a:gd name="connsiteX0" fmla="*/ 275595 w 2165278"/>
              <a:gd name="connsiteY0" fmla="*/ 756471 h 756471"/>
              <a:gd name="connsiteX1" fmla="*/ 0 w 2165278"/>
              <a:gd name="connsiteY1" fmla="*/ 737248 h 756471"/>
              <a:gd name="connsiteX2" fmla="*/ 1791369 w 2165278"/>
              <a:gd name="connsiteY2" fmla="*/ 737247 h 756471"/>
              <a:gd name="connsiteX3" fmla="*/ 1791368 w 2165278"/>
              <a:gd name="connsiteY3" fmla="*/ 1207 h 756471"/>
              <a:gd name="connsiteX4" fmla="*/ 2165278 w 2165278"/>
              <a:gd name="connsiteY4" fmla="*/ 0 h 756471"/>
              <a:gd name="connsiteX5" fmla="*/ 2165278 w 2165278"/>
              <a:gd name="connsiteY5" fmla="*/ 326866 h 756471"/>
              <a:gd name="connsiteX0" fmla="*/ 0 w 2165278"/>
              <a:gd name="connsiteY0" fmla="*/ 737248 h 737248"/>
              <a:gd name="connsiteX1" fmla="*/ 1791369 w 2165278"/>
              <a:gd name="connsiteY1" fmla="*/ 737247 h 737248"/>
              <a:gd name="connsiteX2" fmla="*/ 1791368 w 2165278"/>
              <a:gd name="connsiteY2" fmla="*/ 1207 h 737248"/>
              <a:gd name="connsiteX3" fmla="*/ 2165278 w 2165278"/>
              <a:gd name="connsiteY3" fmla="*/ 0 h 737248"/>
              <a:gd name="connsiteX4" fmla="*/ 2165278 w 2165278"/>
              <a:gd name="connsiteY4" fmla="*/ 326866 h 737248"/>
              <a:gd name="connsiteX0" fmla="*/ 0 w 1734213"/>
              <a:gd name="connsiteY0" fmla="*/ 723644 h 737247"/>
              <a:gd name="connsiteX1" fmla="*/ 1360304 w 1734213"/>
              <a:gd name="connsiteY1" fmla="*/ 737247 h 737247"/>
              <a:gd name="connsiteX2" fmla="*/ 1360303 w 1734213"/>
              <a:gd name="connsiteY2" fmla="*/ 1207 h 737247"/>
              <a:gd name="connsiteX3" fmla="*/ 1734213 w 1734213"/>
              <a:gd name="connsiteY3" fmla="*/ 0 h 737247"/>
              <a:gd name="connsiteX4" fmla="*/ 1734213 w 1734213"/>
              <a:gd name="connsiteY4" fmla="*/ 326866 h 737247"/>
              <a:gd name="connsiteX0" fmla="*/ 1227 w 375136"/>
              <a:gd name="connsiteY0" fmla="*/ 737247 h 737247"/>
              <a:gd name="connsiteX1" fmla="*/ 1226 w 375136"/>
              <a:gd name="connsiteY1" fmla="*/ 1207 h 737247"/>
              <a:gd name="connsiteX2" fmla="*/ 375136 w 375136"/>
              <a:gd name="connsiteY2" fmla="*/ 0 h 737247"/>
              <a:gd name="connsiteX3" fmla="*/ 375136 w 375136"/>
              <a:gd name="connsiteY3" fmla="*/ 326866 h 737247"/>
            </a:gdLst>
            <a:ahLst/>
            <a:cxnLst>
              <a:cxn ang="0">
                <a:pos x="connsiteX0" y="connsiteY0"/>
              </a:cxn>
              <a:cxn ang="0">
                <a:pos x="connsiteX1" y="connsiteY1"/>
              </a:cxn>
              <a:cxn ang="0">
                <a:pos x="connsiteX2" y="connsiteY2"/>
              </a:cxn>
              <a:cxn ang="0">
                <a:pos x="connsiteX3" y="connsiteY3"/>
              </a:cxn>
            </a:cxnLst>
            <a:rect l="l" t="t" r="r" b="b"/>
            <a:pathLst>
              <a:path w="375136" h="737247">
                <a:moveTo>
                  <a:pt x="1227" y="737247"/>
                </a:moveTo>
                <a:cubicBezTo>
                  <a:pt x="2453" y="531461"/>
                  <a:pt x="0" y="206993"/>
                  <a:pt x="1226" y="1207"/>
                </a:cubicBezTo>
                <a:lnTo>
                  <a:pt x="375136" y="0"/>
                </a:lnTo>
                <a:lnTo>
                  <a:pt x="375136"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17" name="Freeform 16"/>
          <p:cNvSpPr/>
          <p:nvPr/>
        </p:nvSpPr>
        <p:spPr>
          <a:xfrm flipH="1">
            <a:off x="4226978" y="4058548"/>
            <a:ext cx="3409000" cy="374953"/>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grpSp>
        <p:nvGrpSpPr>
          <p:cNvPr id="18" name="Group 159"/>
          <p:cNvGrpSpPr/>
          <p:nvPr/>
        </p:nvGrpSpPr>
        <p:grpSpPr>
          <a:xfrm>
            <a:off x="4664030" y="3909058"/>
            <a:ext cx="524462" cy="2185253"/>
            <a:chOff x="2895601" y="3505203"/>
            <a:chExt cx="457200" cy="2055628"/>
          </a:xfrm>
        </p:grpSpPr>
        <p:sp>
          <p:nvSpPr>
            <p:cNvPr id="20" name="Freeform 19"/>
            <p:cNvSpPr/>
            <p:nvPr/>
          </p:nvSpPr>
          <p:spPr>
            <a:xfrm rot="16200000" flipH="1">
              <a:off x="2096387" y="4304417"/>
              <a:ext cx="2055628"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21" name="Freeform 20"/>
            <p:cNvSpPr/>
            <p:nvPr/>
          </p:nvSpPr>
          <p:spPr>
            <a:xfrm rot="16200000" flipH="1">
              <a:off x="2222903" y="4406498"/>
              <a:ext cx="1824662"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sp>
        <p:nvSpPr>
          <p:cNvPr id="22" name="Freeform 21"/>
          <p:cNvSpPr/>
          <p:nvPr/>
        </p:nvSpPr>
        <p:spPr>
          <a:xfrm flipH="1">
            <a:off x="3833648" y="3908219"/>
            <a:ext cx="3321411" cy="375775"/>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493742"/>
              <a:gd name="connsiteY0" fmla="*/ 0 h 336391"/>
              <a:gd name="connsiteX1" fmla="*/ 1493742 w 1493742"/>
              <a:gd name="connsiteY1" fmla="*/ 9525 h 336391"/>
              <a:gd name="connsiteX2" fmla="*/ 1493742 w 1493742"/>
              <a:gd name="connsiteY2" fmla="*/ 336391 h 336391"/>
              <a:gd name="connsiteX0" fmla="*/ 0 w 1505887"/>
              <a:gd name="connsiteY0" fmla="*/ 0 h 355771"/>
              <a:gd name="connsiteX1" fmla="*/ 1505887 w 1505887"/>
              <a:gd name="connsiteY1" fmla="*/ 28905 h 355771"/>
              <a:gd name="connsiteX2" fmla="*/ 1505887 w 1505887"/>
              <a:gd name="connsiteY2" fmla="*/ 355771 h 355771"/>
              <a:gd name="connsiteX0" fmla="*/ 0 w 1523376"/>
              <a:gd name="connsiteY0" fmla="*/ 0 h 329343"/>
              <a:gd name="connsiteX1" fmla="*/ 1523376 w 1523376"/>
              <a:gd name="connsiteY1" fmla="*/ 2477 h 329343"/>
              <a:gd name="connsiteX2" fmla="*/ 1523376 w 1523376"/>
              <a:gd name="connsiteY2" fmla="*/ 329343 h 329343"/>
              <a:gd name="connsiteX0" fmla="*/ 0 w 1590902"/>
              <a:gd name="connsiteY0" fmla="*/ 4570 h 326866"/>
              <a:gd name="connsiteX1" fmla="*/ 1590902 w 1590902"/>
              <a:gd name="connsiteY1" fmla="*/ 0 h 326866"/>
              <a:gd name="connsiteX2" fmla="*/ 1590902 w 1590902"/>
              <a:gd name="connsiteY2" fmla="*/ 326866 h 326866"/>
              <a:gd name="connsiteX0" fmla="*/ 0 w 1596732"/>
              <a:gd name="connsiteY0" fmla="*/ 0 h 327582"/>
              <a:gd name="connsiteX1" fmla="*/ 1596732 w 1596732"/>
              <a:gd name="connsiteY1" fmla="*/ 716 h 327582"/>
              <a:gd name="connsiteX2" fmla="*/ 1596732 w 1596732"/>
              <a:gd name="connsiteY2" fmla="*/ 327582 h 327582"/>
            </a:gdLst>
            <a:ahLst/>
            <a:cxnLst>
              <a:cxn ang="0">
                <a:pos x="connsiteX0" y="connsiteY0"/>
              </a:cxn>
              <a:cxn ang="0">
                <a:pos x="connsiteX1" y="connsiteY1"/>
              </a:cxn>
              <a:cxn ang="0">
                <a:pos x="connsiteX2" y="connsiteY2"/>
              </a:cxn>
            </a:cxnLst>
            <a:rect l="l" t="t" r="r" b="b"/>
            <a:pathLst>
              <a:path w="1596732" h="327582">
                <a:moveTo>
                  <a:pt x="0" y="0"/>
                </a:moveTo>
                <a:lnTo>
                  <a:pt x="1596732" y="716"/>
                </a:lnTo>
                <a:lnTo>
                  <a:pt x="1596732" y="327582"/>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23" name="Freeform 22"/>
          <p:cNvSpPr/>
          <p:nvPr/>
        </p:nvSpPr>
        <p:spPr>
          <a:xfrm rot="16200000">
            <a:off x="5788622" y="1866736"/>
            <a:ext cx="1412114" cy="3012642"/>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25" name="Freeform 24"/>
          <p:cNvSpPr/>
          <p:nvPr/>
        </p:nvSpPr>
        <p:spPr>
          <a:xfrm rot="16200000">
            <a:off x="5753770" y="1966593"/>
            <a:ext cx="1089639" cy="27952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cxnSp>
        <p:nvCxnSpPr>
          <p:cNvPr id="27" name="Straight Connector 26"/>
          <p:cNvCxnSpPr/>
          <p:nvPr/>
        </p:nvCxnSpPr>
        <p:spPr>
          <a:xfrm rot="5400000" flipH="1" flipV="1">
            <a:off x="6823988" y="3750790"/>
            <a:ext cx="314677" cy="1822"/>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a:off x="6434543" y="3864879"/>
            <a:ext cx="437962" cy="182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9" name="Group 166"/>
          <p:cNvGrpSpPr/>
          <p:nvPr/>
        </p:nvGrpSpPr>
        <p:grpSpPr>
          <a:xfrm>
            <a:off x="5975183" y="3909041"/>
            <a:ext cx="524462" cy="1770058"/>
            <a:chOff x="4038600" y="3505201"/>
            <a:chExt cx="457200" cy="1543050"/>
          </a:xfrm>
        </p:grpSpPr>
        <p:sp>
          <p:nvSpPr>
            <p:cNvPr id="30" name="Freeform 29"/>
            <p:cNvSpPr/>
            <p:nvPr/>
          </p:nvSpPr>
          <p:spPr>
            <a:xfrm rot="16200000" flipH="1">
              <a:off x="3495675" y="4048126"/>
              <a:ext cx="1543050"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31" name="Freeform 30"/>
            <p:cNvSpPr/>
            <p:nvPr/>
          </p:nvSpPr>
          <p:spPr>
            <a:xfrm rot="16200000" flipH="1">
              <a:off x="3602006" y="4132390"/>
              <a:ext cx="1352453"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sp>
        <p:nvSpPr>
          <p:cNvPr id="32" name="Freeform 31"/>
          <p:cNvSpPr/>
          <p:nvPr/>
        </p:nvSpPr>
        <p:spPr>
          <a:xfrm>
            <a:off x="5953332" y="4597412"/>
            <a:ext cx="1715426" cy="79761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33" name="Freeform 32"/>
          <p:cNvSpPr/>
          <p:nvPr/>
        </p:nvSpPr>
        <p:spPr>
          <a:xfrm>
            <a:off x="6084557" y="4684807"/>
            <a:ext cx="1245486" cy="62279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34" name="Freeform 33"/>
          <p:cNvSpPr/>
          <p:nvPr/>
        </p:nvSpPr>
        <p:spPr>
          <a:xfrm>
            <a:off x="7635978" y="4597394"/>
            <a:ext cx="524462" cy="111760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cxnSp>
        <p:nvCxnSpPr>
          <p:cNvPr id="35" name="Straight Connector 34"/>
          <p:cNvCxnSpPr/>
          <p:nvPr/>
        </p:nvCxnSpPr>
        <p:spPr>
          <a:xfrm rot="5400000" flipH="1" flipV="1">
            <a:off x="6039949" y="2583566"/>
            <a:ext cx="437051" cy="1822"/>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36" name="Group 144"/>
          <p:cNvGrpSpPr/>
          <p:nvPr/>
        </p:nvGrpSpPr>
        <p:grpSpPr>
          <a:xfrm>
            <a:off x="6716448" y="1847812"/>
            <a:ext cx="220351" cy="960120"/>
            <a:chOff x="3589337" y="2438400"/>
            <a:chExt cx="193677" cy="333375"/>
          </a:xfrm>
        </p:grpSpPr>
        <p:cxnSp>
          <p:nvCxnSpPr>
            <p:cNvPr id="37" name="Straight Connector 36"/>
            <p:cNvCxnSpPr/>
            <p:nvPr/>
          </p:nvCxnSpPr>
          <p:spPr>
            <a:xfrm rot="5400000">
              <a:off x="3475434" y="2598618"/>
              <a:ext cx="229394" cy="158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flipH="1" flipV="1">
              <a:off x="3615532" y="2604294"/>
              <a:ext cx="333375" cy="1588"/>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39" name="Freeform 38"/>
          <p:cNvSpPr/>
          <p:nvPr/>
        </p:nvSpPr>
        <p:spPr>
          <a:xfrm>
            <a:off x="3702516" y="2597886"/>
            <a:ext cx="524462" cy="13111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cxnSp>
        <p:nvCxnSpPr>
          <p:cNvPr id="40" name="Straight Connector 39"/>
          <p:cNvCxnSpPr/>
          <p:nvPr/>
        </p:nvCxnSpPr>
        <p:spPr>
          <a:xfrm rot="5400000" flipH="1" flipV="1">
            <a:off x="3185219" y="5094420"/>
            <a:ext cx="1298648" cy="1822"/>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flipH="1" flipV="1">
            <a:off x="4103027" y="4528317"/>
            <a:ext cx="249725" cy="1822"/>
          </a:xfrm>
          <a:prstGeom prst="line">
            <a:avLst/>
          </a:prstGeom>
          <a:ln w="5715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2324100" y="1678814"/>
            <a:ext cx="6400800" cy="480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a:solidFill>
                <a:prstClr val="white"/>
              </a:solidFill>
            </a:endParaRPr>
          </a:p>
        </p:txBody>
      </p:sp>
      <p:cxnSp>
        <p:nvCxnSpPr>
          <p:cNvPr id="43" name="Straight Connector 42"/>
          <p:cNvCxnSpPr/>
          <p:nvPr/>
        </p:nvCxnSpPr>
        <p:spPr>
          <a:xfrm rot="5400000">
            <a:off x="6422707" y="3992880"/>
            <a:ext cx="4937760" cy="0"/>
          </a:xfrm>
          <a:prstGeom prst="line">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4" name="Straight Arrow Connector 6"/>
          <p:cNvCxnSpPr/>
          <p:nvPr/>
        </p:nvCxnSpPr>
        <p:spPr>
          <a:xfrm>
            <a:off x="326066" y="4493979"/>
            <a:ext cx="699282" cy="1822"/>
          </a:xfrm>
          <a:prstGeom prst="straightConnector1">
            <a:avLst/>
          </a:prstGeom>
          <a:ln w="28575">
            <a:solidFill>
              <a:schemeClr val="bg1">
                <a:lumMod val="95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45" name="TextBox 7"/>
          <p:cNvSpPr txBox="1"/>
          <p:nvPr/>
        </p:nvSpPr>
        <p:spPr>
          <a:xfrm>
            <a:off x="0" y="3687677"/>
            <a:ext cx="1219200" cy="738664"/>
          </a:xfrm>
          <a:prstGeom prst="rect">
            <a:avLst/>
          </a:prstGeom>
          <a:noFill/>
        </p:spPr>
        <p:txBody>
          <a:bodyPr wrap="square" lIns="91369" tIns="45685" rIns="91369" bIns="45685" rtlCol="0">
            <a:spAutoFit/>
          </a:bodyPr>
          <a:lstStyle/>
          <a:p>
            <a:pPr algn="ctr"/>
            <a:r>
              <a:rPr lang="en-US" sz="1400" dirty="0">
                <a:solidFill>
                  <a:schemeClr val="bg1">
                    <a:lumMod val="95000"/>
                  </a:schemeClr>
                </a:solidFill>
              </a:rPr>
              <a:t>incoming cold water from supply line</a:t>
            </a:r>
          </a:p>
        </p:txBody>
      </p:sp>
      <p:grpSp>
        <p:nvGrpSpPr>
          <p:cNvPr id="46" name="Group 45"/>
          <p:cNvGrpSpPr/>
          <p:nvPr/>
        </p:nvGrpSpPr>
        <p:grpSpPr>
          <a:xfrm>
            <a:off x="399169" y="4756569"/>
            <a:ext cx="313101" cy="190095"/>
            <a:chOff x="399154" y="4756554"/>
            <a:chExt cx="313101" cy="190095"/>
          </a:xfrm>
        </p:grpSpPr>
        <p:sp>
          <p:nvSpPr>
            <p:cNvPr id="47" name="Rounded Rectangle 130"/>
            <p:cNvSpPr/>
            <p:nvPr/>
          </p:nvSpPr>
          <p:spPr>
            <a:xfrm>
              <a:off x="399154" y="4800248"/>
              <a:ext cx="313101" cy="146401"/>
            </a:xfrm>
            <a:prstGeom prst="roundRect">
              <a:avLst>
                <a:gd name="adj" fmla="val 50000"/>
              </a:avLst>
            </a:prstGeom>
            <a:solidFill>
              <a:schemeClr val="tx1">
                <a:lumMod val="75000"/>
                <a:lumOff val="25000"/>
              </a:schemeClr>
            </a:solid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48" name="Oval 47"/>
            <p:cNvSpPr/>
            <p:nvPr/>
          </p:nvSpPr>
          <p:spPr>
            <a:xfrm>
              <a:off x="450995" y="4756554"/>
              <a:ext cx="212445" cy="78181"/>
            </a:xfrm>
            <a:prstGeom prst="ellipse">
              <a:avLst/>
            </a:prstGeom>
            <a:solidFill>
              <a:schemeClr val="tx1">
                <a:lumMod val="75000"/>
                <a:lumOff val="25000"/>
              </a:schemeClr>
            </a:solid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
        <p:nvSpPr>
          <p:cNvPr id="49" name="TextBox 48"/>
          <p:cNvSpPr txBox="1"/>
          <p:nvPr/>
        </p:nvSpPr>
        <p:spPr>
          <a:xfrm>
            <a:off x="19051" y="5003801"/>
            <a:ext cx="1093470" cy="523220"/>
          </a:xfrm>
          <a:prstGeom prst="rect">
            <a:avLst/>
          </a:prstGeom>
          <a:noFill/>
        </p:spPr>
        <p:txBody>
          <a:bodyPr wrap="square" lIns="91369" tIns="45685" rIns="91369" bIns="45685" rtlCol="0">
            <a:spAutoFit/>
          </a:bodyPr>
          <a:lstStyle/>
          <a:p>
            <a:pPr algn="ctr"/>
            <a:r>
              <a:rPr lang="en-US" sz="1400" dirty="0">
                <a:solidFill>
                  <a:schemeClr val="bg1">
                    <a:lumMod val="85000"/>
                  </a:schemeClr>
                </a:solidFill>
                <a:latin typeface="Segoe Condensed" pitchFamily="34" charset="0"/>
              </a:rPr>
              <a:t>utility water meter</a:t>
            </a:r>
          </a:p>
        </p:txBody>
      </p:sp>
      <p:sp>
        <p:nvSpPr>
          <p:cNvPr id="50" name="TextBox 49"/>
          <p:cNvSpPr txBox="1"/>
          <p:nvPr/>
        </p:nvSpPr>
        <p:spPr>
          <a:xfrm>
            <a:off x="1181100" y="4975984"/>
            <a:ext cx="1104900" cy="523220"/>
          </a:xfrm>
          <a:prstGeom prst="rect">
            <a:avLst/>
          </a:prstGeom>
          <a:noFill/>
        </p:spPr>
        <p:txBody>
          <a:bodyPr wrap="square" lIns="91369" tIns="45685" rIns="91369" bIns="45685" rtlCol="0">
            <a:spAutoFit/>
          </a:bodyPr>
          <a:lstStyle/>
          <a:p>
            <a:pPr algn="ctr"/>
            <a:r>
              <a:rPr lang="en-US" sz="1400" dirty="0">
                <a:solidFill>
                  <a:schemeClr val="bg1">
                    <a:lumMod val="85000"/>
                  </a:schemeClr>
                </a:solidFill>
                <a:latin typeface="Segoe Condensed" pitchFamily="34" charset="0"/>
              </a:rPr>
              <a:t>pressure regulator</a:t>
            </a:r>
          </a:p>
        </p:txBody>
      </p:sp>
      <p:grpSp>
        <p:nvGrpSpPr>
          <p:cNvPr id="51" name="Group 112"/>
          <p:cNvGrpSpPr/>
          <p:nvPr/>
        </p:nvGrpSpPr>
        <p:grpSpPr>
          <a:xfrm>
            <a:off x="1591743" y="4668248"/>
            <a:ext cx="262231" cy="295010"/>
            <a:chOff x="3429000" y="3714750"/>
            <a:chExt cx="228600" cy="257175"/>
          </a:xfrm>
        </p:grpSpPr>
        <p:sp>
          <p:nvSpPr>
            <p:cNvPr id="52" name="Rounded Rectangle 130"/>
            <p:cNvSpPr/>
            <p:nvPr/>
          </p:nvSpPr>
          <p:spPr>
            <a:xfrm>
              <a:off x="3495675" y="3771900"/>
              <a:ext cx="91440" cy="128016"/>
            </a:xfrm>
            <a:prstGeom prst="roundRect">
              <a:avLst/>
            </a:prstGeom>
            <a:solidFill>
              <a:schemeClr val="tx1">
                <a:lumMod val="75000"/>
                <a:lumOff val="25000"/>
              </a:schemeClr>
            </a:solid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53" name="Rectangle 52"/>
            <p:cNvSpPr>
              <a:spLocks noChangeAspect="1"/>
            </p:cNvSpPr>
            <p:nvPr/>
          </p:nvSpPr>
          <p:spPr>
            <a:xfrm>
              <a:off x="3524250" y="3714750"/>
              <a:ext cx="36576" cy="36576"/>
            </a:xfrm>
            <a:prstGeom prst="rect">
              <a:avLst/>
            </a:prstGeom>
            <a:solidFill>
              <a:schemeClr val="tx1">
                <a:lumMod val="75000"/>
                <a:lumOff val="25000"/>
              </a:schemeClr>
            </a:solid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54" name="Rectangle 53"/>
            <p:cNvSpPr/>
            <p:nvPr/>
          </p:nvSpPr>
          <p:spPr>
            <a:xfrm>
              <a:off x="3429000" y="3857625"/>
              <a:ext cx="228600" cy="114300"/>
            </a:xfrm>
            <a:prstGeom prst="rect">
              <a:avLst/>
            </a:prstGeom>
            <a:solidFill>
              <a:schemeClr val="tx1">
                <a:lumMod val="75000"/>
                <a:lumOff val="25000"/>
              </a:schemeClr>
            </a:solid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spTree>
    <p:extLst>
      <p:ext uri="{BB962C8B-B14F-4D97-AF65-F5344CB8AC3E}">
        <p14:creationId xmlns:p14="http://schemas.microsoft.com/office/powerpoint/2010/main" val="196978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3.33333E-6 -3.33333E-6 L 0.675 -3.33333E-6 " pathEditMode="relative" rAng="0" ptsTypes="AA">
                                      <p:cBhvr>
                                        <p:cTn id="6" dur="2000" fill="hold"/>
                                        <p:tgtEl>
                                          <p:spTgt spid="42"/>
                                        </p:tgtEl>
                                        <p:attrNameLst>
                                          <p:attrName>ppt_x</p:attrName>
                                          <p:attrName>ppt_y</p:attrName>
                                        </p:attrNameLst>
                                      </p:cBhvr>
                                      <p:rCtr x="33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Freeform 154"/>
          <p:cNvSpPr/>
          <p:nvPr/>
        </p:nvSpPr>
        <p:spPr>
          <a:xfrm>
            <a:off x="1" y="971550"/>
            <a:ext cx="3057525" cy="628650"/>
          </a:xfrm>
          <a:custGeom>
            <a:avLst/>
            <a:gdLst>
              <a:gd name="connsiteX0" fmla="*/ 0 w 3057525"/>
              <a:gd name="connsiteY0" fmla="*/ 381000 h 628650"/>
              <a:gd name="connsiteX1" fmla="*/ 361950 w 3057525"/>
              <a:gd name="connsiteY1" fmla="*/ 38100 h 628650"/>
              <a:gd name="connsiteX2" fmla="*/ 1095375 w 3057525"/>
              <a:gd name="connsiteY2" fmla="*/ 152400 h 628650"/>
              <a:gd name="connsiteX3" fmla="*/ 2181225 w 3057525"/>
              <a:gd name="connsiteY3" fmla="*/ 542925 h 628650"/>
              <a:gd name="connsiteX4" fmla="*/ 3057525 w 3057525"/>
              <a:gd name="connsiteY4" fmla="*/ 62865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628650">
                <a:moveTo>
                  <a:pt x="0" y="381000"/>
                </a:moveTo>
                <a:cubicBezTo>
                  <a:pt x="89694" y="228600"/>
                  <a:pt x="179388" y="76200"/>
                  <a:pt x="361950" y="38100"/>
                </a:cubicBezTo>
                <a:cubicBezTo>
                  <a:pt x="544512" y="0"/>
                  <a:pt x="792163" y="68263"/>
                  <a:pt x="1095375" y="152400"/>
                </a:cubicBezTo>
                <a:cubicBezTo>
                  <a:pt x="1398587" y="236537"/>
                  <a:pt x="1854200" y="463550"/>
                  <a:pt x="2181225" y="542925"/>
                </a:cubicBezTo>
                <a:cubicBezTo>
                  <a:pt x="2508250" y="622300"/>
                  <a:pt x="2782887" y="625475"/>
                  <a:pt x="3057525" y="628650"/>
                </a:cubicBezTo>
              </a:path>
            </a:pathLst>
          </a:cu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a:solidFill>
                <a:prstClr val="black"/>
              </a:solidFill>
            </a:endParaRPr>
          </a:p>
        </p:txBody>
      </p:sp>
      <p:sp>
        <p:nvSpPr>
          <p:cNvPr id="165" name="TextBox 164"/>
          <p:cNvSpPr txBox="1"/>
          <p:nvPr/>
        </p:nvSpPr>
        <p:spPr>
          <a:xfrm>
            <a:off x="838200" y="235540"/>
            <a:ext cx="1219200" cy="307777"/>
          </a:xfrm>
          <a:prstGeom prst="rect">
            <a:avLst/>
          </a:prstGeom>
          <a:noFill/>
        </p:spPr>
        <p:txBody>
          <a:bodyPr wrap="square" lIns="91369" tIns="45685" rIns="91369" bIns="45685" rtlCol="0">
            <a:spAutoFit/>
          </a:bodyPr>
          <a:lstStyle/>
          <a:p>
            <a:r>
              <a:rPr lang="en-US" sz="1400" dirty="0">
                <a:solidFill>
                  <a:prstClr val="black"/>
                </a:solidFill>
              </a:rPr>
              <a:t>water tower</a:t>
            </a:r>
          </a:p>
        </p:txBody>
      </p:sp>
      <p:grpSp>
        <p:nvGrpSpPr>
          <p:cNvPr id="24" name="Group 23"/>
          <p:cNvGrpSpPr/>
          <p:nvPr/>
        </p:nvGrpSpPr>
        <p:grpSpPr>
          <a:xfrm>
            <a:off x="1066800" y="-1755"/>
            <a:ext cx="8001000" cy="6554969"/>
            <a:chOff x="1066800" y="-1769"/>
            <a:chExt cx="8001000" cy="6554969"/>
          </a:xfrm>
          <a:solidFill>
            <a:schemeClr val="tx1"/>
          </a:solidFill>
        </p:grpSpPr>
        <p:sp>
          <p:nvSpPr>
            <p:cNvPr id="19" name="Rectangle 18"/>
            <p:cNvSpPr/>
            <p:nvPr/>
          </p:nvSpPr>
          <p:spPr>
            <a:xfrm>
              <a:off x="1219200" y="1395995"/>
              <a:ext cx="7671955" cy="5157205"/>
            </a:xfrm>
            <a:prstGeom prst="rect">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3" name="Isosceles Triangle 152"/>
            <p:cNvSpPr/>
            <p:nvPr/>
          </p:nvSpPr>
          <p:spPr>
            <a:xfrm>
              <a:off x="1066800" y="-1769"/>
              <a:ext cx="8001000" cy="1426534"/>
            </a:xfrm>
            <a:prstGeom prst="triangle">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6" name="Title 12"/>
          <p:cNvSpPr>
            <a:spLocks noGrp="1"/>
          </p:cNvSpPr>
          <p:nvPr>
            <p:ph type="title" idx="4294967295"/>
          </p:nvPr>
        </p:nvSpPr>
        <p:spPr>
          <a:xfrm>
            <a:off x="1066800" y="792480"/>
            <a:ext cx="8077200" cy="792162"/>
          </a:xfrm>
        </p:spPr>
        <p:txBody>
          <a:bodyPr>
            <a:normAutofit/>
          </a:bodyPr>
          <a:lstStyle/>
          <a:p>
            <a:pPr algn="ctr"/>
            <a:r>
              <a:rPr lang="en-US" sz="4000" dirty="0">
                <a:solidFill>
                  <a:schemeClr val="bg1">
                    <a:lumMod val="85000"/>
                  </a:schemeClr>
                </a:solidFill>
              </a:rPr>
              <a:t>closed pressure system</a:t>
            </a:r>
          </a:p>
        </p:txBody>
      </p:sp>
      <p:pic>
        <p:nvPicPr>
          <p:cNvPr id="1026" name="Picture 2" descr="C:\research\talks\Affiliates2010_ActionAndEffect\WaterTower copy.png"/>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1015" y="384646"/>
            <a:ext cx="514005" cy="7583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08660" y="384646"/>
            <a:ext cx="1219200" cy="307777"/>
          </a:xfrm>
          <a:prstGeom prst="rect">
            <a:avLst/>
          </a:prstGeom>
          <a:noFill/>
        </p:spPr>
        <p:txBody>
          <a:bodyPr wrap="square" lIns="91369" tIns="45685" rIns="91369" bIns="45685" rtlCol="0">
            <a:spAutoFit/>
          </a:bodyPr>
          <a:lstStyle/>
          <a:p>
            <a:r>
              <a:rPr lang="en-US" sz="1400" dirty="0">
                <a:solidFill>
                  <a:schemeClr val="accent5">
                    <a:lumMod val="40000"/>
                    <a:lumOff val="60000"/>
                  </a:schemeClr>
                </a:solidFill>
                <a:latin typeface="Segoe Condensed" pitchFamily="34" charset="0"/>
              </a:rPr>
              <a:t>water tower</a:t>
            </a:r>
          </a:p>
        </p:txBody>
      </p:sp>
      <p:cxnSp>
        <p:nvCxnSpPr>
          <p:cNvPr id="13" name="Straight Connector 12"/>
          <p:cNvCxnSpPr/>
          <p:nvPr/>
        </p:nvCxnSpPr>
        <p:spPr>
          <a:xfrm>
            <a:off x="-825500" y="4876800"/>
            <a:ext cx="329184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5" name="Freeform 44"/>
          <p:cNvSpPr/>
          <p:nvPr/>
        </p:nvSpPr>
        <p:spPr>
          <a:xfrm>
            <a:off x="2438401" y="4046696"/>
            <a:ext cx="1395232" cy="845708"/>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824662"/>
              <a:gd name="connsiteY0" fmla="*/ 5702 h 332568"/>
              <a:gd name="connsiteX1" fmla="*/ 1382752 w 1824662"/>
              <a:gd name="connsiteY1" fmla="*/ 0 h 332568"/>
              <a:gd name="connsiteX2" fmla="*/ 1824662 w 1824662"/>
              <a:gd name="connsiteY2" fmla="*/ 5702 h 332568"/>
              <a:gd name="connsiteX3" fmla="*/ 1824662 w 1824662"/>
              <a:gd name="connsiteY3" fmla="*/ 332568 h 332568"/>
              <a:gd name="connsiteX0" fmla="*/ 0 w 456165"/>
              <a:gd name="connsiteY0" fmla="*/ 615302 h 615302"/>
              <a:gd name="connsiteX1" fmla="*/ 14255 w 456165"/>
              <a:gd name="connsiteY1" fmla="*/ 0 h 615302"/>
              <a:gd name="connsiteX2" fmla="*/ 456165 w 456165"/>
              <a:gd name="connsiteY2" fmla="*/ 5702 h 615302"/>
              <a:gd name="connsiteX3" fmla="*/ 456165 w 456165"/>
              <a:gd name="connsiteY3" fmla="*/ 332568 h 615302"/>
              <a:gd name="connsiteX0" fmla="*/ 1225 w 441910"/>
              <a:gd name="connsiteY0" fmla="*/ 611165 h 611165"/>
              <a:gd name="connsiteX1" fmla="*/ 0 w 441910"/>
              <a:gd name="connsiteY1" fmla="*/ 0 h 611165"/>
              <a:gd name="connsiteX2" fmla="*/ 441910 w 441910"/>
              <a:gd name="connsiteY2" fmla="*/ 5702 h 611165"/>
              <a:gd name="connsiteX3" fmla="*/ 441910 w 441910"/>
              <a:gd name="connsiteY3" fmla="*/ 332568 h 611165"/>
              <a:gd name="connsiteX0" fmla="*/ 408 w 444189"/>
              <a:gd name="connsiteY0" fmla="*/ 693916 h 693916"/>
              <a:gd name="connsiteX1" fmla="*/ 2279 w 444189"/>
              <a:gd name="connsiteY1" fmla="*/ 0 h 693916"/>
              <a:gd name="connsiteX2" fmla="*/ 444189 w 444189"/>
              <a:gd name="connsiteY2" fmla="*/ 5702 h 693916"/>
              <a:gd name="connsiteX3" fmla="*/ 444189 w 444189"/>
              <a:gd name="connsiteY3" fmla="*/ 332568 h 693916"/>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2118 w 445899"/>
              <a:gd name="connsiteY0" fmla="*/ 693916 h 733011"/>
              <a:gd name="connsiteX1" fmla="*/ 312 w 445899"/>
              <a:gd name="connsiteY1" fmla="*/ 617358 h 733011"/>
              <a:gd name="connsiteX2" fmla="*/ 3989 w 445899"/>
              <a:gd name="connsiteY2" fmla="*/ 0 h 733011"/>
              <a:gd name="connsiteX3" fmla="*/ 445899 w 445899"/>
              <a:gd name="connsiteY3" fmla="*/ 5702 h 733011"/>
              <a:gd name="connsiteX4" fmla="*/ 445899 w 445899"/>
              <a:gd name="connsiteY4" fmla="*/ 332568 h 733011"/>
              <a:gd name="connsiteX0" fmla="*/ 1427626 w 1871407"/>
              <a:gd name="connsiteY0" fmla="*/ 693916 h 733353"/>
              <a:gd name="connsiteX1" fmla="*/ 301 w 1871407"/>
              <a:gd name="connsiteY1" fmla="*/ 695971 h 733353"/>
              <a:gd name="connsiteX2" fmla="*/ 1425820 w 1871407"/>
              <a:gd name="connsiteY2" fmla="*/ 617358 h 733353"/>
              <a:gd name="connsiteX3" fmla="*/ 1429497 w 1871407"/>
              <a:gd name="connsiteY3" fmla="*/ 0 h 733353"/>
              <a:gd name="connsiteX4" fmla="*/ 1871407 w 1871407"/>
              <a:gd name="connsiteY4" fmla="*/ 5702 h 733353"/>
              <a:gd name="connsiteX5" fmla="*/ 1871407 w 1871407"/>
              <a:gd name="connsiteY5" fmla="*/ 332568 h 733353"/>
              <a:gd name="connsiteX0" fmla="*/ 301 w 1871407"/>
              <a:gd name="connsiteY0" fmla="*/ 695971 h 733353"/>
              <a:gd name="connsiteX1" fmla="*/ 1425820 w 1871407"/>
              <a:gd name="connsiteY1" fmla="*/ 617358 h 733353"/>
              <a:gd name="connsiteX2" fmla="*/ 1429497 w 1871407"/>
              <a:gd name="connsiteY2" fmla="*/ 0 h 733353"/>
              <a:gd name="connsiteX3" fmla="*/ 1871407 w 1871407"/>
              <a:gd name="connsiteY3" fmla="*/ 5702 h 733353"/>
              <a:gd name="connsiteX4" fmla="*/ 1871407 w 1871407"/>
              <a:gd name="connsiteY4" fmla="*/ 332568 h 733353"/>
              <a:gd name="connsiteX0" fmla="*/ 0 w 1871106"/>
              <a:gd name="connsiteY0" fmla="*/ 695971 h 695971"/>
              <a:gd name="connsiteX1" fmla="*/ 1425519 w 1871106"/>
              <a:gd name="connsiteY1" fmla="*/ 617358 h 695971"/>
              <a:gd name="connsiteX2" fmla="*/ 1429196 w 1871106"/>
              <a:gd name="connsiteY2" fmla="*/ 0 h 695971"/>
              <a:gd name="connsiteX3" fmla="*/ 1871106 w 1871106"/>
              <a:gd name="connsiteY3" fmla="*/ 5702 h 695971"/>
              <a:gd name="connsiteX4" fmla="*/ 1871106 w 1871106"/>
              <a:gd name="connsiteY4" fmla="*/ 332568 h 695971"/>
              <a:gd name="connsiteX0" fmla="*/ 0 w 1871106"/>
              <a:gd name="connsiteY0" fmla="*/ 695971 h 762172"/>
              <a:gd name="connsiteX1" fmla="*/ 1437904 w 1871106"/>
              <a:gd name="connsiteY1" fmla="*/ 762172 h 762172"/>
              <a:gd name="connsiteX2" fmla="*/ 1429196 w 1871106"/>
              <a:gd name="connsiteY2" fmla="*/ 0 h 762172"/>
              <a:gd name="connsiteX3" fmla="*/ 1871106 w 1871106"/>
              <a:gd name="connsiteY3" fmla="*/ 5702 h 762172"/>
              <a:gd name="connsiteX4" fmla="*/ 1871106 w 1871106"/>
              <a:gd name="connsiteY4" fmla="*/ 332568 h 762172"/>
              <a:gd name="connsiteX0" fmla="*/ 0 w 1886587"/>
              <a:gd name="connsiteY0" fmla="*/ 770448 h 770448"/>
              <a:gd name="connsiteX1" fmla="*/ 1453385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6587"/>
              <a:gd name="connsiteY0" fmla="*/ 770448 h 770448"/>
              <a:gd name="connsiteX1" fmla="*/ 1447193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9683"/>
              <a:gd name="connsiteY0" fmla="*/ 762173 h 762173"/>
              <a:gd name="connsiteX1" fmla="*/ 1450289 w 1889683"/>
              <a:gd name="connsiteY1" fmla="*/ 762172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62173 h 766310"/>
              <a:gd name="connsiteX1" fmla="*/ 1447193 w 1889683"/>
              <a:gd name="connsiteY1" fmla="*/ 766310 h 766310"/>
              <a:gd name="connsiteX2" fmla="*/ 1447773 w 1889683"/>
              <a:gd name="connsiteY2" fmla="*/ 0 h 766310"/>
              <a:gd name="connsiteX3" fmla="*/ 1889683 w 1889683"/>
              <a:gd name="connsiteY3" fmla="*/ 5702 h 766310"/>
              <a:gd name="connsiteX4" fmla="*/ 1889683 w 1889683"/>
              <a:gd name="connsiteY4" fmla="*/ 332568 h 766310"/>
              <a:gd name="connsiteX0" fmla="*/ 0 w 1889683"/>
              <a:gd name="connsiteY0" fmla="*/ 762173 h 762173"/>
              <a:gd name="connsiteX1" fmla="*/ 1515774 w 1889683"/>
              <a:gd name="connsiteY1" fmla="*/ 742949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81223 h 781223"/>
              <a:gd name="connsiteX1" fmla="*/ 1515774 w 1889683"/>
              <a:gd name="connsiteY1" fmla="*/ 761999 h 781223"/>
              <a:gd name="connsiteX2" fmla="*/ 1515774 w 1889683"/>
              <a:gd name="connsiteY2" fmla="*/ 0 h 781223"/>
              <a:gd name="connsiteX3" fmla="*/ 1889683 w 1889683"/>
              <a:gd name="connsiteY3" fmla="*/ 24752 h 781223"/>
              <a:gd name="connsiteX4" fmla="*/ 1889683 w 1889683"/>
              <a:gd name="connsiteY4" fmla="*/ 351618 h 781223"/>
              <a:gd name="connsiteX0" fmla="*/ 0 w 1889683"/>
              <a:gd name="connsiteY0" fmla="*/ 760289 h 760289"/>
              <a:gd name="connsiteX1" fmla="*/ 1515774 w 1889683"/>
              <a:gd name="connsiteY1" fmla="*/ 741065 h 760289"/>
              <a:gd name="connsiteX2" fmla="*/ 1515774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8802 w 1889683"/>
              <a:gd name="connsiteY2" fmla="*/ 11254 h 756471"/>
              <a:gd name="connsiteX3" fmla="*/ 1889683 w 1889683"/>
              <a:gd name="connsiteY3" fmla="*/ 0 h 756471"/>
              <a:gd name="connsiteX4" fmla="*/ 1889683 w 1889683"/>
              <a:gd name="connsiteY4" fmla="*/ 326866 h 756471"/>
              <a:gd name="connsiteX0" fmla="*/ 0 w 1889683"/>
              <a:gd name="connsiteY0" fmla="*/ 760289 h 760289"/>
              <a:gd name="connsiteX1" fmla="*/ 1515774 w 1889683"/>
              <a:gd name="connsiteY1" fmla="*/ 741065 h 760289"/>
              <a:gd name="connsiteX2" fmla="*/ 1518802 w 1889683"/>
              <a:gd name="connsiteY2" fmla="*/ 0 h 760289"/>
              <a:gd name="connsiteX3" fmla="*/ 1889683 w 1889683"/>
              <a:gd name="connsiteY3" fmla="*/ 3818 h 760289"/>
              <a:gd name="connsiteX4" fmla="*/ 1889683 w 1889683"/>
              <a:gd name="connsiteY4" fmla="*/ 330684 h 760289"/>
              <a:gd name="connsiteX0" fmla="*/ 0 w 1889683"/>
              <a:gd name="connsiteY0" fmla="*/ 760289 h 760289"/>
              <a:gd name="connsiteX1" fmla="*/ 1515774 w 1889683"/>
              <a:gd name="connsiteY1" fmla="*/ 741065 h 760289"/>
              <a:gd name="connsiteX2" fmla="*/ 1512745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5773 w 1889683"/>
              <a:gd name="connsiteY2" fmla="*/ 1207 h 756471"/>
              <a:gd name="connsiteX3" fmla="*/ 1889683 w 1889683"/>
              <a:gd name="connsiteY3" fmla="*/ 0 h 756471"/>
              <a:gd name="connsiteX4" fmla="*/ 1889683 w 1889683"/>
              <a:gd name="connsiteY4" fmla="*/ 326866 h 756471"/>
              <a:gd name="connsiteX0" fmla="*/ 275595 w 2165278"/>
              <a:gd name="connsiteY0" fmla="*/ 756471 h 756471"/>
              <a:gd name="connsiteX1" fmla="*/ 0 w 2165278"/>
              <a:gd name="connsiteY1" fmla="*/ 737248 h 756471"/>
              <a:gd name="connsiteX2" fmla="*/ 1791369 w 2165278"/>
              <a:gd name="connsiteY2" fmla="*/ 737247 h 756471"/>
              <a:gd name="connsiteX3" fmla="*/ 1791368 w 2165278"/>
              <a:gd name="connsiteY3" fmla="*/ 1207 h 756471"/>
              <a:gd name="connsiteX4" fmla="*/ 2165278 w 2165278"/>
              <a:gd name="connsiteY4" fmla="*/ 0 h 756471"/>
              <a:gd name="connsiteX5" fmla="*/ 2165278 w 2165278"/>
              <a:gd name="connsiteY5" fmla="*/ 326866 h 756471"/>
              <a:gd name="connsiteX0" fmla="*/ 0 w 2165278"/>
              <a:gd name="connsiteY0" fmla="*/ 737248 h 737248"/>
              <a:gd name="connsiteX1" fmla="*/ 1791369 w 2165278"/>
              <a:gd name="connsiteY1" fmla="*/ 737247 h 737248"/>
              <a:gd name="connsiteX2" fmla="*/ 1791368 w 2165278"/>
              <a:gd name="connsiteY2" fmla="*/ 1207 h 737248"/>
              <a:gd name="connsiteX3" fmla="*/ 2165278 w 2165278"/>
              <a:gd name="connsiteY3" fmla="*/ 0 h 737248"/>
              <a:gd name="connsiteX4" fmla="*/ 2165278 w 2165278"/>
              <a:gd name="connsiteY4" fmla="*/ 326866 h 737248"/>
              <a:gd name="connsiteX0" fmla="*/ 0 w 1734213"/>
              <a:gd name="connsiteY0" fmla="*/ 723644 h 737247"/>
              <a:gd name="connsiteX1" fmla="*/ 1360304 w 1734213"/>
              <a:gd name="connsiteY1" fmla="*/ 737247 h 737247"/>
              <a:gd name="connsiteX2" fmla="*/ 1360303 w 1734213"/>
              <a:gd name="connsiteY2" fmla="*/ 1207 h 737247"/>
              <a:gd name="connsiteX3" fmla="*/ 1734213 w 1734213"/>
              <a:gd name="connsiteY3" fmla="*/ 0 h 737247"/>
              <a:gd name="connsiteX4" fmla="*/ 1734213 w 1734213"/>
              <a:gd name="connsiteY4" fmla="*/ 326866 h 737247"/>
              <a:gd name="connsiteX0" fmla="*/ 1227 w 375136"/>
              <a:gd name="connsiteY0" fmla="*/ 737247 h 737247"/>
              <a:gd name="connsiteX1" fmla="*/ 1226 w 375136"/>
              <a:gd name="connsiteY1" fmla="*/ 1207 h 737247"/>
              <a:gd name="connsiteX2" fmla="*/ 375136 w 375136"/>
              <a:gd name="connsiteY2" fmla="*/ 0 h 737247"/>
              <a:gd name="connsiteX3" fmla="*/ 375136 w 375136"/>
              <a:gd name="connsiteY3" fmla="*/ 326866 h 737247"/>
            </a:gdLst>
            <a:ahLst/>
            <a:cxnLst>
              <a:cxn ang="0">
                <a:pos x="connsiteX0" y="connsiteY0"/>
              </a:cxn>
              <a:cxn ang="0">
                <a:pos x="connsiteX1" y="connsiteY1"/>
              </a:cxn>
              <a:cxn ang="0">
                <a:pos x="connsiteX2" y="connsiteY2"/>
              </a:cxn>
              <a:cxn ang="0">
                <a:pos x="connsiteX3" y="connsiteY3"/>
              </a:cxn>
            </a:cxnLst>
            <a:rect l="l" t="t" r="r" b="b"/>
            <a:pathLst>
              <a:path w="375136" h="737247">
                <a:moveTo>
                  <a:pt x="1227" y="737247"/>
                </a:moveTo>
                <a:cubicBezTo>
                  <a:pt x="2453" y="531461"/>
                  <a:pt x="0" y="206993"/>
                  <a:pt x="1226" y="1207"/>
                </a:cubicBezTo>
                <a:lnTo>
                  <a:pt x="375136" y="0"/>
                </a:lnTo>
                <a:lnTo>
                  <a:pt x="375136"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46" name="Freeform 45"/>
          <p:cNvSpPr/>
          <p:nvPr/>
        </p:nvSpPr>
        <p:spPr>
          <a:xfrm flipH="1">
            <a:off x="4226978" y="4058548"/>
            <a:ext cx="3409000" cy="374953"/>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grpSp>
        <p:nvGrpSpPr>
          <p:cNvPr id="47" name="Group 159"/>
          <p:cNvGrpSpPr/>
          <p:nvPr/>
        </p:nvGrpSpPr>
        <p:grpSpPr>
          <a:xfrm>
            <a:off x="4664030" y="3909058"/>
            <a:ext cx="524462" cy="2185253"/>
            <a:chOff x="2895601" y="3505203"/>
            <a:chExt cx="457200" cy="2055628"/>
          </a:xfrm>
        </p:grpSpPr>
        <p:sp>
          <p:nvSpPr>
            <p:cNvPr id="48" name="Freeform 47"/>
            <p:cNvSpPr/>
            <p:nvPr/>
          </p:nvSpPr>
          <p:spPr>
            <a:xfrm rot="16200000" flipH="1">
              <a:off x="2096387" y="4304417"/>
              <a:ext cx="2055628"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49" name="Freeform 48"/>
            <p:cNvSpPr/>
            <p:nvPr/>
          </p:nvSpPr>
          <p:spPr>
            <a:xfrm rot="16200000" flipH="1">
              <a:off x="2222903" y="4406498"/>
              <a:ext cx="1824662"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sp>
        <p:nvSpPr>
          <p:cNvPr id="50" name="Freeform 49"/>
          <p:cNvSpPr/>
          <p:nvPr/>
        </p:nvSpPr>
        <p:spPr>
          <a:xfrm flipH="1">
            <a:off x="3833648" y="3908219"/>
            <a:ext cx="3321411" cy="375775"/>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493742"/>
              <a:gd name="connsiteY0" fmla="*/ 0 h 336391"/>
              <a:gd name="connsiteX1" fmla="*/ 1493742 w 1493742"/>
              <a:gd name="connsiteY1" fmla="*/ 9525 h 336391"/>
              <a:gd name="connsiteX2" fmla="*/ 1493742 w 1493742"/>
              <a:gd name="connsiteY2" fmla="*/ 336391 h 336391"/>
              <a:gd name="connsiteX0" fmla="*/ 0 w 1505887"/>
              <a:gd name="connsiteY0" fmla="*/ 0 h 355771"/>
              <a:gd name="connsiteX1" fmla="*/ 1505887 w 1505887"/>
              <a:gd name="connsiteY1" fmla="*/ 28905 h 355771"/>
              <a:gd name="connsiteX2" fmla="*/ 1505887 w 1505887"/>
              <a:gd name="connsiteY2" fmla="*/ 355771 h 355771"/>
              <a:gd name="connsiteX0" fmla="*/ 0 w 1523376"/>
              <a:gd name="connsiteY0" fmla="*/ 0 h 329343"/>
              <a:gd name="connsiteX1" fmla="*/ 1523376 w 1523376"/>
              <a:gd name="connsiteY1" fmla="*/ 2477 h 329343"/>
              <a:gd name="connsiteX2" fmla="*/ 1523376 w 1523376"/>
              <a:gd name="connsiteY2" fmla="*/ 329343 h 329343"/>
              <a:gd name="connsiteX0" fmla="*/ 0 w 1590902"/>
              <a:gd name="connsiteY0" fmla="*/ 4570 h 326866"/>
              <a:gd name="connsiteX1" fmla="*/ 1590902 w 1590902"/>
              <a:gd name="connsiteY1" fmla="*/ 0 h 326866"/>
              <a:gd name="connsiteX2" fmla="*/ 1590902 w 1590902"/>
              <a:gd name="connsiteY2" fmla="*/ 326866 h 326866"/>
              <a:gd name="connsiteX0" fmla="*/ 0 w 1596732"/>
              <a:gd name="connsiteY0" fmla="*/ 0 h 327582"/>
              <a:gd name="connsiteX1" fmla="*/ 1596732 w 1596732"/>
              <a:gd name="connsiteY1" fmla="*/ 716 h 327582"/>
              <a:gd name="connsiteX2" fmla="*/ 1596732 w 1596732"/>
              <a:gd name="connsiteY2" fmla="*/ 327582 h 327582"/>
            </a:gdLst>
            <a:ahLst/>
            <a:cxnLst>
              <a:cxn ang="0">
                <a:pos x="connsiteX0" y="connsiteY0"/>
              </a:cxn>
              <a:cxn ang="0">
                <a:pos x="connsiteX1" y="connsiteY1"/>
              </a:cxn>
              <a:cxn ang="0">
                <a:pos x="connsiteX2" y="connsiteY2"/>
              </a:cxn>
            </a:cxnLst>
            <a:rect l="l" t="t" r="r" b="b"/>
            <a:pathLst>
              <a:path w="1596732" h="327582">
                <a:moveTo>
                  <a:pt x="0" y="0"/>
                </a:moveTo>
                <a:lnTo>
                  <a:pt x="1596732" y="716"/>
                </a:lnTo>
                <a:lnTo>
                  <a:pt x="1596732" y="327582"/>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58" name="Freeform 57"/>
          <p:cNvSpPr/>
          <p:nvPr/>
        </p:nvSpPr>
        <p:spPr>
          <a:xfrm rot="16200000">
            <a:off x="5788622" y="1866736"/>
            <a:ext cx="1412114" cy="3012642"/>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59" name="Freeform 58"/>
          <p:cNvSpPr/>
          <p:nvPr/>
        </p:nvSpPr>
        <p:spPr>
          <a:xfrm rot="16200000">
            <a:off x="5753770" y="1966593"/>
            <a:ext cx="1089639" cy="27952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cxnSp>
        <p:nvCxnSpPr>
          <p:cNvPr id="70" name="Straight Connector 69"/>
          <p:cNvCxnSpPr/>
          <p:nvPr/>
        </p:nvCxnSpPr>
        <p:spPr>
          <a:xfrm rot="5400000">
            <a:off x="6434543" y="3864879"/>
            <a:ext cx="437962" cy="182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80" name="Group 166"/>
          <p:cNvGrpSpPr/>
          <p:nvPr/>
        </p:nvGrpSpPr>
        <p:grpSpPr>
          <a:xfrm>
            <a:off x="5975183" y="3909041"/>
            <a:ext cx="524462" cy="1770058"/>
            <a:chOff x="4038600" y="3505201"/>
            <a:chExt cx="457200" cy="1543050"/>
          </a:xfrm>
        </p:grpSpPr>
        <p:sp>
          <p:nvSpPr>
            <p:cNvPr id="81" name="Freeform 80"/>
            <p:cNvSpPr/>
            <p:nvPr/>
          </p:nvSpPr>
          <p:spPr>
            <a:xfrm rot="16200000" flipH="1">
              <a:off x="3495675" y="4048126"/>
              <a:ext cx="1543050"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82" name="Freeform 81"/>
            <p:cNvSpPr/>
            <p:nvPr/>
          </p:nvSpPr>
          <p:spPr>
            <a:xfrm rot="16200000" flipH="1">
              <a:off x="3602006" y="4132390"/>
              <a:ext cx="1352453"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sp>
        <p:nvSpPr>
          <p:cNvPr id="88" name="Freeform 87"/>
          <p:cNvSpPr/>
          <p:nvPr/>
        </p:nvSpPr>
        <p:spPr>
          <a:xfrm>
            <a:off x="5953332" y="4597412"/>
            <a:ext cx="1715426" cy="79761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89" name="Freeform 88"/>
          <p:cNvSpPr/>
          <p:nvPr/>
        </p:nvSpPr>
        <p:spPr>
          <a:xfrm>
            <a:off x="6084557" y="4684807"/>
            <a:ext cx="1245486" cy="62279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97" name="Freeform 96"/>
          <p:cNvSpPr/>
          <p:nvPr/>
        </p:nvSpPr>
        <p:spPr>
          <a:xfrm>
            <a:off x="7635978" y="4597394"/>
            <a:ext cx="524462" cy="111760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105" name="TextBox 104"/>
          <p:cNvSpPr txBox="1"/>
          <p:nvPr/>
        </p:nvSpPr>
        <p:spPr>
          <a:xfrm>
            <a:off x="2466976" y="4671536"/>
            <a:ext cx="1066800" cy="738664"/>
          </a:xfrm>
          <a:prstGeom prst="rect">
            <a:avLst/>
          </a:prstGeom>
          <a:noFill/>
        </p:spPr>
        <p:txBody>
          <a:bodyPr wrap="square" lIns="91369" tIns="45685" rIns="91369" bIns="45685" rtlCol="0">
            <a:spAutoFit/>
          </a:bodyPr>
          <a:lstStyle/>
          <a:p>
            <a:pPr algn="ctr"/>
            <a:r>
              <a:rPr lang="en-US" sz="1400" dirty="0">
                <a:solidFill>
                  <a:schemeClr val="bg1">
                    <a:lumMod val="85000"/>
                  </a:schemeClr>
                </a:solidFill>
              </a:rPr>
              <a:t>thermal </a:t>
            </a:r>
          </a:p>
          <a:p>
            <a:pPr algn="ctr"/>
            <a:r>
              <a:rPr lang="en-US" sz="1400" dirty="0">
                <a:solidFill>
                  <a:schemeClr val="bg1">
                    <a:lumMod val="85000"/>
                  </a:schemeClr>
                </a:solidFill>
              </a:rPr>
              <a:t>expansion </a:t>
            </a:r>
          </a:p>
          <a:p>
            <a:pPr algn="ctr"/>
            <a:r>
              <a:rPr lang="en-US" sz="1400" dirty="0">
                <a:solidFill>
                  <a:schemeClr val="bg1">
                    <a:lumMod val="85000"/>
                  </a:schemeClr>
                </a:solidFill>
              </a:rPr>
              <a:t>tank</a:t>
            </a:r>
          </a:p>
        </p:txBody>
      </p:sp>
      <p:grpSp>
        <p:nvGrpSpPr>
          <p:cNvPr id="125" name="Group 144"/>
          <p:cNvGrpSpPr/>
          <p:nvPr/>
        </p:nvGrpSpPr>
        <p:grpSpPr>
          <a:xfrm>
            <a:off x="6716448" y="1847812"/>
            <a:ext cx="220351" cy="960120"/>
            <a:chOff x="3589337" y="2438400"/>
            <a:chExt cx="193677" cy="333375"/>
          </a:xfrm>
        </p:grpSpPr>
        <p:cxnSp>
          <p:nvCxnSpPr>
            <p:cNvPr id="126" name="Straight Connector 125"/>
            <p:cNvCxnSpPr/>
            <p:nvPr/>
          </p:nvCxnSpPr>
          <p:spPr>
            <a:xfrm rot="5400000">
              <a:off x="3475434" y="2598618"/>
              <a:ext cx="229394" cy="158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rot="5400000" flipH="1" flipV="1">
              <a:off x="3615532" y="2604294"/>
              <a:ext cx="333375" cy="1588"/>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135" name="Freeform 134"/>
          <p:cNvSpPr/>
          <p:nvPr/>
        </p:nvSpPr>
        <p:spPr>
          <a:xfrm>
            <a:off x="3702516" y="2597886"/>
            <a:ext cx="524462" cy="13111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146" name="TextBox 145"/>
          <p:cNvSpPr txBox="1"/>
          <p:nvPr/>
        </p:nvSpPr>
        <p:spPr>
          <a:xfrm>
            <a:off x="2971800" y="1838980"/>
            <a:ext cx="1223744" cy="523220"/>
          </a:xfrm>
          <a:prstGeom prst="rect">
            <a:avLst/>
          </a:prstGeom>
          <a:noFill/>
        </p:spPr>
        <p:txBody>
          <a:bodyPr wrap="square" lIns="91369" tIns="45685" rIns="91369" bIns="45685" rtlCol="0">
            <a:spAutoFit/>
          </a:bodyPr>
          <a:lstStyle/>
          <a:p>
            <a:pPr algn="ctr"/>
            <a:r>
              <a:rPr lang="en-US" sz="1400" dirty="0">
                <a:solidFill>
                  <a:prstClr val="black"/>
                </a:solidFill>
              </a:rPr>
              <a:t>hose</a:t>
            </a:r>
          </a:p>
          <a:p>
            <a:pPr algn="ctr"/>
            <a:r>
              <a:rPr lang="en-US" sz="1400" dirty="0">
                <a:solidFill>
                  <a:prstClr val="black"/>
                </a:solidFill>
              </a:rPr>
              <a:t>spigot</a:t>
            </a:r>
          </a:p>
        </p:txBody>
      </p:sp>
      <p:cxnSp>
        <p:nvCxnSpPr>
          <p:cNvPr id="161" name="Straight Connector 160"/>
          <p:cNvCxnSpPr/>
          <p:nvPr/>
        </p:nvCxnSpPr>
        <p:spPr>
          <a:xfrm rot="5400000" flipH="1" flipV="1">
            <a:off x="3185219" y="5094420"/>
            <a:ext cx="1298648" cy="1822"/>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rot="5400000" flipH="1" flipV="1">
            <a:off x="4103027" y="4528317"/>
            <a:ext cx="249725" cy="1822"/>
          </a:xfrm>
          <a:prstGeom prst="line">
            <a:avLst/>
          </a:prstGeom>
          <a:ln w="5715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171" name="TextBox 170"/>
          <p:cNvSpPr txBox="1"/>
          <p:nvPr/>
        </p:nvSpPr>
        <p:spPr>
          <a:xfrm>
            <a:off x="19051" y="5003801"/>
            <a:ext cx="1093470" cy="523220"/>
          </a:xfrm>
          <a:prstGeom prst="rect">
            <a:avLst/>
          </a:prstGeom>
          <a:noFill/>
        </p:spPr>
        <p:txBody>
          <a:bodyPr wrap="square" lIns="91369" tIns="45685" rIns="91369" bIns="45685" rtlCol="0">
            <a:spAutoFit/>
          </a:bodyPr>
          <a:lstStyle/>
          <a:p>
            <a:pPr algn="ctr"/>
            <a:r>
              <a:rPr lang="en-US" sz="1400" dirty="0">
                <a:solidFill>
                  <a:schemeClr val="bg1">
                    <a:lumMod val="85000"/>
                  </a:schemeClr>
                </a:solidFill>
                <a:latin typeface="Segoe Condensed" pitchFamily="34" charset="0"/>
              </a:rPr>
              <a:t>utility water meter</a:t>
            </a:r>
          </a:p>
        </p:txBody>
      </p:sp>
      <p:sp>
        <p:nvSpPr>
          <p:cNvPr id="172" name="TextBox 171"/>
          <p:cNvSpPr txBox="1"/>
          <p:nvPr/>
        </p:nvSpPr>
        <p:spPr>
          <a:xfrm>
            <a:off x="1181100" y="4975984"/>
            <a:ext cx="1104900" cy="523220"/>
          </a:xfrm>
          <a:prstGeom prst="rect">
            <a:avLst/>
          </a:prstGeom>
          <a:noFill/>
        </p:spPr>
        <p:txBody>
          <a:bodyPr wrap="square" lIns="91369" tIns="45685" rIns="91369" bIns="45685" rtlCol="0">
            <a:spAutoFit/>
          </a:bodyPr>
          <a:lstStyle/>
          <a:p>
            <a:pPr algn="ctr"/>
            <a:r>
              <a:rPr lang="en-US" sz="1400" dirty="0">
                <a:solidFill>
                  <a:schemeClr val="bg1">
                    <a:lumMod val="85000"/>
                  </a:schemeClr>
                </a:solidFill>
                <a:latin typeface="Segoe Condensed" pitchFamily="34" charset="0"/>
              </a:rPr>
              <a:t>pressure regulator</a:t>
            </a:r>
          </a:p>
        </p:txBody>
      </p:sp>
      <p:grpSp>
        <p:nvGrpSpPr>
          <p:cNvPr id="2" name="Group 1"/>
          <p:cNvGrpSpPr/>
          <p:nvPr/>
        </p:nvGrpSpPr>
        <p:grpSpPr>
          <a:xfrm>
            <a:off x="399169" y="1447801"/>
            <a:ext cx="8492433" cy="5013960"/>
            <a:chOff x="399154" y="1447800"/>
            <a:chExt cx="8492433" cy="5013960"/>
          </a:xfrm>
          <a:solidFill>
            <a:schemeClr val="tx1">
              <a:lumMod val="75000"/>
              <a:lumOff val="25000"/>
            </a:schemeClr>
          </a:solidFill>
        </p:grpSpPr>
        <p:cxnSp>
          <p:nvCxnSpPr>
            <p:cNvPr id="43" name="Straight Connector 42"/>
            <p:cNvCxnSpPr/>
            <p:nvPr/>
          </p:nvCxnSpPr>
          <p:spPr>
            <a:xfrm rot="5400000">
              <a:off x="6422707" y="3992880"/>
              <a:ext cx="4937760" cy="0"/>
            </a:xfrm>
            <a:prstGeom prst="line">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4" name="Straight Connector 43"/>
            <p:cNvCxnSpPr/>
            <p:nvPr/>
          </p:nvCxnSpPr>
          <p:spPr>
            <a:xfrm rot="5400000" flipH="1" flipV="1">
              <a:off x="2776051" y="4246844"/>
              <a:ext cx="437051" cy="1822"/>
            </a:xfrm>
            <a:prstGeom prst="line">
              <a:avLst/>
            </a:prstGeom>
            <a:grpFill/>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1" name="Group 48"/>
            <p:cNvGrpSpPr/>
            <p:nvPr/>
          </p:nvGrpSpPr>
          <p:grpSpPr>
            <a:xfrm>
              <a:off x="4926260" y="5395009"/>
              <a:ext cx="782778" cy="874101"/>
              <a:chOff x="5867400" y="3657600"/>
              <a:chExt cx="990600" cy="1106170"/>
            </a:xfrm>
            <a:grpFill/>
          </p:grpSpPr>
          <p:sp>
            <p:nvSpPr>
              <p:cNvPr id="52" name="Rectangle 51"/>
              <p:cNvSpPr/>
              <p:nvPr/>
            </p:nvSpPr>
            <p:spPr>
              <a:xfrm>
                <a:off x="5867400" y="3971290"/>
                <a:ext cx="990600" cy="79248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sp>
            <p:nvSpPr>
              <p:cNvPr id="53" name="Rectangle 52"/>
              <p:cNvSpPr/>
              <p:nvPr/>
            </p:nvSpPr>
            <p:spPr>
              <a:xfrm>
                <a:off x="5867400" y="3657600"/>
                <a:ext cx="990600" cy="26416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4" name="Oval 53"/>
              <p:cNvSpPr/>
              <p:nvPr/>
            </p:nvSpPr>
            <p:spPr>
              <a:xfrm>
                <a:off x="5966460" y="3723640"/>
                <a:ext cx="132080" cy="13208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5" name="Rounded Rectangle 54"/>
              <p:cNvSpPr/>
              <p:nvPr/>
            </p:nvSpPr>
            <p:spPr>
              <a:xfrm>
                <a:off x="6172200" y="3723640"/>
                <a:ext cx="396240" cy="13208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6" name="Oval 46"/>
              <p:cNvSpPr/>
              <p:nvPr/>
            </p:nvSpPr>
            <p:spPr>
              <a:xfrm>
                <a:off x="6649720" y="3723640"/>
                <a:ext cx="132080" cy="13208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7" name="Oval 47"/>
              <p:cNvSpPr/>
              <p:nvPr/>
            </p:nvSpPr>
            <p:spPr>
              <a:xfrm>
                <a:off x="6071356" y="3998232"/>
                <a:ext cx="609601" cy="60960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grpSp>
        <p:cxnSp>
          <p:nvCxnSpPr>
            <p:cNvPr id="60" name="Straight Connector 59"/>
            <p:cNvCxnSpPr/>
            <p:nvPr/>
          </p:nvCxnSpPr>
          <p:spPr>
            <a:xfrm rot="5400000" flipH="1" flipV="1">
              <a:off x="6823973" y="3750790"/>
              <a:ext cx="314677" cy="1822"/>
            </a:xfrm>
            <a:prstGeom prst="line">
              <a:avLst/>
            </a:prstGeom>
            <a:grpFill/>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1" name="Group 126"/>
            <p:cNvGrpSpPr/>
            <p:nvPr/>
          </p:nvGrpSpPr>
          <p:grpSpPr>
            <a:xfrm>
              <a:off x="7373747" y="3511323"/>
              <a:ext cx="786692" cy="834768"/>
              <a:chOff x="5867400" y="2419350"/>
              <a:chExt cx="685800" cy="727710"/>
            </a:xfrm>
            <a:grpFill/>
          </p:grpSpPr>
          <p:grpSp>
            <p:nvGrpSpPr>
              <p:cNvPr id="62" name="Group 45"/>
              <p:cNvGrpSpPr/>
              <p:nvPr/>
            </p:nvGrpSpPr>
            <p:grpSpPr>
              <a:xfrm>
                <a:off x="5867400" y="2419350"/>
                <a:ext cx="685800" cy="727710"/>
                <a:chOff x="5867400" y="2419350"/>
                <a:chExt cx="685800" cy="727710"/>
              </a:xfrm>
              <a:grpFill/>
            </p:grpSpPr>
            <p:sp>
              <p:nvSpPr>
                <p:cNvPr id="64" name="Rectangle 31"/>
                <p:cNvSpPr/>
                <p:nvPr/>
              </p:nvSpPr>
              <p:spPr>
                <a:xfrm>
                  <a:off x="5867400" y="2598420"/>
                  <a:ext cx="685800" cy="54864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grpSp>
              <p:nvGrpSpPr>
                <p:cNvPr id="65" name="Group 36"/>
                <p:cNvGrpSpPr/>
                <p:nvPr/>
              </p:nvGrpSpPr>
              <p:grpSpPr>
                <a:xfrm>
                  <a:off x="5867400" y="2419350"/>
                  <a:ext cx="685800" cy="182880"/>
                  <a:chOff x="5867400" y="2362200"/>
                  <a:chExt cx="1143000" cy="304800"/>
                </a:xfrm>
                <a:grpFill/>
              </p:grpSpPr>
              <p:sp>
                <p:nvSpPr>
                  <p:cNvPr id="66" name="Rectangle 65"/>
                  <p:cNvSpPr/>
                  <p:nvPr/>
                </p:nvSpPr>
                <p:spPr>
                  <a:xfrm>
                    <a:off x="5867400" y="2362200"/>
                    <a:ext cx="1143000" cy="3048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7" name="Oval 33"/>
                  <p:cNvSpPr/>
                  <p:nvPr/>
                </p:nvSpPr>
                <p:spPr>
                  <a:xfrm>
                    <a:off x="5981700" y="2438400"/>
                    <a:ext cx="152400" cy="15240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8" name="Oval 67"/>
                  <p:cNvSpPr/>
                  <p:nvPr/>
                </p:nvSpPr>
                <p:spPr>
                  <a:xfrm>
                    <a:off x="6210300" y="2438400"/>
                    <a:ext cx="152400" cy="15240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9" name="Rounded Rectangle 68"/>
                  <p:cNvSpPr/>
                  <p:nvPr/>
                </p:nvSpPr>
                <p:spPr>
                  <a:xfrm>
                    <a:off x="6438900" y="2438400"/>
                    <a:ext cx="457200" cy="15240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sp>
            <p:nvSpPr>
              <p:cNvPr id="63" name="Rectangle 62"/>
              <p:cNvSpPr/>
              <p:nvPr/>
            </p:nvSpPr>
            <p:spPr>
              <a:xfrm>
                <a:off x="5923057" y="2651098"/>
                <a:ext cx="576470" cy="44196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71" name="Group 70"/>
            <p:cNvGrpSpPr/>
            <p:nvPr/>
          </p:nvGrpSpPr>
          <p:grpSpPr>
            <a:xfrm>
              <a:off x="6259834" y="3249086"/>
              <a:ext cx="979166" cy="437080"/>
              <a:chOff x="6248400" y="3581400"/>
              <a:chExt cx="685800" cy="474904"/>
            </a:xfrm>
            <a:grpFill/>
          </p:grpSpPr>
          <p:sp>
            <p:nvSpPr>
              <p:cNvPr id="72" name="Trapezoid 71"/>
              <p:cNvSpPr/>
              <p:nvPr/>
            </p:nvSpPr>
            <p:spPr>
              <a:xfrm>
                <a:off x="6534854" y="3581400"/>
                <a:ext cx="104071" cy="261176"/>
              </a:xfrm>
              <a:prstGeom prst="trapezoid">
                <a:avLst>
                  <a:gd name="adj" fmla="val 1108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3" name="Rectangle 72"/>
              <p:cNvSpPr/>
              <p:nvPr/>
            </p:nvSpPr>
            <p:spPr>
              <a:xfrm>
                <a:off x="6416412" y="3737118"/>
                <a:ext cx="54572" cy="104324"/>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74" name="Group 64"/>
              <p:cNvGrpSpPr/>
              <p:nvPr/>
            </p:nvGrpSpPr>
            <p:grpSpPr>
              <a:xfrm>
                <a:off x="6248400" y="3868367"/>
                <a:ext cx="685800" cy="187937"/>
                <a:chOff x="4876800" y="4215063"/>
                <a:chExt cx="1219200" cy="280737"/>
              </a:xfrm>
              <a:grpFill/>
            </p:grpSpPr>
            <p:sp>
              <p:nvSpPr>
                <p:cNvPr id="77" name="Rectangle 76"/>
                <p:cNvSpPr/>
                <p:nvPr/>
              </p:nvSpPr>
              <p:spPr>
                <a:xfrm>
                  <a:off x="4876800" y="4215064"/>
                  <a:ext cx="609600" cy="56147"/>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8" name="Rectangle 57"/>
                <p:cNvSpPr/>
                <p:nvPr/>
              </p:nvSpPr>
              <p:spPr>
                <a:xfrm>
                  <a:off x="4876800" y="4271211"/>
                  <a:ext cx="1219200" cy="22458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9" name="Rectangle 78"/>
                <p:cNvSpPr/>
                <p:nvPr/>
              </p:nvSpPr>
              <p:spPr>
                <a:xfrm>
                  <a:off x="5486400" y="4215063"/>
                  <a:ext cx="609600" cy="56147"/>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75" name="Rectangle 74"/>
              <p:cNvSpPr/>
              <p:nvPr/>
            </p:nvSpPr>
            <p:spPr>
              <a:xfrm>
                <a:off x="6711616" y="3737118"/>
                <a:ext cx="54572" cy="104324"/>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6" name="Rectangle 75"/>
              <p:cNvSpPr/>
              <p:nvPr/>
            </p:nvSpPr>
            <p:spPr>
              <a:xfrm>
                <a:off x="6573792" y="3610635"/>
                <a:ext cx="25618" cy="13716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83" name="Group 125"/>
            <p:cNvGrpSpPr/>
            <p:nvPr/>
          </p:nvGrpSpPr>
          <p:grpSpPr>
            <a:xfrm flipH="1">
              <a:off x="6324825" y="4892405"/>
              <a:ext cx="786691" cy="1398564"/>
              <a:chOff x="7543800" y="1600200"/>
              <a:chExt cx="763221" cy="1447800"/>
            </a:xfrm>
            <a:grpFill/>
          </p:grpSpPr>
          <p:sp>
            <p:nvSpPr>
              <p:cNvPr id="84" name="Rectangle 83"/>
              <p:cNvSpPr/>
              <p:nvPr/>
            </p:nvSpPr>
            <p:spPr>
              <a:xfrm>
                <a:off x="7543800" y="1600200"/>
                <a:ext cx="762000" cy="14478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85" name="Chord 84"/>
              <p:cNvSpPr/>
              <p:nvPr/>
            </p:nvSpPr>
            <p:spPr>
              <a:xfrm rot="7458291">
                <a:off x="8032269" y="1917219"/>
                <a:ext cx="160501" cy="160501"/>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86" name="Rectangle 84"/>
              <p:cNvSpPr/>
              <p:nvPr/>
            </p:nvSpPr>
            <p:spPr>
              <a:xfrm rot="-1800000">
                <a:off x="8154621" y="1863839"/>
                <a:ext cx="152400" cy="4571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87" name="Rectangle 86"/>
              <p:cNvSpPr/>
              <p:nvPr/>
            </p:nvSpPr>
            <p:spPr>
              <a:xfrm>
                <a:off x="8239125" y="2362200"/>
                <a:ext cx="45719" cy="762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90" name="Group 152"/>
            <p:cNvGrpSpPr/>
            <p:nvPr/>
          </p:nvGrpSpPr>
          <p:grpSpPr>
            <a:xfrm>
              <a:off x="7198927" y="5110931"/>
              <a:ext cx="611872" cy="568167"/>
              <a:chOff x="4572000" y="2819400"/>
              <a:chExt cx="1066800" cy="990600"/>
            </a:xfrm>
            <a:grpFill/>
          </p:grpSpPr>
          <p:sp>
            <p:nvSpPr>
              <p:cNvPr id="91" name="Chord 90"/>
              <p:cNvSpPr/>
              <p:nvPr/>
            </p:nvSpPr>
            <p:spPr>
              <a:xfrm rot="16200000">
                <a:off x="4648200" y="2895600"/>
                <a:ext cx="914400" cy="9144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2" name="Rectangle 91"/>
              <p:cNvSpPr/>
              <p:nvPr/>
            </p:nvSpPr>
            <p:spPr>
              <a:xfrm>
                <a:off x="4572000" y="3227313"/>
                <a:ext cx="1066800" cy="94896"/>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3" name="Trapezoid 92"/>
              <p:cNvSpPr/>
              <p:nvPr/>
            </p:nvSpPr>
            <p:spPr>
              <a:xfrm>
                <a:off x="4953000" y="2819400"/>
                <a:ext cx="304800" cy="381000"/>
              </a:xfrm>
              <a:prstGeom prst="trapezoid">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4" name="Rectangle 93"/>
              <p:cNvSpPr/>
              <p:nvPr/>
            </p:nvSpPr>
            <p:spPr>
              <a:xfrm>
                <a:off x="5048250" y="2895600"/>
                <a:ext cx="118110" cy="11811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5" name="Rectangle 94"/>
              <p:cNvSpPr/>
              <p:nvPr/>
            </p:nvSpPr>
            <p:spPr>
              <a:xfrm>
                <a:off x="47515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6" name="Rectangle 95"/>
              <p:cNvSpPr/>
              <p:nvPr/>
            </p:nvSpPr>
            <p:spPr>
              <a:xfrm>
                <a:off x="53611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98" name="Group 145"/>
            <p:cNvGrpSpPr/>
            <p:nvPr/>
          </p:nvGrpSpPr>
          <p:grpSpPr>
            <a:xfrm flipH="1">
              <a:off x="8100975" y="5257800"/>
              <a:ext cx="662025" cy="524462"/>
              <a:chOff x="3581400" y="1295400"/>
              <a:chExt cx="577121" cy="457200"/>
            </a:xfrm>
            <a:grpFill/>
          </p:grpSpPr>
          <p:grpSp>
            <p:nvGrpSpPr>
              <p:cNvPr id="99" name="Group 127"/>
              <p:cNvGrpSpPr/>
              <p:nvPr/>
            </p:nvGrpSpPr>
            <p:grpSpPr>
              <a:xfrm>
                <a:off x="3581400" y="1295400"/>
                <a:ext cx="577121" cy="457200"/>
                <a:chOff x="3581400" y="1295400"/>
                <a:chExt cx="577121" cy="457200"/>
              </a:xfrm>
              <a:grpFill/>
            </p:grpSpPr>
            <p:sp>
              <p:nvSpPr>
                <p:cNvPr id="101" name="Rectangle 72"/>
                <p:cNvSpPr/>
                <p:nvPr/>
              </p:nvSpPr>
              <p:spPr>
                <a:xfrm>
                  <a:off x="3978639" y="1332875"/>
                  <a:ext cx="149902" cy="419725"/>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2" name="Rounded Rectangle 73"/>
                <p:cNvSpPr/>
                <p:nvPr/>
              </p:nvSpPr>
              <p:spPr>
                <a:xfrm>
                  <a:off x="3948659" y="1295400"/>
                  <a:ext cx="209862" cy="2998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3" name="Chord 102"/>
                <p:cNvSpPr/>
                <p:nvPr/>
              </p:nvSpPr>
              <p:spPr>
                <a:xfrm rot="16200000">
                  <a:off x="3581400" y="1371600"/>
                  <a:ext cx="3810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4" name="Chord 103"/>
                <p:cNvSpPr/>
                <p:nvPr/>
              </p:nvSpPr>
              <p:spPr>
                <a:xfrm rot="5400000" flipV="1">
                  <a:off x="3733800" y="1341009"/>
                  <a:ext cx="762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00" name="Rectangle 99"/>
              <p:cNvSpPr/>
              <p:nvPr/>
            </p:nvSpPr>
            <p:spPr>
              <a:xfrm>
                <a:off x="4019550" y="1371600"/>
                <a:ext cx="73152" cy="4571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06" name="Rounded Rectangle 105"/>
            <p:cNvSpPr/>
            <p:nvPr/>
          </p:nvSpPr>
          <p:spPr>
            <a:xfrm>
              <a:off x="2819400" y="4149418"/>
              <a:ext cx="349641" cy="524462"/>
            </a:xfrm>
            <a:prstGeom prst="roundRect">
              <a:avLst>
                <a:gd name="adj" fmla="val 10466"/>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07" name="TextBox 106"/>
            <p:cNvSpPr txBox="1"/>
            <p:nvPr/>
          </p:nvSpPr>
          <p:spPr>
            <a:xfrm>
              <a:off x="4821866" y="6087136"/>
              <a:ext cx="1015543" cy="230832"/>
            </a:xfrm>
            <a:prstGeom prst="rect">
              <a:avLst/>
            </a:prstGeom>
            <a:noFill/>
            <a:ln>
              <a:noFill/>
            </a:ln>
          </p:spPr>
          <p:txBody>
            <a:bodyPr wrap="square" rtlCol="0">
              <a:spAutoFit/>
            </a:bodyPr>
            <a:lstStyle/>
            <a:p>
              <a:pPr algn="ctr"/>
              <a:r>
                <a:rPr lang="en-US" sz="900" dirty="0">
                  <a:solidFill>
                    <a:schemeClr val="bg1">
                      <a:lumMod val="85000"/>
                    </a:schemeClr>
                  </a:solidFill>
                  <a:latin typeface="Segoe Condensed" pitchFamily="34" charset="0"/>
                </a:rPr>
                <a:t>laundry</a:t>
              </a:r>
            </a:p>
          </p:txBody>
        </p:sp>
        <p:grpSp>
          <p:nvGrpSpPr>
            <p:cNvPr id="108" name="Group 152"/>
            <p:cNvGrpSpPr/>
            <p:nvPr/>
          </p:nvGrpSpPr>
          <p:grpSpPr>
            <a:xfrm>
              <a:off x="7299446" y="1964802"/>
              <a:ext cx="1311154" cy="855682"/>
              <a:chOff x="5909625" y="2310681"/>
              <a:chExt cx="1311154" cy="855682"/>
            </a:xfrm>
            <a:grpFill/>
          </p:grpSpPr>
          <p:cxnSp>
            <p:nvCxnSpPr>
              <p:cNvPr id="109" name="Straight Connector 108"/>
              <p:cNvCxnSpPr/>
              <p:nvPr/>
            </p:nvCxnSpPr>
            <p:spPr>
              <a:xfrm rot="5400000">
                <a:off x="5756202" y="2816867"/>
                <a:ext cx="437962" cy="1822"/>
              </a:xfrm>
              <a:prstGeom prst="line">
                <a:avLst/>
              </a:prstGeom>
              <a:grpFill/>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5400000" flipH="1" flipV="1">
                <a:off x="5812044" y="2913992"/>
                <a:ext cx="502920" cy="1822"/>
              </a:xfrm>
              <a:prstGeom prst="line">
                <a:avLst/>
              </a:prstGeom>
              <a:grpFill/>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1" name="Group 218"/>
              <p:cNvGrpSpPr/>
              <p:nvPr/>
            </p:nvGrpSpPr>
            <p:grpSpPr>
              <a:xfrm>
                <a:off x="5909625" y="2310681"/>
                <a:ext cx="1311154" cy="811666"/>
                <a:chOff x="5124450" y="2111829"/>
                <a:chExt cx="1143000" cy="707571"/>
              </a:xfrm>
              <a:grpFill/>
            </p:grpSpPr>
            <p:sp>
              <p:nvSpPr>
                <p:cNvPr id="112" name="Moon 104"/>
                <p:cNvSpPr/>
                <p:nvPr/>
              </p:nvSpPr>
              <p:spPr>
                <a:xfrm rot="5400000" flipH="1">
                  <a:off x="5532664" y="1812472"/>
                  <a:ext cx="326571" cy="1143000"/>
                </a:xfrm>
                <a:prstGeom prst="moon">
                  <a:avLst>
                    <a:gd name="adj" fmla="val 875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sp>
              <p:nvSpPr>
                <p:cNvPr id="113" name="Block Arc 11"/>
                <p:cNvSpPr/>
                <p:nvPr/>
              </p:nvSpPr>
              <p:spPr>
                <a:xfrm flipH="1">
                  <a:off x="5178879" y="2329543"/>
                  <a:ext cx="544286" cy="489857"/>
                </a:xfrm>
                <a:prstGeom prst="blockArc">
                  <a:avLst>
                    <a:gd name="adj1" fmla="val 18649797"/>
                    <a:gd name="adj2" fmla="val 21524460"/>
                    <a:gd name="adj3" fmla="val 11431"/>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14" name="Block Arc 113"/>
                <p:cNvSpPr/>
                <p:nvPr/>
              </p:nvSpPr>
              <p:spPr>
                <a:xfrm>
                  <a:off x="5641982" y="2329543"/>
                  <a:ext cx="544286" cy="489857"/>
                </a:xfrm>
                <a:prstGeom prst="blockArc">
                  <a:avLst>
                    <a:gd name="adj1" fmla="val 18649797"/>
                    <a:gd name="adj2" fmla="val 21524460"/>
                    <a:gd name="adj3" fmla="val 11431"/>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15" name="Freeform 13"/>
                <p:cNvSpPr/>
                <p:nvPr/>
              </p:nvSpPr>
              <p:spPr>
                <a:xfrm flipH="1">
                  <a:off x="5133180" y="2111829"/>
                  <a:ext cx="113734" cy="108858"/>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05" h="353784">
                      <a:moveTo>
                        <a:pt x="0" y="201478"/>
                      </a:moveTo>
                      <a:lnTo>
                        <a:pt x="0" y="0"/>
                      </a:lnTo>
                      <a:lnTo>
                        <a:pt x="410705" y="0"/>
                      </a:lnTo>
                      <a:lnTo>
                        <a:pt x="402956" y="353784"/>
                      </a:lnTo>
                      <a:lnTo>
                        <a:pt x="302217" y="353784"/>
                      </a:lnTo>
                      <a:lnTo>
                        <a:pt x="309966" y="77491"/>
                      </a:lnTo>
                      <a:lnTo>
                        <a:pt x="110221" y="77491"/>
                      </a:lnTo>
                      <a:cubicBezTo>
                        <a:pt x="110221" y="118570"/>
                        <a:pt x="110220" y="159650"/>
                        <a:pt x="110220" y="200729"/>
                      </a:cubicBezTo>
                      <a:lnTo>
                        <a:pt x="0" y="201478"/>
                      </a:lnTo>
                      <a:close/>
                    </a:path>
                  </a:pathLst>
                </a:custGeom>
                <a:grpFill/>
                <a:ln w="19050">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cxnSp>
          <p:nvCxnSpPr>
            <p:cNvPr id="116" name="Straight Connector 115"/>
            <p:cNvCxnSpPr/>
            <p:nvPr/>
          </p:nvCxnSpPr>
          <p:spPr>
            <a:xfrm rot="5400000" flipH="1" flipV="1">
              <a:off x="6039948" y="2583566"/>
              <a:ext cx="437051" cy="1822"/>
            </a:xfrm>
            <a:prstGeom prst="line">
              <a:avLst/>
            </a:prstGeom>
            <a:grpFill/>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7" name="Group 130"/>
            <p:cNvGrpSpPr/>
            <p:nvPr/>
          </p:nvGrpSpPr>
          <p:grpSpPr>
            <a:xfrm>
              <a:off x="5683859" y="1927989"/>
              <a:ext cx="662025" cy="524462"/>
              <a:chOff x="3581400" y="1295400"/>
              <a:chExt cx="577121" cy="457200"/>
            </a:xfrm>
            <a:grpFill/>
          </p:grpSpPr>
          <p:grpSp>
            <p:nvGrpSpPr>
              <p:cNvPr id="118" name="Group 127"/>
              <p:cNvGrpSpPr/>
              <p:nvPr/>
            </p:nvGrpSpPr>
            <p:grpSpPr>
              <a:xfrm>
                <a:off x="3581400" y="1295400"/>
                <a:ext cx="577121" cy="457200"/>
                <a:chOff x="3581400" y="1295400"/>
                <a:chExt cx="577121" cy="457200"/>
              </a:xfrm>
              <a:grpFill/>
            </p:grpSpPr>
            <p:sp>
              <p:nvSpPr>
                <p:cNvPr id="120" name="Rectangle 18"/>
                <p:cNvSpPr/>
                <p:nvPr/>
              </p:nvSpPr>
              <p:spPr>
                <a:xfrm>
                  <a:off x="3978639" y="1332875"/>
                  <a:ext cx="149902" cy="419725"/>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1" name="Rounded Rectangle 19"/>
                <p:cNvSpPr/>
                <p:nvPr/>
              </p:nvSpPr>
              <p:spPr>
                <a:xfrm>
                  <a:off x="3948659" y="1295400"/>
                  <a:ext cx="209862" cy="2998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2" name="Chord 121"/>
                <p:cNvSpPr/>
                <p:nvPr/>
              </p:nvSpPr>
              <p:spPr>
                <a:xfrm rot="16200000">
                  <a:off x="3581400" y="1371600"/>
                  <a:ext cx="3810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3" name="Chord 24"/>
                <p:cNvSpPr/>
                <p:nvPr/>
              </p:nvSpPr>
              <p:spPr>
                <a:xfrm rot="5400000" flipV="1">
                  <a:off x="3733800" y="1341009"/>
                  <a:ext cx="762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19" name="Rectangle 118"/>
              <p:cNvSpPr/>
              <p:nvPr/>
            </p:nvSpPr>
            <p:spPr>
              <a:xfrm>
                <a:off x="4019550" y="1371600"/>
                <a:ext cx="73152" cy="4571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24" name="TextBox 123"/>
            <p:cNvSpPr txBox="1"/>
            <p:nvPr/>
          </p:nvSpPr>
          <p:spPr>
            <a:xfrm>
              <a:off x="7162800" y="1447800"/>
              <a:ext cx="1600200" cy="400110"/>
            </a:xfrm>
            <a:prstGeom prst="rect">
              <a:avLst/>
            </a:prstGeom>
            <a:noFill/>
            <a:ln>
              <a:noFill/>
            </a:ln>
          </p:spPr>
          <p:txBody>
            <a:bodyPr wrap="square" rtlCol="0">
              <a:spAutoFit/>
            </a:bodyPr>
            <a:lstStyle/>
            <a:p>
              <a:pPr algn="ctr"/>
              <a:r>
                <a:rPr lang="en-US" sz="2000" b="1" dirty="0">
                  <a:solidFill>
                    <a:schemeClr val="bg1">
                      <a:lumMod val="85000"/>
                    </a:schemeClr>
                  </a:solidFill>
                  <a:latin typeface="Segoe Condensed" pitchFamily="34" charset="0"/>
                </a:rPr>
                <a:t>bathroom 1</a:t>
              </a:r>
            </a:p>
          </p:txBody>
        </p:sp>
        <p:grpSp>
          <p:nvGrpSpPr>
            <p:cNvPr id="128" name="Group 30"/>
            <p:cNvGrpSpPr/>
            <p:nvPr/>
          </p:nvGrpSpPr>
          <p:grpSpPr>
            <a:xfrm>
              <a:off x="6510631" y="1465393"/>
              <a:ext cx="611872" cy="568167"/>
              <a:chOff x="4572000" y="2819400"/>
              <a:chExt cx="1066800" cy="990600"/>
            </a:xfrm>
            <a:grpFill/>
          </p:grpSpPr>
          <p:sp>
            <p:nvSpPr>
              <p:cNvPr id="129" name="Chord 128"/>
              <p:cNvSpPr/>
              <p:nvPr/>
            </p:nvSpPr>
            <p:spPr>
              <a:xfrm rot="16200000">
                <a:off x="4648200" y="2895600"/>
                <a:ext cx="914400" cy="9144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0" name="Rectangle 22"/>
              <p:cNvSpPr/>
              <p:nvPr/>
            </p:nvSpPr>
            <p:spPr>
              <a:xfrm>
                <a:off x="4572000" y="3227313"/>
                <a:ext cx="1066800" cy="94896"/>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1" name="Trapezoid 110"/>
              <p:cNvSpPr/>
              <p:nvPr/>
            </p:nvSpPr>
            <p:spPr>
              <a:xfrm>
                <a:off x="4953000" y="2819400"/>
                <a:ext cx="304800" cy="381000"/>
              </a:xfrm>
              <a:prstGeom prst="trapezoid">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2" name="Rectangle 26"/>
              <p:cNvSpPr/>
              <p:nvPr/>
            </p:nvSpPr>
            <p:spPr>
              <a:xfrm>
                <a:off x="5048250" y="2895600"/>
                <a:ext cx="118110" cy="11811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3" name="Rectangle 28"/>
              <p:cNvSpPr/>
              <p:nvPr/>
            </p:nvSpPr>
            <p:spPr>
              <a:xfrm>
                <a:off x="47515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4" name="Rectangle 113"/>
              <p:cNvSpPr/>
              <p:nvPr/>
            </p:nvSpPr>
            <p:spPr>
              <a:xfrm>
                <a:off x="53611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136" name="Group 214"/>
            <p:cNvGrpSpPr/>
            <p:nvPr/>
          </p:nvGrpSpPr>
          <p:grpSpPr>
            <a:xfrm flipH="1">
              <a:off x="3429358" y="2423058"/>
              <a:ext cx="274640" cy="294398"/>
              <a:chOff x="6858000" y="1953157"/>
              <a:chExt cx="533400" cy="333180"/>
            </a:xfrm>
            <a:grpFill/>
          </p:grpSpPr>
          <p:sp>
            <p:nvSpPr>
              <p:cNvPr id="137" name="Freeform 136"/>
              <p:cNvSpPr/>
              <p:nvPr/>
            </p:nvSpPr>
            <p:spPr>
              <a:xfrm flipH="1">
                <a:off x="6858000" y="2062799"/>
                <a:ext cx="502300" cy="172245"/>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138" name="Group 212"/>
              <p:cNvGrpSpPr/>
              <p:nvPr/>
            </p:nvGrpSpPr>
            <p:grpSpPr>
              <a:xfrm>
                <a:off x="7196851" y="2198741"/>
                <a:ext cx="194549" cy="87596"/>
                <a:chOff x="7331104" y="2438400"/>
                <a:chExt cx="317384" cy="152400"/>
              </a:xfrm>
              <a:grpFill/>
            </p:grpSpPr>
            <p:sp>
              <p:nvSpPr>
                <p:cNvPr id="142" name="Rectangle 141"/>
                <p:cNvSpPr/>
                <p:nvPr/>
              </p:nvSpPr>
              <p:spPr>
                <a:xfrm>
                  <a:off x="7335296" y="2438400"/>
                  <a:ext cx="3048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cxnSp>
              <p:nvCxnSpPr>
                <p:cNvPr id="143" name="Straight Connector 63"/>
                <p:cNvCxnSpPr/>
                <p:nvPr/>
              </p:nvCxnSpPr>
              <p:spPr>
                <a:xfrm rot="10800000" flipH="1">
                  <a:off x="7335296" y="25067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64"/>
                <p:cNvCxnSpPr/>
                <p:nvPr/>
              </p:nvCxnSpPr>
              <p:spPr>
                <a:xfrm rot="10800000" flipH="1">
                  <a:off x="7331104" y="25424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0800000" flipH="1">
                  <a:off x="7343688" y="2474184"/>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9" name="Group 211"/>
              <p:cNvGrpSpPr/>
              <p:nvPr/>
            </p:nvGrpSpPr>
            <p:grpSpPr>
              <a:xfrm>
                <a:off x="6940141" y="1953157"/>
                <a:ext cx="312781" cy="111060"/>
                <a:chOff x="6781800" y="1676400"/>
                <a:chExt cx="838200" cy="457200"/>
              </a:xfrm>
              <a:grpFill/>
            </p:grpSpPr>
            <p:sp>
              <p:nvSpPr>
                <p:cNvPr id="140" name="Rectangle 139"/>
                <p:cNvSpPr/>
                <p:nvPr/>
              </p:nvSpPr>
              <p:spPr>
                <a:xfrm>
                  <a:off x="7086600" y="1905000"/>
                  <a:ext cx="2286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41" name="Rectangle 140"/>
                <p:cNvSpPr/>
                <p:nvPr/>
              </p:nvSpPr>
              <p:spPr>
                <a:xfrm>
                  <a:off x="6781800" y="1676400"/>
                  <a:ext cx="8382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grpSp>
          <p:nvGrpSpPr>
            <p:cNvPr id="147" name="Group 166"/>
            <p:cNvGrpSpPr/>
            <p:nvPr/>
          </p:nvGrpSpPr>
          <p:grpSpPr>
            <a:xfrm>
              <a:off x="3462138" y="5926260"/>
              <a:ext cx="218526" cy="238391"/>
              <a:chOff x="4182648" y="6006664"/>
              <a:chExt cx="190500" cy="207818"/>
            </a:xfrm>
            <a:grpFill/>
          </p:grpSpPr>
          <p:sp>
            <p:nvSpPr>
              <p:cNvPr id="148" name="Freeform 147"/>
              <p:cNvSpPr/>
              <p:nvPr/>
            </p:nvSpPr>
            <p:spPr>
              <a:xfrm>
                <a:off x="4193755" y="6077476"/>
                <a:ext cx="179393" cy="105569"/>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149" name="Group 212"/>
              <p:cNvGrpSpPr/>
              <p:nvPr/>
            </p:nvGrpSpPr>
            <p:grpSpPr>
              <a:xfrm flipH="1">
                <a:off x="4182648" y="6160794"/>
                <a:ext cx="69482" cy="53688"/>
                <a:chOff x="7331104" y="2438400"/>
                <a:chExt cx="317384" cy="152400"/>
              </a:xfrm>
              <a:grpFill/>
            </p:grpSpPr>
            <p:sp>
              <p:nvSpPr>
                <p:cNvPr id="154" name="Rectangle 153"/>
                <p:cNvSpPr/>
                <p:nvPr/>
              </p:nvSpPr>
              <p:spPr>
                <a:xfrm>
                  <a:off x="7335296" y="2438400"/>
                  <a:ext cx="3048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cxnSp>
              <p:nvCxnSpPr>
                <p:cNvPr id="156" name="Straight Connector 155"/>
                <p:cNvCxnSpPr/>
                <p:nvPr/>
              </p:nvCxnSpPr>
              <p:spPr>
                <a:xfrm rot="10800000" flipH="1">
                  <a:off x="7335296" y="25067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rot="10800000" flipH="1">
                  <a:off x="7331104" y="25424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rot="10800000" flipH="1">
                  <a:off x="7343688" y="2474184"/>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50" name="Group 211"/>
              <p:cNvGrpSpPr/>
              <p:nvPr/>
            </p:nvGrpSpPr>
            <p:grpSpPr>
              <a:xfrm flipH="1">
                <a:off x="4193995" y="6006664"/>
                <a:ext cx="111709" cy="68070"/>
                <a:chOff x="6781800" y="1676400"/>
                <a:chExt cx="838200" cy="457200"/>
              </a:xfrm>
              <a:grpFill/>
            </p:grpSpPr>
            <p:sp>
              <p:nvSpPr>
                <p:cNvPr id="151" name="Rectangle 150"/>
                <p:cNvSpPr/>
                <p:nvPr/>
              </p:nvSpPr>
              <p:spPr>
                <a:xfrm>
                  <a:off x="7086600" y="1905000"/>
                  <a:ext cx="2286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52" name="Rectangle 151"/>
                <p:cNvSpPr/>
                <p:nvPr/>
              </p:nvSpPr>
              <p:spPr>
                <a:xfrm>
                  <a:off x="6781800" y="1676400"/>
                  <a:ext cx="8382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sp>
          <p:nvSpPr>
            <p:cNvPr id="159" name="Freeform 158"/>
            <p:cNvSpPr/>
            <p:nvPr/>
          </p:nvSpPr>
          <p:spPr>
            <a:xfrm>
              <a:off x="4390872" y="4641101"/>
              <a:ext cx="174821" cy="1398564"/>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0 w 410705"/>
                <a:gd name="connsiteY7" fmla="*/ 201478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24538 w 410705"/>
                <a:gd name="connsiteY0" fmla="*/ 75555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24538 w 410705"/>
                <a:gd name="connsiteY7" fmla="*/ 75555 h 353784"/>
                <a:gd name="connsiteX0" fmla="*/ 110221 w 410705"/>
                <a:gd name="connsiteY0" fmla="*/ 77491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0" fmla="*/ 8449 w 308933"/>
                <a:gd name="connsiteY0" fmla="*/ 77491 h 353784"/>
                <a:gd name="connsiteX1" fmla="*/ 0 w 308933"/>
                <a:gd name="connsiteY1" fmla="*/ 0 h 353784"/>
                <a:gd name="connsiteX2" fmla="*/ 308933 w 308933"/>
                <a:gd name="connsiteY2" fmla="*/ 0 h 353784"/>
                <a:gd name="connsiteX3" fmla="*/ 301184 w 308933"/>
                <a:gd name="connsiteY3" fmla="*/ 353784 h 353784"/>
                <a:gd name="connsiteX4" fmla="*/ 200445 w 308933"/>
                <a:gd name="connsiteY4" fmla="*/ 353784 h 353784"/>
                <a:gd name="connsiteX5" fmla="*/ 208194 w 308933"/>
                <a:gd name="connsiteY5" fmla="*/ 77491 h 353784"/>
                <a:gd name="connsiteX6" fmla="*/ 8449 w 308933"/>
                <a:gd name="connsiteY6" fmla="*/ 77491 h 353784"/>
                <a:gd name="connsiteX0" fmla="*/ 0 w 300484"/>
                <a:gd name="connsiteY0" fmla="*/ 77491 h 353784"/>
                <a:gd name="connsiteX1" fmla="*/ 1205 w 300484"/>
                <a:gd name="connsiteY1" fmla="*/ 36728 h 353784"/>
                <a:gd name="connsiteX2" fmla="*/ 300484 w 300484"/>
                <a:gd name="connsiteY2" fmla="*/ 0 h 353784"/>
                <a:gd name="connsiteX3" fmla="*/ 292735 w 300484"/>
                <a:gd name="connsiteY3" fmla="*/ 353784 h 353784"/>
                <a:gd name="connsiteX4" fmla="*/ 191996 w 300484"/>
                <a:gd name="connsiteY4" fmla="*/ 353784 h 353784"/>
                <a:gd name="connsiteX5" fmla="*/ 199745 w 300484"/>
                <a:gd name="connsiteY5" fmla="*/ 77491 h 353784"/>
                <a:gd name="connsiteX6" fmla="*/ 0 w 300484"/>
                <a:gd name="connsiteY6" fmla="*/ 77491 h 353784"/>
                <a:gd name="connsiteX0" fmla="*/ 0 w 300484"/>
                <a:gd name="connsiteY0" fmla="*/ 40763 h 317056"/>
                <a:gd name="connsiteX1" fmla="*/ 1205 w 300484"/>
                <a:gd name="connsiteY1" fmla="*/ 0 h 317056"/>
                <a:gd name="connsiteX2" fmla="*/ 300484 w 300484"/>
                <a:gd name="connsiteY2" fmla="*/ 8744 h 317056"/>
                <a:gd name="connsiteX3" fmla="*/ 292735 w 300484"/>
                <a:gd name="connsiteY3" fmla="*/ 317056 h 317056"/>
                <a:gd name="connsiteX4" fmla="*/ 191996 w 300484"/>
                <a:gd name="connsiteY4" fmla="*/ 317056 h 317056"/>
                <a:gd name="connsiteX5" fmla="*/ 199745 w 300484"/>
                <a:gd name="connsiteY5" fmla="*/ 40763 h 317056"/>
                <a:gd name="connsiteX6" fmla="*/ 0 w 300484"/>
                <a:gd name="connsiteY6" fmla="*/ 40763 h 317056"/>
                <a:gd name="connsiteX0" fmla="*/ 0 w 300484"/>
                <a:gd name="connsiteY0" fmla="*/ 32019 h 308312"/>
                <a:gd name="connsiteX1" fmla="*/ 6032 w 300484"/>
                <a:gd name="connsiteY1" fmla="*/ 1 h 308312"/>
                <a:gd name="connsiteX2" fmla="*/ 300484 w 300484"/>
                <a:gd name="connsiteY2" fmla="*/ 0 h 308312"/>
                <a:gd name="connsiteX3" fmla="*/ 292735 w 300484"/>
                <a:gd name="connsiteY3" fmla="*/ 308312 h 308312"/>
                <a:gd name="connsiteX4" fmla="*/ 191996 w 300484"/>
                <a:gd name="connsiteY4" fmla="*/ 308312 h 308312"/>
                <a:gd name="connsiteX5" fmla="*/ 199745 w 300484"/>
                <a:gd name="connsiteY5" fmla="*/ 32019 h 308312"/>
                <a:gd name="connsiteX6" fmla="*/ 0 w 300484"/>
                <a:gd name="connsiteY6" fmla="*/ 32019 h 308312"/>
                <a:gd name="connsiteX0" fmla="*/ 0 w 295657"/>
                <a:gd name="connsiteY0" fmla="*/ 30270 h 308312"/>
                <a:gd name="connsiteX1" fmla="*/ 1205 w 295657"/>
                <a:gd name="connsiteY1" fmla="*/ 1 h 308312"/>
                <a:gd name="connsiteX2" fmla="*/ 295657 w 295657"/>
                <a:gd name="connsiteY2" fmla="*/ 0 h 308312"/>
                <a:gd name="connsiteX3" fmla="*/ 287908 w 295657"/>
                <a:gd name="connsiteY3" fmla="*/ 308312 h 308312"/>
                <a:gd name="connsiteX4" fmla="*/ 187169 w 295657"/>
                <a:gd name="connsiteY4" fmla="*/ 308312 h 308312"/>
                <a:gd name="connsiteX5" fmla="*/ 194918 w 295657"/>
                <a:gd name="connsiteY5" fmla="*/ 32019 h 308312"/>
                <a:gd name="connsiteX6" fmla="*/ 0 w 295657"/>
                <a:gd name="connsiteY6" fmla="*/ 30270 h 30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657" h="308312">
                  <a:moveTo>
                    <a:pt x="0" y="30270"/>
                  </a:moveTo>
                  <a:cubicBezTo>
                    <a:pt x="402" y="16682"/>
                    <a:pt x="803" y="13589"/>
                    <a:pt x="1205" y="1"/>
                  </a:cubicBezTo>
                  <a:lnTo>
                    <a:pt x="295657" y="0"/>
                  </a:lnTo>
                  <a:lnTo>
                    <a:pt x="287908" y="308312"/>
                  </a:lnTo>
                  <a:lnTo>
                    <a:pt x="187169" y="308312"/>
                  </a:lnTo>
                  <a:lnTo>
                    <a:pt x="194918" y="32019"/>
                  </a:lnTo>
                  <a:lnTo>
                    <a:pt x="0" y="30270"/>
                  </a:lnTo>
                  <a:close/>
                </a:path>
              </a:pathLst>
            </a:custGeom>
            <a:grpFill/>
            <a:ln w="19050">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60" name="Rounded Rectangle 8"/>
            <p:cNvSpPr/>
            <p:nvPr/>
          </p:nvSpPr>
          <p:spPr>
            <a:xfrm>
              <a:off x="3647885" y="4433501"/>
              <a:ext cx="786692" cy="1827669"/>
            </a:xfrm>
            <a:prstGeom prst="roundRect">
              <a:avLst>
                <a:gd name="adj" fmla="val 8712"/>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sp>
          <p:nvSpPr>
            <p:cNvPr id="162" name="TextBox 161"/>
            <p:cNvSpPr txBox="1"/>
            <p:nvPr/>
          </p:nvSpPr>
          <p:spPr>
            <a:xfrm>
              <a:off x="3452792" y="5509736"/>
              <a:ext cx="1223744" cy="738664"/>
            </a:xfrm>
            <a:prstGeom prst="rect">
              <a:avLst/>
            </a:prstGeom>
            <a:noFill/>
            <a:ln>
              <a:noFill/>
            </a:ln>
          </p:spPr>
          <p:txBody>
            <a:bodyPr wrap="square" rtlCol="0">
              <a:spAutoFit/>
            </a:bodyPr>
            <a:lstStyle/>
            <a:p>
              <a:pPr algn="ctr"/>
              <a:r>
                <a:rPr lang="en-US" sz="1400" dirty="0">
                  <a:solidFill>
                    <a:schemeClr val="bg1">
                      <a:lumMod val="85000"/>
                    </a:schemeClr>
                  </a:solidFill>
                  <a:latin typeface="Segoe Condensed" pitchFamily="34" charset="0"/>
                </a:rPr>
                <a:t>hot </a:t>
              </a:r>
            </a:p>
            <a:p>
              <a:pPr algn="ctr"/>
              <a:r>
                <a:rPr lang="en-US" sz="1400" dirty="0">
                  <a:solidFill>
                    <a:schemeClr val="bg1">
                      <a:lumMod val="85000"/>
                    </a:schemeClr>
                  </a:solidFill>
                  <a:latin typeface="Segoe Condensed" pitchFamily="34" charset="0"/>
                </a:rPr>
                <a:t>water </a:t>
              </a:r>
              <a:br>
                <a:rPr lang="en-US" sz="1400" dirty="0">
                  <a:solidFill>
                    <a:schemeClr val="bg1">
                      <a:lumMod val="85000"/>
                    </a:schemeClr>
                  </a:solidFill>
                  <a:latin typeface="Segoe Condensed" pitchFamily="34" charset="0"/>
                </a:rPr>
              </a:br>
              <a:r>
                <a:rPr lang="en-US" sz="1400" dirty="0">
                  <a:solidFill>
                    <a:schemeClr val="bg1">
                      <a:lumMod val="85000"/>
                    </a:schemeClr>
                  </a:solidFill>
                  <a:latin typeface="Segoe Condensed" pitchFamily="34" charset="0"/>
                </a:rPr>
                <a:t>heater</a:t>
              </a:r>
            </a:p>
          </p:txBody>
        </p:sp>
        <p:sp>
          <p:nvSpPr>
            <p:cNvPr id="164" name="TextBox 163"/>
            <p:cNvSpPr txBox="1"/>
            <p:nvPr/>
          </p:nvSpPr>
          <p:spPr>
            <a:xfrm>
              <a:off x="7162800" y="5833646"/>
              <a:ext cx="1600200" cy="400110"/>
            </a:xfrm>
            <a:prstGeom prst="rect">
              <a:avLst/>
            </a:prstGeom>
            <a:noFill/>
            <a:ln>
              <a:noFill/>
            </a:ln>
          </p:spPr>
          <p:txBody>
            <a:bodyPr wrap="square" rtlCol="0">
              <a:spAutoFit/>
            </a:bodyPr>
            <a:lstStyle/>
            <a:p>
              <a:pPr algn="ctr"/>
              <a:r>
                <a:rPr lang="en-US" sz="2000" b="1" dirty="0">
                  <a:solidFill>
                    <a:schemeClr val="bg1">
                      <a:lumMod val="85000"/>
                    </a:schemeClr>
                  </a:solidFill>
                  <a:latin typeface="Segoe Condensed" pitchFamily="34" charset="0"/>
                </a:rPr>
                <a:t>bathroom 2</a:t>
              </a:r>
            </a:p>
          </p:txBody>
        </p:sp>
        <p:sp>
          <p:nvSpPr>
            <p:cNvPr id="167" name="TextBox 166"/>
            <p:cNvSpPr txBox="1"/>
            <p:nvPr/>
          </p:nvSpPr>
          <p:spPr>
            <a:xfrm>
              <a:off x="7327602" y="4088227"/>
              <a:ext cx="882501" cy="246221"/>
            </a:xfrm>
            <a:prstGeom prst="rect">
              <a:avLst/>
            </a:prstGeom>
            <a:noFill/>
            <a:ln>
              <a:noFill/>
            </a:ln>
          </p:spPr>
          <p:txBody>
            <a:bodyPr wrap="square" rtlCol="0">
              <a:spAutoFit/>
            </a:bodyPr>
            <a:lstStyle/>
            <a:p>
              <a:pPr algn="ctr"/>
              <a:r>
                <a:rPr lang="en-US" sz="1000" dirty="0">
                  <a:solidFill>
                    <a:schemeClr val="bg1">
                      <a:lumMod val="85000"/>
                    </a:schemeClr>
                  </a:solidFill>
                  <a:latin typeface="Segoe Condensed" pitchFamily="34" charset="0"/>
                </a:rPr>
                <a:t>dishwasher</a:t>
              </a:r>
            </a:p>
          </p:txBody>
        </p:sp>
        <p:grpSp>
          <p:nvGrpSpPr>
            <p:cNvPr id="168" name="Group 167"/>
            <p:cNvGrpSpPr/>
            <p:nvPr/>
          </p:nvGrpSpPr>
          <p:grpSpPr>
            <a:xfrm>
              <a:off x="399154" y="4756554"/>
              <a:ext cx="313101" cy="190095"/>
              <a:chOff x="399154" y="4756554"/>
              <a:chExt cx="313101" cy="190095"/>
            </a:xfrm>
            <a:grpFill/>
          </p:grpSpPr>
          <p:sp>
            <p:nvSpPr>
              <p:cNvPr id="169" name="Rounded Rectangle 130"/>
              <p:cNvSpPr/>
              <p:nvPr/>
            </p:nvSpPr>
            <p:spPr>
              <a:xfrm>
                <a:off x="399154" y="4800248"/>
                <a:ext cx="313101" cy="146401"/>
              </a:xfrm>
              <a:prstGeom prst="roundRect">
                <a:avLst>
                  <a:gd name="adj" fmla="val 5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70" name="Oval 169"/>
              <p:cNvSpPr/>
              <p:nvPr/>
            </p:nvSpPr>
            <p:spPr>
              <a:xfrm>
                <a:off x="450995" y="4756554"/>
                <a:ext cx="212445" cy="78181"/>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nvGrpSpPr>
            <p:cNvPr id="173" name="Group 112"/>
            <p:cNvGrpSpPr/>
            <p:nvPr/>
          </p:nvGrpSpPr>
          <p:grpSpPr>
            <a:xfrm>
              <a:off x="1591728" y="4668248"/>
              <a:ext cx="262231" cy="295010"/>
              <a:chOff x="3429000" y="3714750"/>
              <a:chExt cx="228600" cy="257175"/>
            </a:xfrm>
            <a:grpFill/>
          </p:grpSpPr>
          <p:sp>
            <p:nvSpPr>
              <p:cNvPr id="174" name="Rounded Rectangle 130"/>
              <p:cNvSpPr/>
              <p:nvPr/>
            </p:nvSpPr>
            <p:spPr>
              <a:xfrm>
                <a:off x="3495675" y="3771900"/>
                <a:ext cx="91440" cy="128016"/>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75" name="Rectangle 174"/>
              <p:cNvSpPr>
                <a:spLocks noChangeAspect="1"/>
              </p:cNvSpPr>
              <p:nvPr/>
            </p:nvSpPr>
            <p:spPr>
              <a:xfrm>
                <a:off x="3524250" y="3714750"/>
                <a:ext cx="36576" cy="36576"/>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76" name="Rectangle 175"/>
              <p:cNvSpPr/>
              <p:nvPr/>
            </p:nvSpPr>
            <p:spPr>
              <a:xfrm>
                <a:off x="3429000" y="3857625"/>
                <a:ext cx="228600" cy="1143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cxnSp>
        <p:nvCxnSpPr>
          <p:cNvPr id="177" name="Straight Arrow Connector 6"/>
          <p:cNvCxnSpPr/>
          <p:nvPr/>
        </p:nvCxnSpPr>
        <p:spPr>
          <a:xfrm>
            <a:off x="326066" y="4493979"/>
            <a:ext cx="699282" cy="1822"/>
          </a:xfrm>
          <a:prstGeom prst="straightConnector1">
            <a:avLst/>
          </a:prstGeom>
          <a:ln w="28575">
            <a:solidFill>
              <a:schemeClr val="bg1">
                <a:lumMod val="95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178" name="TextBox 7"/>
          <p:cNvSpPr txBox="1"/>
          <p:nvPr/>
        </p:nvSpPr>
        <p:spPr>
          <a:xfrm>
            <a:off x="0" y="3687677"/>
            <a:ext cx="1219200" cy="738664"/>
          </a:xfrm>
          <a:prstGeom prst="rect">
            <a:avLst/>
          </a:prstGeom>
          <a:noFill/>
        </p:spPr>
        <p:txBody>
          <a:bodyPr wrap="square" lIns="91369" tIns="45685" rIns="91369" bIns="45685" rtlCol="0">
            <a:spAutoFit/>
          </a:bodyPr>
          <a:lstStyle/>
          <a:p>
            <a:pPr algn="ctr"/>
            <a:r>
              <a:rPr lang="en-US" sz="1400" dirty="0">
                <a:solidFill>
                  <a:schemeClr val="bg1">
                    <a:lumMod val="95000"/>
                  </a:schemeClr>
                </a:solidFill>
              </a:rPr>
              <a:t>incoming cold water from supply line</a:t>
            </a:r>
          </a:p>
        </p:txBody>
      </p:sp>
      <p:sp>
        <p:nvSpPr>
          <p:cNvPr id="179" name="TextBox 178"/>
          <p:cNvSpPr txBox="1"/>
          <p:nvPr/>
        </p:nvSpPr>
        <p:spPr>
          <a:xfrm>
            <a:off x="7082056" y="2971800"/>
            <a:ext cx="1223744" cy="400110"/>
          </a:xfrm>
          <a:prstGeom prst="rect">
            <a:avLst/>
          </a:prstGeom>
          <a:noFill/>
          <a:ln>
            <a:noFill/>
          </a:ln>
        </p:spPr>
        <p:txBody>
          <a:bodyPr wrap="square" lIns="91369" tIns="45685" rIns="91369" bIns="45685" rtlCol="0">
            <a:spAutoFit/>
          </a:bodyPr>
          <a:lstStyle/>
          <a:p>
            <a:pPr algn="ctr"/>
            <a:r>
              <a:rPr lang="en-US" sz="2000" b="1" dirty="0">
                <a:solidFill>
                  <a:schemeClr val="bg1">
                    <a:lumMod val="85000"/>
                  </a:schemeClr>
                </a:solidFill>
                <a:latin typeface="Segoe Condensed" pitchFamily="34" charset="0"/>
              </a:rPr>
              <a:t>kitchen</a:t>
            </a:r>
          </a:p>
        </p:txBody>
      </p:sp>
    </p:spTree>
    <p:extLst>
      <p:ext uri="{BB962C8B-B14F-4D97-AF65-F5344CB8AC3E}">
        <p14:creationId xmlns:p14="http://schemas.microsoft.com/office/powerpoint/2010/main" val="173435642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Freeform 154"/>
          <p:cNvSpPr/>
          <p:nvPr/>
        </p:nvSpPr>
        <p:spPr>
          <a:xfrm>
            <a:off x="1" y="971550"/>
            <a:ext cx="3057525" cy="628650"/>
          </a:xfrm>
          <a:custGeom>
            <a:avLst/>
            <a:gdLst>
              <a:gd name="connsiteX0" fmla="*/ 0 w 3057525"/>
              <a:gd name="connsiteY0" fmla="*/ 381000 h 628650"/>
              <a:gd name="connsiteX1" fmla="*/ 361950 w 3057525"/>
              <a:gd name="connsiteY1" fmla="*/ 38100 h 628650"/>
              <a:gd name="connsiteX2" fmla="*/ 1095375 w 3057525"/>
              <a:gd name="connsiteY2" fmla="*/ 152400 h 628650"/>
              <a:gd name="connsiteX3" fmla="*/ 2181225 w 3057525"/>
              <a:gd name="connsiteY3" fmla="*/ 542925 h 628650"/>
              <a:gd name="connsiteX4" fmla="*/ 3057525 w 3057525"/>
              <a:gd name="connsiteY4" fmla="*/ 62865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628650">
                <a:moveTo>
                  <a:pt x="0" y="381000"/>
                </a:moveTo>
                <a:cubicBezTo>
                  <a:pt x="89694" y="228600"/>
                  <a:pt x="179388" y="76200"/>
                  <a:pt x="361950" y="38100"/>
                </a:cubicBezTo>
                <a:cubicBezTo>
                  <a:pt x="544512" y="0"/>
                  <a:pt x="792163" y="68263"/>
                  <a:pt x="1095375" y="152400"/>
                </a:cubicBezTo>
                <a:cubicBezTo>
                  <a:pt x="1398587" y="236537"/>
                  <a:pt x="1854200" y="463550"/>
                  <a:pt x="2181225" y="542925"/>
                </a:cubicBezTo>
                <a:cubicBezTo>
                  <a:pt x="2508250" y="622300"/>
                  <a:pt x="2782887" y="625475"/>
                  <a:pt x="3057525" y="628650"/>
                </a:cubicBezTo>
              </a:path>
            </a:pathLst>
          </a:cu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a:solidFill>
                <a:prstClr val="black"/>
              </a:solidFill>
            </a:endParaRPr>
          </a:p>
        </p:txBody>
      </p:sp>
      <p:sp>
        <p:nvSpPr>
          <p:cNvPr id="165" name="TextBox 164"/>
          <p:cNvSpPr txBox="1"/>
          <p:nvPr/>
        </p:nvSpPr>
        <p:spPr>
          <a:xfrm>
            <a:off x="838200" y="235540"/>
            <a:ext cx="1219200" cy="307777"/>
          </a:xfrm>
          <a:prstGeom prst="rect">
            <a:avLst/>
          </a:prstGeom>
          <a:noFill/>
        </p:spPr>
        <p:txBody>
          <a:bodyPr wrap="square" lIns="91369" tIns="45685" rIns="91369" bIns="45685" rtlCol="0">
            <a:spAutoFit/>
          </a:bodyPr>
          <a:lstStyle/>
          <a:p>
            <a:r>
              <a:rPr lang="en-US" sz="1400" dirty="0">
                <a:solidFill>
                  <a:prstClr val="black"/>
                </a:solidFill>
              </a:rPr>
              <a:t>water tower</a:t>
            </a:r>
          </a:p>
        </p:txBody>
      </p:sp>
      <p:grpSp>
        <p:nvGrpSpPr>
          <p:cNvPr id="24" name="Group 23"/>
          <p:cNvGrpSpPr/>
          <p:nvPr/>
        </p:nvGrpSpPr>
        <p:grpSpPr>
          <a:xfrm>
            <a:off x="1066800" y="-1755"/>
            <a:ext cx="8001000" cy="6554969"/>
            <a:chOff x="1066800" y="-1769"/>
            <a:chExt cx="8001000" cy="6554969"/>
          </a:xfrm>
          <a:solidFill>
            <a:schemeClr val="tx1"/>
          </a:solidFill>
        </p:grpSpPr>
        <p:sp>
          <p:nvSpPr>
            <p:cNvPr id="19" name="Rectangle 18"/>
            <p:cNvSpPr/>
            <p:nvPr/>
          </p:nvSpPr>
          <p:spPr>
            <a:xfrm>
              <a:off x="1219200" y="1395995"/>
              <a:ext cx="7671955" cy="5157205"/>
            </a:xfrm>
            <a:prstGeom prst="rect">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3" name="Isosceles Triangle 152"/>
            <p:cNvSpPr/>
            <p:nvPr/>
          </p:nvSpPr>
          <p:spPr>
            <a:xfrm>
              <a:off x="1066800" y="-1769"/>
              <a:ext cx="8001000" cy="1426534"/>
            </a:xfrm>
            <a:prstGeom prst="triangle">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6" name="Title 12"/>
          <p:cNvSpPr>
            <a:spLocks noGrp="1"/>
          </p:cNvSpPr>
          <p:nvPr>
            <p:ph type="title" idx="4294967295"/>
          </p:nvPr>
        </p:nvSpPr>
        <p:spPr>
          <a:xfrm>
            <a:off x="1066800" y="792480"/>
            <a:ext cx="8077200" cy="792162"/>
          </a:xfrm>
        </p:spPr>
        <p:txBody>
          <a:bodyPr>
            <a:normAutofit/>
          </a:bodyPr>
          <a:lstStyle/>
          <a:p>
            <a:pPr algn="ctr"/>
            <a:r>
              <a:rPr lang="en-US" sz="4000" dirty="0">
                <a:solidFill>
                  <a:schemeClr val="bg1">
                    <a:lumMod val="85000"/>
                  </a:schemeClr>
                </a:solidFill>
              </a:rPr>
              <a:t>closed pressure system</a:t>
            </a:r>
          </a:p>
        </p:txBody>
      </p:sp>
      <p:pic>
        <p:nvPicPr>
          <p:cNvPr id="1026" name="Picture 2" descr="C:\research\talks\Affiliates2010_ActionAndEffect\WaterTower copy.png"/>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1015" y="384646"/>
            <a:ext cx="514005" cy="7583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08660" y="384646"/>
            <a:ext cx="1219200" cy="307777"/>
          </a:xfrm>
          <a:prstGeom prst="rect">
            <a:avLst/>
          </a:prstGeom>
          <a:noFill/>
        </p:spPr>
        <p:txBody>
          <a:bodyPr wrap="square" lIns="91369" tIns="45685" rIns="91369" bIns="45685" rtlCol="0">
            <a:spAutoFit/>
          </a:bodyPr>
          <a:lstStyle/>
          <a:p>
            <a:r>
              <a:rPr lang="en-US" sz="1400" dirty="0">
                <a:solidFill>
                  <a:schemeClr val="accent5">
                    <a:lumMod val="40000"/>
                    <a:lumOff val="60000"/>
                  </a:schemeClr>
                </a:solidFill>
                <a:latin typeface="Segoe Condensed" pitchFamily="34" charset="0"/>
              </a:rPr>
              <a:t>water tower</a:t>
            </a:r>
          </a:p>
        </p:txBody>
      </p:sp>
      <p:cxnSp>
        <p:nvCxnSpPr>
          <p:cNvPr id="13" name="Straight Connector 12"/>
          <p:cNvCxnSpPr/>
          <p:nvPr/>
        </p:nvCxnSpPr>
        <p:spPr>
          <a:xfrm>
            <a:off x="-825500" y="4876800"/>
            <a:ext cx="329184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5" name="Freeform 44"/>
          <p:cNvSpPr/>
          <p:nvPr/>
        </p:nvSpPr>
        <p:spPr>
          <a:xfrm>
            <a:off x="2438401" y="4046696"/>
            <a:ext cx="1395232" cy="845708"/>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824662"/>
              <a:gd name="connsiteY0" fmla="*/ 5702 h 332568"/>
              <a:gd name="connsiteX1" fmla="*/ 1382752 w 1824662"/>
              <a:gd name="connsiteY1" fmla="*/ 0 h 332568"/>
              <a:gd name="connsiteX2" fmla="*/ 1824662 w 1824662"/>
              <a:gd name="connsiteY2" fmla="*/ 5702 h 332568"/>
              <a:gd name="connsiteX3" fmla="*/ 1824662 w 1824662"/>
              <a:gd name="connsiteY3" fmla="*/ 332568 h 332568"/>
              <a:gd name="connsiteX0" fmla="*/ 0 w 456165"/>
              <a:gd name="connsiteY0" fmla="*/ 615302 h 615302"/>
              <a:gd name="connsiteX1" fmla="*/ 14255 w 456165"/>
              <a:gd name="connsiteY1" fmla="*/ 0 h 615302"/>
              <a:gd name="connsiteX2" fmla="*/ 456165 w 456165"/>
              <a:gd name="connsiteY2" fmla="*/ 5702 h 615302"/>
              <a:gd name="connsiteX3" fmla="*/ 456165 w 456165"/>
              <a:gd name="connsiteY3" fmla="*/ 332568 h 615302"/>
              <a:gd name="connsiteX0" fmla="*/ 1225 w 441910"/>
              <a:gd name="connsiteY0" fmla="*/ 611165 h 611165"/>
              <a:gd name="connsiteX1" fmla="*/ 0 w 441910"/>
              <a:gd name="connsiteY1" fmla="*/ 0 h 611165"/>
              <a:gd name="connsiteX2" fmla="*/ 441910 w 441910"/>
              <a:gd name="connsiteY2" fmla="*/ 5702 h 611165"/>
              <a:gd name="connsiteX3" fmla="*/ 441910 w 441910"/>
              <a:gd name="connsiteY3" fmla="*/ 332568 h 611165"/>
              <a:gd name="connsiteX0" fmla="*/ 408 w 444189"/>
              <a:gd name="connsiteY0" fmla="*/ 693916 h 693916"/>
              <a:gd name="connsiteX1" fmla="*/ 2279 w 444189"/>
              <a:gd name="connsiteY1" fmla="*/ 0 h 693916"/>
              <a:gd name="connsiteX2" fmla="*/ 444189 w 444189"/>
              <a:gd name="connsiteY2" fmla="*/ 5702 h 693916"/>
              <a:gd name="connsiteX3" fmla="*/ 444189 w 444189"/>
              <a:gd name="connsiteY3" fmla="*/ 332568 h 693916"/>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2118 w 445899"/>
              <a:gd name="connsiteY0" fmla="*/ 693916 h 733011"/>
              <a:gd name="connsiteX1" fmla="*/ 312 w 445899"/>
              <a:gd name="connsiteY1" fmla="*/ 617358 h 733011"/>
              <a:gd name="connsiteX2" fmla="*/ 3989 w 445899"/>
              <a:gd name="connsiteY2" fmla="*/ 0 h 733011"/>
              <a:gd name="connsiteX3" fmla="*/ 445899 w 445899"/>
              <a:gd name="connsiteY3" fmla="*/ 5702 h 733011"/>
              <a:gd name="connsiteX4" fmla="*/ 445899 w 445899"/>
              <a:gd name="connsiteY4" fmla="*/ 332568 h 733011"/>
              <a:gd name="connsiteX0" fmla="*/ 1427626 w 1871407"/>
              <a:gd name="connsiteY0" fmla="*/ 693916 h 733353"/>
              <a:gd name="connsiteX1" fmla="*/ 301 w 1871407"/>
              <a:gd name="connsiteY1" fmla="*/ 695971 h 733353"/>
              <a:gd name="connsiteX2" fmla="*/ 1425820 w 1871407"/>
              <a:gd name="connsiteY2" fmla="*/ 617358 h 733353"/>
              <a:gd name="connsiteX3" fmla="*/ 1429497 w 1871407"/>
              <a:gd name="connsiteY3" fmla="*/ 0 h 733353"/>
              <a:gd name="connsiteX4" fmla="*/ 1871407 w 1871407"/>
              <a:gd name="connsiteY4" fmla="*/ 5702 h 733353"/>
              <a:gd name="connsiteX5" fmla="*/ 1871407 w 1871407"/>
              <a:gd name="connsiteY5" fmla="*/ 332568 h 733353"/>
              <a:gd name="connsiteX0" fmla="*/ 301 w 1871407"/>
              <a:gd name="connsiteY0" fmla="*/ 695971 h 733353"/>
              <a:gd name="connsiteX1" fmla="*/ 1425820 w 1871407"/>
              <a:gd name="connsiteY1" fmla="*/ 617358 h 733353"/>
              <a:gd name="connsiteX2" fmla="*/ 1429497 w 1871407"/>
              <a:gd name="connsiteY2" fmla="*/ 0 h 733353"/>
              <a:gd name="connsiteX3" fmla="*/ 1871407 w 1871407"/>
              <a:gd name="connsiteY3" fmla="*/ 5702 h 733353"/>
              <a:gd name="connsiteX4" fmla="*/ 1871407 w 1871407"/>
              <a:gd name="connsiteY4" fmla="*/ 332568 h 733353"/>
              <a:gd name="connsiteX0" fmla="*/ 0 w 1871106"/>
              <a:gd name="connsiteY0" fmla="*/ 695971 h 695971"/>
              <a:gd name="connsiteX1" fmla="*/ 1425519 w 1871106"/>
              <a:gd name="connsiteY1" fmla="*/ 617358 h 695971"/>
              <a:gd name="connsiteX2" fmla="*/ 1429196 w 1871106"/>
              <a:gd name="connsiteY2" fmla="*/ 0 h 695971"/>
              <a:gd name="connsiteX3" fmla="*/ 1871106 w 1871106"/>
              <a:gd name="connsiteY3" fmla="*/ 5702 h 695971"/>
              <a:gd name="connsiteX4" fmla="*/ 1871106 w 1871106"/>
              <a:gd name="connsiteY4" fmla="*/ 332568 h 695971"/>
              <a:gd name="connsiteX0" fmla="*/ 0 w 1871106"/>
              <a:gd name="connsiteY0" fmla="*/ 695971 h 762172"/>
              <a:gd name="connsiteX1" fmla="*/ 1437904 w 1871106"/>
              <a:gd name="connsiteY1" fmla="*/ 762172 h 762172"/>
              <a:gd name="connsiteX2" fmla="*/ 1429196 w 1871106"/>
              <a:gd name="connsiteY2" fmla="*/ 0 h 762172"/>
              <a:gd name="connsiteX3" fmla="*/ 1871106 w 1871106"/>
              <a:gd name="connsiteY3" fmla="*/ 5702 h 762172"/>
              <a:gd name="connsiteX4" fmla="*/ 1871106 w 1871106"/>
              <a:gd name="connsiteY4" fmla="*/ 332568 h 762172"/>
              <a:gd name="connsiteX0" fmla="*/ 0 w 1886587"/>
              <a:gd name="connsiteY0" fmla="*/ 770448 h 770448"/>
              <a:gd name="connsiteX1" fmla="*/ 1453385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6587"/>
              <a:gd name="connsiteY0" fmla="*/ 770448 h 770448"/>
              <a:gd name="connsiteX1" fmla="*/ 1447193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9683"/>
              <a:gd name="connsiteY0" fmla="*/ 762173 h 762173"/>
              <a:gd name="connsiteX1" fmla="*/ 1450289 w 1889683"/>
              <a:gd name="connsiteY1" fmla="*/ 762172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62173 h 766310"/>
              <a:gd name="connsiteX1" fmla="*/ 1447193 w 1889683"/>
              <a:gd name="connsiteY1" fmla="*/ 766310 h 766310"/>
              <a:gd name="connsiteX2" fmla="*/ 1447773 w 1889683"/>
              <a:gd name="connsiteY2" fmla="*/ 0 h 766310"/>
              <a:gd name="connsiteX3" fmla="*/ 1889683 w 1889683"/>
              <a:gd name="connsiteY3" fmla="*/ 5702 h 766310"/>
              <a:gd name="connsiteX4" fmla="*/ 1889683 w 1889683"/>
              <a:gd name="connsiteY4" fmla="*/ 332568 h 766310"/>
              <a:gd name="connsiteX0" fmla="*/ 0 w 1889683"/>
              <a:gd name="connsiteY0" fmla="*/ 762173 h 762173"/>
              <a:gd name="connsiteX1" fmla="*/ 1515774 w 1889683"/>
              <a:gd name="connsiteY1" fmla="*/ 742949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81223 h 781223"/>
              <a:gd name="connsiteX1" fmla="*/ 1515774 w 1889683"/>
              <a:gd name="connsiteY1" fmla="*/ 761999 h 781223"/>
              <a:gd name="connsiteX2" fmla="*/ 1515774 w 1889683"/>
              <a:gd name="connsiteY2" fmla="*/ 0 h 781223"/>
              <a:gd name="connsiteX3" fmla="*/ 1889683 w 1889683"/>
              <a:gd name="connsiteY3" fmla="*/ 24752 h 781223"/>
              <a:gd name="connsiteX4" fmla="*/ 1889683 w 1889683"/>
              <a:gd name="connsiteY4" fmla="*/ 351618 h 781223"/>
              <a:gd name="connsiteX0" fmla="*/ 0 w 1889683"/>
              <a:gd name="connsiteY0" fmla="*/ 760289 h 760289"/>
              <a:gd name="connsiteX1" fmla="*/ 1515774 w 1889683"/>
              <a:gd name="connsiteY1" fmla="*/ 741065 h 760289"/>
              <a:gd name="connsiteX2" fmla="*/ 1515774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8802 w 1889683"/>
              <a:gd name="connsiteY2" fmla="*/ 11254 h 756471"/>
              <a:gd name="connsiteX3" fmla="*/ 1889683 w 1889683"/>
              <a:gd name="connsiteY3" fmla="*/ 0 h 756471"/>
              <a:gd name="connsiteX4" fmla="*/ 1889683 w 1889683"/>
              <a:gd name="connsiteY4" fmla="*/ 326866 h 756471"/>
              <a:gd name="connsiteX0" fmla="*/ 0 w 1889683"/>
              <a:gd name="connsiteY0" fmla="*/ 760289 h 760289"/>
              <a:gd name="connsiteX1" fmla="*/ 1515774 w 1889683"/>
              <a:gd name="connsiteY1" fmla="*/ 741065 h 760289"/>
              <a:gd name="connsiteX2" fmla="*/ 1518802 w 1889683"/>
              <a:gd name="connsiteY2" fmla="*/ 0 h 760289"/>
              <a:gd name="connsiteX3" fmla="*/ 1889683 w 1889683"/>
              <a:gd name="connsiteY3" fmla="*/ 3818 h 760289"/>
              <a:gd name="connsiteX4" fmla="*/ 1889683 w 1889683"/>
              <a:gd name="connsiteY4" fmla="*/ 330684 h 760289"/>
              <a:gd name="connsiteX0" fmla="*/ 0 w 1889683"/>
              <a:gd name="connsiteY0" fmla="*/ 760289 h 760289"/>
              <a:gd name="connsiteX1" fmla="*/ 1515774 w 1889683"/>
              <a:gd name="connsiteY1" fmla="*/ 741065 h 760289"/>
              <a:gd name="connsiteX2" fmla="*/ 1512745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5773 w 1889683"/>
              <a:gd name="connsiteY2" fmla="*/ 1207 h 756471"/>
              <a:gd name="connsiteX3" fmla="*/ 1889683 w 1889683"/>
              <a:gd name="connsiteY3" fmla="*/ 0 h 756471"/>
              <a:gd name="connsiteX4" fmla="*/ 1889683 w 1889683"/>
              <a:gd name="connsiteY4" fmla="*/ 326866 h 756471"/>
              <a:gd name="connsiteX0" fmla="*/ 275595 w 2165278"/>
              <a:gd name="connsiteY0" fmla="*/ 756471 h 756471"/>
              <a:gd name="connsiteX1" fmla="*/ 0 w 2165278"/>
              <a:gd name="connsiteY1" fmla="*/ 737248 h 756471"/>
              <a:gd name="connsiteX2" fmla="*/ 1791369 w 2165278"/>
              <a:gd name="connsiteY2" fmla="*/ 737247 h 756471"/>
              <a:gd name="connsiteX3" fmla="*/ 1791368 w 2165278"/>
              <a:gd name="connsiteY3" fmla="*/ 1207 h 756471"/>
              <a:gd name="connsiteX4" fmla="*/ 2165278 w 2165278"/>
              <a:gd name="connsiteY4" fmla="*/ 0 h 756471"/>
              <a:gd name="connsiteX5" fmla="*/ 2165278 w 2165278"/>
              <a:gd name="connsiteY5" fmla="*/ 326866 h 756471"/>
              <a:gd name="connsiteX0" fmla="*/ 0 w 2165278"/>
              <a:gd name="connsiteY0" fmla="*/ 737248 h 737248"/>
              <a:gd name="connsiteX1" fmla="*/ 1791369 w 2165278"/>
              <a:gd name="connsiteY1" fmla="*/ 737247 h 737248"/>
              <a:gd name="connsiteX2" fmla="*/ 1791368 w 2165278"/>
              <a:gd name="connsiteY2" fmla="*/ 1207 h 737248"/>
              <a:gd name="connsiteX3" fmla="*/ 2165278 w 2165278"/>
              <a:gd name="connsiteY3" fmla="*/ 0 h 737248"/>
              <a:gd name="connsiteX4" fmla="*/ 2165278 w 2165278"/>
              <a:gd name="connsiteY4" fmla="*/ 326866 h 737248"/>
              <a:gd name="connsiteX0" fmla="*/ 0 w 1734213"/>
              <a:gd name="connsiteY0" fmla="*/ 723644 h 737247"/>
              <a:gd name="connsiteX1" fmla="*/ 1360304 w 1734213"/>
              <a:gd name="connsiteY1" fmla="*/ 737247 h 737247"/>
              <a:gd name="connsiteX2" fmla="*/ 1360303 w 1734213"/>
              <a:gd name="connsiteY2" fmla="*/ 1207 h 737247"/>
              <a:gd name="connsiteX3" fmla="*/ 1734213 w 1734213"/>
              <a:gd name="connsiteY3" fmla="*/ 0 h 737247"/>
              <a:gd name="connsiteX4" fmla="*/ 1734213 w 1734213"/>
              <a:gd name="connsiteY4" fmla="*/ 326866 h 737247"/>
              <a:gd name="connsiteX0" fmla="*/ 1227 w 375136"/>
              <a:gd name="connsiteY0" fmla="*/ 737247 h 737247"/>
              <a:gd name="connsiteX1" fmla="*/ 1226 w 375136"/>
              <a:gd name="connsiteY1" fmla="*/ 1207 h 737247"/>
              <a:gd name="connsiteX2" fmla="*/ 375136 w 375136"/>
              <a:gd name="connsiteY2" fmla="*/ 0 h 737247"/>
              <a:gd name="connsiteX3" fmla="*/ 375136 w 375136"/>
              <a:gd name="connsiteY3" fmla="*/ 326866 h 737247"/>
            </a:gdLst>
            <a:ahLst/>
            <a:cxnLst>
              <a:cxn ang="0">
                <a:pos x="connsiteX0" y="connsiteY0"/>
              </a:cxn>
              <a:cxn ang="0">
                <a:pos x="connsiteX1" y="connsiteY1"/>
              </a:cxn>
              <a:cxn ang="0">
                <a:pos x="connsiteX2" y="connsiteY2"/>
              </a:cxn>
              <a:cxn ang="0">
                <a:pos x="connsiteX3" y="connsiteY3"/>
              </a:cxn>
            </a:cxnLst>
            <a:rect l="l" t="t" r="r" b="b"/>
            <a:pathLst>
              <a:path w="375136" h="737247">
                <a:moveTo>
                  <a:pt x="1227" y="737247"/>
                </a:moveTo>
                <a:cubicBezTo>
                  <a:pt x="2453" y="531461"/>
                  <a:pt x="0" y="206993"/>
                  <a:pt x="1226" y="1207"/>
                </a:cubicBezTo>
                <a:lnTo>
                  <a:pt x="375136" y="0"/>
                </a:lnTo>
                <a:lnTo>
                  <a:pt x="375136"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46" name="Freeform 45"/>
          <p:cNvSpPr/>
          <p:nvPr/>
        </p:nvSpPr>
        <p:spPr>
          <a:xfrm flipH="1">
            <a:off x="4226978" y="4058548"/>
            <a:ext cx="3409000" cy="374953"/>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grpSp>
        <p:nvGrpSpPr>
          <p:cNvPr id="47" name="Group 159"/>
          <p:cNvGrpSpPr/>
          <p:nvPr/>
        </p:nvGrpSpPr>
        <p:grpSpPr>
          <a:xfrm>
            <a:off x="4664030" y="3909058"/>
            <a:ext cx="524462" cy="2185253"/>
            <a:chOff x="2895601" y="3505203"/>
            <a:chExt cx="457200" cy="2055628"/>
          </a:xfrm>
        </p:grpSpPr>
        <p:sp>
          <p:nvSpPr>
            <p:cNvPr id="48" name="Freeform 47"/>
            <p:cNvSpPr/>
            <p:nvPr/>
          </p:nvSpPr>
          <p:spPr>
            <a:xfrm rot="16200000" flipH="1">
              <a:off x="2096387" y="4304417"/>
              <a:ext cx="2055628"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49" name="Freeform 48"/>
            <p:cNvSpPr/>
            <p:nvPr/>
          </p:nvSpPr>
          <p:spPr>
            <a:xfrm rot="16200000" flipH="1">
              <a:off x="2222903" y="4406498"/>
              <a:ext cx="1824662"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sp>
        <p:nvSpPr>
          <p:cNvPr id="50" name="Freeform 49"/>
          <p:cNvSpPr/>
          <p:nvPr/>
        </p:nvSpPr>
        <p:spPr>
          <a:xfrm flipH="1">
            <a:off x="3833648" y="3908219"/>
            <a:ext cx="3321411" cy="375775"/>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493742"/>
              <a:gd name="connsiteY0" fmla="*/ 0 h 336391"/>
              <a:gd name="connsiteX1" fmla="*/ 1493742 w 1493742"/>
              <a:gd name="connsiteY1" fmla="*/ 9525 h 336391"/>
              <a:gd name="connsiteX2" fmla="*/ 1493742 w 1493742"/>
              <a:gd name="connsiteY2" fmla="*/ 336391 h 336391"/>
              <a:gd name="connsiteX0" fmla="*/ 0 w 1505887"/>
              <a:gd name="connsiteY0" fmla="*/ 0 h 355771"/>
              <a:gd name="connsiteX1" fmla="*/ 1505887 w 1505887"/>
              <a:gd name="connsiteY1" fmla="*/ 28905 h 355771"/>
              <a:gd name="connsiteX2" fmla="*/ 1505887 w 1505887"/>
              <a:gd name="connsiteY2" fmla="*/ 355771 h 355771"/>
              <a:gd name="connsiteX0" fmla="*/ 0 w 1523376"/>
              <a:gd name="connsiteY0" fmla="*/ 0 h 329343"/>
              <a:gd name="connsiteX1" fmla="*/ 1523376 w 1523376"/>
              <a:gd name="connsiteY1" fmla="*/ 2477 h 329343"/>
              <a:gd name="connsiteX2" fmla="*/ 1523376 w 1523376"/>
              <a:gd name="connsiteY2" fmla="*/ 329343 h 329343"/>
              <a:gd name="connsiteX0" fmla="*/ 0 w 1590902"/>
              <a:gd name="connsiteY0" fmla="*/ 4570 h 326866"/>
              <a:gd name="connsiteX1" fmla="*/ 1590902 w 1590902"/>
              <a:gd name="connsiteY1" fmla="*/ 0 h 326866"/>
              <a:gd name="connsiteX2" fmla="*/ 1590902 w 1590902"/>
              <a:gd name="connsiteY2" fmla="*/ 326866 h 326866"/>
              <a:gd name="connsiteX0" fmla="*/ 0 w 1596732"/>
              <a:gd name="connsiteY0" fmla="*/ 0 h 327582"/>
              <a:gd name="connsiteX1" fmla="*/ 1596732 w 1596732"/>
              <a:gd name="connsiteY1" fmla="*/ 716 h 327582"/>
              <a:gd name="connsiteX2" fmla="*/ 1596732 w 1596732"/>
              <a:gd name="connsiteY2" fmla="*/ 327582 h 327582"/>
            </a:gdLst>
            <a:ahLst/>
            <a:cxnLst>
              <a:cxn ang="0">
                <a:pos x="connsiteX0" y="connsiteY0"/>
              </a:cxn>
              <a:cxn ang="0">
                <a:pos x="connsiteX1" y="connsiteY1"/>
              </a:cxn>
              <a:cxn ang="0">
                <a:pos x="connsiteX2" y="connsiteY2"/>
              </a:cxn>
            </a:cxnLst>
            <a:rect l="l" t="t" r="r" b="b"/>
            <a:pathLst>
              <a:path w="1596732" h="327582">
                <a:moveTo>
                  <a:pt x="0" y="0"/>
                </a:moveTo>
                <a:lnTo>
                  <a:pt x="1596732" y="716"/>
                </a:lnTo>
                <a:lnTo>
                  <a:pt x="1596732" y="327582"/>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58" name="Freeform 57"/>
          <p:cNvSpPr/>
          <p:nvPr/>
        </p:nvSpPr>
        <p:spPr>
          <a:xfrm rot="16200000">
            <a:off x="5788622" y="1866736"/>
            <a:ext cx="1412114" cy="3012642"/>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59" name="Freeform 58"/>
          <p:cNvSpPr/>
          <p:nvPr/>
        </p:nvSpPr>
        <p:spPr>
          <a:xfrm rot="16200000">
            <a:off x="5753770" y="1966593"/>
            <a:ext cx="1089639" cy="27952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cxnSp>
        <p:nvCxnSpPr>
          <p:cNvPr id="70" name="Straight Connector 69"/>
          <p:cNvCxnSpPr/>
          <p:nvPr/>
        </p:nvCxnSpPr>
        <p:spPr>
          <a:xfrm rot="5400000">
            <a:off x="6434543" y="3864879"/>
            <a:ext cx="437962" cy="182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80" name="Group 166"/>
          <p:cNvGrpSpPr/>
          <p:nvPr/>
        </p:nvGrpSpPr>
        <p:grpSpPr>
          <a:xfrm>
            <a:off x="5975183" y="3909041"/>
            <a:ext cx="524462" cy="1770058"/>
            <a:chOff x="4038600" y="3505201"/>
            <a:chExt cx="457200" cy="1543050"/>
          </a:xfrm>
        </p:grpSpPr>
        <p:sp>
          <p:nvSpPr>
            <p:cNvPr id="81" name="Freeform 80"/>
            <p:cNvSpPr/>
            <p:nvPr/>
          </p:nvSpPr>
          <p:spPr>
            <a:xfrm rot="16200000" flipH="1">
              <a:off x="3495675" y="4048126"/>
              <a:ext cx="1543050"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82" name="Freeform 81"/>
            <p:cNvSpPr/>
            <p:nvPr/>
          </p:nvSpPr>
          <p:spPr>
            <a:xfrm rot="16200000" flipH="1">
              <a:off x="3602006" y="4132390"/>
              <a:ext cx="1352453"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sp>
        <p:nvSpPr>
          <p:cNvPr id="88" name="Freeform 87"/>
          <p:cNvSpPr/>
          <p:nvPr/>
        </p:nvSpPr>
        <p:spPr>
          <a:xfrm>
            <a:off x="5953332" y="4597412"/>
            <a:ext cx="1715426" cy="79761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89" name="Freeform 88"/>
          <p:cNvSpPr/>
          <p:nvPr/>
        </p:nvSpPr>
        <p:spPr>
          <a:xfrm>
            <a:off x="6084557" y="4684807"/>
            <a:ext cx="1245486" cy="62279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97" name="Freeform 96"/>
          <p:cNvSpPr/>
          <p:nvPr/>
        </p:nvSpPr>
        <p:spPr>
          <a:xfrm>
            <a:off x="7635978" y="4597394"/>
            <a:ext cx="524462" cy="111760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grpSp>
        <p:nvGrpSpPr>
          <p:cNvPr id="125" name="Group 144"/>
          <p:cNvGrpSpPr/>
          <p:nvPr/>
        </p:nvGrpSpPr>
        <p:grpSpPr>
          <a:xfrm>
            <a:off x="6716448" y="1847812"/>
            <a:ext cx="220351" cy="960120"/>
            <a:chOff x="3589337" y="2438400"/>
            <a:chExt cx="193677" cy="333375"/>
          </a:xfrm>
        </p:grpSpPr>
        <p:cxnSp>
          <p:nvCxnSpPr>
            <p:cNvPr id="126" name="Straight Connector 125"/>
            <p:cNvCxnSpPr/>
            <p:nvPr/>
          </p:nvCxnSpPr>
          <p:spPr>
            <a:xfrm rot="5400000">
              <a:off x="3475434" y="2598618"/>
              <a:ext cx="229394" cy="158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rot="5400000" flipH="1" flipV="1">
              <a:off x="3615532" y="2604294"/>
              <a:ext cx="333375" cy="1588"/>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135" name="Freeform 134"/>
          <p:cNvSpPr/>
          <p:nvPr/>
        </p:nvSpPr>
        <p:spPr>
          <a:xfrm>
            <a:off x="3702516" y="2597886"/>
            <a:ext cx="524462" cy="13111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146" name="TextBox 145"/>
          <p:cNvSpPr txBox="1"/>
          <p:nvPr/>
        </p:nvSpPr>
        <p:spPr>
          <a:xfrm>
            <a:off x="2971800" y="1838980"/>
            <a:ext cx="1223744" cy="523220"/>
          </a:xfrm>
          <a:prstGeom prst="rect">
            <a:avLst/>
          </a:prstGeom>
          <a:noFill/>
        </p:spPr>
        <p:txBody>
          <a:bodyPr wrap="square" lIns="91369" tIns="45685" rIns="91369" bIns="45685" rtlCol="0">
            <a:spAutoFit/>
          </a:bodyPr>
          <a:lstStyle/>
          <a:p>
            <a:pPr algn="ctr"/>
            <a:r>
              <a:rPr lang="en-US" sz="1400" dirty="0">
                <a:solidFill>
                  <a:prstClr val="black"/>
                </a:solidFill>
              </a:rPr>
              <a:t>hose</a:t>
            </a:r>
          </a:p>
          <a:p>
            <a:pPr algn="ctr"/>
            <a:r>
              <a:rPr lang="en-US" sz="1400" dirty="0">
                <a:solidFill>
                  <a:prstClr val="black"/>
                </a:solidFill>
              </a:rPr>
              <a:t>spigot</a:t>
            </a:r>
          </a:p>
        </p:txBody>
      </p:sp>
      <p:sp>
        <p:nvSpPr>
          <p:cNvPr id="171" name="TextBox 170"/>
          <p:cNvSpPr txBox="1"/>
          <p:nvPr/>
        </p:nvSpPr>
        <p:spPr>
          <a:xfrm>
            <a:off x="19051" y="5003801"/>
            <a:ext cx="1093470" cy="523220"/>
          </a:xfrm>
          <a:prstGeom prst="rect">
            <a:avLst/>
          </a:prstGeom>
          <a:noFill/>
        </p:spPr>
        <p:txBody>
          <a:bodyPr wrap="square" lIns="91369" tIns="45685" rIns="91369" bIns="45685" rtlCol="0">
            <a:spAutoFit/>
          </a:bodyPr>
          <a:lstStyle/>
          <a:p>
            <a:pPr algn="ctr"/>
            <a:r>
              <a:rPr lang="en-US" sz="1400" dirty="0">
                <a:solidFill>
                  <a:schemeClr val="bg1">
                    <a:lumMod val="85000"/>
                  </a:schemeClr>
                </a:solidFill>
                <a:latin typeface="Segoe Condensed" pitchFamily="34" charset="0"/>
              </a:rPr>
              <a:t>utility water meter</a:t>
            </a:r>
          </a:p>
        </p:txBody>
      </p:sp>
      <p:sp>
        <p:nvSpPr>
          <p:cNvPr id="172" name="TextBox 171"/>
          <p:cNvSpPr txBox="1"/>
          <p:nvPr/>
        </p:nvSpPr>
        <p:spPr>
          <a:xfrm>
            <a:off x="1181100" y="4975984"/>
            <a:ext cx="1104900" cy="523220"/>
          </a:xfrm>
          <a:prstGeom prst="rect">
            <a:avLst/>
          </a:prstGeom>
          <a:noFill/>
        </p:spPr>
        <p:txBody>
          <a:bodyPr wrap="square" lIns="91369" tIns="45685" rIns="91369" bIns="45685" rtlCol="0">
            <a:spAutoFit/>
          </a:bodyPr>
          <a:lstStyle/>
          <a:p>
            <a:pPr algn="ctr"/>
            <a:r>
              <a:rPr lang="en-US" sz="1400" dirty="0">
                <a:solidFill>
                  <a:schemeClr val="bg1">
                    <a:lumMod val="85000"/>
                  </a:schemeClr>
                </a:solidFill>
                <a:latin typeface="Segoe Condensed" pitchFamily="34" charset="0"/>
              </a:rPr>
              <a:t>pressure regulator</a:t>
            </a:r>
          </a:p>
        </p:txBody>
      </p:sp>
      <p:cxnSp>
        <p:nvCxnSpPr>
          <p:cNvPr id="43" name="Straight Connector 42"/>
          <p:cNvCxnSpPr/>
          <p:nvPr/>
        </p:nvCxnSpPr>
        <p:spPr>
          <a:xfrm rot="5400000">
            <a:off x="6422707" y="3992880"/>
            <a:ext cx="4937760" cy="0"/>
          </a:xfrm>
          <a:prstGeom prst="line">
            <a:avLst/>
          </a:prstGeom>
          <a:solidFill>
            <a:schemeClr val="tx1">
              <a:lumMod val="75000"/>
              <a:lumOff val="2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cxnSp>
      <p:cxnSp>
        <p:nvCxnSpPr>
          <p:cNvPr id="44" name="Straight Connector 43"/>
          <p:cNvCxnSpPr/>
          <p:nvPr/>
        </p:nvCxnSpPr>
        <p:spPr>
          <a:xfrm rot="5400000" flipH="1" flipV="1">
            <a:off x="2776052" y="4246844"/>
            <a:ext cx="437051" cy="1822"/>
          </a:xfrm>
          <a:prstGeom prst="line">
            <a:avLst/>
          </a:prstGeom>
          <a:solidFill>
            <a:schemeClr val="tx1">
              <a:lumMod val="75000"/>
              <a:lumOff val="25000"/>
            </a:schemeClr>
          </a:solidFill>
          <a:ln w="571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1" name="Group 48"/>
          <p:cNvGrpSpPr/>
          <p:nvPr/>
        </p:nvGrpSpPr>
        <p:grpSpPr>
          <a:xfrm>
            <a:off x="4926260" y="5395009"/>
            <a:ext cx="782778" cy="874101"/>
            <a:chOff x="5867400" y="3657600"/>
            <a:chExt cx="990600" cy="1106170"/>
          </a:xfrm>
          <a:solidFill>
            <a:schemeClr val="tx1">
              <a:lumMod val="75000"/>
              <a:lumOff val="25000"/>
            </a:schemeClr>
          </a:solidFill>
        </p:grpSpPr>
        <p:sp>
          <p:nvSpPr>
            <p:cNvPr id="52" name="Rectangle 51"/>
            <p:cNvSpPr/>
            <p:nvPr/>
          </p:nvSpPr>
          <p:spPr>
            <a:xfrm>
              <a:off x="5867400" y="3971290"/>
              <a:ext cx="990600" cy="792480"/>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sp>
          <p:nvSpPr>
            <p:cNvPr id="53" name="Rectangle 52"/>
            <p:cNvSpPr/>
            <p:nvPr/>
          </p:nvSpPr>
          <p:spPr>
            <a:xfrm>
              <a:off x="5867400" y="3657600"/>
              <a:ext cx="990600" cy="264160"/>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4" name="Oval 53"/>
            <p:cNvSpPr/>
            <p:nvPr/>
          </p:nvSpPr>
          <p:spPr>
            <a:xfrm>
              <a:off x="5966460" y="3723640"/>
              <a:ext cx="132080" cy="132080"/>
            </a:xfrm>
            <a:prstGeom prst="ellipse">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5" name="Rounded Rectangle 54"/>
            <p:cNvSpPr/>
            <p:nvPr/>
          </p:nvSpPr>
          <p:spPr>
            <a:xfrm>
              <a:off x="6172200" y="3723640"/>
              <a:ext cx="396240" cy="132080"/>
            </a:xfrm>
            <a:prstGeom prst="round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6" name="Oval 46"/>
            <p:cNvSpPr/>
            <p:nvPr/>
          </p:nvSpPr>
          <p:spPr>
            <a:xfrm>
              <a:off x="6649720" y="3723640"/>
              <a:ext cx="132080" cy="132080"/>
            </a:xfrm>
            <a:prstGeom prst="ellipse">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7" name="Oval 47"/>
            <p:cNvSpPr/>
            <p:nvPr/>
          </p:nvSpPr>
          <p:spPr>
            <a:xfrm>
              <a:off x="6071356" y="3998232"/>
              <a:ext cx="609601" cy="609600"/>
            </a:xfrm>
            <a:prstGeom prst="ellipse">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grpSp>
      <p:cxnSp>
        <p:nvCxnSpPr>
          <p:cNvPr id="60" name="Straight Connector 59"/>
          <p:cNvCxnSpPr/>
          <p:nvPr/>
        </p:nvCxnSpPr>
        <p:spPr>
          <a:xfrm rot="5400000" flipH="1" flipV="1">
            <a:off x="6823988" y="3750790"/>
            <a:ext cx="314677" cy="1822"/>
          </a:xfrm>
          <a:prstGeom prst="line">
            <a:avLst/>
          </a:prstGeom>
          <a:solidFill>
            <a:schemeClr val="tx1">
              <a:lumMod val="75000"/>
              <a:lumOff val="25000"/>
            </a:schemeClr>
          </a:solidFill>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1" name="Group 126"/>
          <p:cNvGrpSpPr/>
          <p:nvPr/>
        </p:nvGrpSpPr>
        <p:grpSpPr>
          <a:xfrm>
            <a:off x="7373748" y="3511323"/>
            <a:ext cx="786692" cy="834768"/>
            <a:chOff x="5867400" y="2419350"/>
            <a:chExt cx="685800" cy="727710"/>
          </a:xfrm>
          <a:solidFill>
            <a:schemeClr val="tx1">
              <a:lumMod val="75000"/>
              <a:lumOff val="25000"/>
            </a:schemeClr>
          </a:solidFill>
        </p:grpSpPr>
        <p:grpSp>
          <p:nvGrpSpPr>
            <p:cNvPr id="62" name="Group 45"/>
            <p:cNvGrpSpPr/>
            <p:nvPr/>
          </p:nvGrpSpPr>
          <p:grpSpPr>
            <a:xfrm>
              <a:off x="5867400" y="2419350"/>
              <a:ext cx="685800" cy="727710"/>
              <a:chOff x="5867400" y="2419350"/>
              <a:chExt cx="685800" cy="727710"/>
            </a:xfrm>
            <a:grpFill/>
          </p:grpSpPr>
          <p:sp>
            <p:nvSpPr>
              <p:cNvPr id="64" name="Rectangle 31"/>
              <p:cNvSpPr/>
              <p:nvPr/>
            </p:nvSpPr>
            <p:spPr>
              <a:xfrm>
                <a:off x="5867400" y="2598420"/>
                <a:ext cx="685800" cy="548640"/>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grpSp>
            <p:nvGrpSpPr>
              <p:cNvPr id="65" name="Group 36"/>
              <p:cNvGrpSpPr/>
              <p:nvPr/>
            </p:nvGrpSpPr>
            <p:grpSpPr>
              <a:xfrm>
                <a:off x="5867400" y="2419350"/>
                <a:ext cx="685800" cy="182880"/>
                <a:chOff x="5867400" y="2362200"/>
                <a:chExt cx="1143000" cy="304800"/>
              </a:xfrm>
              <a:grpFill/>
            </p:grpSpPr>
            <p:sp>
              <p:nvSpPr>
                <p:cNvPr id="66" name="Rectangle 65"/>
                <p:cNvSpPr/>
                <p:nvPr/>
              </p:nvSpPr>
              <p:spPr>
                <a:xfrm>
                  <a:off x="5867400" y="2362200"/>
                  <a:ext cx="1143000" cy="304800"/>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7" name="Oval 33"/>
                <p:cNvSpPr/>
                <p:nvPr/>
              </p:nvSpPr>
              <p:spPr>
                <a:xfrm>
                  <a:off x="5981700" y="2438400"/>
                  <a:ext cx="152400" cy="152400"/>
                </a:xfrm>
                <a:prstGeom prst="ellipse">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8" name="Oval 67"/>
                <p:cNvSpPr/>
                <p:nvPr/>
              </p:nvSpPr>
              <p:spPr>
                <a:xfrm>
                  <a:off x="6210300" y="2438400"/>
                  <a:ext cx="152400" cy="152400"/>
                </a:xfrm>
                <a:prstGeom prst="ellipse">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9" name="Rounded Rectangle 68"/>
                <p:cNvSpPr/>
                <p:nvPr/>
              </p:nvSpPr>
              <p:spPr>
                <a:xfrm>
                  <a:off x="6438900" y="2438400"/>
                  <a:ext cx="457200" cy="152400"/>
                </a:xfrm>
                <a:prstGeom prst="round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sp>
          <p:nvSpPr>
            <p:cNvPr id="63" name="Rectangle 62"/>
            <p:cNvSpPr/>
            <p:nvPr/>
          </p:nvSpPr>
          <p:spPr>
            <a:xfrm>
              <a:off x="5923057" y="2651098"/>
              <a:ext cx="576470" cy="441960"/>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71" name="Group 70"/>
          <p:cNvGrpSpPr/>
          <p:nvPr/>
        </p:nvGrpSpPr>
        <p:grpSpPr>
          <a:xfrm>
            <a:off x="6259834" y="3249086"/>
            <a:ext cx="979166" cy="437080"/>
            <a:chOff x="6248400" y="3581400"/>
            <a:chExt cx="685800" cy="474904"/>
          </a:xfrm>
          <a:solidFill>
            <a:schemeClr val="tx1">
              <a:lumMod val="75000"/>
              <a:lumOff val="25000"/>
            </a:schemeClr>
          </a:solidFill>
        </p:grpSpPr>
        <p:sp>
          <p:nvSpPr>
            <p:cNvPr id="72" name="Trapezoid 71"/>
            <p:cNvSpPr/>
            <p:nvPr/>
          </p:nvSpPr>
          <p:spPr>
            <a:xfrm>
              <a:off x="6534854" y="3581400"/>
              <a:ext cx="104071" cy="261176"/>
            </a:xfrm>
            <a:prstGeom prst="trapezoid">
              <a:avLst>
                <a:gd name="adj" fmla="val 11080"/>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3" name="Rectangle 72"/>
            <p:cNvSpPr/>
            <p:nvPr/>
          </p:nvSpPr>
          <p:spPr>
            <a:xfrm>
              <a:off x="6416412" y="3737118"/>
              <a:ext cx="54572" cy="104324"/>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74" name="Group 64"/>
            <p:cNvGrpSpPr/>
            <p:nvPr/>
          </p:nvGrpSpPr>
          <p:grpSpPr>
            <a:xfrm>
              <a:off x="6248400" y="3868367"/>
              <a:ext cx="685800" cy="187937"/>
              <a:chOff x="4876800" y="4215063"/>
              <a:chExt cx="1219200" cy="280737"/>
            </a:xfrm>
            <a:grpFill/>
          </p:grpSpPr>
          <p:sp>
            <p:nvSpPr>
              <p:cNvPr id="77" name="Rectangle 76"/>
              <p:cNvSpPr/>
              <p:nvPr/>
            </p:nvSpPr>
            <p:spPr>
              <a:xfrm>
                <a:off x="4876800" y="4215064"/>
                <a:ext cx="609600" cy="56147"/>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8" name="Rectangle 57"/>
              <p:cNvSpPr/>
              <p:nvPr/>
            </p:nvSpPr>
            <p:spPr>
              <a:xfrm>
                <a:off x="4876800" y="4271211"/>
                <a:ext cx="1219200" cy="224589"/>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9" name="Rectangle 78"/>
              <p:cNvSpPr/>
              <p:nvPr/>
            </p:nvSpPr>
            <p:spPr>
              <a:xfrm>
                <a:off x="5486400" y="4215063"/>
                <a:ext cx="609600" cy="56147"/>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75" name="Rectangle 74"/>
            <p:cNvSpPr/>
            <p:nvPr/>
          </p:nvSpPr>
          <p:spPr>
            <a:xfrm>
              <a:off x="6711616" y="3737118"/>
              <a:ext cx="54572" cy="104324"/>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6" name="Rectangle 75"/>
            <p:cNvSpPr/>
            <p:nvPr/>
          </p:nvSpPr>
          <p:spPr>
            <a:xfrm>
              <a:off x="6573792" y="3610635"/>
              <a:ext cx="25618" cy="137160"/>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83" name="Group 125"/>
          <p:cNvGrpSpPr/>
          <p:nvPr/>
        </p:nvGrpSpPr>
        <p:grpSpPr>
          <a:xfrm flipH="1">
            <a:off x="6324840" y="4892405"/>
            <a:ext cx="786691" cy="1398564"/>
            <a:chOff x="7543800" y="1600200"/>
            <a:chExt cx="763221" cy="1447800"/>
          </a:xfrm>
          <a:solidFill>
            <a:schemeClr val="tx1">
              <a:lumMod val="75000"/>
              <a:lumOff val="25000"/>
            </a:schemeClr>
          </a:solidFill>
        </p:grpSpPr>
        <p:sp>
          <p:nvSpPr>
            <p:cNvPr id="84" name="Rectangle 83"/>
            <p:cNvSpPr/>
            <p:nvPr/>
          </p:nvSpPr>
          <p:spPr>
            <a:xfrm>
              <a:off x="7543800" y="1600200"/>
              <a:ext cx="762000" cy="1447800"/>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85" name="Chord 84"/>
            <p:cNvSpPr/>
            <p:nvPr/>
          </p:nvSpPr>
          <p:spPr>
            <a:xfrm rot="7458291">
              <a:off x="8032269" y="1917219"/>
              <a:ext cx="160501" cy="160501"/>
            </a:xfrm>
            <a:prstGeom prst="chord">
              <a:avLst>
                <a:gd name="adj1" fmla="val 5404788"/>
                <a:gd name="adj2" fmla="val 16200000"/>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86" name="Rectangle 84"/>
            <p:cNvSpPr/>
            <p:nvPr/>
          </p:nvSpPr>
          <p:spPr>
            <a:xfrm rot="-1800000">
              <a:off x="8154621" y="1863839"/>
              <a:ext cx="152400" cy="45719"/>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87" name="Rectangle 86"/>
            <p:cNvSpPr/>
            <p:nvPr/>
          </p:nvSpPr>
          <p:spPr>
            <a:xfrm>
              <a:off x="8239125" y="2362200"/>
              <a:ext cx="45719" cy="76200"/>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90" name="Group 152"/>
          <p:cNvGrpSpPr/>
          <p:nvPr/>
        </p:nvGrpSpPr>
        <p:grpSpPr>
          <a:xfrm>
            <a:off x="7198927" y="5110931"/>
            <a:ext cx="611872" cy="568167"/>
            <a:chOff x="4572000" y="2819400"/>
            <a:chExt cx="1066800" cy="990600"/>
          </a:xfrm>
          <a:solidFill>
            <a:schemeClr val="tx1">
              <a:lumMod val="75000"/>
              <a:lumOff val="25000"/>
            </a:schemeClr>
          </a:solidFill>
        </p:grpSpPr>
        <p:sp>
          <p:nvSpPr>
            <p:cNvPr id="91" name="Chord 90"/>
            <p:cNvSpPr/>
            <p:nvPr/>
          </p:nvSpPr>
          <p:spPr>
            <a:xfrm rot="16200000">
              <a:off x="4648200" y="2895600"/>
              <a:ext cx="914400" cy="914400"/>
            </a:xfrm>
            <a:prstGeom prst="chord">
              <a:avLst>
                <a:gd name="adj1" fmla="val 5404788"/>
                <a:gd name="adj2" fmla="val 16200000"/>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2" name="Rectangle 91"/>
            <p:cNvSpPr/>
            <p:nvPr/>
          </p:nvSpPr>
          <p:spPr>
            <a:xfrm>
              <a:off x="4572000" y="3227313"/>
              <a:ext cx="1066800" cy="94896"/>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3" name="Trapezoid 92"/>
            <p:cNvSpPr/>
            <p:nvPr/>
          </p:nvSpPr>
          <p:spPr>
            <a:xfrm>
              <a:off x="4953000" y="2819400"/>
              <a:ext cx="304800" cy="381000"/>
            </a:xfrm>
            <a:prstGeom prst="trapezoid">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4" name="Rectangle 93"/>
            <p:cNvSpPr/>
            <p:nvPr/>
          </p:nvSpPr>
          <p:spPr>
            <a:xfrm>
              <a:off x="5048250" y="2895600"/>
              <a:ext cx="118110" cy="118110"/>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5" name="Rectangle 94"/>
            <p:cNvSpPr/>
            <p:nvPr/>
          </p:nvSpPr>
          <p:spPr>
            <a:xfrm>
              <a:off x="4751592" y="3048000"/>
              <a:ext cx="76200" cy="152400"/>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6" name="Rectangle 95"/>
            <p:cNvSpPr/>
            <p:nvPr/>
          </p:nvSpPr>
          <p:spPr>
            <a:xfrm>
              <a:off x="5361192" y="3048000"/>
              <a:ext cx="76200" cy="152400"/>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98" name="Group 145"/>
          <p:cNvGrpSpPr/>
          <p:nvPr/>
        </p:nvGrpSpPr>
        <p:grpSpPr>
          <a:xfrm flipH="1">
            <a:off x="8100990" y="5257800"/>
            <a:ext cx="662025" cy="524462"/>
            <a:chOff x="3581400" y="1295400"/>
            <a:chExt cx="577121" cy="457200"/>
          </a:xfrm>
          <a:solidFill>
            <a:schemeClr val="tx1">
              <a:lumMod val="75000"/>
              <a:lumOff val="25000"/>
            </a:schemeClr>
          </a:solidFill>
        </p:grpSpPr>
        <p:grpSp>
          <p:nvGrpSpPr>
            <p:cNvPr id="99" name="Group 127"/>
            <p:cNvGrpSpPr/>
            <p:nvPr/>
          </p:nvGrpSpPr>
          <p:grpSpPr>
            <a:xfrm>
              <a:off x="3581400" y="1295400"/>
              <a:ext cx="577121" cy="457200"/>
              <a:chOff x="3581400" y="1295400"/>
              <a:chExt cx="577121" cy="457200"/>
            </a:xfrm>
            <a:grpFill/>
          </p:grpSpPr>
          <p:sp>
            <p:nvSpPr>
              <p:cNvPr id="101" name="Rectangle 72"/>
              <p:cNvSpPr/>
              <p:nvPr/>
            </p:nvSpPr>
            <p:spPr>
              <a:xfrm>
                <a:off x="3978639" y="1332875"/>
                <a:ext cx="149902" cy="419725"/>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2" name="Rounded Rectangle 73"/>
              <p:cNvSpPr/>
              <p:nvPr/>
            </p:nvSpPr>
            <p:spPr>
              <a:xfrm>
                <a:off x="3948659" y="1295400"/>
                <a:ext cx="209862" cy="29980"/>
              </a:xfrm>
              <a:prstGeom prst="round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3" name="Chord 102"/>
              <p:cNvSpPr/>
              <p:nvPr/>
            </p:nvSpPr>
            <p:spPr>
              <a:xfrm rot="16200000">
                <a:off x="3581400" y="1371600"/>
                <a:ext cx="381000" cy="381000"/>
              </a:xfrm>
              <a:prstGeom prst="chord">
                <a:avLst>
                  <a:gd name="adj1" fmla="val 5404788"/>
                  <a:gd name="adj2" fmla="val 16200000"/>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4" name="Chord 103"/>
              <p:cNvSpPr/>
              <p:nvPr/>
            </p:nvSpPr>
            <p:spPr>
              <a:xfrm rot="5400000" flipV="1">
                <a:off x="3733800" y="1341009"/>
                <a:ext cx="76200" cy="381000"/>
              </a:xfrm>
              <a:prstGeom prst="chord">
                <a:avLst>
                  <a:gd name="adj1" fmla="val 5404788"/>
                  <a:gd name="adj2" fmla="val 16200000"/>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00" name="Rectangle 99"/>
            <p:cNvSpPr/>
            <p:nvPr/>
          </p:nvSpPr>
          <p:spPr>
            <a:xfrm>
              <a:off x="4019550" y="1371600"/>
              <a:ext cx="73152" cy="45719"/>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06" name="Rounded Rectangle 105"/>
          <p:cNvSpPr/>
          <p:nvPr/>
        </p:nvSpPr>
        <p:spPr>
          <a:xfrm>
            <a:off x="2819415" y="4149418"/>
            <a:ext cx="349641" cy="524462"/>
          </a:xfrm>
          <a:prstGeom prst="roundRect">
            <a:avLst>
              <a:gd name="adj" fmla="val 10466"/>
            </a:avLst>
          </a:prstGeom>
          <a:solidFill>
            <a:schemeClr val="tx1">
              <a:lumMod val="75000"/>
              <a:lumOff val="25000"/>
            </a:schemeClr>
          </a:solidFill>
          <a:ln>
            <a:solidFill>
              <a:schemeClr val="bg1"/>
            </a:solidFill>
          </a:ln>
        </p:spPr>
        <p:style>
          <a:lnRef idx="2">
            <a:schemeClr val="dk1"/>
          </a:lnRef>
          <a:fillRef idx="1">
            <a:schemeClr val="lt1"/>
          </a:fillRef>
          <a:effectRef idx="0">
            <a:schemeClr val="dk1"/>
          </a:effectRef>
          <a:fontRef idx="minor">
            <a:schemeClr val="dk1"/>
          </a:fontRef>
        </p:style>
        <p:txBody>
          <a:bodyPr lIns="91369" tIns="45685" rIns="91369" bIns="45685" rtlCol="0" anchor="ctr"/>
          <a:lstStyle/>
          <a:p>
            <a:pPr algn="ctr"/>
            <a:endParaRPr lang="en-US" sz="1000"/>
          </a:p>
        </p:txBody>
      </p:sp>
      <p:sp>
        <p:nvSpPr>
          <p:cNvPr id="107" name="TextBox 106"/>
          <p:cNvSpPr txBox="1"/>
          <p:nvPr/>
        </p:nvSpPr>
        <p:spPr>
          <a:xfrm>
            <a:off x="4821867" y="6087136"/>
            <a:ext cx="1015543" cy="237464"/>
          </a:xfrm>
          <a:prstGeom prst="rect">
            <a:avLst/>
          </a:prstGeom>
          <a:noFill/>
          <a:ln>
            <a:noFill/>
          </a:ln>
        </p:spPr>
        <p:txBody>
          <a:bodyPr wrap="square" lIns="91369" tIns="45685" rIns="91369" bIns="45685" rtlCol="0">
            <a:spAutoFit/>
          </a:bodyPr>
          <a:lstStyle/>
          <a:p>
            <a:pPr algn="ctr"/>
            <a:r>
              <a:rPr lang="en-US" sz="900" dirty="0">
                <a:solidFill>
                  <a:schemeClr val="bg1">
                    <a:lumMod val="85000"/>
                  </a:schemeClr>
                </a:solidFill>
                <a:latin typeface="Segoe Condensed" pitchFamily="34" charset="0"/>
              </a:rPr>
              <a:t>laundry</a:t>
            </a:r>
          </a:p>
        </p:txBody>
      </p:sp>
      <p:grpSp>
        <p:nvGrpSpPr>
          <p:cNvPr id="108" name="Group 152"/>
          <p:cNvGrpSpPr/>
          <p:nvPr/>
        </p:nvGrpSpPr>
        <p:grpSpPr>
          <a:xfrm>
            <a:off x="7299446" y="1964802"/>
            <a:ext cx="1311154" cy="855682"/>
            <a:chOff x="5909625" y="2310681"/>
            <a:chExt cx="1311154" cy="855682"/>
          </a:xfrm>
          <a:solidFill>
            <a:schemeClr val="tx1">
              <a:lumMod val="75000"/>
              <a:lumOff val="25000"/>
            </a:schemeClr>
          </a:solidFill>
        </p:grpSpPr>
        <p:cxnSp>
          <p:nvCxnSpPr>
            <p:cNvPr id="109" name="Straight Connector 108"/>
            <p:cNvCxnSpPr/>
            <p:nvPr/>
          </p:nvCxnSpPr>
          <p:spPr>
            <a:xfrm rot="5400000">
              <a:off x="5756202" y="2816867"/>
              <a:ext cx="437962" cy="1822"/>
            </a:xfrm>
            <a:prstGeom prst="line">
              <a:avLst/>
            </a:prstGeom>
            <a:grpFill/>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5400000" flipH="1" flipV="1">
              <a:off x="5812044" y="2913992"/>
              <a:ext cx="502920" cy="1822"/>
            </a:xfrm>
            <a:prstGeom prst="line">
              <a:avLst/>
            </a:prstGeom>
            <a:grpFill/>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1" name="Group 218"/>
            <p:cNvGrpSpPr/>
            <p:nvPr/>
          </p:nvGrpSpPr>
          <p:grpSpPr>
            <a:xfrm>
              <a:off x="5909625" y="2310681"/>
              <a:ext cx="1311154" cy="811666"/>
              <a:chOff x="5124450" y="2111829"/>
              <a:chExt cx="1143000" cy="707571"/>
            </a:xfrm>
            <a:grpFill/>
          </p:grpSpPr>
          <p:sp>
            <p:nvSpPr>
              <p:cNvPr id="112" name="Moon 104"/>
              <p:cNvSpPr/>
              <p:nvPr/>
            </p:nvSpPr>
            <p:spPr>
              <a:xfrm rot="5400000" flipH="1">
                <a:off x="5532664" y="1812472"/>
                <a:ext cx="326571" cy="1143000"/>
              </a:xfrm>
              <a:prstGeom prst="moon">
                <a:avLst>
                  <a:gd name="adj" fmla="val 87500"/>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sp>
            <p:nvSpPr>
              <p:cNvPr id="113" name="Block Arc 11"/>
              <p:cNvSpPr/>
              <p:nvPr/>
            </p:nvSpPr>
            <p:spPr>
              <a:xfrm flipH="1">
                <a:off x="5178879" y="2329543"/>
                <a:ext cx="544286" cy="489857"/>
              </a:xfrm>
              <a:prstGeom prst="blockArc">
                <a:avLst>
                  <a:gd name="adj1" fmla="val 18649797"/>
                  <a:gd name="adj2" fmla="val 21524460"/>
                  <a:gd name="adj3" fmla="val 11431"/>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14" name="Block Arc 113"/>
              <p:cNvSpPr/>
              <p:nvPr/>
            </p:nvSpPr>
            <p:spPr>
              <a:xfrm>
                <a:off x="5641982" y="2329543"/>
                <a:ext cx="544286" cy="489857"/>
              </a:xfrm>
              <a:prstGeom prst="blockArc">
                <a:avLst>
                  <a:gd name="adj1" fmla="val 18649797"/>
                  <a:gd name="adj2" fmla="val 21524460"/>
                  <a:gd name="adj3" fmla="val 11431"/>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15" name="Freeform 13"/>
              <p:cNvSpPr/>
              <p:nvPr/>
            </p:nvSpPr>
            <p:spPr>
              <a:xfrm flipH="1">
                <a:off x="5133180" y="2111829"/>
                <a:ext cx="113734" cy="108858"/>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05" h="353784">
                    <a:moveTo>
                      <a:pt x="0" y="201478"/>
                    </a:moveTo>
                    <a:lnTo>
                      <a:pt x="0" y="0"/>
                    </a:lnTo>
                    <a:lnTo>
                      <a:pt x="410705" y="0"/>
                    </a:lnTo>
                    <a:lnTo>
                      <a:pt x="402956" y="353784"/>
                    </a:lnTo>
                    <a:lnTo>
                      <a:pt x="302217" y="353784"/>
                    </a:lnTo>
                    <a:lnTo>
                      <a:pt x="309966" y="77491"/>
                    </a:lnTo>
                    <a:lnTo>
                      <a:pt x="110221" y="77491"/>
                    </a:lnTo>
                    <a:cubicBezTo>
                      <a:pt x="110221" y="118570"/>
                      <a:pt x="110220" y="159650"/>
                      <a:pt x="110220" y="200729"/>
                    </a:cubicBezTo>
                    <a:lnTo>
                      <a:pt x="0" y="201478"/>
                    </a:lnTo>
                    <a:close/>
                  </a:path>
                </a:pathLst>
              </a:custGeom>
              <a:grpFill/>
              <a:ln w="1905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cxnSp>
        <p:nvCxnSpPr>
          <p:cNvPr id="116" name="Straight Connector 115"/>
          <p:cNvCxnSpPr/>
          <p:nvPr/>
        </p:nvCxnSpPr>
        <p:spPr>
          <a:xfrm rot="5400000" flipH="1" flipV="1">
            <a:off x="6039949" y="2583566"/>
            <a:ext cx="437051" cy="1822"/>
          </a:xfrm>
          <a:prstGeom prst="line">
            <a:avLst/>
          </a:prstGeom>
          <a:solidFill>
            <a:schemeClr val="tx1">
              <a:lumMod val="75000"/>
              <a:lumOff val="25000"/>
            </a:schemeClr>
          </a:solidFill>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7" name="Group 130"/>
          <p:cNvGrpSpPr/>
          <p:nvPr/>
        </p:nvGrpSpPr>
        <p:grpSpPr>
          <a:xfrm>
            <a:off x="5683874" y="1927989"/>
            <a:ext cx="662025" cy="524462"/>
            <a:chOff x="3581400" y="1295400"/>
            <a:chExt cx="577121" cy="457200"/>
          </a:xfrm>
          <a:solidFill>
            <a:schemeClr val="tx1">
              <a:lumMod val="75000"/>
              <a:lumOff val="25000"/>
            </a:schemeClr>
          </a:solidFill>
        </p:grpSpPr>
        <p:grpSp>
          <p:nvGrpSpPr>
            <p:cNvPr id="118" name="Group 127"/>
            <p:cNvGrpSpPr/>
            <p:nvPr/>
          </p:nvGrpSpPr>
          <p:grpSpPr>
            <a:xfrm>
              <a:off x="3581400" y="1295400"/>
              <a:ext cx="577121" cy="457200"/>
              <a:chOff x="3581400" y="1295400"/>
              <a:chExt cx="577121" cy="457200"/>
            </a:xfrm>
            <a:grpFill/>
          </p:grpSpPr>
          <p:sp>
            <p:nvSpPr>
              <p:cNvPr id="120" name="Rectangle 18"/>
              <p:cNvSpPr/>
              <p:nvPr/>
            </p:nvSpPr>
            <p:spPr>
              <a:xfrm>
                <a:off x="3978639" y="1332875"/>
                <a:ext cx="149902" cy="419725"/>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1" name="Rounded Rectangle 19"/>
              <p:cNvSpPr/>
              <p:nvPr/>
            </p:nvSpPr>
            <p:spPr>
              <a:xfrm>
                <a:off x="3948659" y="1295400"/>
                <a:ext cx="209862" cy="29980"/>
              </a:xfrm>
              <a:prstGeom prst="round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2" name="Chord 121"/>
              <p:cNvSpPr/>
              <p:nvPr/>
            </p:nvSpPr>
            <p:spPr>
              <a:xfrm rot="16200000">
                <a:off x="3581400" y="1371600"/>
                <a:ext cx="381000" cy="381000"/>
              </a:xfrm>
              <a:prstGeom prst="chord">
                <a:avLst>
                  <a:gd name="adj1" fmla="val 5404788"/>
                  <a:gd name="adj2" fmla="val 16200000"/>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3" name="Chord 24"/>
              <p:cNvSpPr/>
              <p:nvPr/>
            </p:nvSpPr>
            <p:spPr>
              <a:xfrm rot="5400000" flipV="1">
                <a:off x="3733800" y="1341009"/>
                <a:ext cx="76200" cy="381000"/>
              </a:xfrm>
              <a:prstGeom prst="chord">
                <a:avLst>
                  <a:gd name="adj1" fmla="val 5404788"/>
                  <a:gd name="adj2" fmla="val 16200000"/>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19" name="Rectangle 118"/>
            <p:cNvSpPr/>
            <p:nvPr/>
          </p:nvSpPr>
          <p:spPr>
            <a:xfrm>
              <a:off x="4019550" y="1371600"/>
              <a:ext cx="73152" cy="45719"/>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24" name="TextBox 123"/>
          <p:cNvSpPr txBox="1"/>
          <p:nvPr/>
        </p:nvSpPr>
        <p:spPr>
          <a:xfrm>
            <a:off x="7162800" y="1447801"/>
            <a:ext cx="1600200" cy="400110"/>
          </a:xfrm>
          <a:prstGeom prst="rect">
            <a:avLst/>
          </a:prstGeom>
          <a:noFill/>
          <a:ln>
            <a:noFill/>
          </a:ln>
        </p:spPr>
        <p:txBody>
          <a:bodyPr wrap="square" lIns="91369" tIns="45685" rIns="91369" bIns="45685" rtlCol="0">
            <a:spAutoFit/>
          </a:bodyPr>
          <a:lstStyle/>
          <a:p>
            <a:pPr algn="ctr"/>
            <a:r>
              <a:rPr lang="en-US" sz="2000" b="1" dirty="0">
                <a:solidFill>
                  <a:schemeClr val="bg1">
                    <a:lumMod val="85000"/>
                  </a:schemeClr>
                </a:solidFill>
                <a:latin typeface="Segoe Condensed" pitchFamily="34" charset="0"/>
              </a:rPr>
              <a:t>bathroom 1</a:t>
            </a:r>
          </a:p>
        </p:txBody>
      </p:sp>
      <p:grpSp>
        <p:nvGrpSpPr>
          <p:cNvPr id="128" name="Group 30"/>
          <p:cNvGrpSpPr/>
          <p:nvPr/>
        </p:nvGrpSpPr>
        <p:grpSpPr>
          <a:xfrm>
            <a:off x="6510631" y="1465393"/>
            <a:ext cx="611872" cy="568167"/>
            <a:chOff x="4572000" y="2819400"/>
            <a:chExt cx="1066800" cy="990600"/>
          </a:xfrm>
          <a:solidFill>
            <a:schemeClr val="tx1">
              <a:lumMod val="75000"/>
              <a:lumOff val="25000"/>
            </a:schemeClr>
          </a:solidFill>
        </p:grpSpPr>
        <p:sp>
          <p:nvSpPr>
            <p:cNvPr id="129" name="Chord 128"/>
            <p:cNvSpPr/>
            <p:nvPr/>
          </p:nvSpPr>
          <p:spPr>
            <a:xfrm rot="16200000">
              <a:off x="4648200" y="2895600"/>
              <a:ext cx="914400" cy="914400"/>
            </a:xfrm>
            <a:prstGeom prst="chord">
              <a:avLst>
                <a:gd name="adj1" fmla="val 5404788"/>
                <a:gd name="adj2" fmla="val 16200000"/>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0" name="Rectangle 22"/>
            <p:cNvSpPr/>
            <p:nvPr/>
          </p:nvSpPr>
          <p:spPr>
            <a:xfrm>
              <a:off x="4572000" y="3227313"/>
              <a:ext cx="1066800" cy="94896"/>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1" name="Trapezoid 110"/>
            <p:cNvSpPr/>
            <p:nvPr/>
          </p:nvSpPr>
          <p:spPr>
            <a:xfrm>
              <a:off x="4953000" y="2819400"/>
              <a:ext cx="304800" cy="381000"/>
            </a:xfrm>
            <a:prstGeom prst="trapezoid">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2" name="Rectangle 26"/>
            <p:cNvSpPr/>
            <p:nvPr/>
          </p:nvSpPr>
          <p:spPr>
            <a:xfrm>
              <a:off x="5048250" y="2895600"/>
              <a:ext cx="118110" cy="118110"/>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3" name="Rectangle 28"/>
            <p:cNvSpPr/>
            <p:nvPr/>
          </p:nvSpPr>
          <p:spPr>
            <a:xfrm>
              <a:off x="4751592" y="3048000"/>
              <a:ext cx="76200" cy="152400"/>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4" name="Rectangle 113"/>
            <p:cNvSpPr/>
            <p:nvPr/>
          </p:nvSpPr>
          <p:spPr>
            <a:xfrm>
              <a:off x="5361192" y="3048000"/>
              <a:ext cx="76200" cy="152400"/>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136" name="Group 214"/>
          <p:cNvGrpSpPr/>
          <p:nvPr/>
        </p:nvGrpSpPr>
        <p:grpSpPr>
          <a:xfrm flipH="1">
            <a:off x="3429358" y="2423058"/>
            <a:ext cx="274640" cy="294398"/>
            <a:chOff x="6858000" y="1953157"/>
            <a:chExt cx="533400" cy="333180"/>
          </a:xfrm>
          <a:solidFill>
            <a:schemeClr val="tx1">
              <a:lumMod val="75000"/>
              <a:lumOff val="25000"/>
            </a:schemeClr>
          </a:solidFill>
        </p:grpSpPr>
        <p:sp>
          <p:nvSpPr>
            <p:cNvPr id="137" name="Freeform 136"/>
            <p:cNvSpPr/>
            <p:nvPr/>
          </p:nvSpPr>
          <p:spPr>
            <a:xfrm flipH="1">
              <a:off x="6858000" y="2062799"/>
              <a:ext cx="502300" cy="172245"/>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138" name="Group 212"/>
            <p:cNvGrpSpPr/>
            <p:nvPr/>
          </p:nvGrpSpPr>
          <p:grpSpPr>
            <a:xfrm>
              <a:off x="7196851" y="2198741"/>
              <a:ext cx="194549" cy="87596"/>
              <a:chOff x="7331104" y="2438400"/>
              <a:chExt cx="317384" cy="152400"/>
            </a:xfrm>
            <a:grpFill/>
          </p:grpSpPr>
          <p:sp>
            <p:nvSpPr>
              <p:cNvPr id="142" name="Rectangle 141"/>
              <p:cNvSpPr/>
              <p:nvPr/>
            </p:nvSpPr>
            <p:spPr>
              <a:xfrm>
                <a:off x="7335296" y="2438400"/>
                <a:ext cx="304800" cy="152400"/>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cxnSp>
            <p:nvCxnSpPr>
              <p:cNvPr id="143" name="Straight Connector 63"/>
              <p:cNvCxnSpPr/>
              <p:nvPr/>
            </p:nvCxnSpPr>
            <p:spPr>
              <a:xfrm rot="10800000" flipH="1">
                <a:off x="7335296" y="2506732"/>
                <a:ext cx="304800" cy="1588"/>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Straight Connector 64"/>
              <p:cNvCxnSpPr/>
              <p:nvPr/>
            </p:nvCxnSpPr>
            <p:spPr>
              <a:xfrm rot="10800000" flipH="1">
                <a:off x="7331104" y="2542432"/>
                <a:ext cx="304800" cy="1588"/>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0800000" flipH="1">
                <a:off x="7343688" y="2474184"/>
                <a:ext cx="304800" cy="1588"/>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9" name="Group 211"/>
            <p:cNvGrpSpPr/>
            <p:nvPr/>
          </p:nvGrpSpPr>
          <p:grpSpPr>
            <a:xfrm>
              <a:off x="6940141" y="1953157"/>
              <a:ext cx="312781" cy="111060"/>
              <a:chOff x="6781800" y="1676400"/>
              <a:chExt cx="838200" cy="457200"/>
            </a:xfrm>
            <a:grpFill/>
          </p:grpSpPr>
          <p:sp>
            <p:nvSpPr>
              <p:cNvPr id="140" name="Rectangle 139"/>
              <p:cNvSpPr/>
              <p:nvPr/>
            </p:nvSpPr>
            <p:spPr>
              <a:xfrm>
                <a:off x="7086600" y="1905000"/>
                <a:ext cx="228600" cy="228600"/>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41" name="Rectangle 140"/>
              <p:cNvSpPr/>
              <p:nvPr/>
            </p:nvSpPr>
            <p:spPr>
              <a:xfrm>
                <a:off x="6781800" y="1676400"/>
                <a:ext cx="838200" cy="228600"/>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sp>
        <p:nvSpPr>
          <p:cNvPr id="164" name="TextBox 163"/>
          <p:cNvSpPr txBox="1"/>
          <p:nvPr/>
        </p:nvSpPr>
        <p:spPr>
          <a:xfrm>
            <a:off x="7162800" y="5833646"/>
            <a:ext cx="1600200" cy="400110"/>
          </a:xfrm>
          <a:prstGeom prst="rect">
            <a:avLst/>
          </a:prstGeom>
          <a:noFill/>
          <a:ln>
            <a:noFill/>
          </a:ln>
        </p:spPr>
        <p:txBody>
          <a:bodyPr wrap="square" lIns="91369" tIns="45685" rIns="91369" bIns="45685" rtlCol="0">
            <a:spAutoFit/>
          </a:bodyPr>
          <a:lstStyle/>
          <a:p>
            <a:pPr algn="ctr"/>
            <a:r>
              <a:rPr lang="en-US" sz="2000" b="1" dirty="0">
                <a:solidFill>
                  <a:schemeClr val="bg1">
                    <a:lumMod val="85000"/>
                  </a:schemeClr>
                </a:solidFill>
                <a:latin typeface="Segoe Condensed" pitchFamily="34" charset="0"/>
              </a:rPr>
              <a:t>bathroom 2</a:t>
            </a:r>
          </a:p>
        </p:txBody>
      </p:sp>
      <p:sp>
        <p:nvSpPr>
          <p:cNvPr id="166" name="TextBox 165"/>
          <p:cNvSpPr txBox="1"/>
          <p:nvPr/>
        </p:nvSpPr>
        <p:spPr>
          <a:xfrm>
            <a:off x="7086600" y="2971800"/>
            <a:ext cx="1223744" cy="400110"/>
          </a:xfrm>
          <a:prstGeom prst="rect">
            <a:avLst/>
          </a:prstGeom>
          <a:noFill/>
          <a:ln>
            <a:noFill/>
          </a:ln>
        </p:spPr>
        <p:txBody>
          <a:bodyPr wrap="square" lIns="91369" tIns="45685" rIns="91369" bIns="45685" rtlCol="0">
            <a:spAutoFit/>
          </a:bodyPr>
          <a:lstStyle/>
          <a:p>
            <a:pPr algn="ctr"/>
            <a:r>
              <a:rPr lang="en-US" sz="2000" b="1" dirty="0">
                <a:solidFill>
                  <a:schemeClr val="bg1">
                    <a:lumMod val="85000"/>
                  </a:schemeClr>
                </a:solidFill>
                <a:latin typeface="Segoe Condensed" pitchFamily="34" charset="0"/>
              </a:rPr>
              <a:t>kitchen</a:t>
            </a:r>
          </a:p>
        </p:txBody>
      </p:sp>
      <p:sp>
        <p:nvSpPr>
          <p:cNvPr id="167" name="TextBox 166"/>
          <p:cNvSpPr txBox="1"/>
          <p:nvPr/>
        </p:nvSpPr>
        <p:spPr>
          <a:xfrm>
            <a:off x="7327617" y="4088242"/>
            <a:ext cx="882501" cy="246221"/>
          </a:xfrm>
          <a:prstGeom prst="rect">
            <a:avLst/>
          </a:prstGeom>
          <a:noFill/>
          <a:ln>
            <a:noFill/>
          </a:ln>
        </p:spPr>
        <p:txBody>
          <a:bodyPr wrap="square" lIns="91369" tIns="45685" rIns="91369" bIns="45685" rtlCol="0">
            <a:spAutoFit/>
          </a:bodyPr>
          <a:lstStyle/>
          <a:p>
            <a:pPr algn="ctr"/>
            <a:r>
              <a:rPr lang="en-US" sz="1000" dirty="0">
                <a:solidFill>
                  <a:schemeClr val="bg1">
                    <a:lumMod val="85000"/>
                  </a:schemeClr>
                </a:solidFill>
                <a:latin typeface="Segoe Condensed" pitchFamily="34" charset="0"/>
              </a:rPr>
              <a:t>dishwasher</a:t>
            </a:r>
          </a:p>
        </p:txBody>
      </p:sp>
      <p:grpSp>
        <p:nvGrpSpPr>
          <p:cNvPr id="168" name="Group 167"/>
          <p:cNvGrpSpPr/>
          <p:nvPr/>
        </p:nvGrpSpPr>
        <p:grpSpPr>
          <a:xfrm>
            <a:off x="399169" y="4756569"/>
            <a:ext cx="313101" cy="190095"/>
            <a:chOff x="399154" y="4756554"/>
            <a:chExt cx="313101" cy="190095"/>
          </a:xfrm>
          <a:solidFill>
            <a:schemeClr val="tx1">
              <a:lumMod val="75000"/>
              <a:lumOff val="25000"/>
            </a:schemeClr>
          </a:solidFill>
        </p:grpSpPr>
        <p:sp>
          <p:nvSpPr>
            <p:cNvPr id="169" name="Rounded Rectangle 130"/>
            <p:cNvSpPr/>
            <p:nvPr/>
          </p:nvSpPr>
          <p:spPr>
            <a:xfrm>
              <a:off x="399154" y="4800248"/>
              <a:ext cx="313101" cy="146401"/>
            </a:xfrm>
            <a:prstGeom prst="roundRect">
              <a:avLst>
                <a:gd name="adj" fmla="val 50000"/>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70" name="Oval 169"/>
            <p:cNvSpPr/>
            <p:nvPr/>
          </p:nvSpPr>
          <p:spPr>
            <a:xfrm>
              <a:off x="450995" y="4756554"/>
              <a:ext cx="212445" cy="78181"/>
            </a:xfrm>
            <a:prstGeom prst="ellipse">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nvGrpSpPr>
          <p:cNvPr id="173" name="Group 112"/>
          <p:cNvGrpSpPr/>
          <p:nvPr/>
        </p:nvGrpSpPr>
        <p:grpSpPr>
          <a:xfrm>
            <a:off x="1591743" y="4668248"/>
            <a:ext cx="262231" cy="295010"/>
            <a:chOff x="3429000" y="3714750"/>
            <a:chExt cx="228600" cy="257175"/>
          </a:xfrm>
          <a:solidFill>
            <a:schemeClr val="tx1">
              <a:lumMod val="75000"/>
              <a:lumOff val="25000"/>
            </a:schemeClr>
          </a:solidFill>
        </p:grpSpPr>
        <p:sp>
          <p:nvSpPr>
            <p:cNvPr id="174" name="Rounded Rectangle 130"/>
            <p:cNvSpPr/>
            <p:nvPr/>
          </p:nvSpPr>
          <p:spPr>
            <a:xfrm>
              <a:off x="3495675" y="3771900"/>
              <a:ext cx="91440" cy="128016"/>
            </a:xfrm>
            <a:prstGeom prst="round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75" name="Rectangle 174"/>
            <p:cNvSpPr>
              <a:spLocks noChangeAspect="1"/>
            </p:cNvSpPr>
            <p:nvPr/>
          </p:nvSpPr>
          <p:spPr>
            <a:xfrm>
              <a:off x="3524250" y="3714750"/>
              <a:ext cx="36576" cy="36576"/>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76" name="Rectangle 175"/>
            <p:cNvSpPr/>
            <p:nvPr/>
          </p:nvSpPr>
          <p:spPr>
            <a:xfrm>
              <a:off x="3429000" y="3857625"/>
              <a:ext cx="228600" cy="114300"/>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cxnSp>
        <p:nvCxnSpPr>
          <p:cNvPr id="177" name="Straight Arrow Connector 6"/>
          <p:cNvCxnSpPr/>
          <p:nvPr/>
        </p:nvCxnSpPr>
        <p:spPr>
          <a:xfrm>
            <a:off x="326066" y="4493979"/>
            <a:ext cx="699282" cy="1822"/>
          </a:xfrm>
          <a:prstGeom prst="straightConnector1">
            <a:avLst/>
          </a:prstGeom>
          <a:ln w="28575">
            <a:solidFill>
              <a:schemeClr val="bg1">
                <a:lumMod val="95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178" name="TextBox 7"/>
          <p:cNvSpPr txBox="1"/>
          <p:nvPr/>
        </p:nvSpPr>
        <p:spPr>
          <a:xfrm>
            <a:off x="0" y="3687677"/>
            <a:ext cx="1219200" cy="738664"/>
          </a:xfrm>
          <a:prstGeom prst="rect">
            <a:avLst/>
          </a:prstGeom>
          <a:noFill/>
        </p:spPr>
        <p:txBody>
          <a:bodyPr wrap="square" lIns="91369" tIns="45685" rIns="91369" bIns="45685" rtlCol="0">
            <a:spAutoFit/>
          </a:bodyPr>
          <a:lstStyle/>
          <a:p>
            <a:pPr algn="ctr"/>
            <a:r>
              <a:rPr lang="en-US" sz="1400" dirty="0">
                <a:solidFill>
                  <a:schemeClr val="bg1">
                    <a:lumMod val="95000"/>
                  </a:schemeClr>
                </a:solidFill>
              </a:rPr>
              <a:t>incoming cold water from supply line</a:t>
            </a:r>
          </a:p>
        </p:txBody>
      </p:sp>
      <p:grpSp>
        <p:nvGrpSpPr>
          <p:cNvPr id="180" name="Group 179"/>
          <p:cNvGrpSpPr/>
          <p:nvPr/>
        </p:nvGrpSpPr>
        <p:grpSpPr>
          <a:xfrm>
            <a:off x="3452792" y="4404364"/>
            <a:ext cx="1223744" cy="1856806"/>
            <a:chOff x="3452792" y="4404364"/>
            <a:chExt cx="1223744" cy="1856806"/>
          </a:xfrm>
        </p:grpSpPr>
        <p:grpSp>
          <p:nvGrpSpPr>
            <p:cNvPr id="181" name="Group 166"/>
            <p:cNvGrpSpPr/>
            <p:nvPr/>
          </p:nvGrpSpPr>
          <p:grpSpPr>
            <a:xfrm>
              <a:off x="3462138" y="5926260"/>
              <a:ext cx="218526" cy="238391"/>
              <a:chOff x="4182648" y="6006664"/>
              <a:chExt cx="190500" cy="207818"/>
            </a:xfrm>
            <a:solidFill>
              <a:schemeClr val="tx1">
                <a:lumMod val="75000"/>
                <a:lumOff val="25000"/>
              </a:schemeClr>
            </a:solidFill>
          </p:grpSpPr>
          <p:sp>
            <p:nvSpPr>
              <p:cNvPr id="187" name="Freeform 186"/>
              <p:cNvSpPr/>
              <p:nvPr/>
            </p:nvSpPr>
            <p:spPr>
              <a:xfrm>
                <a:off x="4193755" y="6077476"/>
                <a:ext cx="179393" cy="105569"/>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188" name="Group 212"/>
              <p:cNvGrpSpPr/>
              <p:nvPr/>
            </p:nvGrpSpPr>
            <p:grpSpPr>
              <a:xfrm flipH="1">
                <a:off x="4182648" y="6160794"/>
                <a:ext cx="69482" cy="53688"/>
                <a:chOff x="7331104" y="2438400"/>
                <a:chExt cx="317384" cy="152400"/>
              </a:xfrm>
              <a:grpFill/>
            </p:grpSpPr>
            <p:sp>
              <p:nvSpPr>
                <p:cNvPr id="192" name="Rectangle 191"/>
                <p:cNvSpPr/>
                <p:nvPr/>
              </p:nvSpPr>
              <p:spPr>
                <a:xfrm>
                  <a:off x="7335296" y="2438400"/>
                  <a:ext cx="304800" cy="152400"/>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cxnSp>
              <p:nvCxnSpPr>
                <p:cNvPr id="193" name="Straight Connector 192"/>
                <p:cNvCxnSpPr/>
                <p:nvPr/>
              </p:nvCxnSpPr>
              <p:spPr>
                <a:xfrm rot="10800000" flipH="1">
                  <a:off x="7335296" y="2506732"/>
                  <a:ext cx="304800" cy="1588"/>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rot="10800000" flipH="1">
                  <a:off x="7331104" y="2542432"/>
                  <a:ext cx="304800" cy="1588"/>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rot="10800000" flipH="1">
                  <a:off x="7343688" y="2474184"/>
                  <a:ext cx="304800" cy="1588"/>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89" name="Group 211"/>
              <p:cNvGrpSpPr/>
              <p:nvPr/>
            </p:nvGrpSpPr>
            <p:grpSpPr>
              <a:xfrm flipH="1">
                <a:off x="4193995" y="6006664"/>
                <a:ext cx="111709" cy="68070"/>
                <a:chOff x="6781800" y="1676400"/>
                <a:chExt cx="838200" cy="457200"/>
              </a:xfrm>
              <a:grpFill/>
            </p:grpSpPr>
            <p:sp>
              <p:nvSpPr>
                <p:cNvPr id="190" name="Rectangle 189"/>
                <p:cNvSpPr/>
                <p:nvPr/>
              </p:nvSpPr>
              <p:spPr>
                <a:xfrm>
                  <a:off x="7086600" y="1905000"/>
                  <a:ext cx="228600" cy="228600"/>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91" name="Rectangle 190"/>
                <p:cNvSpPr/>
                <p:nvPr/>
              </p:nvSpPr>
              <p:spPr>
                <a:xfrm>
                  <a:off x="6781800" y="1676400"/>
                  <a:ext cx="838200" cy="228600"/>
                </a:xfrm>
                <a:prstGeom prst="rect">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sp>
          <p:nvSpPr>
            <p:cNvPr id="182" name="Freeform 181"/>
            <p:cNvSpPr/>
            <p:nvPr/>
          </p:nvSpPr>
          <p:spPr>
            <a:xfrm>
              <a:off x="4390872" y="4641101"/>
              <a:ext cx="174821" cy="1398564"/>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0 w 410705"/>
                <a:gd name="connsiteY7" fmla="*/ 201478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24538 w 410705"/>
                <a:gd name="connsiteY0" fmla="*/ 75555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24538 w 410705"/>
                <a:gd name="connsiteY7" fmla="*/ 75555 h 353784"/>
                <a:gd name="connsiteX0" fmla="*/ 110221 w 410705"/>
                <a:gd name="connsiteY0" fmla="*/ 77491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0" fmla="*/ 8449 w 308933"/>
                <a:gd name="connsiteY0" fmla="*/ 77491 h 353784"/>
                <a:gd name="connsiteX1" fmla="*/ 0 w 308933"/>
                <a:gd name="connsiteY1" fmla="*/ 0 h 353784"/>
                <a:gd name="connsiteX2" fmla="*/ 308933 w 308933"/>
                <a:gd name="connsiteY2" fmla="*/ 0 h 353784"/>
                <a:gd name="connsiteX3" fmla="*/ 301184 w 308933"/>
                <a:gd name="connsiteY3" fmla="*/ 353784 h 353784"/>
                <a:gd name="connsiteX4" fmla="*/ 200445 w 308933"/>
                <a:gd name="connsiteY4" fmla="*/ 353784 h 353784"/>
                <a:gd name="connsiteX5" fmla="*/ 208194 w 308933"/>
                <a:gd name="connsiteY5" fmla="*/ 77491 h 353784"/>
                <a:gd name="connsiteX6" fmla="*/ 8449 w 308933"/>
                <a:gd name="connsiteY6" fmla="*/ 77491 h 353784"/>
                <a:gd name="connsiteX0" fmla="*/ 0 w 300484"/>
                <a:gd name="connsiteY0" fmla="*/ 77491 h 353784"/>
                <a:gd name="connsiteX1" fmla="*/ 1205 w 300484"/>
                <a:gd name="connsiteY1" fmla="*/ 36728 h 353784"/>
                <a:gd name="connsiteX2" fmla="*/ 300484 w 300484"/>
                <a:gd name="connsiteY2" fmla="*/ 0 h 353784"/>
                <a:gd name="connsiteX3" fmla="*/ 292735 w 300484"/>
                <a:gd name="connsiteY3" fmla="*/ 353784 h 353784"/>
                <a:gd name="connsiteX4" fmla="*/ 191996 w 300484"/>
                <a:gd name="connsiteY4" fmla="*/ 353784 h 353784"/>
                <a:gd name="connsiteX5" fmla="*/ 199745 w 300484"/>
                <a:gd name="connsiteY5" fmla="*/ 77491 h 353784"/>
                <a:gd name="connsiteX6" fmla="*/ 0 w 300484"/>
                <a:gd name="connsiteY6" fmla="*/ 77491 h 353784"/>
                <a:gd name="connsiteX0" fmla="*/ 0 w 300484"/>
                <a:gd name="connsiteY0" fmla="*/ 40763 h 317056"/>
                <a:gd name="connsiteX1" fmla="*/ 1205 w 300484"/>
                <a:gd name="connsiteY1" fmla="*/ 0 h 317056"/>
                <a:gd name="connsiteX2" fmla="*/ 300484 w 300484"/>
                <a:gd name="connsiteY2" fmla="*/ 8744 h 317056"/>
                <a:gd name="connsiteX3" fmla="*/ 292735 w 300484"/>
                <a:gd name="connsiteY3" fmla="*/ 317056 h 317056"/>
                <a:gd name="connsiteX4" fmla="*/ 191996 w 300484"/>
                <a:gd name="connsiteY4" fmla="*/ 317056 h 317056"/>
                <a:gd name="connsiteX5" fmla="*/ 199745 w 300484"/>
                <a:gd name="connsiteY5" fmla="*/ 40763 h 317056"/>
                <a:gd name="connsiteX6" fmla="*/ 0 w 300484"/>
                <a:gd name="connsiteY6" fmla="*/ 40763 h 317056"/>
                <a:gd name="connsiteX0" fmla="*/ 0 w 300484"/>
                <a:gd name="connsiteY0" fmla="*/ 32019 h 308312"/>
                <a:gd name="connsiteX1" fmla="*/ 6032 w 300484"/>
                <a:gd name="connsiteY1" fmla="*/ 1 h 308312"/>
                <a:gd name="connsiteX2" fmla="*/ 300484 w 300484"/>
                <a:gd name="connsiteY2" fmla="*/ 0 h 308312"/>
                <a:gd name="connsiteX3" fmla="*/ 292735 w 300484"/>
                <a:gd name="connsiteY3" fmla="*/ 308312 h 308312"/>
                <a:gd name="connsiteX4" fmla="*/ 191996 w 300484"/>
                <a:gd name="connsiteY4" fmla="*/ 308312 h 308312"/>
                <a:gd name="connsiteX5" fmla="*/ 199745 w 300484"/>
                <a:gd name="connsiteY5" fmla="*/ 32019 h 308312"/>
                <a:gd name="connsiteX6" fmla="*/ 0 w 300484"/>
                <a:gd name="connsiteY6" fmla="*/ 32019 h 308312"/>
                <a:gd name="connsiteX0" fmla="*/ 0 w 295657"/>
                <a:gd name="connsiteY0" fmla="*/ 30270 h 308312"/>
                <a:gd name="connsiteX1" fmla="*/ 1205 w 295657"/>
                <a:gd name="connsiteY1" fmla="*/ 1 h 308312"/>
                <a:gd name="connsiteX2" fmla="*/ 295657 w 295657"/>
                <a:gd name="connsiteY2" fmla="*/ 0 h 308312"/>
                <a:gd name="connsiteX3" fmla="*/ 287908 w 295657"/>
                <a:gd name="connsiteY3" fmla="*/ 308312 h 308312"/>
                <a:gd name="connsiteX4" fmla="*/ 187169 w 295657"/>
                <a:gd name="connsiteY4" fmla="*/ 308312 h 308312"/>
                <a:gd name="connsiteX5" fmla="*/ 194918 w 295657"/>
                <a:gd name="connsiteY5" fmla="*/ 32019 h 308312"/>
                <a:gd name="connsiteX6" fmla="*/ 0 w 295657"/>
                <a:gd name="connsiteY6" fmla="*/ 30270 h 30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657" h="308312">
                  <a:moveTo>
                    <a:pt x="0" y="30270"/>
                  </a:moveTo>
                  <a:cubicBezTo>
                    <a:pt x="402" y="16682"/>
                    <a:pt x="803" y="13589"/>
                    <a:pt x="1205" y="1"/>
                  </a:cubicBezTo>
                  <a:lnTo>
                    <a:pt x="295657" y="0"/>
                  </a:lnTo>
                  <a:lnTo>
                    <a:pt x="287908" y="308312"/>
                  </a:lnTo>
                  <a:lnTo>
                    <a:pt x="187169" y="308312"/>
                  </a:lnTo>
                  <a:lnTo>
                    <a:pt x="194918" y="32019"/>
                  </a:lnTo>
                  <a:lnTo>
                    <a:pt x="0" y="30270"/>
                  </a:lnTo>
                  <a:close/>
                </a:path>
              </a:pathLst>
            </a:custGeom>
            <a:solidFill>
              <a:schemeClr val="tx1">
                <a:lumMod val="75000"/>
                <a:lumOff val="25000"/>
              </a:schemeClr>
            </a:solidFill>
            <a:ln w="1905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83" name="Rounded Rectangle 8"/>
            <p:cNvSpPr/>
            <p:nvPr/>
          </p:nvSpPr>
          <p:spPr>
            <a:xfrm>
              <a:off x="3647885" y="4433501"/>
              <a:ext cx="786692" cy="1827669"/>
            </a:xfrm>
            <a:prstGeom prst="roundRect">
              <a:avLst>
                <a:gd name="adj" fmla="val 8712"/>
              </a:avLst>
            </a:prstGeom>
            <a:solidFill>
              <a:schemeClr val="tx1">
                <a:lumMod val="75000"/>
                <a:lumOff val="25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sp>
          <p:nvSpPr>
            <p:cNvPr id="184" name="TextBox 183"/>
            <p:cNvSpPr txBox="1"/>
            <p:nvPr/>
          </p:nvSpPr>
          <p:spPr>
            <a:xfrm>
              <a:off x="3452792" y="5509736"/>
              <a:ext cx="1223744" cy="738664"/>
            </a:xfrm>
            <a:prstGeom prst="rect">
              <a:avLst/>
            </a:prstGeom>
            <a:noFill/>
            <a:ln>
              <a:noFill/>
            </a:ln>
          </p:spPr>
          <p:txBody>
            <a:bodyPr wrap="square" rtlCol="0">
              <a:spAutoFit/>
            </a:bodyPr>
            <a:lstStyle/>
            <a:p>
              <a:pPr algn="ctr"/>
              <a:r>
                <a:rPr lang="en-US" sz="1400" dirty="0">
                  <a:solidFill>
                    <a:schemeClr val="bg1">
                      <a:lumMod val="85000"/>
                    </a:schemeClr>
                  </a:solidFill>
                  <a:latin typeface="Segoe Condensed" pitchFamily="34" charset="0"/>
                </a:rPr>
                <a:t>hot </a:t>
              </a:r>
            </a:p>
            <a:p>
              <a:pPr algn="ctr"/>
              <a:r>
                <a:rPr lang="en-US" sz="1400" dirty="0">
                  <a:solidFill>
                    <a:schemeClr val="bg1">
                      <a:lumMod val="85000"/>
                    </a:schemeClr>
                  </a:solidFill>
                  <a:latin typeface="Segoe Condensed" pitchFamily="34" charset="0"/>
                </a:rPr>
                <a:t>water </a:t>
              </a:r>
              <a:br>
                <a:rPr lang="en-US" sz="1400" dirty="0">
                  <a:solidFill>
                    <a:schemeClr val="bg1">
                      <a:lumMod val="85000"/>
                    </a:schemeClr>
                  </a:solidFill>
                  <a:latin typeface="Segoe Condensed" pitchFamily="34" charset="0"/>
                </a:rPr>
              </a:br>
              <a:r>
                <a:rPr lang="en-US" sz="1400" dirty="0">
                  <a:solidFill>
                    <a:schemeClr val="bg1">
                      <a:lumMod val="85000"/>
                    </a:schemeClr>
                  </a:solidFill>
                  <a:latin typeface="Segoe Condensed" pitchFamily="34" charset="0"/>
                </a:rPr>
                <a:t>heater</a:t>
              </a:r>
            </a:p>
          </p:txBody>
        </p:sp>
        <p:cxnSp>
          <p:nvCxnSpPr>
            <p:cNvPr id="185" name="Straight Connector 184"/>
            <p:cNvCxnSpPr/>
            <p:nvPr/>
          </p:nvCxnSpPr>
          <p:spPr>
            <a:xfrm rot="5400000" flipH="1" flipV="1">
              <a:off x="3185219" y="5094420"/>
              <a:ext cx="1298648" cy="1822"/>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5400000" flipH="1" flipV="1">
              <a:off x="4103026" y="4528316"/>
              <a:ext cx="249725" cy="1822"/>
            </a:xfrm>
            <a:prstGeom prst="line">
              <a:avLst/>
            </a:prstGeom>
            <a:ln w="57150">
              <a:solidFill>
                <a:srgbClr val="C00000"/>
              </a:solidFill>
              <a:prstDash val="sysDot"/>
            </a:ln>
          </p:spPr>
          <p:style>
            <a:lnRef idx="1">
              <a:schemeClr val="accent1"/>
            </a:lnRef>
            <a:fillRef idx="0">
              <a:schemeClr val="accent1"/>
            </a:fillRef>
            <a:effectRef idx="0">
              <a:schemeClr val="accent1"/>
            </a:effectRef>
            <a:fontRef idx="minor">
              <a:schemeClr val="tx1"/>
            </a:fontRef>
          </p:style>
        </p:cxnSp>
      </p:grpSp>
      <p:sp>
        <p:nvSpPr>
          <p:cNvPr id="196" name="TextBox 195"/>
          <p:cNvSpPr txBox="1"/>
          <p:nvPr/>
        </p:nvSpPr>
        <p:spPr>
          <a:xfrm>
            <a:off x="2466976" y="4671536"/>
            <a:ext cx="1066800" cy="738664"/>
          </a:xfrm>
          <a:prstGeom prst="rect">
            <a:avLst/>
          </a:prstGeom>
          <a:noFill/>
        </p:spPr>
        <p:txBody>
          <a:bodyPr wrap="square" lIns="91369" tIns="45685" rIns="91369" bIns="45685" rtlCol="0">
            <a:spAutoFit/>
          </a:bodyPr>
          <a:lstStyle/>
          <a:p>
            <a:pPr algn="ctr"/>
            <a:r>
              <a:rPr lang="en-US" sz="1400" dirty="0">
                <a:solidFill>
                  <a:schemeClr val="bg1">
                    <a:lumMod val="85000"/>
                  </a:schemeClr>
                </a:solidFill>
              </a:rPr>
              <a:t>thermal </a:t>
            </a:r>
          </a:p>
          <a:p>
            <a:pPr algn="ctr"/>
            <a:r>
              <a:rPr lang="en-US" sz="1400" dirty="0">
                <a:solidFill>
                  <a:schemeClr val="bg1">
                    <a:lumMod val="85000"/>
                  </a:schemeClr>
                </a:solidFill>
              </a:rPr>
              <a:t>expansion </a:t>
            </a:r>
          </a:p>
          <a:p>
            <a:pPr algn="ctr"/>
            <a:r>
              <a:rPr lang="en-US" sz="1400" dirty="0">
                <a:solidFill>
                  <a:schemeClr val="bg1">
                    <a:lumMod val="85000"/>
                  </a:schemeClr>
                </a:solidFill>
              </a:rPr>
              <a:t>tank</a:t>
            </a:r>
          </a:p>
        </p:txBody>
      </p:sp>
      <p:sp>
        <p:nvSpPr>
          <p:cNvPr id="179" name="Rectangle 178"/>
          <p:cNvSpPr/>
          <p:nvPr/>
        </p:nvSpPr>
        <p:spPr>
          <a:xfrm>
            <a:off x="0" y="0"/>
            <a:ext cx="9220200" cy="69342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a:solidFill>
                <a:prstClr val="white"/>
              </a:solidFill>
            </a:endParaRPr>
          </a:p>
        </p:txBody>
      </p:sp>
      <p:grpSp>
        <p:nvGrpSpPr>
          <p:cNvPr id="3" name="Group 2"/>
          <p:cNvGrpSpPr/>
          <p:nvPr/>
        </p:nvGrpSpPr>
        <p:grpSpPr>
          <a:xfrm>
            <a:off x="3452792" y="4433516"/>
            <a:ext cx="1223744" cy="1827669"/>
            <a:chOff x="3452792" y="4433501"/>
            <a:chExt cx="1223744" cy="1827669"/>
          </a:xfrm>
        </p:grpSpPr>
        <p:grpSp>
          <p:nvGrpSpPr>
            <p:cNvPr id="147" name="Group 166"/>
            <p:cNvGrpSpPr/>
            <p:nvPr/>
          </p:nvGrpSpPr>
          <p:grpSpPr>
            <a:xfrm>
              <a:off x="3462138" y="5926260"/>
              <a:ext cx="218526" cy="238391"/>
              <a:chOff x="4182648" y="6006664"/>
              <a:chExt cx="190500" cy="207818"/>
            </a:xfrm>
            <a:solidFill>
              <a:schemeClr val="tx1">
                <a:lumMod val="75000"/>
                <a:lumOff val="25000"/>
              </a:schemeClr>
            </a:solidFill>
          </p:grpSpPr>
          <p:sp>
            <p:nvSpPr>
              <p:cNvPr id="148" name="Freeform 147"/>
              <p:cNvSpPr/>
              <p:nvPr/>
            </p:nvSpPr>
            <p:spPr>
              <a:xfrm>
                <a:off x="4193755" y="6077476"/>
                <a:ext cx="179393" cy="105569"/>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149" name="Group 212"/>
              <p:cNvGrpSpPr/>
              <p:nvPr/>
            </p:nvGrpSpPr>
            <p:grpSpPr>
              <a:xfrm flipH="1">
                <a:off x="4182648" y="6160794"/>
                <a:ext cx="69482" cy="53688"/>
                <a:chOff x="7331104" y="2438400"/>
                <a:chExt cx="317384" cy="152400"/>
              </a:xfrm>
              <a:grpFill/>
            </p:grpSpPr>
            <p:sp>
              <p:nvSpPr>
                <p:cNvPr id="154" name="Rectangle 153"/>
                <p:cNvSpPr/>
                <p:nvPr/>
              </p:nvSpPr>
              <p:spPr>
                <a:xfrm>
                  <a:off x="7335296" y="2438400"/>
                  <a:ext cx="3048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cxnSp>
              <p:nvCxnSpPr>
                <p:cNvPr id="156" name="Straight Connector 155"/>
                <p:cNvCxnSpPr/>
                <p:nvPr/>
              </p:nvCxnSpPr>
              <p:spPr>
                <a:xfrm rot="10800000" flipH="1">
                  <a:off x="7335296" y="25067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rot="10800000" flipH="1">
                  <a:off x="7331104" y="25424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rot="10800000" flipH="1">
                  <a:off x="7343688" y="2474184"/>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50" name="Group 211"/>
              <p:cNvGrpSpPr/>
              <p:nvPr/>
            </p:nvGrpSpPr>
            <p:grpSpPr>
              <a:xfrm flipH="1">
                <a:off x="4193995" y="6006664"/>
                <a:ext cx="111709" cy="68070"/>
                <a:chOff x="6781800" y="1676400"/>
                <a:chExt cx="838200" cy="457200"/>
              </a:xfrm>
              <a:grpFill/>
            </p:grpSpPr>
            <p:sp>
              <p:nvSpPr>
                <p:cNvPr id="151" name="Rectangle 150"/>
                <p:cNvSpPr/>
                <p:nvPr/>
              </p:nvSpPr>
              <p:spPr>
                <a:xfrm>
                  <a:off x="7086600" y="1905000"/>
                  <a:ext cx="2286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52" name="Rectangle 151"/>
                <p:cNvSpPr/>
                <p:nvPr/>
              </p:nvSpPr>
              <p:spPr>
                <a:xfrm>
                  <a:off x="6781800" y="1676400"/>
                  <a:ext cx="8382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sp>
          <p:nvSpPr>
            <p:cNvPr id="159" name="Freeform 158"/>
            <p:cNvSpPr/>
            <p:nvPr/>
          </p:nvSpPr>
          <p:spPr>
            <a:xfrm>
              <a:off x="4390872" y="4641101"/>
              <a:ext cx="174821" cy="1398564"/>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0 w 410705"/>
                <a:gd name="connsiteY7" fmla="*/ 201478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24538 w 410705"/>
                <a:gd name="connsiteY0" fmla="*/ 75555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24538 w 410705"/>
                <a:gd name="connsiteY7" fmla="*/ 75555 h 353784"/>
                <a:gd name="connsiteX0" fmla="*/ 110221 w 410705"/>
                <a:gd name="connsiteY0" fmla="*/ 77491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0" fmla="*/ 8449 w 308933"/>
                <a:gd name="connsiteY0" fmla="*/ 77491 h 353784"/>
                <a:gd name="connsiteX1" fmla="*/ 0 w 308933"/>
                <a:gd name="connsiteY1" fmla="*/ 0 h 353784"/>
                <a:gd name="connsiteX2" fmla="*/ 308933 w 308933"/>
                <a:gd name="connsiteY2" fmla="*/ 0 h 353784"/>
                <a:gd name="connsiteX3" fmla="*/ 301184 w 308933"/>
                <a:gd name="connsiteY3" fmla="*/ 353784 h 353784"/>
                <a:gd name="connsiteX4" fmla="*/ 200445 w 308933"/>
                <a:gd name="connsiteY4" fmla="*/ 353784 h 353784"/>
                <a:gd name="connsiteX5" fmla="*/ 208194 w 308933"/>
                <a:gd name="connsiteY5" fmla="*/ 77491 h 353784"/>
                <a:gd name="connsiteX6" fmla="*/ 8449 w 308933"/>
                <a:gd name="connsiteY6" fmla="*/ 77491 h 353784"/>
                <a:gd name="connsiteX0" fmla="*/ 0 w 300484"/>
                <a:gd name="connsiteY0" fmla="*/ 77491 h 353784"/>
                <a:gd name="connsiteX1" fmla="*/ 1205 w 300484"/>
                <a:gd name="connsiteY1" fmla="*/ 36728 h 353784"/>
                <a:gd name="connsiteX2" fmla="*/ 300484 w 300484"/>
                <a:gd name="connsiteY2" fmla="*/ 0 h 353784"/>
                <a:gd name="connsiteX3" fmla="*/ 292735 w 300484"/>
                <a:gd name="connsiteY3" fmla="*/ 353784 h 353784"/>
                <a:gd name="connsiteX4" fmla="*/ 191996 w 300484"/>
                <a:gd name="connsiteY4" fmla="*/ 353784 h 353784"/>
                <a:gd name="connsiteX5" fmla="*/ 199745 w 300484"/>
                <a:gd name="connsiteY5" fmla="*/ 77491 h 353784"/>
                <a:gd name="connsiteX6" fmla="*/ 0 w 300484"/>
                <a:gd name="connsiteY6" fmla="*/ 77491 h 353784"/>
                <a:gd name="connsiteX0" fmla="*/ 0 w 300484"/>
                <a:gd name="connsiteY0" fmla="*/ 40763 h 317056"/>
                <a:gd name="connsiteX1" fmla="*/ 1205 w 300484"/>
                <a:gd name="connsiteY1" fmla="*/ 0 h 317056"/>
                <a:gd name="connsiteX2" fmla="*/ 300484 w 300484"/>
                <a:gd name="connsiteY2" fmla="*/ 8744 h 317056"/>
                <a:gd name="connsiteX3" fmla="*/ 292735 w 300484"/>
                <a:gd name="connsiteY3" fmla="*/ 317056 h 317056"/>
                <a:gd name="connsiteX4" fmla="*/ 191996 w 300484"/>
                <a:gd name="connsiteY4" fmla="*/ 317056 h 317056"/>
                <a:gd name="connsiteX5" fmla="*/ 199745 w 300484"/>
                <a:gd name="connsiteY5" fmla="*/ 40763 h 317056"/>
                <a:gd name="connsiteX6" fmla="*/ 0 w 300484"/>
                <a:gd name="connsiteY6" fmla="*/ 40763 h 317056"/>
                <a:gd name="connsiteX0" fmla="*/ 0 w 300484"/>
                <a:gd name="connsiteY0" fmla="*/ 32019 h 308312"/>
                <a:gd name="connsiteX1" fmla="*/ 6032 w 300484"/>
                <a:gd name="connsiteY1" fmla="*/ 1 h 308312"/>
                <a:gd name="connsiteX2" fmla="*/ 300484 w 300484"/>
                <a:gd name="connsiteY2" fmla="*/ 0 h 308312"/>
                <a:gd name="connsiteX3" fmla="*/ 292735 w 300484"/>
                <a:gd name="connsiteY3" fmla="*/ 308312 h 308312"/>
                <a:gd name="connsiteX4" fmla="*/ 191996 w 300484"/>
                <a:gd name="connsiteY4" fmla="*/ 308312 h 308312"/>
                <a:gd name="connsiteX5" fmla="*/ 199745 w 300484"/>
                <a:gd name="connsiteY5" fmla="*/ 32019 h 308312"/>
                <a:gd name="connsiteX6" fmla="*/ 0 w 300484"/>
                <a:gd name="connsiteY6" fmla="*/ 32019 h 308312"/>
                <a:gd name="connsiteX0" fmla="*/ 0 w 295657"/>
                <a:gd name="connsiteY0" fmla="*/ 30270 h 308312"/>
                <a:gd name="connsiteX1" fmla="*/ 1205 w 295657"/>
                <a:gd name="connsiteY1" fmla="*/ 1 h 308312"/>
                <a:gd name="connsiteX2" fmla="*/ 295657 w 295657"/>
                <a:gd name="connsiteY2" fmla="*/ 0 h 308312"/>
                <a:gd name="connsiteX3" fmla="*/ 287908 w 295657"/>
                <a:gd name="connsiteY3" fmla="*/ 308312 h 308312"/>
                <a:gd name="connsiteX4" fmla="*/ 187169 w 295657"/>
                <a:gd name="connsiteY4" fmla="*/ 308312 h 308312"/>
                <a:gd name="connsiteX5" fmla="*/ 194918 w 295657"/>
                <a:gd name="connsiteY5" fmla="*/ 32019 h 308312"/>
                <a:gd name="connsiteX6" fmla="*/ 0 w 295657"/>
                <a:gd name="connsiteY6" fmla="*/ 30270 h 30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657" h="308312">
                  <a:moveTo>
                    <a:pt x="0" y="30270"/>
                  </a:moveTo>
                  <a:cubicBezTo>
                    <a:pt x="402" y="16682"/>
                    <a:pt x="803" y="13589"/>
                    <a:pt x="1205" y="1"/>
                  </a:cubicBezTo>
                  <a:lnTo>
                    <a:pt x="295657" y="0"/>
                  </a:lnTo>
                  <a:lnTo>
                    <a:pt x="287908" y="308312"/>
                  </a:lnTo>
                  <a:lnTo>
                    <a:pt x="187169" y="308312"/>
                  </a:lnTo>
                  <a:lnTo>
                    <a:pt x="194918" y="32019"/>
                  </a:lnTo>
                  <a:lnTo>
                    <a:pt x="0" y="30270"/>
                  </a:lnTo>
                  <a:close/>
                </a:path>
              </a:pathLst>
            </a:custGeom>
            <a:solidFill>
              <a:schemeClr val="tx1">
                <a:lumMod val="75000"/>
                <a:lumOff val="25000"/>
              </a:schemeClr>
            </a:solidFill>
            <a:ln w="19050">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60" name="Rounded Rectangle 8"/>
            <p:cNvSpPr/>
            <p:nvPr/>
          </p:nvSpPr>
          <p:spPr>
            <a:xfrm>
              <a:off x="3647885" y="4433501"/>
              <a:ext cx="786692" cy="1827669"/>
            </a:xfrm>
            <a:prstGeom prst="roundRect">
              <a:avLst>
                <a:gd name="adj" fmla="val 8712"/>
              </a:avLst>
            </a:prstGeom>
            <a:solidFill>
              <a:schemeClr val="tx1">
                <a:lumMod val="75000"/>
                <a:lumOff val="25000"/>
              </a:schemeClr>
            </a:solid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sp>
          <p:nvSpPr>
            <p:cNvPr id="162" name="TextBox 161"/>
            <p:cNvSpPr txBox="1"/>
            <p:nvPr/>
          </p:nvSpPr>
          <p:spPr>
            <a:xfrm>
              <a:off x="3452792" y="5509736"/>
              <a:ext cx="1223744" cy="738664"/>
            </a:xfrm>
            <a:prstGeom prst="rect">
              <a:avLst/>
            </a:prstGeom>
            <a:noFill/>
            <a:ln>
              <a:noFill/>
            </a:ln>
          </p:spPr>
          <p:txBody>
            <a:bodyPr wrap="square" rtlCol="0">
              <a:spAutoFit/>
            </a:bodyPr>
            <a:lstStyle/>
            <a:p>
              <a:pPr algn="ctr"/>
              <a:r>
                <a:rPr lang="en-US" sz="1400" dirty="0">
                  <a:solidFill>
                    <a:schemeClr val="bg1">
                      <a:lumMod val="85000"/>
                    </a:schemeClr>
                  </a:solidFill>
                  <a:latin typeface="Segoe Condensed" pitchFamily="34" charset="0"/>
                </a:rPr>
                <a:t>hot </a:t>
              </a:r>
            </a:p>
            <a:p>
              <a:pPr algn="ctr"/>
              <a:r>
                <a:rPr lang="en-US" sz="1400" dirty="0">
                  <a:solidFill>
                    <a:schemeClr val="bg1">
                      <a:lumMod val="85000"/>
                    </a:schemeClr>
                  </a:solidFill>
                  <a:latin typeface="Segoe Condensed" pitchFamily="34" charset="0"/>
                </a:rPr>
                <a:t>water </a:t>
              </a:r>
              <a:br>
                <a:rPr lang="en-US" sz="1400" dirty="0">
                  <a:solidFill>
                    <a:schemeClr val="bg1">
                      <a:lumMod val="85000"/>
                    </a:schemeClr>
                  </a:solidFill>
                  <a:latin typeface="Segoe Condensed" pitchFamily="34" charset="0"/>
                </a:rPr>
              </a:br>
              <a:r>
                <a:rPr lang="en-US" sz="1400" dirty="0">
                  <a:solidFill>
                    <a:schemeClr val="bg1">
                      <a:lumMod val="85000"/>
                    </a:schemeClr>
                  </a:solidFill>
                  <a:latin typeface="Segoe Condensed" pitchFamily="34" charset="0"/>
                </a:rPr>
                <a:t>heater</a:t>
              </a:r>
            </a:p>
          </p:txBody>
        </p:sp>
        <p:cxnSp>
          <p:nvCxnSpPr>
            <p:cNvPr id="161" name="Straight Connector 160"/>
            <p:cNvCxnSpPr/>
            <p:nvPr/>
          </p:nvCxnSpPr>
          <p:spPr>
            <a:xfrm rot="5400000" flipH="1" flipV="1">
              <a:off x="3185219" y="5094420"/>
              <a:ext cx="1298648" cy="1822"/>
            </a:xfrm>
            <a:prstGeom prst="line">
              <a:avLst/>
            </a:prstGeom>
            <a:ln w="5715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rot="5400000" flipH="1" flipV="1">
              <a:off x="4103026" y="4572131"/>
              <a:ext cx="249725" cy="1822"/>
            </a:xfrm>
            <a:prstGeom prst="line">
              <a:avLst/>
            </a:prstGeom>
            <a:ln w="57150">
              <a:solidFill>
                <a:srgbClr val="C00000"/>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389617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research\talks\AnnaKarlinGuestLecture2010-MirrorsTellYouOneThing\Fast-600-9.JPG"/>
          <p:cNvPicPr>
            <a:picLocks noChangeAspect="1" noChangeArrowheads="1"/>
          </p:cNvPicPr>
          <p:nvPr/>
        </p:nvPicPr>
        <p:blipFill>
          <a:blip r:embed="rId3" cstate="print"/>
          <a:srcRect/>
          <a:stretch>
            <a:fillRect/>
          </a:stretch>
        </p:blipFill>
        <p:spPr bwMode="auto">
          <a:xfrm>
            <a:off x="309568" y="-761999"/>
            <a:ext cx="8524875" cy="8279202"/>
          </a:xfrm>
          <a:prstGeom prst="rect">
            <a:avLst/>
          </a:prstGeom>
          <a:noFill/>
        </p:spPr>
      </p:pic>
      <p:sp>
        <p:nvSpPr>
          <p:cNvPr id="5" name="Right Arrow 4"/>
          <p:cNvSpPr/>
          <p:nvPr/>
        </p:nvSpPr>
        <p:spPr>
          <a:xfrm>
            <a:off x="-857250" y="480951"/>
            <a:ext cx="3829050" cy="2667000"/>
          </a:xfrm>
          <a:prstGeom prst="rightArrow">
            <a:avLst>
              <a:gd name="adj1" fmla="val 100000"/>
              <a:gd name="adj2" fmla="val 0"/>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rtlCol="0" anchor="ctr"/>
          <a:lstStyle/>
          <a:p>
            <a:pPr algn="ctr"/>
            <a:endParaRPr lang="en-US" dirty="0"/>
          </a:p>
        </p:txBody>
      </p:sp>
      <p:sp>
        <p:nvSpPr>
          <p:cNvPr id="6" name="Title 8"/>
          <p:cNvSpPr txBox="1">
            <a:spLocks/>
          </p:cNvSpPr>
          <p:nvPr/>
        </p:nvSpPr>
        <p:spPr>
          <a:xfrm>
            <a:off x="361950" y="1341438"/>
            <a:ext cx="6629400" cy="868362"/>
          </a:xfrm>
          <a:prstGeom prst="rect">
            <a:avLst/>
          </a:prstGeom>
        </p:spPr>
        <p:txBody>
          <a:bodyPr vert="horz" lIns="91416" tIns="45709" rIns="91416" bIns="45709" rtlCol="0" anchor="ctr">
            <a:noAutofit/>
          </a:bodyPr>
          <a:lstStyle/>
          <a:p>
            <a:pPr defTabSz="914165">
              <a:spcBef>
                <a:spcPct val="0"/>
              </a:spcBef>
              <a:defRPr/>
            </a:pPr>
            <a:r>
              <a:rPr lang="en-US" sz="4400" b="1" dirty="0">
                <a:solidFill>
                  <a:schemeClr val="bg1">
                    <a:lumMod val="75000"/>
                  </a:schemeClr>
                </a:solidFill>
                <a:latin typeface="Segoe UI" pitchFamily="34" charset="0"/>
                <a:ea typeface="Segoe UI" pitchFamily="34" charset="0"/>
                <a:cs typeface="Segoe UI" pitchFamily="34" charset="0"/>
              </a:rPr>
              <a:t>v</a:t>
            </a:r>
            <a:r>
              <a:rPr lang="en-US" sz="4400" b="1" dirty="0" err="1">
                <a:solidFill>
                  <a:schemeClr val="bg1">
                    <a:lumMod val="75000"/>
                  </a:schemeClr>
                </a:solidFill>
                <a:latin typeface="Segoe UI" pitchFamily="34" charset="0"/>
                <a:ea typeface="Segoe UI" pitchFamily="34" charset="0"/>
                <a:cs typeface="Segoe UI" pitchFamily="34" charset="0"/>
              </a:rPr>
              <a:t>ehicle</a:t>
            </a:r>
            <a:endParaRPr lang="en-US" sz="4400" b="1" dirty="0">
              <a:solidFill>
                <a:schemeClr val="bg1">
                  <a:lumMod val="75000"/>
                </a:schemeClr>
              </a:solidFill>
              <a:latin typeface="Segoe UI" pitchFamily="34" charset="0"/>
              <a:ea typeface="Segoe UI" pitchFamily="34" charset="0"/>
              <a:cs typeface="Segoe UI" pitchFamily="34" charset="0"/>
            </a:endParaRPr>
          </a:p>
          <a:p>
            <a:pPr defTabSz="914165">
              <a:spcBef>
                <a:spcPct val="0"/>
              </a:spcBef>
              <a:defRPr/>
            </a:pPr>
            <a:r>
              <a:rPr lang="en-US" sz="4400" b="1" dirty="0">
                <a:solidFill>
                  <a:schemeClr val="bg1">
                    <a:lumMod val="75000"/>
                  </a:schemeClr>
                </a:solidFill>
                <a:latin typeface="Segoe UI" pitchFamily="34" charset="0"/>
                <a:ea typeface="Segoe UI" pitchFamily="34" charset="0"/>
                <a:cs typeface="Segoe UI" pitchFamily="34" charset="0"/>
              </a:rPr>
              <a:t>activated</a:t>
            </a:r>
          </a:p>
          <a:p>
            <a:pPr defTabSz="914165">
              <a:spcBef>
                <a:spcPct val="0"/>
              </a:spcBef>
              <a:defRPr/>
            </a:pPr>
            <a:r>
              <a:rPr lang="en-US" sz="4400" b="1" dirty="0">
                <a:solidFill>
                  <a:schemeClr val="bg1">
                    <a:lumMod val="75000"/>
                  </a:schemeClr>
                </a:solidFill>
                <a:latin typeface="Segoe UI" pitchFamily="34" charset="0"/>
                <a:ea typeface="Segoe UI" pitchFamily="34" charset="0"/>
                <a:cs typeface="Segoe UI" pitchFamily="34" charset="0"/>
              </a:rPr>
              <a:t>speed</a:t>
            </a:r>
          </a:p>
          <a:p>
            <a:pPr defTabSz="914165">
              <a:spcBef>
                <a:spcPct val="0"/>
              </a:spcBef>
              <a:defRPr/>
            </a:pPr>
            <a:r>
              <a:rPr lang="en-US" sz="4400" b="1" dirty="0">
                <a:solidFill>
                  <a:schemeClr val="bg1">
                    <a:lumMod val="75000"/>
                  </a:schemeClr>
                </a:solidFill>
                <a:latin typeface="Segoe UI" pitchFamily="34" charset="0"/>
                <a:ea typeface="Segoe UI" pitchFamily="34" charset="0"/>
                <a:cs typeface="Segoe UI" pitchFamily="34" charset="0"/>
              </a:rPr>
              <a:t>signs</a:t>
            </a:r>
            <a:endParaRPr lang="en-US" sz="6000" dirty="0">
              <a:solidFill>
                <a:schemeClr val="bg1">
                  <a:lumMod val="75000"/>
                </a:schemeClr>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60980582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Freeform 154"/>
          <p:cNvSpPr/>
          <p:nvPr/>
        </p:nvSpPr>
        <p:spPr>
          <a:xfrm>
            <a:off x="1" y="971550"/>
            <a:ext cx="3057525" cy="628650"/>
          </a:xfrm>
          <a:custGeom>
            <a:avLst/>
            <a:gdLst>
              <a:gd name="connsiteX0" fmla="*/ 0 w 3057525"/>
              <a:gd name="connsiteY0" fmla="*/ 381000 h 628650"/>
              <a:gd name="connsiteX1" fmla="*/ 361950 w 3057525"/>
              <a:gd name="connsiteY1" fmla="*/ 38100 h 628650"/>
              <a:gd name="connsiteX2" fmla="*/ 1095375 w 3057525"/>
              <a:gd name="connsiteY2" fmla="*/ 152400 h 628650"/>
              <a:gd name="connsiteX3" fmla="*/ 2181225 w 3057525"/>
              <a:gd name="connsiteY3" fmla="*/ 542925 h 628650"/>
              <a:gd name="connsiteX4" fmla="*/ 3057525 w 3057525"/>
              <a:gd name="connsiteY4" fmla="*/ 62865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628650">
                <a:moveTo>
                  <a:pt x="0" y="381000"/>
                </a:moveTo>
                <a:cubicBezTo>
                  <a:pt x="89694" y="228600"/>
                  <a:pt x="179388" y="76200"/>
                  <a:pt x="361950" y="38100"/>
                </a:cubicBezTo>
                <a:cubicBezTo>
                  <a:pt x="544512" y="0"/>
                  <a:pt x="792163" y="68263"/>
                  <a:pt x="1095375" y="152400"/>
                </a:cubicBezTo>
                <a:cubicBezTo>
                  <a:pt x="1398587" y="236537"/>
                  <a:pt x="1854200" y="463550"/>
                  <a:pt x="2181225" y="542925"/>
                </a:cubicBezTo>
                <a:cubicBezTo>
                  <a:pt x="2508250" y="622300"/>
                  <a:pt x="2782887" y="625475"/>
                  <a:pt x="3057525" y="628650"/>
                </a:cubicBezTo>
              </a:path>
            </a:pathLst>
          </a:cu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a:solidFill>
                <a:prstClr val="black"/>
              </a:solidFill>
            </a:endParaRPr>
          </a:p>
        </p:txBody>
      </p:sp>
      <p:sp>
        <p:nvSpPr>
          <p:cNvPr id="165" name="TextBox 164"/>
          <p:cNvSpPr txBox="1"/>
          <p:nvPr/>
        </p:nvSpPr>
        <p:spPr>
          <a:xfrm>
            <a:off x="838200" y="235540"/>
            <a:ext cx="1219200" cy="307777"/>
          </a:xfrm>
          <a:prstGeom prst="rect">
            <a:avLst/>
          </a:prstGeom>
          <a:noFill/>
        </p:spPr>
        <p:txBody>
          <a:bodyPr wrap="square" lIns="91369" tIns="45685" rIns="91369" bIns="45685" rtlCol="0">
            <a:spAutoFit/>
          </a:bodyPr>
          <a:lstStyle/>
          <a:p>
            <a:r>
              <a:rPr lang="en-US" sz="1400" dirty="0">
                <a:solidFill>
                  <a:prstClr val="black"/>
                </a:solidFill>
              </a:rPr>
              <a:t>water tower</a:t>
            </a:r>
          </a:p>
        </p:txBody>
      </p:sp>
      <p:grpSp>
        <p:nvGrpSpPr>
          <p:cNvPr id="24" name="Group 23"/>
          <p:cNvGrpSpPr/>
          <p:nvPr/>
        </p:nvGrpSpPr>
        <p:grpSpPr>
          <a:xfrm>
            <a:off x="1066800" y="-1755"/>
            <a:ext cx="8001000" cy="6554969"/>
            <a:chOff x="1066800" y="-1769"/>
            <a:chExt cx="8001000" cy="6554969"/>
          </a:xfrm>
          <a:solidFill>
            <a:schemeClr val="tx1"/>
          </a:solidFill>
        </p:grpSpPr>
        <p:sp>
          <p:nvSpPr>
            <p:cNvPr id="19" name="Rectangle 18"/>
            <p:cNvSpPr/>
            <p:nvPr/>
          </p:nvSpPr>
          <p:spPr>
            <a:xfrm>
              <a:off x="1219200" y="1395995"/>
              <a:ext cx="7671955" cy="5157205"/>
            </a:xfrm>
            <a:prstGeom prst="rect">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3" name="Isosceles Triangle 152"/>
            <p:cNvSpPr/>
            <p:nvPr/>
          </p:nvSpPr>
          <p:spPr>
            <a:xfrm>
              <a:off x="1066800" y="-1769"/>
              <a:ext cx="8001000" cy="1426534"/>
            </a:xfrm>
            <a:prstGeom prst="triangle">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1026" name="Picture 2" descr="C:\research\talks\Affiliates2010_ActionAndEffect\WaterTower copy.png"/>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1015" y="384646"/>
            <a:ext cx="514005" cy="7583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08660" y="384646"/>
            <a:ext cx="1219200" cy="307777"/>
          </a:xfrm>
          <a:prstGeom prst="rect">
            <a:avLst/>
          </a:prstGeom>
          <a:noFill/>
        </p:spPr>
        <p:txBody>
          <a:bodyPr wrap="square" lIns="91369" tIns="45685" rIns="91369" bIns="45685" rtlCol="0">
            <a:spAutoFit/>
          </a:bodyPr>
          <a:lstStyle/>
          <a:p>
            <a:r>
              <a:rPr lang="en-US" sz="1400" dirty="0">
                <a:solidFill>
                  <a:schemeClr val="accent5">
                    <a:lumMod val="40000"/>
                    <a:lumOff val="60000"/>
                  </a:schemeClr>
                </a:solidFill>
                <a:latin typeface="Segoe Condensed" pitchFamily="34" charset="0"/>
              </a:rPr>
              <a:t>water tower</a:t>
            </a:r>
          </a:p>
        </p:txBody>
      </p:sp>
      <p:cxnSp>
        <p:nvCxnSpPr>
          <p:cNvPr id="13" name="Straight Connector 12"/>
          <p:cNvCxnSpPr/>
          <p:nvPr/>
        </p:nvCxnSpPr>
        <p:spPr>
          <a:xfrm>
            <a:off x="-825500" y="4876800"/>
            <a:ext cx="329184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5" name="Freeform 44"/>
          <p:cNvSpPr/>
          <p:nvPr/>
        </p:nvSpPr>
        <p:spPr>
          <a:xfrm>
            <a:off x="2438401" y="4046696"/>
            <a:ext cx="1395232" cy="845708"/>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824662"/>
              <a:gd name="connsiteY0" fmla="*/ 5702 h 332568"/>
              <a:gd name="connsiteX1" fmla="*/ 1382752 w 1824662"/>
              <a:gd name="connsiteY1" fmla="*/ 0 h 332568"/>
              <a:gd name="connsiteX2" fmla="*/ 1824662 w 1824662"/>
              <a:gd name="connsiteY2" fmla="*/ 5702 h 332568"/>
              <a:gd name="connsiteX3" fmla="*/ 1824662 w 1824662"/>
              <a:gd name="connsiteY3" fmla="*/ 332568 h 332568"/>
              <a:gd name="connsiteX0" fmla="*/ 0 w 456165"/>
              <a:gd name="connsiteY0" fmla="*/ 615302 h 615302"/>
              <a:gd name="connsiteX1" fmla="*/ 14255 w 456165"/>
              <a:gd name="connsiteY1" fmla="*/ 0 h 615302"/>
              <a:gd name="connsiteX2" fmla="*/ 456165 w 456165"/>
              <a:gd name="connsiteY2" fmla="*/ 5702 h 615302"/>
              <a:gd name="connsiteX3" fmla="*/ 456165 w 456165"/>
              <a:gd name="connsiteY3" fmla="*/ 332568 h 615302"/>
              <a:gd name="connsiteX0" fmla="*/ 1225 w 441910"/>
              <a:gd name="connsiteY0" fmla="*/ 611165 h 611165"/>
              <a:gd name="connsiteX1" fmla="*/ 0 w 441910"/>
              <a:gd name="connsiteY1" fmla="*/ 0 h 611165"/>
              <a:gd name="connsiteX2" fmla="*/ 441910 w 441910"/>
              <a:gd name="connsiteY2" fmla="*/ 5702 h 611165"/>
              <a:gd name="connsiteX3" fmla="*/ 441910 w 441910"/>
              <a:gd name="connsiteY3" fmla="*/ 332568 h 611165"/>
              <a:gd name="connsiteX0" fmla="*/ 408 w 444189"/>
              <a:gd name="connsiteY0" fmla="*/ 693916 h 693916"/>
              <a:gd name="connsiteX1" fmla="*/ 2279 w 444189"/>
              <a:gd name="connsiteY1" fmla="*/ 0 h 693916"/>
              <a:gd name="connsiteX2" fmla="*/ 444189 w 444189"/>
              <a:gd name="connsiteY2" fmla="*/ 5702 h 693916"/>
              <a:gd name="connsiteX3" fmla="*/ 444189 w 444189"/>
              <a:gd name="connsiteY3" fmla="*/ 332568 h 693916"/>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2118 w 445899"/>
              <a:gd name="connsiteY0" fmla="*/ 693916 h 733011"/>
              <a:gd name="connsiteX1" fmla="*/ 312 w 445899"/>
              <a:gd name="connsiteY1" fmla="*/ 617358 h 733011"/>
              <a:gd name="connsiteX2" fmla="*/ 3989 w 445899"/>
              <a:gd name="connsiteY2" fmla="*/ 0 h 733011"/>
              <a:gd name="connsiteX3" fmla="*/ 445899 w 445899"/>
              <a:gd name="connsiteY3" fmla="*/ 5702 h 733011"/>
              <a:gd name="connsiteX4" fmla="*/ 445899 w 445899"/>
              <a:gd name="connsiteY4" fmla="*/ 332568 h 733011"/>
              <a:gd name="connsiteX0" fmla="*/ 1427626 w 1871407"/>
              <a:gd name="connsiteY0" fmla="*/ 693916 h 733353"/>
              <a:gd name="connsiteX1" fmla="*/ 301 w 1871407"/>
              <a:gd name="connsiteY1" fmla="*/ 695971 h 733353"/>
              <a:gd name="connsiteX2" fmla="*/ 1425820 w 1871407"/>
              <a:gd name="connsiteY2" fmla="*/ 617358 h 733353"/>
              <a:gd name="connsiteX3" fmla="*/ 1429497 w 1871407"/>
              <a:gd name="connsiteY3" fmla="*/ 0 h 733353"/>
              <a:gd name="connsiteX4" fmla="*/ 1871407 w 1871407"/>
              <a:gd name="connsiteY4" fmla="*/ 5702 h 733353"/>
              <a:gd name="connsiteX5" fmla="*/ 1871407 w 1871407"/>
              <a:gd name="connsiteY5" fmla="*/ 332568 h 733353"/>
              <a:gd name="connsiteX0" fmla="*/ 301 w 1871407"/>
              <a:gd name="connsiteY0" fmla="*/ 695971 h 733353"/>
              <a:gd name="connsiteX1" fmla="*/ 1425820 w 1871407"/>
              <a:gd name="connsiteY1" fmla="*/ 617358 h 733353"/>
              <a:gd name="connsiteX2" fmla="*/ 1429497 w 1871407"/>
              <a:gd name="connsiteY2" fmla="*/ 0 h 733353"/>
              <a:gd name="connsiteX3" fmla="*/ 1871407 w 1871407"/>
              <a:gd name="connsiteY3" fmla="*/ 5702 h 733353"/>
              <a:gd name="connsiteX4" fmla="*/ 1871407 w 1871407"/>
              <a:gd name="connsiteY4" fmla="*/ 332568 h 733353"/>
              <a:gd name="connsiteX0" fmla="*/ 0 w 1871106"/>
              <a:gd name="connsiteY0" fmla="*/ 695971 h 695971"/>
              <a:gd name="connsiteX1" fmla="*/ 1425519 w 1871106"/>
              <a:gd name="connsiteY1" fmla="*/ 617358 h 695971"/>
              <a:gd name="connsiteX2" fmla="*/ 1429196 w 1871106"/>
              <a:gd name="connsiteY2" fmla="*/ 0 h 695971"/>
              <a:gd name="connsiteX3" fmla="*/ 1871106 w 1871106"/>
              <a:gd name="connsiteY3" fmla="*/ 5702 h 695971"/>
              <a:gd name="connsiteX4" fmla="*/ 1871106 w 1871106"/>
              <a:gd name="connsiteY4" fmla="*/ 332568 h 695971"/>
              <a:gd name="connsiteX0" fmla="*/ 0 w 1871106"/>
              <a:gd name="connsiteY0" fmla="*/ 695971 h 762172"/>
              <a:gd name="connsiteX1" fmla="*/ 1437904 w 1871106"/>
              <a:gd name="connsiteY1" fmla="*/ 762172 h 762172"/>
              <a:gd name="connsiteX2" fmla="*/ 1429196 w 1871106"/>
              <a:gd name="connsiteY2" fmla="*/ 0 h 762172"/>
              <a:gd name="connsiteX3" fmla="*/ 1871106 w 1871106"/>
              <a:gd name="connsiteY3" fmla="*/ 5702 h 762172"/>
              <a:gd name="connsiteX4" fmla="*/ 1871106 w 1871106"/>
              <a:gd name="connsiteY4" fmla="*/ 332568 h 762172"/>
              <a:gd name="connsiteX0" fmla="*/ 0 w 1886587"/>
              <a:gd name="connsiteY0" fmla="*/ 770448 h 770448"/>
              <a:gd name="connsiteX1" fmla="*/ 1453385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6587"/>
              <a:gd name="connsiteY0" fmla="*/ 770448 h 770448"/>
              <a:gd name="connsiteX1" fmla="*/ 1447193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9683"/>
              <a:gd name="connsiteY0" fmla="*/ 762173 h 762173"/>
              <a:gd name="connsiteX1" fmla="*/ 1450289 w 1889683"/>
              <a:gd name="connsiteY1" fmla="*/ 762172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62173 h 766310"/>
              <a:gd name="connsiteX1" fmla="*/ 1447193 w 1889683"/>
              <a:gd name="connsiteY1" fmla="*/ 766310 h 766310"/>
              <a:gd name="connsiteX2" fmla="*/ 1447773 w 1889683"/>
              <a:gd name="connsiteY2" fmla="*/ 0 h 766310"/>
              <a:gd name="connsiteX3" fmla="*/ 1889683 w 1889683"/>
              <a:gd name="connsiteY3" fmla="*/ 5702 h 766310"/>
              <a:gd name="connsiteX4" fmla="*/ 1889683 w 1889683"/>
              <a:gd name="connsiteY4" fmla="*/ 332568 h 766310"/>
              <a:gd name="connsiteX0" fmla="*/ 0 w 1889683"/>
              <a:gd name="connsiteY0" fmla="*/ 762173 h 762173"/>
              <a:gd name="connsiteX1" fmla="*/ 1515774 w 1889683"/>
              <a:gd name="connsiteY1" fmla="*/ 742949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81223 h 781223"/>
              <a:gd name="connsiteX1" fmla="*/ 1515774 w 1889683"/>
              <a:gd name="connsiteY1" fmla="*/ 761999 h 781223"/>
              <a:gd name="connsiteX2" fmla="*/ 1515774 w 1889683"/>
              <a:gd name="connsiteY2" fmla="*/ 0 h 781223"/>
              <a:gd name="connsiteX3" fmla="*/ 1889683 w 1889683"/>
              <a:gd name="connsiteY3" fmla="*/ 24752 h 781223"/>
              <a:gd name="connsiteX4" fmla="*/ 1889683 w 1889683"/>
              <a:gd name="connsiteY4" fmla="*/ 351618 h 781223"/>
              <a:gd name="connsiteX0" fmla="*/ 0 w 1889683"/>
              <a:gd name="connsiteY0" fmla="*/ 760289 h 760289"/>
              <a:gd name="connsiteX1" fmla="*/ 1515774 w 1889683"/>
              <a:gd name="connsiteY1" fmla="*/ 741065 h 760289"/>
              <a:gd name="connsiteX2" fmla="*/ 1515774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8802 w 1889683"/>
              <a:gd name="connsiteY2" fmla="*/ 11254 h 756471"/>
              <a:gd name="connsiteX3" fmla="*/ 1889683 w 1889683"/>
              <a:gd name="connsiteY3" fmla="*/ 0 h 756471"/>
              <a:gd name="connsiteX4" fmla="*/ 1889683 w 1889683"/>
              <a:gd name="connsiteY4" fmla="*/ 326866 h 756471"/>
              <a:gd name="connsiteX0" fmla="*/ 0 w 1889683"/>
              <a:gd name="connsiteY0" fmla="*/ 760289 h 760289"/>
              <a:gd name="connsiteX1" fmla="*/ 1515774 w 1889683"/>
              <a:gd name="connsiteY1" fmla="*/ 741065 h 760289"/>
              <a:gd name="connsiteX2" fmla="*/ 1518802 w 1889683"/>
              <a:gd name="connsiteY2" fmla="*/ 0 h 760289"/>
              <a:gd name="connsiteX3" fmla="*/ 1889683 w 1889683"/>
              <a:gd name="connsiteY3" fmla="*/ 3818 h 760289"/>
              <a:gd name="connsiteX4" fmla="*/ 1889683 w 1889683"/>
              <a:gd name="connsiteY4" fmla="*/ 330684 h 760289"/>
              <a:gd name="connsiteX0" fmla="*/ 0 w 1889683"/>
              <a:gd name="connsiteY0" fmla="*/ 760289 h 760289"/>
              <a:gd name="connsiteX1" fmla="*/ 1515774 w 1889683"/>
              <a:gd name="connsiteY1" fmla="*/ 741065 h 760289"/>
              <a:gd name="connsiteX2" fmla="*/ 1512745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5773 w 1889683"/>
              <a:gd name="connsiteY2" fmla="*/ 1207 h 756471"/>
              <a:gd name="connsiteX3" fmla="*/ 1889683 w 1889683"/>
              <a:gd name="connsiteY3" fmla="*/ 0 h 756471"/>
              <a:gd name="connsiteX4" fmla="*/ 1889683 w 1889683"/>
              <a:gd name="connsiteY4" fmla="*/ 326866 h 756471"/>
              <a:gd name="connsiteX0" fmla="*/ 275595 w 2165278"/>
              <a:gd name="connsiteY0" fmla="*/ 756471 h 756471"/>
              <a:gd name="connsiteX1" fmla="*/ 0 w 2165278"/>
              <a:gd name="connsiteY1" fmla="*/ 737248 h 756471"/>
              <a:gd name="connsiteX2" fmla="*/ 1791369 w 2165278"/>
              <a:gd name="connsiteY2" fmla="*/ 737247 h 756471"/>
              <a:gd name="connsiteX3" fmla="*/ 1791368 w 2165278"/>
              <a:gd name="connsiteY3" fmla="*/ 1207 h 756471"/>
              <a:gd name="connsiteX4" fmla="*/ 2165278 w 2165278"/>
              <a:gd name="connsiteY4" fmla="*/ 0 h 756471"/>
              <a:gd name="connsiteX5" fmla="*/ 2165278 w 2165278"/>
              <a:gd name="connsiteY5" fmla="*/ 326866 h 756471"/>
              <a:gd name="connsiteX0" fmla="*/ 0 w 2165278"/>
              <a:gd name="connsiteY0" fmla="*/ 737248 h 737248"/>
              <a:gd name="connsiteX1" fmla="*/ 1791369 w 2165278"/>
              <a:gd name="connsiteY1" fmla="*/ 737247 h 737248"/>
              <a:gd name="connsiteX2" fmla="*/ 1791368 w 2165278"/>
              <a:gd name="connsiteY2" fmla="*/ 1207 h 737248"/>
              <a:gd name="connsiteX3" fmla="*/ 2165278 w 2165278"/>
              <a:gd name="connsiteY3" fmla="*/ 0 h 737248"/>
              <a:gd name="connsiteX4" fmla="*/ 2165278 w 2165278"/>
              <a:gd name="connsiteY4" fmla="*/ 326866 h 737248"/>
              <a:gd name="connsiteX0" fmla="*/ 0 w 1734213"/>
              <a:gd name="connsiteY0" fmla="*/ 723644 h 737247"/>
              <a:gd name="connsiteX1" fmla="*/ 1360304 w 1734213"/>
              <a:gd name="connsiteY1" fmla="*/ 737247 h 737247"/>
              <a:gd name="connsiteX2" fmla="*/ 1360303 w 1734213"/>
              <a:gd name="connsiteY2" fmla="*/ 1207 h 737247"/>
              <a:gd name="connsiteX3" fmla="*/ 1734213 w 1734213"/>
              <a:gd name="connsiteY3" fmla="*/ 0 h 737247"/>
              <a:gd name="connsiteX4" fmla="*/ 1734213 w 1734213"/>
              <a:gd name="connsiteY4" fmla="*/ 326866 h 737247"/>
              <a:gd name="connsiteX0" fmla="*/ 1227 w 375136"/>
              <a:gd name="connsiteY0" fmla="*/ 737247 h 737247"/>
              <a:gd name="connsiteX1" fmla="*/ 1226 w 375136"/>
              <a:gd name="connsiteY1" fmla="*/ 1207 h 737247"/>
              <a:gd name="connsiteX2" fmla="*/ 375136 w 375136"/>
              <a:gd name="connsiteY2" fmla="*/ 0 h 737247"/>
              <a:gd name="connsiteX3" fmla="*/ 375136 w 375136"/>
              <a:gd name="connsiteY3" fmla="*/ 326866 h 737247"/>
            </a:gdLst>
            <a:ahLst/>
            <a:cxnLst>
              <a:cxn ang="0">
                <a:pos x="connsiteX0" y="connsiteY0"/>
              </a:cxn>
              <a:cxn ang="0">
                <a:pos x="connsiteX1" y="connsiteY1"/>
              </a:cxn>
              <a:cxn ang="0">
                <a:pos x="connsiteX2" y="connsiteY2"/>
              </a:cxn>
              <a:cxn ang="0">
                <a:pos x="connsiteX3" y="connsiteY3"/>
              </a:cxn>
            </a:cxnLst>
            <a:rect l="l" t="t" r="r" b="b"/>
            <a:pathLst>
              <a:path w="375136" h="737247">
                <a:moveTo>
                  <a:pt x="1227" y="737247"/>
                </a:moveTo>
                <a:cubicBezTo>
                  <a:pt x="2453" y="531461"/>
                  <a:pt x="0" y="206993"/>
                  <a:pt x="1226" y="1207"/>
                </a:cubicBezTo>
                <a:lnTo>
                  <a:pt x="375136" y="0"/>
                </a:lnTo>
                <a:lnTo>
                  <a:pt x="375136"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46" name="Freeform 45"/>
          <p:cNvSpPr/>
          <p:nvPr/>
        </p:nvSpPr>
        <p:spPr>
          <a:xfrm flipH="1">
            <a:off x="4226978" y="4058548"/>
            <a:ext cx="3409000" cy="374953"/>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grpSp>
        <p:nvGrpSpPr>
          <p:cNvPr id="47" name="Group 159"/>
          <p:cNvGrpSpPr/>
          <p:nvPr/>
        </p:nvGrpSpPr>
        <p:grpSpPr>
          <a:xfrm>
            <a:off x="4664030" y="3909058"/>
            <a:ext cx="524462" cy="2185253"/>
            <a:chOff x="2895601" y="3505203"/>
            <a:chExt cx="457200" cy="2055628"/>
          </a:xfrm>
        </p:grpSpPr>
        <p:sp>
          <p:nvSpPr>
            <p:cNvPr id="48" name="Freeform 47"/>
            <p:cNvSpPr/>
            <p:nvPr/>
          </p:nvSpPr>
          <p:spPr>
            <a:xfrm rot="16200000" flipH="1">
              <a:off x="2096387" y="4304417"/>
              <a:ext cx="2055628"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49" name="Freeform 48"/>
            <p:cNvSpPr/>
            <p:nvPr/>
          </p:nvSpPr>
          <p:spPr>
            <a:xfrm rot="16200000" flipH="1">
              <a:off x="2222903" y="4406498"/>
              <a:ext cx="1824662"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sp>
        <p:nvSpPr>
          <p:cNvPr id="50" name="Freeform 49"/>
          <p:cNvSpPr/>
          <p:nvPr/>
        </p:nvSpPr>
        <p:spPr>
          <a:xfrm flipH="1">
            <a:off x="3833648" y="3908219"/>
            <a:ext cx="3321411" cy="375775"/>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493742"/>
              <a:gd name="connsiteY0" fmla="*/ 0 h 336391"/>
              <a:gd name="connsiteX1" fmla="*/ 1493742 w 1493742"/>
              <a:gd name="connsiteY1" fmla="*/ 9525 h 336391"/>
              <a:gd name="connsiteX2" fmla="*/ 1493742 w 1493742"/>
              <a:gd name="connsiteY2" fmla="*/ 336391 h 336391"/>
              <a:gd name="connsiteX0" fmla="*/ 0 w 1505887"/>
              <a:gd name="connsiteY0" fmla="*/ 0 h 355771"/>
              <a:gd name="connsiteX1" fmla="*/ 1505887 w 1505887"/>
              <a:gd name="connsiteY1" fmla="*/ 28905 h 355771"/>
              <a:gd name="connsiteX2" fmla="*/ 1505887 w 1505887"/>
              <a:gd name="connsiteY2" fmla="*/ 355771 h 355771"/>
              <a:gd name="connsiteX0" fmla="*/ 0 w 1523376"/>
              <a:gd name="connsiteY0" fmla="*/ 0 h 329343"/>
              <a:gd name="connsiteX1" fmla="*/ 1523376 w 1523376"/>
              <a:gd name="connsiteY1" fmla="*/ 2477 h 329343"/>
              <a:gd name="connsiteX2" fmla="*/ 1523376 w 1523376"/>
              <a:gd name="connsiteY2" fmla="*/ 329343 h 329343"/>
              <a:gd name="connsiteX0" fmla="*/ 0 w 1590902"/>
              <a:gd name="connsiteY0" fmla="*/ 4570 h 326866"/>
              <a:gd name="connsiteX1" fmla="*/ 1590902 w 1590902"/>
              <a:gd name="connsiteY1" fmla="*/ 0 h 326866"/>
              <a:gd name="connsiteX2" fmla="*/ 1590902 w 1590902"/>
              <a:gd name="connsiteY2" fmla="*/ 326866 h 326866"/>
              <a:gd name="connsiteX0" fmla="*/ 0 w 1596732"/>
              <a:gd name="connsiteY0" fmla="*/ 0 h 327582"/>
              <a:gd name="connsiteX1" fmla="*/ 1596732 w 1596732"/>
              <a:gd name="connsiteY1" fmla="*/ 716 h 327582"/>
              <a:gd name="connsiteX2" fmla="*/ 1596732 w 1596732"/>
              <a:gd name="connsiteY2" fmla="*/ 327582 h 327582"/>
            </a:gdLst>
            <a:ahLst/>
            <a:cxnLst>
              <a:cxn ang="0">
                <a:pos x="connsiteX0" y="connsiteY0"/>
              </a:cxn>
              <a:cxn ang="0">
                <a:pos x="connsiteX1" y="connsiteY1"/>
              </a:cxn>
              <a:cxn ang="0">
                <a:pos x="connsiteX2" y="connsiteY2"/>
              </a:cxn>
            </a:cxnLst>
            <a:rect l="l" t="t" r="r" b="b"/>
            <a:pathLst>
              <a:path w="1596732" h="327582">
                <a:moveTo>
                  <a:pt x="0" y="0"/>
                </a:moveTo>
                <a:lnTo>
                  <a:pt x="1596732" y="716"/>
                </a:lnTo>
                <a:lnTo>
                  <a:pt x="1596732" y="327582"/>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58" name="Freeform 57"/>
          <p:cNvSpPr/>
          <p:nvPr/>
        </p:nvSpPr>
        <p:spPr>
          <a:xfrm rot="16200000">
            <a:off x="5788622" y="1866736"/>
            <a:ext cx="1412114" cy="3012642"/>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59" name="Freeform 58"/>
          <p:cNvSpPr/>
          <p:nvPr/>
        </p:nvSpPr>
        <p:spPr>
          <a:xfrm rot="16200000">
            <a:off x="5753770" y="1966593"/>
            <a:ext cx="1089639" cy="27952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cxnSp>
        <p:nvCxnSpPr>
          <p:cNvPr id="70" name="Straight Connector 69"/>
          <p:cNvCxnSpPr/>
          <p:nvPr/>
        </p:nvCxnSpPr>
        <p:spPr>
          <a:xfrm rot="5400000">
            <a:off x="6434543" y="3864879"/>
            <a:ext cx="437962" cy="182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80" name="Group 166"/>
          <p:cNvGrpSpPr/>
          <p:nvPr/>
        </p:nvGrpSpPr>
        <p:grpSpPr>
          <a:xfrm>
            <a:off x="5975183" y="3909041"/>
            <a:ext cx="524462" cy="1770058"/>
            <a:chOff x="4038600" y="3505201"/>
            <a:chExt cx="457200" cy="1543050"/>
          </a:xfrm>
        </p:grpSpPr>
        <p:sp>
          <p:nvSpPr>
            <p:cNvPr id="81" name="Freeform 80"/>
            <p:cNvSpPr/>
            <p:nvPr/>
          </p:nvSpPr>
          <p:spPr>
            <a:xfrm rot="16200000" flipH="1">
              <a:off x="3495675" y="4048126"/>
              <a:ext cx="1543050"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82" name="Freeform 81"/>
            <p:cNvSpPr/>
            <p:nvPr/>
          </p:nvSpPr>
          <p:spPr>
            <a:xfrm rot="16200000" flipH="1">
              <a:off x="3602006" y="4132390"/>
              <a:ext cx="1352453"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sp>
        <p:nvSpPr>
          <p:cNvPr id="88" name="Freeform 87"/>
          <p:cNvSpPr/>
          <p:nvPr/>
        </p:nvSpPr>
        <p:spPr>
          <a:xfrm>
            <a:off x="5953332" y="4597412"/>
            <a:ext cx="1715426" cy="79761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89" name="Freeform 88"/>
          <p:cNvSpPr/>
          <p:nvPr/>
        </p:nvSpPr>
        <p:spPr>
          <a:xfrm>
            <a:off x="6084557" y="4684807"/>
            <a:ext cx="1245486" cy="62279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97" name="Freeform 96"/>
          <p:cNvSpPr/>
          <p:nvPr/>
        </p:nvSpPr>
        <p:spPr>
          <a:xfrm>
            <a:off x="7635978" y="4597394"/>
            <a:ext cx="524462" cy="111760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grpSp>
        <p:nvGrpSpPr>
          <p:cNvPr id="125" name="Group 144"/>
          <p:cNvGrpSpPr/>
          <p:nvPr/>
        </p:nvGrpSpPr>
        <p:grpSpPr>
          <a:xfrm>
            <a:off x="6716448" y="1847812"/>
            <a:ext cx="220351" cy="960120"/>
            <a:chOff x="3589337" y="2438400"/>
            <a:chExt cx="193677" cy="333375"/>
          </a:xfrm>
        </p:grpSpPr>
        <p:cxnSp>
          <p:nvCxnSpPr>
            <p:cNvPr id="126" name="Straight Connector 125"/>
            <p:cNvCxnSpPr/>
            <p:nvPr/>
          </p:nvCxnSpPr>
          <p:spPr>
            <a:xfrm rot="5400000">
              <a:off x="3475434" y="2598618"/>
              <a:ext cx="229394" cy="158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rot="5400000" flipH="1" flipV="1">
              <a:off x="3615532" y="2604294"/>
              <a:ext cx="333375" cy="1588"/>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135" name="Freeform 134"/>
          <p:cNvSpPr/>
          <p:nvPr/>
        </p:nvSpPr>
        <p:spPr>
          <a:xfrm>
            <a:off x="3702516" y="2597886"/>
            <a:ext cx="524462" cy="13111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146" name="TextBox 145"/>
          <p:cNvSpPr txBox="1"/>
          <p:nvPr/>
        </p:nvSpPr>
        <p:spPr>
          <a:xfrm>
            <a:off x="2971800" y="1838980"/>
            <a:ext cx="1223744" cy="523220"/>
          </a:xfrm>
          <a:prstGeom prst="rect">
            <a:avLst/>
          </a:prstGeom>
          <a:noFill/>
        </p:spPr>
        <p:txBody>
          <a:bodyPr wrap="square" lIns="91369" tIns="45685" rIns="91369" bIns="45685" rtlCol="0">
            <a:spAutoFit/>
          </a:bodyPr>
          <a:lstStyle/>
          <a:p>
            <a:pPr algn="ctr"/>
            <a:r>
              <a:rPr lang="en-US" sz="1400" dirty="0">
                <a:solidFill>
                  <a:prstClr val="black"/>
                </a:solidFill>
              </a:rPr>
              <a:t>hose</a:t>
            </a:r>
          </a:p>
          <a:p>
            <a:pPr algn="ctr"/>
            <a:r>
              <a:rPr lang="en-US" sz="1400" dirty="0">
                <a:solidFill>
                  <a:prstClr val="black"/>
                </a:solidFill>
              </a:rPr>
              <a:t>spigot</a:t>
            </a:r>
          </a:p>
        </p:txBody>
      </p:sp>
      <p:sp>
        <p:nvSpPr>
          <p:cNvPr id="171" name="TextBox 170"/>
          <p:cNvSpPr txBox="1"/>
          <p:nvPr/>
        </p:nvSpPr>
        <p:spPr>
          <a:xfrm>
            <a:off x="19051" y="5003801"/>
            <a:ext cx="1093470" cy="523220"/>
          </a:xfrm>
          <a:prstGeom prst="rect">
            <a:avLst/>
          </a:prstGeom>
          <a:noFill/>
        </p:spPr>
        <p:txBody>
          <a:bodyPr wrap="square" lIns="91369" tIns="45685" rIns="91369" bIns="45685" rtlCol="0">
            <a:spAutoFit/>
          </a:bodyPr>
          <a:lstStyle/>
          <a:p>
            <a:pPr algn="ctr"/>
            <a:r>
              <a:rPr lang="en-US" sz="1400" dirty="0">
                <a:solidFill>
                  <a:schemeClr val="bg1">
                    <a:lumMod val="85000"/>
                  </a:schemeClr>
                </a:solidFill>
                <a:latin typeface="Segoe Condensed" pitchFamily="34" charset="0"/>
              </a:rPr>
              <a:t>utility water meter</a:t>
            </a:r>
          </a:p>
        </p:txBody>
      </p:sp>
      <p:sp>
        <p:nvSpPr>
          <p:cNvPr id="172" name="TextBox 171"/>
          <p:cNvSpPr txBox="1"/>
          <p:nvPr/>
        </p:nvSpPr>
        <p:spPr>
          <a:xfrm>
            <a:off x="1181100" y="4975984"/>
            <a:ext cx="1104900" cy="523220"/>
          </a:xfrm>
          <a:prstGeom prst="rect">
            <a:avLst/>
          </a:prstGeom>
          <a:noFill/>
        </p:spPr>
        <p:txBody>
          <a:bodyPr wrap="square" lIns="91369" tIns="45685" rIns="91369" bIns="45685" rtlCol="0">
            <a:spAutoFit/>
          </a:bodyPr>
          <a:lstStyle/>
          <a:p>
            <a:pPr algn="ctr"/>
            <a:r>
              <a:rPr lang="en-US" sz="1400" dirty="0">
                <a:solidFill>
                  <a:schemeClr val="bg1">
                    <a:lumMod val="85000"/>
                  </a:schemeClr>
                </a:solidFill>
                <a:latin typeface="Segoe Condensed" pitchFamily="34" charset="0"/>
              </a:rPr>
              <a:t>pressure regulator</a:t>
            </a:r>
          </a:p>
        </p:txBody>
      </p:sp>
      <p:grpSp>
        <p:nvGrpSpPr>
          <p:cNvPr id="2" name="Group 1"/>
          <p:cNvGrpSpPr/>
          <p:nvPr/>
        </p:nvGrpSpPr>
        <p:grpSpPr>
          <a:xfrm>
            <a:off x="399169" y="1447801"/>
            <a:ext cx="8492433" cy="5013960"/>
            <a:chOff x="399154" y="1447800"/>
            <a:chExt cx="8492433" cy="5013960"/>
          </a:xfrm>
          <a:solidFill>
            <a:schemeClr val="tx1">
              <a:lumMod val="75000"/>
              <a:lumOff val="25000"/>
            </a:schemeClr>
          </a:solidFill>
        </p:grpSpPr>
        <p:cxnSp>
          <p:nvCxnSpPr>
            <p:cNvPr id="43" name="Straight Connector 42"/>
            <p:cNvCxnSpPr/>
            <p:nvPr/>
          </p:nvCxnSpPr>
          <p:spPr>
            <a:xfrm rot="5400000">
              <a:off x="6422707" y="3992880"/>
              <a:ext cx="4937760" cy="0"/>
            </a:xfrm>
            <a:prstGeom prst="line">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4" name="Straight Connector 43"/>
            <p:cNvCxnSpPr/>
            <p:nvPr/>
          </p:nvCxnSpPr>
          <p:spPr>
            <a:xfrm rot="5400000" flipH="1" flipV="1">
              <a:off x="2776051" y="4246844"/>
              <a:ext cx="437051" cy="1822"/>
            </a:xfrm>
            <a:prstGeom prst="line">
              <a:avLst/>
            </a:prstGeom>
            <a:grpFill/>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1" name="Group 48"/>
            <p:cNvGrpSpPr/>
            <p:nvPr/>
          </p:nvGrpSpPr>
          <p:grpSpPr>
            <a:xfrm>
              <a:off x="4926260" y="5395009"/>
              <a:ext cx="782778" cy="874101"/>
              <a:chOff x="5867400" y="3657600"/>
              <a:chExt cx="990600" cy="1106170"/>
            </a:xfrm>
            <a:grpFill/>
          </p:grpSpPr>
          <p:sp>
            <p:nvSpPr>
              <p:cNvPr id="52" name="Rectangle 51"/>
              <p:cNvSpPr/>
              <p:nvPr/>
            </p:nvSpPr>
            <p:spPr>
              <a:xfrm>
                <a:off x="5867400" y="3971290"/>
                <a:ext cx="990600" cy="79248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sp>
            <p:nvSpPr>
              <p:cNvPr id="53" name="Rectangle 52"/>
              <p:cNvSpPr/>
              <p:nvPr/>
            </p:nvSpPr>
            <p:spPr>
              <a:xfrm>
                <a:off x="5867400" y="3657600"/>
                <a:ext cx="990600" cy="26416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4" name="Oval 53"/>
              <p:cNvSpPr/>
              <p:nvPr/>
            </p:nvSpPr>
            <p:spPr>
              <a:xfrm>
                <a:off x="5966460" y="3723640"/>
                <a:ext cx="132080" cy="13208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5" name="Rounded Rectangle 54"/>
              <p:cNvSpPr/>
              <p:nvPr/>
            </p:nvSpPr>
            <p:spPr>
              <a:xfrm>
                <a:off x="6172200" y="3723640"/>
                <a:ext cx="396240" cy="13208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6" name="Oval 46"/>
              <p:cNvSpPr/>
              <p:nvPr/>
            </p:nvSpPr>
            <p:spPr>
              <a:xfrm>
                <a:off x="6649720" y="3723640"/>
                <a:ext cx="132080" cy="13208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7" name="Oval 47"/>
              <p:cNvSpPr/>
              <p:nvPr/>
            </p:nvSpPr>
            <p:spPr>
              <a:xfrm>
                <a:off x="6071356" y="3998232"/>
                <a:ext cx="609601" cy="60960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grpSp>
        <p:cxnSp>
          <p:nvCxnSpPr>
            <p:cNvPr id="60" name="Straight Connector 59"/>
            <p:cNvCxnSpPr/>
            <p:nvPr/>
          </p:nvCxnSpPr>
          <p:spPr>
            <a:xfrm rot="5400000" flipH="1" flipV="1">
              <a:off x="6823973" y="3750790"/>
              <a:ext cx="314677" cy="1822"/>
            </a:xfrm>
            <a:prstGeom prst="line">
              <a:avLst/>
            </a:prstGeom>
            <a:grpFill/>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1" name="Group 126"/>
            <p:cNvGrpSpPr/>
            <p:nvPr/>
          </p:nvGrpSpPr>
          <p:grpSpPr>
            <a:xfrm>
              <a:off x="7373747" y="3511323"/>
              <a:ext cx="786692" cy="834768"/>
              <a:chOff x="5867400" y="2419350"/>
              <a:chExt cx="685800" cy="727710"/>
            </a:xfrm>
            <a:grpFill/>
          </p:grpSpPr>
          <p:grpSp>
            <p:nvGrpSpPr>
              <p:cNvPr id="62" name="Group 45"/>
              <p:cNvGrpSpPr/>
              <p:nvPr/>
            </p:nvGrpSpPr>
            <p:grpSpPr>
              <a:xfrm>
                <a:off x="5867400" y="2419350"/>
                <a:ext cx="685800" cy="727710"/>
                <a:chOff x="5867400" y="2419350"/>
                <a:chExt cx="685800" cy="727710"/>
              </a:xfrm>
              <a:grpFill/>
            </p:grpSpPr>
            <p:sp>
              <p:nvSpPr>
                <p:cNvPr id="64" name="Rectangle 31"/>
                <p:cNvSpPr/>
                <p:nvPr/>
              </p:nvSpPr>
              <p:spPr>
                <a:xfrm>
                  <a:off x="5867400" y="2598420"/>
                  <a:ext cx="685800" cy="54864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grpSp>
              <p:nvGrpSpPr>
                <p:cNvPr id="65" name="Group 36"/>
                <p:cNvGrpSpPr/>
                <p:nvPr/>
              </p:nvGrpSpPr>
              <p:grpSpPr>
                <a:xfrm>
                  <a:off x="5867400" y="2419350"/>
                  <a:ext cx="685800" cy="182880"/>
                  <a:chOff x="5867400" y="2362200"/>
                  <a:chExt cx="1143000" cy="304800"/>
                </a:xfrm>
                <a:grpFill/>
              </p:grpSpPr>
              <p:sp>
                <p:nvSpPr>
                  <p:cNvPr id="66" name="Rectangle 65"/>
                  <p:cNvSpPr/>
                  <p:nvPr/>
                </p:nvSpPr>
                <p:spPr>
                  <a:xfrm>
                    <a:off x="5867400" y="2362200"/>
                    <a:ext cx="1143000" cy="3048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7" name="Oval 33"/>
                  <p:cNvSpPr/>
                  <p:nvPr/>
                </p:nvSpPr>
                <p:spPr>
                  <a:xfrm>
                    <a:off x="5981700" y="2438400"/>
                    <a:ext cx="152400" cy="15240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8" name="Oval 67"/>
                  <p:cNvSpPr/>
                  <p:nvPr/>
                </p:nvSpPr>
                <p:spPr>
                  <a:xfrm>
                    <a:off x="6210300" y="2438400"/>
                    <a:ext cx="152400" cy="15240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9" name="Rounded Rectangle 68"/>
                  <p:cNvSpPr/>
                  <p:nvPr/>
                </p:nvSpPr>
                <p:spPr>
                  <a:xfrm>
                    <a:off x="6438900" y="2438400"/>
                    <a:ext cx="457200" cy="15240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sp>
            <p:nvSpPr>
              <p:cNvPr id="63" name="Rectangle 62"/>
              <p:cNvSpPr/>
              <p:nvPr/>
            </p:nvSpPr>
            <p:spPr>
              <a:xfrm>
                <a:off x="5923057" y="2651098"/>
                <a:ext cx="576470" cy="44196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71" name="Group 70"/>
            <p:cNvGrpSpPr/>
            <p:nvPr/>
          </p:nvGrpSpPr>
          <p:grpSpPr>
            <a:xfrm>
              <a:off x="6259834" y="3249086"/>
              <a:ext cx="979166" cy="437080"/>
              <a:chOff x="6248400" y="3581400"/>
              <a:chExt cx="685800" cy="474904"/>
            </a:xfrm>
            <a:grpFill/>
          </p:grpSpPr>
          <p:sp>
            <p:nvSpPr>
              <p:cNvPr id="72" name="Trapezoid 71"/>
              <p:cNvSpPr/>
              <p:nvPr/>
            </p:nvSpPr>
            <p:spPr>
              <a:xfrm>
                <a:off x="6534854" y="3581400"/>
                <a:ext cx="104071" cy="261176"/>
              </a:xfrm>
              <a:prstGeom prst="trapezoid">
                <a:avLst>
                  <a:gd name="adj" fmla="val 1108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3" name="Rectangle 72"/>
              <p:cNvSpPr/>
              <p:nvPr/>
            </p:nvSpPr>
            <p:spPr>
              <a:xfrm>
                <a:off x="6416412" y="3737118"/>
                <a:ext cx="54572" cy="104324"/>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74" name="Group 64"/>
              <p:cNvGrpSpPr/>
              <p:nvPr/>
            </p:nvGrpSpPr>
            <p:grpSpPr>
              <a:xfrm>
                <a:off x="6248400" y="3868367"/>
                <a:ext cx="685800" cy="187937"/>
                <a:chOff x="4876800" y="4215063"/>
                <a:chExt cx="1219200" cy="280737"/>
              </a:xfrm>
              <a:grpFill/>
            </p:grpSpPr>
            <p:sp>
              <p:nvSpPr>
                <p:cNvPr id="77" name="Rectangle 76"/>
                <p:cNvSpPr/>
                <p:nvPr/>
              </p:nvSpPr>
              <p:spPr>
                <a:xfrm>
                  <a:off x="4876800" y="4215064"/>
                  <a:ext cx="609600" cy="56147"/>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8" name="Rectangle 57"/>
                <p:cNvSpPr/>
                <p:nvPr/>
              </p:nvSpPr>
              <p:spPr>
                <a:xfrm>
                  <a:off x="4876800" y="4271211"/>
                  <a:ext cx="1219200" cy="22458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9" name="Rectangle 78"/>
                <p:cNvSpPr/>
                <p:nvPr/>
              </p:nvSpPr>
              <p:spPr>
                <a:xfrm>
                  <a:off x="5486400" y="4215063"/>
                  <a:ext cx="609600" cy="56147"/>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75" name="Rectangle 74"/>
              <p:cNvSpPr/>
              <p:nvPr/>
            </p:nvSpPr>
            <p:spPr>
              <a:xfrm>
                <a:off x="6711616" y="3737118"/>
                <a:ext cx="54572" cy="104324"/>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6" name="Rectangle 75"/>
              <p:cNvSpPr/>
              <p:nvPr/>
            </p:nvSpPr>
            <p:spPr>
              <a:xfrm>
                <a:off x="6573792" y="3610635"/>
                <a:ext cx="25618" cy="13716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83" name="Group 125"/>
            <p:cNvGrpSpPr/>
            <p:nvPr/>
          </p:nvGrpSpPr>
          <p:grpSpPr>
            <a:xfrm flipH="1">
              <a:off x="6324825" y="4892405"/>
              <a:ext cx="786691" cy="1398564"/>
              <a:chOff x="7543800" y="1600200"/>
              <a:chExt cx="763221" cy="1447800"/>
            </a:xfrm>
            <a:grpFill/>
          </p:grpSpPr>
          <p:sp>
            <p:nvSpPr>
              <p:cNvPr id="84" name="Rectangle 83"/>
              <p:cNvSpPr/>
              <p:nvPr/>
            </p:nvSpPr>
            <p:spPr>
              <a:xfrm>
                <a:off x="7543800" y="1600200"/>
                <a:ext cx="762000" cy="14478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85" name="Chord 84"/>
              <p:cNvSpPr/>
              <p:nvPr/>
            </p:nvSpPr>
            <p:spPr>
              <a:xfrm rot="7458291">
                <a:off x="8032269" y="1917219"/>
                <a:ext cx="160501" cy="160501"/>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86" name="Rectangle 84"/>
              <p:cNvSpPr/>
              <p:nvPr/>
            </p:nvSpPr>
            <p:spPr>
              <a:xfrm rot="-1800000">
                <a:off x="8154621" y="1863839"/>
                <a:ext cx="152400" cy="4571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87" name="Rectangle 86"/>
              <p:cNvSpPr/>
              <p:nvPr/>
            </p:nvSpPr>
            <p:spPr>
              <a:xfrm>
                <a:off x="8239125" y="2362200"/>
                <a:ext cx="45719" cy="762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90" name="Group 152"/>
            <p:cNvGrpSpPr/>
            <p:nvPr/>
          </p:nvGrpSpPr>
          <p:grpSpPr>
            <a:xfrm>
              <a:off x="7198927" y="5110931"/>
              <a:ext cx="611872" cy="568167"/>
              <a:chOff x="4572000" y="2819400"/>
              <a:chExt cx="1066800" cy="990600"/>
            </a:xfrm>
            <a:grpFill/>
          </p:grpSpPr>
          <p:sp>
            <p:nvSpPr>
              <p:cNvPr id="91" name="Chord 90"/>
              <p:cNvSpPr/>
              <p:nvPr/>
            </p:nvSpPr>
            <p:spPr>
              <a:xfrm rot="16200000">
                <a:off x="4648200" y="2895600"/>
                <a:ext cx="914400" cy="9144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2" name="Rectangle 91"/>
              <p:cNvSpPr/>
              <p:nvPr/>
            </p:nvSpPr>
            <p:spPr>
              <a:xfrm>
                <a:off x="4572000" y="3227313"/>
                <a:ext cx="1066800" cy="94896"/>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3" name="Trapezoid 92"/>
              <p:cNvSpPr/>
              <p:nvPr/>
            </p:nvSpPr>
            <p:spPr>
              <a:xfrm>
                <a:off x="4953000" y="2819400"/>
                <a:ext cx="304800" cy="381000"/>
              </a:xfrm>
              <a:prstGeom prst="trapezoid">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4" name="Rectangle 93"/>
              <p:cNvSpPr/>
              <p:nvPr/>
            </p:nvSpPr>
            <p:spPr>
              <a:xfrm>
                <a:off x="5048250" y="2895600"/>
                <a:ext cx="118110" cy="11811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5" name="Rectangle 94"/>
              <p:cNvSpPr/>
              <p:nvPr/>
            </p:nvSpPr>
            <p:spPr>
              <a:xfrm>
                <a:off x="47515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6" name="Rectangle 95"/>
              <p:cNvSpPr/>
              <p:nvPr/>
            </p:nvSpPr>
            <p:spPr>
              <a:xfrm>
                <a:off x="53611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98" name="Group 145"/>
            <p:cNvGrpSpPr/>
            <p:nvPr/>
          </p:nvGrpSpPr>
          <p:grpSpPr>
            <a:xfrm flipH="1">
              <a:off x="8100975" y="5257800"/>
              <a:ext cx="662025" cy="524462"/>
              <a:chOff x="3581400" y="1295400"/>
              <a:chExt cx="577121" cy="457200"/>
            </a:xfrm>
            <a:grpFill/>
          </p:grpSpPr>
          <p:grpSp>
            <p:nvGrpSpPr>
              <p:cNvPr id="99" name="Group 127"/>
              <p:cNvGrpSpPr/>
              <p:nvPr/>
            </p:nvGrpSpPr>
            <p:grpSpPr>
              <a:xfrm>
                <a:off x="3581400" y="1295400"/>
                <a:ext cx="577121" cy="457200"/>
                <a:chOff x="3581400" y="1295400"/>
                <a:chExt cx="577121" cy="457200"/>
              </a:xfrm>
              <a:grpFill/>
            </p:grpSpPr>
            <p:sp>
              <p:nvSpPr>
                <p:cNvPr id="101" name="Rectangle 72"/>
                <p:cNvSpPr/>
                <p:nvPr/>
              </p:nvSpPr>
              <p:spPr>
                <a:xfrm>
                  <a:off x="3978639" y="1332875"/>
                  <a:ext cx="149902" cy="419725"/>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2" name="Rounded Rectangle 73"/>
                <p:cNvSpPr/>
                <p:nvPr/>
              </p:nvSpPr>
              <p:spPr>
                <a:xfrm>
                  <a:off x="3948659" y="1295400"/>
                  <a:ext cx="209862" cy="2998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3" name="Chord 102"/>
                <p:cNvSpPr/>
                <p:nvPr/>
              </p:nvSpPr>
              <p:spPr>
                <a:xfrm rot="16200000">
                  <a:off x="3581400" y="1371600"/>
                  <a:ext cx="3810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4" name="Chord 103"/>
                <p:cNvSpPr/>
                <p:nvPr/>
              </p:nvSpPr>
              <p:spPr>
                <a:xfrm rot="5400000" flipV="1">
                  <a:off x="3733800" y="1341009"/>
                  <a:ext cx="762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00" name="Rectangle 99"/>
              <p:cNvSpPr/>
              <p:nvPr/>
            </p:nvSpPr>
            <p:spPr>
              <a:xfrm>
                <a:off x="4019550" y="1371600"/>
                <a:ext cx="73152" cy="4571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06" name="Rounded Rectangle 105"/>
            <p:cNvSpPr/>
            <p:nvPr/>
          </p:nvSpPr>
          <p:spPr>
            <a:xfrm>
              <a:off x="2819400" y="4149418"/>
              <a:ext cx="349641" cy="524462"/>
            </a:xfrm>
            <a:prstGeom prst="roundRect">
              <a:avLst>
                <a:gd name="adj" fmla="val 10466"/>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07" name="TextBox 106"/>
            <p:cNvSpPr txBox="1"/>
            <p:nvPr/>
          </p:nvSpPr>
          <p:spPr>
            <a:xfrm>
              <a:off x="4821866" y="6087136"/>
              <a:ext cx="1015543" cy="230832"/>
            </a:xfrm>
            <a:prstGeom prst="rect">
              <a:avLst/>
            </a:prstGeom>
            <a:noFill/>
            <a:ln>
              <a:noFill/>
            </a:ln>
          </p:spPr>
          <p:txBody>
            <a:bodyPr wrap="square" rtlCol="0">
              <a:spAutoFit/>
            </a:bodyPr>
            <a:lstStyle/>
            <a:p>
              <a:pPr algn="ctr"/>
              <a:r>
                <a:rPr lang="en-US" sz="900" dirty="0">
                  <a:solidFill>
                    <a:schemeClr val="bg1">
                      <a:lumMod val="85000"/>
                    </a:schemeClr>
                  </a:solidFill>
                  <a:latin typeface="Segoe Condensed" pitchFamily="34" charset="0"/>
                </a:rPr>
                <a:t>laundry</a:t>
              </a:r>
            </a:p>
          </p:txBody>
        </p:sp>
        <p:grpSp>
          <p:nvGrpSpPr>
            <p:cNvPr id="108" name="Group 152"/>
            <p:cNvGrpSpPr/>
            <p:nvPr/>
          </p:nvGrpSpPr>
          <p:grpSpPr>
            <a:xfrm>
              <a:off x="7299446" y="1964802"/>
              <a:ext cx="1311154" cy="855682"/>
              <a:chOff x="5909625" y="2310681"/>
              <a:chExt cx="1311154" cy="855682"/>
            </a:xfrm>
            <a:grpFill/>
          </p:grpSpPr>
          <p:cxnSp>
            <p:nvCxnSpPr>
              <p:cNvPr id="109" name="Straight Connector 108"/>
              <p:cNvCxnSpPr/>
              <p:nvPr/>
            </p:nvCxnSpPr>
            <p:spPr>
              <a:xfrm rot="5400000">
                <a:off x="5756202" y="2816867"/>
                <a:ext cx="437962" cy="1822"/>
              </a:xfrm>
              <a:prstGeom prst="line">
                <a:avLst/>
              </a:prstGeom>
              <a:grpFill/>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5400000" flipH="1" flipV="1">
                <a:off x="5812044" y="2913992"/>
                <a:ext cx="502920" cy="1822"/>
              </a:xfrm>
              <a:prstGeom prst="line">
                <a:avLst/>
              </a:prstGeom>
              <a:grpFill/>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1" name="Group 218"/>
              <p:cNvGrpSpPr/>
              <p:nvPr/>
            </p:nvGrpSpPr>
            <p:grpSpPr>
              <a:xfrm>
                <a:off x="5909625" y="2310681"/>
                <a:ext cx="1311154" cy="811666"/>
                <a:chOff x="5124450" y="2111829"/>
                <a:chExt cx="1143000" cy="707571"/>
              </a:xfrm>
              <a:grpFill/>
            </p:grpSpPr>
            <p:sp>
              <p:nvSpPr>
                <p:cNvPr id="112" name="Moon 104"/>
                <p:cNvSpPr/>
                <p:nvPr/>
              </p:nvSpPr>
              <p:spPr>
                <a:xfrm rot="5400000" flipH="1">
                  <a:off x="5532664" y="1812472"/>
                  <a:ext cx="326571" cy="1143000"/>
                </a:xfrm>
                <a:prstGeom prst="moon">
                  <a:avLst>
                    <a:gd name="adj" fmla="val 875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sp>
              <p:nvSpPr>
                <p:cNvPr id="113" name="Block Arc 11"/>
                <p:cNvSpPr/>
                <p:nvPr/>
              </p:nvSpPr>
              <p:spPr>
                <a:xfrm flipH="1">
                  <a:off x="5178879" y="2329543"/>
                  <a:ext cx="544286" cy="489857"/>
                </a:xfrm>
                <a:prstGeom prst="blockArc">
                  <a:avLst>
                    <a:gd name="adj1" fmla="val 18649797"/>
                    <a:gd name="adj2" fmla="val 21524460"/>
                    <a:gd name="adj3" fmla="val 11431"/>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14" name="Block Arc 113"/>
                <p:cNvSpPr/>
                <p:nvPr/>
              </p:nvSpPr>
              <p:spPr>
                <a:xfrm>
                  <a:off x="5641982" y="2329543"/>
                  <a:ext cx="544286" cy="489857"/>
                </a:xfrm>
                <a:prstGeom prst="blockArc">
                  <a:avLst>
                    <a:gd name="adj1" fmla="val 18649797"/>
                    <a:gd name="adj2" fmla="val 21524460"/>
                    <a:gd name="adj3" fmla="val 11431"/>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15" name="Freeform 13"/>
                <p:cNvSpPr/>
                <p:nvPr/>
              </p:nvSpPr>
              <p:spPr>
                <a:xfrm flipH="1">
                  <a:off x="5133180" y="2111829"/>
                  <a:ext cx="113734" cy="108858"/>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05" h="353784">
                      <a:moveTo>
                        <a:pt x="0" y="201478"/>
                      </a:moveTo>
                      <a:lnTo>
                        <a:pt x="0" y="0"/>
                      </a:lnTo>
                      <a:lnTo>
                        <a:pt x="410705" y="0"/>
                      </a:lnTo>
                      <a:lnTo>
                        <a:pt x="402956" y="353784"/>
                      </a:lnTo>
                      <a:lnTo>
                        <a:pt x="302217" y="353784"/>
                      </a:lnTo>
                      <a:lnTo>
                        <a:pt x="309966" y="77491"/>
                      </a:lnTo>
                      <a:lnTo>
                        <a:pt x="110221" y="77491"/>
                      </a:lnTo>
                      <a:cubicBezTo>
                        <a:pt x="110221" y="118570"/>
                        <a:pt x="110220" y="159650"/>
                        <a:pt x="110220" y="200729"/>
                      </a:cubicBezTo>
                      <a:lnTo>
                        <a:pt x="0" y="201478"/>
                      </a:lnTo>
                      <a:close/>
                    </a:path>
                  </a:pathLst>
                </a:custGeom>
                <a:grpFill/>
                <a:ln w="19050">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cxnSp>
          <p:nvCxnSpPr>
            <p:cNvPr id="116" name="Straight Connector 115"/>
            <p:cNvCxnSpPr/>
            <p:nvPr/>
          </p:nvCxnSpPr>
          <p:spPr>
            <a:xfrm rot="5400000" flipH="1" flipV="1">
              <a:off x="6039948" y="2583566"/>
              <a:ext cx="437051" cy="1822"/>
            </a:xfrm>
            <a:prstGeom prst="line">
              <a:avLst/>
            </a:prstGeom>
            <a:grpFill/>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7" name="Group 130"/>
            <p:cNvGrpSpPr/>
            <p:nvPr/>
          </p:nvGrpSpPr>
          <p:grpSpPr>
            <a:xfrm>
              <a:off x="5683859" y="1927989"/>
              <a:ext cx="662025" cy="524462"/>
              <a:chOff x="3581400" y="1295400"/>
              <a:chExt cx="577121" cy="457200"/>
            </a:xfrm>
            <a:grpFill/>
          </p:grpSpPr>
          <p:grpSp>
            <p:nvGrpSpPr>
              <p:cNvPr id="118" name="Group 127"/>
              <p:cNvGrpSpPr/>
              <p:nvPr/>
            </p:nvGrpSpPr>
            <p:grpSpPr>
              <a:xfrm>
                <a:off x="3581400" y="1295400"/>
                <a:ext cx="577121" cy="457200"/>
                <a:chOff x="3581400" y="1295400"/>
                <a:chExt cx="577121" cy="457200"/>
              </a:xfrm>
              <a:grpFill/>
            </p:grpSpPr>
            <p:sp>
              <p:nvSpPr>
                <p:cNvPr id="120" name="Rectangle 18"/>
                <p:cNvSpPr/>
                <p:nvPr/>
              </p:nvSpPr>
              <p:spPr>
                <a:xfrm>
                  <a:off x="3978639" y="1332875"/>
                  <a:ext cx="149902" cy="419725"/>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1" name="Rounded Rectangle 19"/>
                <p:cNvSpPr/>
                <p:nvPr/>
              </p:nvSpPr>
              <p:spPr>
                <a:xfrm>
                  <a:off x="3948659" y="1295400"/>
                  <a:ext cx="209862" cy="2998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2" name="Chord 121"/>
                <p:cNvSpPr/>
                <p:nvPr/>
              </p:nvSpPr>
              <p:spPr>
                <a:xfrm rot="16200000">
                  <a:off x="3581400" y="1371600"/>
                  <a:ext cx="3810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3" name="Chord 24"/>
                <p:cNvSpPr/>
                <p:nvPr/>
              </p:nvSpPr>
              <p:spPr>
                <a:xfrm rot="5400000" flipV="1">
                  <a:off x="3733800" y="1341009"/>
                  <a:ext cx="762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19" name="Rectangle 118"/>
              <p:cNvSpPr/>
              <p:nvPr/>
            </p:nvSpPr>
            <p:spPr>
              <a:xfrm>
                <a:off x="4019550" y="1371600"/>
                <a:ext cx="73152" cy="4571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24" name="TextBox 123"/>
            <p:cNvSpPr txBox="1"/>
            <p:nvPr/>
          </p:nvSpPr>
          <p:spPr>
            <a:xfrm>
              <a:off x="7162800" y="1447800"/>
              <a:ext cx="1600200" cy="400110"/>
            </a:xfrm>
            <a:prstGeom prst="rect">
              <a:avLst/>
            </a:prstGeom>
            <a:noFill/>
            <a:ln>
              <a:noFill/>
            </a:ln>
          </p:spPr>
          <p:txBody>
            <a:bodyPr wrap="square" rtlCol="0">
              <a:spAutoFit/>
            </a:bodyPr>
            <a:lstStyle/>
            <a:p>
              <a:pPr algn="ctr"/>
              <a:r>
                <a:rPr lang="en-US" sz="2000" b="1" dirty="0">
                  <a:solidFill>
                    <a:schemeClr val="bg1">
                      <a:lumMod val="85000"/>
                    </a:schemeClr>
                  </a:solidFill>
                  <a:latin typeface="Segoe Condensed" pitchFamily="34" charset="0"/>
                </a:rPr>
                <a:t>bathroom 1</a:t>
              </a:r>
            </a:p>
          </p:txBody>
        </p:sp>
        <p:grpSp>
          <p:nvGrpSpPr>
            <p:cNvPr id="128" name="Group 30"/>
            <p:cNvGrpSpPr/>
            <p:nvPr/>
          </p:nvGrpSpPr>
          <p:grpSpPr>
            <a:xfrm>
              <a:off x="6510631" y="1465393"/>
              <a:ext cx="611872" cy="568167"/>
              <a:chOff x="4572000" y="2819400"/>
              <a:chExt cx="1066800" cy="990600"/>
            </a:xfrm>
            <a:grpFill/>
          </p:grpSpPr>
          <p:sp>
            <p:nvSpPr>
              <p:cNvPr id="129" name="Chord 128"/>
              <p:cNvSpPr/>
              <p:nvPr/>
            </p:nvSpPr>
            <p:spPr>
              <a:xfrm rot="16200000">
                <a:off x="4648200" y="2895600"/>
                <a:ext cx="914400" cy="9144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0" name="Rectangle 22"/>
              <p:cNvSpPr/>
              <p:nvPr/>
            </p:nvSpPr>
            <p:spPr>
              <a:xfrm>
                <a:off x="4572000" y="3227313"/>
                <a:ext cx="1066800" cy="94896"/>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1" name="Trapezoid 110"/>
              <p:cNvSpPr/>
              <p:nvPr/>
            </p:nvSpPr>
            <p:spPr>
              <a:xfrm>
                <a:off x="4953000" y="2819400"/>
                <a:ext cx="304800" cy="381000"/>
              </a:xfrm>
              <a:prstGeom prst="trapezoid">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2" name="Rectangle 26"/>
              <p:cNvSpPr/>
              <p:nvPr/>
            </p:nvSpPr>
            <p:spPr>
              <a:xfrm>
                <a:off x="5048250" y="2895600"/>
                <a:ext cx="118110" cy="11811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3" name="Rectangle 28"/>
              <p:cNvSpPr/>
              <p:nvPr/>
            </p:nvSpPr>
            <p:spPr>
              <a:xfrm>
                <a:off x="47515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4" name="Rectangle 113"/>
              <p:cNvSpPr/>
              <p:nvPr/>
            </p:nvSpPr>
            <p:spPr>
              <a:xfrm>
                <a:off x="53611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136" name="Group 214"/>
            <p:cNvGrpSpPr/>
            <p:nvPr/>
          </p:nvGrpSpPr>
          <p:grpSpPr>
            <a:xfrm flipH="1">
              <a:off x="3429358" y="2423058"/>
              <a:ext cx="274640" cy="294398"/>
              <a:chOff x="6858000" y="1953157"/>
              <a:chExt cx="533400" cy="333180"/>
            </a:xfrm>
            <a:grpFill/>
          </p:grpSpPr>
          <p:sp>
            <p:nvSpPr>
              <p:cNvPr id="137" name="Freeform 136"/>
              <p:cNvSpPr/>
              <p:nvPr/>
            </p:nvSpPr>
            <p:spPr>
              <a:xfrm flipH="1">
                <a:off x="6858000" y="2062799"/>
                <a:ext cx="502300" cy="172245"/>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138" name="Group 212"/>
              <p:cNvGrpSpPr/>
              <p:nvPr/>
            </p:nvGrpSpPr>
            <p:grpSpPr>
              <a:xfrm>
                <a:off x="7196851" y="2198741"/>
                <a:ext cx="194549" cy="87596"/>
                <a:chOff x="7331104" y="2438400"/>
                <a:chExt cx="317384" cy="152400"/>
              </a:xfrm>
              <a:grpFill/>
            </p:grpSpPr>
            <p:sp>
              <p:nvSpPr>
                <p:cNvPr id="142" name="Rectangle 141"/>
                <p:cNvSpPr/>
                <p:nvPr/>
              </p:nvSpPr>
              <p:spPr>
                <a:xfrm>
                  <a:off x="7335296" y="2438400"/>
                  <a:ext cx="3048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cxnSp>
              <p:nvCxnSpPr>
                <p:cNvPr id="143" name="Straight Connector 63"/>
                <p:cNvCxnSpPr/>
                <p:nvPr/>
              </p:nvCxnSpPr>
              <p:spPr>
                <a:xfrm rot="10800000" flipH="1">
                  <a:off x="7335296" y="25067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64"/>
                <p:cNvCxnSpPr/>
                <p:nvPr/>
              </p:nvCxnSpPr>
              <p:spPr>
                <a:xfrm rot="10800000" flipH="1">
                  <a:off x="7331104" y="25424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0800000" flipH="1">
                  <a:off x="7343688" y="2474184"/>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9" name="Group 211"/>
              <p:cNvGrpSpPr/>
              <p:nvPr/>
            </p:nvGrpSpPr>
            <p:grpSpPr>
              <a:xfrm>
                <a:off x="6940141" y="1953157"/>
                <a:ext cx="312781" cy="111060"/>
                <a:chOff x="6781800" y="1676400"/>
                <a:chExt cx="838200" cy="457200"/>
              </a:xfrm>
              <a:grpFill/>
            </p:grpSpPr>
            <p:sp>
              <p:nvSpPr>
                <p:cNvPr id="140" name="Rectangle 139"/>
                <p:cNvSpPr/>
                <p:nvPr/>
              </p:nvSpPr>
              <p:spPr>
                <a:xfrm>
                  <a:off x="7086600" y="1905000"/>
                  <a:ext cx="2286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41" name="Rectangle 140"/>
                <p:cNvSpPr/>
                <p:nvPr/>
              </p:nvSpPr>
              <p:spPr>
                <a:xfrm>
                  <a:off x="6781800" y="1676400"/>
                  <a:ext cx="8382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grpSp>
          <p:nvGrpSpPr>
            <p:cNvPr id="147" name="Group 166"/>
            <p:cNvGrpSpPr/>
            <p:nvPr/>
          </p:nvGrpSpPr>
          <p:grpSpPr>
            <a:xfrm>
              <a:off x="3462138" y="5926260"/>
              <a:ext cx="218526" cy="238391"/>
              <a:chOff x="4182648" y="6006664"/>
              <a:chExt cx="190500" cy="207818"/>
            </a:xfrm>
            <a:grpFill/>
          </p:grpSpPr>
          <p:sp>
            <p:nvSpPr>
              <p:cNvPr id="148" name="Freeform 147"/>
              <p:cNvSpPr/>
              <p:nvPr/>
            </p:nvSpPr>
            <p:spPr>
              <a:xfrm>
                <a:off x="4193755" y="6077476"/>
                <a:ext cx="179393" cy="105569"/>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149" name="Group 212"/>
              <p:cNvGrpSpPr/>
              <p:nvPr/>
            </p:nvGrpSpPr>
            <p:grpSpPr>
              <a:xfrm flipH="1">
                <a:off x="4182648" y="6160794"/>
                <a:ext cx="69482" cy="53688"/>
                <a:chOff x="7331104" y="2438400"/>
                <a:chExt cx="317384" cy="152400"/>
              </a:xfrm>
              <a:grpFill/>
            </p:grpSpPr>
            <p:sp>
              <p:nvSpPr>
                <p:cNvPr id="154" name="Rectangle 153"/>
                <p:cNvSpPr/>
                <p:nvPr/>
              </p:nvSpPr>
              <p:spPr>
                <a:xfrm>
                  <a:off x="7335296" y="2438400"/>
                  <a:ext cx="3048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cxnSp>
              <p:nvCxnSpPr>
                <p:cNvPr id="156" name="Straight Connector 155"/>
                <p:cNvCxnSpPr/>
                <p:nvPr/>
              </p:nvCxnSpPr>
              <p:spPr>
                <a:xfrm rot="10800000" flipH="1">
                  <a:off x="7335296" y="25067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rot="10800000" flipH="1">
                  <a:off x="7331104" y="25424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rot="10800000" flipH="1">
                  <a:off x="7343688" y="2474184"/>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50" name="Group 211"/>
              <p:cNvGrpSpPr/>
              <p:nvPr/>
            </p:nvGrpSpPr>
            <p:grpSpPr>
              <a:xfrm flipH="1">
                <a:off x="4193995" y="6006664"/>
                <a:ext cx="111709" cy="68070"/>
                <a:chOff x="6781800" y="1676400"/>
                <a:chExt cx="838200" cy="457200"/>
              </a:xfrm>
              <a:grpFill/>
            </p:grpSpPr>
            <p:sp>
              <p:nvSpPr>
                <p:cNvPr id="151" name="Rectangle 150"/>
                <p:cNvSpPr/>
                <p:nvPr/>
              </p:nvSpPr>
              <p:spPr>
                <a:xfrm>
                  <a:off x="7086600" y="1905000"/>
                  <a:ext cx="2286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52" name="Rectangle 151"/>
                <p:cNvSpPr/>
                <p:nvPr/>
              </p:nvSpPr>
              <p:spPr>
                <a:xfrm>
                  <a:off x="6781800" y="1676400"/>
                  <a:ext cx="8382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sp>
          <p:nvSpPr>
            <p:cNvPr id="159" name="Freeform 158"/>
            <p:cNvSpPr/>
            <p:nvPr/>
          </p:nvSpPr>
          <p:spPr>
            <a:xfrm>
              <a:off x="4390872" y="4641101"/>
              <a:ext cx="174821" cy="1398564"/>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0 w 410705"/>
                <a:gd name="connsiteY7" fmla="*/ 201478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24538 w 410705"/>
                <a:gd name="connsiteY0" fmla="*/ 75555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24538 w 410705"/>
                <a:gd name="connsiteY7" fmla="*/ 75555 h 353784"/>
                <a:gd name="connsiteX0" fmla="*/ 110221 w 410705"/>
                <a:gd name="connsiteY0" fmla="*/ 77491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0" fmla="*/ 8449 w 308933"/>
                <a:gd name="connsiteY0" fmla="*/ 77491 h 353784"/>
                <a:gd name="connsiteX1" fmla="*/ 0 w 308933"/>
                <a:gd name="connsiteY1" fmla="*/ 0 h 353784"/>
                <a:gd name="connsiteX2" fmla="*/ 308933 w 308933"/>
                <a:gd name="connsiteY2" fmla="*/ 0 h 353784"/>
                <a:gd name="connsiteX3" fmla="*/ 301184 w 308933"/>
                <a:gd name="connsiteY3" fmla="*/ 353784 h 353784"/>
                <a:gd name="connsiteX4" fmla="*/ 200445 w 308933"/>
                <a:gd name="connsiteY4" fmla="*/ 353784 h 353784"/>
                <a:gd name="connsiteX5" fmla="*/ 208194 w 308933"/>
                <a:gd name="connsiteY5" fmla="*/ 77491 h 353784"/>
                <a:gd name="connsiteX6" fmla="*/ 8449 w 308933"/>
                <a:gd name="connsiteY6" fmla="*/ 77491 h 353784"/>
                <a:gd name="connsiteX0" fmla="*/ 0 w 300484"/>
                <a:gd name="connsiteY0" fmla="*/ 77491 h 353784"/>
                <a:gd name="connsiteX1" fmla="*/ 1205 w 300484"/>
                <a:gd name="connsiteY1" fmla="*/ 36728 h 353784"/>
                <a:gd name="connsiteX2" fmla="*/ 300484 w 300484"/>
                <a:gd name="connsiteY2" fmla="*/ 0 h 353784"/>
                <a:gd name="connsiteX3" fmla="*/ 292735 w 300484"/>
                <a:gd name="connsiteY3" fmla="*/ 353784 h 353784"/>
                <a:gd name="connsiteX4" fmla="*/ 191996 w 300484"/>
                <a:gd name="connsiteY4" fmla="*/ 353784 h 353784"/>
                <a:gd name="connsiteX5" fmla="*/ 199745 w 300484"/>
                <a:gd name="connsiteY5" fmla="*/ 77491 h 353784"/>
                <a:gd name="connsiteX6" fmla="*/ 0 w 300484"/>
                <a:gd name="connsiteY6" fmla="*/ 77491 h 353784"/>
                <a:gd name="connsiteX0" fmla="*/ 0 w 300484"/>
                <a:gd name="connsiteY0" fmla="*/ 40763 h 317056"/>
                <a:gd name="connsiteX1" fmla="*/ 1205 w 300484"/>
                <a:gd name="connsiteY1" fmla="*/ 0 h 317056"/>
                <a:gd name="connsiteX2" fmla="*/ 300484 w 300484"/>
                <a:gd name="connsiteY2" fmla="*/ 8744 h 317056"/>
                <a:gd name="connsiteX3" fmla="*/ 292735 w 300484"/>
                <a:gd name="connsiteY3" fmla="*/ 317056 h 317056"/>
                <a:gd name="connsiteX4" fmla="*/ 191996 w 300484"/>
                <a:gd name="connsiteY4" fmla="*/ 317056 h 317056"/>
                <a:gd name="connsiteX5" fmla="*/ 199745 w 300484"/>
                <a:gd name="connsiteY5" fmla="*/ 40763 h 317056"/>
                <a:gd name="connsiteX6" fmla="*/ 0 w 300484"/>
                <a:gd name="connsiteY6" fmla="*/ 40763 h 317056"/>
                <a:gd name="connsiteX0" fmla="*/ 0 w 300484"/>
                <a:gd name="connsiteY0" fmla="*/ 32019 h 308312"/>
                <a:gd name="connsiteX1" fmla="*/ 6032 w 300484"/>
                <a:gd name="connsiteY1" fmla="*/ 1 h 308312"/>
                <a:gd name="connsiteX2" fmla="*/ 300484 w 300484"/>
                <a:gd name="connsiteY2" fmla="*/ 0 h 308312"/>
                <a:gd name="connsiteX3" fmla="*/ 292735 w 300484"/>
                <a:gd name="connsiteY3" fmla="*/ 308312 h 308312"/>
                <a:gd name="connsiteX4" fmla="*/ 191996 w 300484"/>
                <a:gd name="connsiteY4" fmla="*/ 308312 h 308312"/>
                <a:gd name="connsiteX5" fmla="*/ 199745 w 300484"/>
                <a:gd name="connsiteY5" fmla="*/ 32019 h 308312"/>
                <a:gd name="connsiteX6" fmla="*/ 0 w 300484"/>
                <a:gd name="connsiteY6" fmla="*/ 32019 h 308312"/>
                <a:gd name="connsiteX0" fmla="*/ 0 w 295657"/>
                <a:gd name="connsiteY0" fmla="*/ 30270 h 308312"/>
                <a:gd name="connsiteX1" fmla="*/ 1205 w 295657"/>
                <a:gd name="connsiteY1" fmla="*/ 1 h 308312"/>
                <a:gd name="connsiteX2" fmla="*/ 295657 w 295657"/>
                <a:gd name="connsiteY2" fmla="*/ 0 h 308312"/>
                <a:gd name="connsiteX3" fmla="*/ 287908 w 295657"/>
                <a:gd name="connsiteY3" fmla="*/ 308312 h 308312"/>
                <a:gd name="connsiteX4" fmla="*/ 187169 w 295657"/>
                <a:gd name="connsiteY4" fmla="*/ 308312 h 308312"/>
                <a:gd name="connsiteX5" fmla="*/ 194918 w 295657"/>
                <a:gd name="connsiteY5" fmla="*/ 32019 h 308312"/>
                <a:gd name="connsiteX6" fmla="*/ 0 w 295657"/>
                <a:gd name="connsiteY6" fmla="*/ 30270 h 30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657" h="308312">
                  <a:moveTo>
                    <a:pt x="0" y="30270"/>
                  </a:moveTo>
                  <a:cubicBezTo>
                    <a:pt x="402" y="16682"/>
                    <a:pt x="803" y="13589"/>
                    <a:pt x="1205" y="1"/>
                  </a:cubicBezTo>
                  <a:lnTo>
                    <a:pt x="295657" y="0"/>
                  </a:lnTo>
                  <a:lnTo>
                    <a:pt x="287908" y="308312"/>
                  </a:lnTo>
                  <a:lnTo>
                    <a:pt x="187169" y="308312"/>
                  </a:lnTo>
                  <a:lnTo>
                    <a:pt x="194918" y="32019"/>
                  </a:lnTo>
                  <a:lnTo>
                    <a:pt x="0" y="30270"/>
                  </a:lnTo>
                  <a:close/>
                </a:path>
              </a:pathLst>
            </a:custGeom>
            <a:grpFill/>
            <a:ln w="19050">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60" name="Rounded Rectangle 8"/>
            <p:cNvSpPr/>
            <p:nvPr/>
          </p:nvSpPr>
          <p:spPr>
            <a:xfrm>
              <a:off x="3647885" y="4433501"/>
              <a:ext cx="786692" cy="1827669"/>
            </a:xfrm>
            <a:prstGeom prst="roundRect">
              <a:avLst>
                <a:gd name="adj" fmla="val 8712"/>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sp>
          <p:nvSpPr>
            <p:cNvPr id="162" name="TextBox 161"/>
            <p:cNvSpPr txBox="1"/>
            <p:nvPr/>
          </p:nvSpPr>
          <p:spPr>
            <a:xfrm>
              <a:off x="3452792" y="5509736"/>
              <a:ext cx="1223744" cy="738664"/>
            </a:xfrm>
            <a:prstGeom prst="rect">
              <a:avLst/>
            </a:prstGeom>
            <a:noFill/>
            <a:ln>
              <a:noFill/>
            </a:ln>
          </p:spPr>
          <p:txBody>
            <a:bodyPr wrap="square" rtlCol="0">
              <a:spAutoFit/>
            </a:bodyPr>
            <a:lstStyle/>
            <a:p>
              <a:pPr algn="ctr"/>
              <a:r>
                <a:rPr lang="en-US" sz="1400" dirty="0">
                  <a:solidFill>
                    <a:schemeClr val="bg1">
                      <a:lumMod val="85000"/>
                    </a:schemeClr>
                  </a:solidFill>
                  <a:latin typeface="Segoe Condensed" pitchFamily="34" charset="0"/>
                </a:rPr>
                <a:t>hot </a:t>
              </a:r>
            </a:p>
            <a:p>
              <a:pPr algn="ctr"/>
              <a:r>
                <a:rPr lang="en-US" sz="1400" dirty="0">
                  <a:solidFill>
                    <a:schemeClr val="bg1">
                      <a:lumMod val="85000"/>
                    </a:schemeClr>
                  </a:solidFill>
                  <a:latin typeface="Segoe Condensed" pitchFamily="34" charset="0"/>
                </a:rPr>
                <a:t>water </a:t>
              </a:r>
              <a:br>
                <a:rPr lang="en-US" sz="1400" dirty="0">
                  <a:solidFill>
                    <a:schemeClr val="bg1">
                      <a:lumMod val="85000"/>
                    </a:schemeClr>
                  </a:solidFill>
                  <a:latin typeface="Segoe Condensed" pitchFamily="34" charset="0"/>
                </a:rPr>
              </a:br>
              <a:r>
                <a:rPr lang="en-US" sz="1400" dirty="0">
                  <a:solidFill>
                    <a:schemeClr val="bg1">
                      <a:lumMod val="85000"/>
                    </a:schemeClr>
                  </a:solidFill>
                  <a:latin typeface="Segoe Condensed" pitchFamily="34" charset="0"/>
                </a:rPr>
                <a:t>heater</a:t>
              </a:r>
            </a:p>
          </p:txBody>
        </p:sp>
        <p:sp>
          <p:nvSpPr>
            <p:cNvPr id="164" name="TextBox 163"/>
            <p:cNvSpPr txBox="1"/>
            <p:nvPr/>
          </p:nvSpPr>
          <p:spPr>
            <a:xfrm>
              <a:off x="7162800" y="5833646"/>
              <a:ext cx="1600200" cy="400110"/>
            </a:xfrm>
            <a:prstGeom prst="rect">
              <a:avLst/>
            </a:prstGeom>
            <a:noFill/>
            <a:ln>
              <a:noFill/>
            </a:ln>
          </p:spPr>
          <p:txBody>
            <a:bodyPr wrap="square" rtlCol="0">
              <a:spAutoFit/>
            </a:bodyPr>
            <a:lstStyle/>
            <a:p>
              <a:pPr algn="ctr"/>
              <a:r>
                <a:rPr lang="en-US" sz="2000" b="1" dirty="0">
                  <a:solidFill>
                    <a:schemeClr val="bg1">
                      <a:lumMod val="85000"/>
                    </a:schemeClr>
                  </a:solidFill>
                  <a:latin typeface="Segoe Condensed" pitchFamily="34" charset="0"/>
                </a:rPr>
                <a:t>bathroom 2</a:t>
              </a:r>
            </a:p>
          </p:txBody>
        </p:sp>
        <p:sp>
          <p:nvSpPr>
            <p:cNvPr id="167" name="TextBox 166"/>
            <p:cNvSpPr txBox="1"/>
            <p:nvPr/>
          </p:nvSpPr>
          <p:spPr>
            <a:xfrm>
              <a:off x="7327602" y="4088227"/>
              <a:ext cx="882501" cy="246221"/>
            </a:xfrm>
            <a:prstGeom prst="rect">
              <a:avLst/>
            </a:prstGeom>
            <a:noFill/>
            <a:ln>
              <a:noFill/>
            </a:ln>
          </p:spPr>
          <p:txBody>
            <a:bodyPr wrap="square" rtlCol="0">
              <a:spAutoFit/>
            </a:bodyPr>
            <a:lstStyle/>
            <a:p>
              <a:pPr algn="ctr"/>
              <a:r>
                <a:rPr lang="en-US" sz="1000" dirty="0">
                  <a:solidFill>
                    <a:schemeClr val="bg1">
                      <a:lumMod val="85000"/>
                    </a:schemeClr>
                  </a:solidFill>
                  <a:latin typeface="Segoe Condensed" pitchFamily="34" charset="0"/>
                </a:rPr>
                <a:t>dishwasher</a:t>
              </a:r>
            </a:p>
          </p:txBody>
        </p:sp>
        <p:grpSp>
          <p:nvGrpSpPr>
            <p:cNvPr id="168" name="Group 167"/>
            <p:cNvGrpSpPr/>
            <p:nvPr/>
          </p:nvGrpSpPr>
          <p:grpSpPr>
            <a:xfrm>
              <a:off x="399154" y="4756554"/>
              <a:ext cx="313101" cy="190095"/>
              <a:chOff x="399154" y="4756554"/>
              <a:chExt cx="313101" cy="190095"/>
            </a:xfrm>
            <a:grpFill/>
          </p:grpSpPr>
          <p:sp>
            <p:nvSpPr>
              <p:cNvPr id="169" name="Rounded Rectangle 130"/>
              <p:cNvSpPr/>
              <p:nvPr/>
            </p:nvSpPr>
            <p:spPr>
              <a:xfrm>
                <a:off x="399154" y="4800248"/>
                <a:ext cx="313101" cy="146401"/>
              </a:xfrm>
              <a:prstGeom prst="roundRect">
                <a:avLst>
                  <a:gd name="adj" fmla="val 5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70" name="Oval 169"/>
              <p:cNvSpPr/>
              <p:nvPr/>
            </p:nvSpPr>
            <p:spPr>
              <a:xfrm>
                <a:off x="450995" y="4756554"/>
                <a:ext cx="212445" cy="78181"/>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nvGrpSpPr>
            <p:cNvPr id="173" name="Group 112"/>
            <p:cNvGrpSpPr/>
            <p:nvPr/>
          </p:nvGrpSpPr>
          <p:grpSpPr>
            <a:xfrm>
              <a:off x="1591728" y="4668248"/>
              <a:ext cx="262231" cy="295010"/>
              <a:chOff x="3429000" y="3714750"/>
              <a:chExt cx="228600" cy="257175"/>
            </a:xfrm>
            <a:grpFill/>
          </p:grpSpPr>
          <p:sp>
            <p:nvSpPr>
              <p:cNvPr id="174" name="Rounded Rectangle 130"/>
              <p:cNvSpPr/>
              <p:nvPr/>
            </p:nvSpPr>
            <p:spPr>
              <a:xfrm>
                <a:off x="3495675" y="3771900"/>
                <a:ext cx="91440" cy="128016"/>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75" name="Rectangle 174"/>
              <p:cNvSpPr>
                <a:spLocks noChangeAspect="1"/>
              </p:cNvSpPr>
              <p:nvPr/>
            </p:nvSpPr>
            <p:spPr>
              <a:xfrm>
                <a:off x="3524250" y="3714750"/>
                <a:ext cx="36576" cy="36576"/>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76" name="Rectangle 175"/>
              <p:cNvSpPr/>
              <p:nvPr/>
            </p:nvSpPr>
            <p:spPr>
              <a:xfrm>
                <a:off x="3429000" y="3857625"/>
                <a:ext cx="228600" cy="1143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cxnSp>
        <p:nvCxnSpPr>
          <p:cNvPr id="177" name="Straight Arrow Connector 6"/>
          <p:cNvCxnSpPr/>
          <p:nvPr/>
        </p:nvCxnSpPr>
        <p:spPr>
          <a:xfrm>
            <a:off x="326066" y="4493979"/>
            <a:ext cx="699282" cy="1822"/>
          </a:xfrm>
          <a:prstGeom prst="straightConnector1">
            <a:avLst/>
          </a:prstGeom>
          <a:ln w="28575">
            <a:solidFill>
              <a:schemeClr val="bg1">
                <a:lumMod val="95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178" name="TextBox 7"/>
          <p:cNvSpPr txBox="1"/>
          <p:nvPr/>
        </p:nvSpPr>
        <p:spPr>
          <a:xfrm>
            <a:off x="0" y="3687677"/>
            <a:ext cx="1219200" cy="738664"/>
          </a:xfrm>
          <a:prstGeom prst="rect">
            <a:avLst/>
          </a:prstGeom>
          <a:noFill/>
        </p:spPr>
        <p:txBody>
          <a:bodyPr wrap="square" lIns="91369" tIns="45685" rIns="91369" bIns="45685" rtlCol="0">
            <a:spAutoFit/>
          </a:bodyPr>
          <a:lstStyle/>
          <a:p>
            <a:pPr algn="ctr"/>
            <a:r>
              <a:rPr lang="en-US" sz="1400" dirty="0">
                <a:solidFill>
                  <a:schemeClr val="bg1">
                    <a:lumMod val="95000"/>
                  </a:schemeClr>
                </a:solidFill>
              </a:rPr>
              <a:t>incoming cold water from supply line</a:t>
            </a:r>
          </a:p>
        </p:txBody>
      </p:sp>
      <p:grpSp>
        <p:nvGrpSpPr>
          <p:cNvPr id="179" name="Group 178"/>
          <p:cNvGrpSpPr/>
          <p:nvPr/>
        </p:nvGrpSpPr>
        <p:grpSpPr>
          <a:xfrm>
            <a:off x="1464945" y="1396367"/>
            <a:ext cx="1968262" cy="2047876"/>
            <a:chOff x="1457325" y="1381126"/>
            <a:chExt cx="1968262" cy="2047876"/>
          </a:xfrm>
        </p:grpSpPr>
        <p:sp>
          <p:nvSpPr>
            <p:cNvPr id="180" name="Freeform 179"/>
            <p:cNvSpPr/>
            <p:nvPr/>
          </p:nvSpPr>
          <p:spPr>
            <a:xfrm>
              <a:off x="2867024" y="1381126"/>
              <a:ext cx="558563" cy="2047876"/>
            </a:xfrm>
            <a:custGeom>
              <a:avLst/>
              <a:gdLst>
                <a:gd name="connsiteX0" fmla="*/ 0 w 573206"/>
                <a:gd name="connsiteY0" fmla="*/ 0 h 1978925"/>
                <a:gd name="connsiteX1" fmla="*/ 573206 w 573206"/>
                <a:gd name="connsiteY1" fmla="*/ 1146412 h 1978925"/>
                <a:gd name="connsiteX2" fmla="*/ 559558 w 573206"/>
                <a:gd name="connsiteY2" fmla="*/ 1337480 h 1978925"/>
                <a:gd name="connsiteX3" fmla="*/ 0 w 573206"/>
                <a:gd name="connsiteY3" fmla="*/ 1978925 h 1978925"/>
                <a:gd name="connsiteX4" fmla="*/ 0 w 573206"/>
                <a:gd name="connsiteY4" fmla="*/ 0 h 1978925"/>
                <a:gd name="connsiteX0" fmla="*/ 0 w 606188"/>
                <a:gd name="connsiteY0" fmla="*/ 0 h 2075597"/>
                <a:gd name="connsiteX1" fmla="*/ 606188 w 606188"/>
                <a:gd name="connsiteY1" fmla="*/ 1243084 h 2075597"/>
                <a:gd name="connsiteX2" fmla="*/ 592540 w 606188"/>
                <a:gd name="connsiteY2" fmla="*/ 1434152 h 2075597"/>
                <a:gd name="connsiteX3" fmla="*/ 32982 w 606188"/>
                <a:gd name="connsiteY3" fmla="*/ 2075597 h 2075597"/>
                <a:gd name="connsiteX4" fmla="*/ 0 w 606188"/>
                <a:gd name="connsiteY4" fmla="*/ 0 h 2075597"/>
                <a:gd name="connsiteX0" fmla="*/ 0 w 606188"/>
                <a:gd name="connsiteY0" fmla="*/ 0 h 2133600"/>
                <a:gd name="connsiteX1" fmla="*/ 606188 w 606188"/>
                <a:gd name="connsiteY1" fmla="*/ 1243084 h 2133600"/>
                <a:gd name="connsiteX2" fmla="*/ 592540 w 606188"/>
                <a:gd name="connsiteY2" fmla="*/ 1434152 h 2133600"/>
                <a:gd name="connsiteX3" fmla="*/ 76200 w 606188"/>
                <a:gd name="connsiteY3" fmla="*/ 2133600 h 2133600"/>
                <a:gd name="connsiteX4" fmla="*/ 0 w 606188"/>
                <a:gd name="connsiteY4" fmla="*/ 0 h 2133600"/>
                <a:gd name="connsiteX0" fmla="*/ 0 w 606188"/>
                <a:gd name="connsiteY0" fmla="*/ 0 h 2057401"/>
                <a:gd name="connsiteX1" fmla="*/ 606188 w 606188"/>
                <a:gd name="connsiteY1" fmla="*/ 1166885 h 2057401"/>
                <a:gd name="connsiteX2" fmla="*/ 592540 w 606188"/>
                <a:gd name="connsiteY2" fmla="*/ 1357953 h 2057401"/>
                <a:gd name="connsiteX3" fmla="*/ 76200 w 606188"/>
                <a:gd name="connsiteY3" fmla="*/ 2057401 h 2057401"/>
                <a:gd name="connsiteX4" fmla="*/ 0 w 606188"/>
                <a:gd name="connsiteY4" fmla="*/ 0 h 2057401"/>
                <a:gd name="connsiteX0" fmla="*/ 0 w 606188"/>
                <a:gd name="connsiteY0" fmla="*/ 0 h 2057401"/>
                <a:gd name="connsiteX1" fmla="*/ 606188 w 606188"/>
                <a:gd name="connsiteY1" fmla="*/ 1166885 h 2057401"/>
                <a:gd name="connsiteX2" fmla="*/ 592540 w 606188"/>
                <a:gd name="connsiteY2" fmla="*/ 1357953 h 2057401"/>
                <a:gd name="connsiteX3" fmla="*/ 76200 w 606188"/>
                <a:gd name="connsiteY3" fmla="*/ 2057401 h 2057401"/>
                <a:gd name="connsiteX4" fmla="*/ 0 w 606188"/>
                <a:gd name="connsiteY4" fmla="*/ 0 h 2057401"/>
                <a:gd name="connsiteX0" fmla="*/ 0 w 529988"/>
                <a:gd name="connsiteY0" fmla="*/ 0 h 2057401"/>
                <a:gd name="connsiteX1" fmla="*/ 529988 w 529988"/>
                <a:gd name="connsiteY1" fmla="*/ 1166885 h 2057401"/>
                <a:gd name="connsiteX2" fmla="*/ 516340 w 529988"/>
                <a:gd name="connsiteY2" fmla="*/ 1357953 h 2057401"/>
                <a:gd name="connsiteX3" fmla="*/ 0 w 529988"/>
                <a:gd name="connsiteY3" fmla="*/ 2057401 h 2057401"/>
                <a:gd name="connsiteX4" fmla="*/ 0 w 529988"/>
                <a:gd name="connsiteY4" fmla="*/ 0 h 2057401"/>
                <a:gd name="connsiteX0" fmla="*/ 0 w 529988"/>
                <a:gd name="connsiteY0" fmla="*/ 0 h 2057401"/>
                <a:gd name="connsiteX1" fmla="*/ 529988 w 529988"/>
                <a:gd name="connsiteY1" fmla="*/ 1166885 h 2057401"/>
                <a:gd name="connsiteX2" fmla="*/ 516340 w 529988"/>
                <a:gd name="connsiteY2" fmla="*/ 1357953 h 2057401"/>
                <a:gd name="connsiteX3" fmla="*/ 0 w 529988"/>
                <a:gd name="connsiteY3" fmla="*/ 2057401 h 2057401"/>
                <a:gd name="connsiteX4" fmla="*/ 0 w 529988"/>
                <a:gd name="connsiteY4" fmla="*/ 0 h 2057401"/>
                <a:gd name="connsiteX0" fmla="*/ 0 w 558563"/>
                <a:gd name="connsiteY0" fmla="*/ 0 h 2047876"/>
                <a:gd name="connsiteX1" fmla="*/ 558563 w 558563"/>
                <a:gd name="connsiteY1" fmla="*/ 1157360 h 2047876"/>
                <a:gd name="connsiteX2" fmla="*/ 544915 w 558563"/>
                <a:gd name="connsiteY2" fmla="*/ 1348428 h 2047876"/>
                <a:gd name="connsiteX3" fmla="*/ 28575 w 558563"/>
                <a:gd name="connsiteY3" fmla="*/ 2047876 h 2047876"/>
                <a:gd name="connsiteX4" fmla="*/ 0 w 558563"/>
                <a:gd name="connsiteY4" fmla="*/ 0 h 2047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563" h="2047876">
                  <a:moveTo>
                    <a:pt x="0" y="0"/>
                  </a:moveTo>
                  <a:lnTo>
                    <a:pt x="558563" y="1157360"/>
                  </a:lnTo>
                  <a:lnTo>
                    <a:pt x="544915" y="1348428"/>
                  </a:lnTo>
                  <a:lnTo>
                    <a:pt x="28575" y="2047876"/>
                  </a:lnTo>
                  <a:lnTo>
                    <a:pt x="0" y="0"/>
                  </a:lnTo>
                  <a:close/>
                </a:path>
              </a:pathLst>
            </a:custGeom>
            <a:solidFill>
              <a:schemeClr val="accent3">
                <a:lumMod val="60000"/>
                <a:lumOff val="4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1" name="Picture 180" descr="C:\research\projects\HomeSensing\Water\Pictures\2009_04_14 - Jon's Home Deployment\IMG_9321 (1024x768).jpg"/>
            <p:cNvPicPr>
              <a:picLocks noChangeAspect="1" noChangeArrowheads="1"/>
            </p:cNvPicPr>
            <p:nvPr/>
          </p:nvPicPr>
          <p:blipFill>
            <a:blip r:embed="rId4" cstate="print"/>
            <a:srcRect l="29470" t="4634" r="27085" b="14268"/>
            <a:stretch>
              <a:fillRect/>
            </a:stretch>
          </p:blipFill>
          <p:spPr bwMode="auto">
            <a:xfrm>
              <a:off x="1457325" y="1400175"/>
              <a:ext cx="1447800" cy="2026920"/>
            </a:xfrm>
            <a:prstGeom prst="rect">
              <a:avLst/>
            </a:prstGeom>
            <a:solidFill>
              <a:schemeClr val="accent3">
                <a:lumMod val="60000"/>
                <a:lumOff val="40000"/>
                <a:alpha val="65000"/>
              </a:schemeClr>
            </a:solidFill>
            <a:ln>
              <a:noFill/>
            </a:ln>
          </p:spPr>
        </p:pic>
      </p:grpSp>
      <p:sp>
        <p:nvSpPr>
          <p:cNvPr id="182" name="Oval 181"/>
          <p:cNvSpPr/>
          <p:nvPr/>
        </p:nvSpPr>
        <p:spPr>
          <a:xfrm>
            <a:off x="6189163" y="2436184"/>
            <a:ext cx="152400" cy="152400"/>
          </a:xfrm>
          <a:prstGeom prst="ellipse">
            <a:avLst/>
          </a:prstGeom>
          <a:ln/>
        </p:spPr>
        <p:style>
          <a:lnRef idx="1">
            <a:schemeClr val="accent5"/>
          </a:lnRef>
          <a:fillRef idx="2">
            <a:schemeClr val="accent5"/>
          </a:fillRef>
          <a:effectRef idx="1">
            <a:schemeClr val="accent5"/>
          </a:effectRef>
          <a:fontRef idx="minor">
            <a:schemeClr val="dk1"/>
          </a:fontRef>
        </p:style>
        <p:txBody>
          <a:bodyPr lIns="91369" tIns="45685" rIns="91369" bIns="45685" rtlCol="0" anchor="ctr"/>
          <a:lstStyle/>
          <a:p>
            <a:pPr algn="ctr"/>
            <a:endParaRPr lang="en-US"/>
          </a:p>
        </p:txBody>
      </p:sp>
      <p:sp>
        <p:nvSpPr>
          <p:cNvPr id="7" name="Rounded Rectangular Callout 6"/>
          <p:cNvSpPr/>
          <p:nvPr/>
        </p:nvSpPr>
        <p:spPr>
          <a:xfrm>
            <a:off x="4766560" y="1160802"/>
            <a:ext cx="1455557" cy="340341"/>
          </a:xfrm>
          <a:prstGeom prst="wedgeRoundRectCallout">
            <a:avLst>
              <a:gd name="adj1" fmla="val 41869"/>
              <a:gd name="adj2" fmla="val 16759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r>
              <a:rPr lang="en-US" dirty="0" smtClean="0">
                <a:solidFill>
                  <a:schemeClr val="bg1">
                    <a:lumMod val="95000"/>
                  </a:schemeClr>
                </a:solidFill>
                <a:latin typeface="Segoe Condensed" pitchFamily="34" charset="0"/>
              </a:rPr>
              <a:t>toilet flushed</a:t>
            </a:r>
            <a:endParaRPr lang="en-US" dirty="0">
              <a:solidFill>
                <a:schemeClr val="bg1">
                  <a:lumMod val="95000"/>
                </a:schemeClr>
              </a:solidFill>
              <a:latin typeface="Segoe Condensed" pitchFamily="34" charset="0"/>
            </a:endParaRPr>
          </a:p>
        </p:txBody>
      </p:sp>
      <p:grpSp>
        <p:nvGrpSpPr>
          <p:cNvPr id="8" name="Group 7"/>
          <p:cNvGrpSpPr/>
          <p:nvPr/>
        </p:nvGrpSpPr>
        <p:grpSpPr>
          <a:xfrm>
            <a:off x="2325990" y="1896065"/>
            <a:ext cx="2602617" cy="1136452"/>
            <a:chOff x="533400" y="1057215"/>
            <a:chExt cx="2602617" cy="1136452"/>
          </a:xfrm>
        </p:grpSpPr>
        <p:pic>
          <p:nvPicPr>
            <p:cNvPr id="184" name="Picture 183"/>
            <p:cNvPicPr>
              <a:picLocks noChangeAspect="1" noChangeArrowheads="1"/>
            </p:cNvPicPr>
            <p:nvPr/>
          </p:nvPicPr>
          <p:blipFill rotWithShape="1">
            <a:blip r:embed="rId5" cstate="print"/>
            <a:srcRect l="13889" t="9010" r="6477" b="36522"/>
            <a:stretch/>
          </p:blipFill>
          <p:spPr bwMode="auto">
            <a:xfrm>
              <a:off x="578251" y="1143000"/>
              <a:ext cx="2557766" cy="1050667"/>
            </a:xfrm>
            <a:prstGeom prst="rect">
              <a:avLst/>
            </a:prstGeom>
            <a:solidFill>
              <a:srgbClr val="FFFFFF">
                <a:shade val="85000"/>
              </a:srgbClr>
            </a:solidFill>
            <a:ln w="38100" cap="sq">
              <a:solidFill>
                <a:schemeClr val="bg1">
                  <a:lumMod val="65000"/>
                </a:schemeClr>
              </a:solidFill>
              <a:miter lim="800000"/>
            </a:ln>
            <a:effectLst/>
          </p:spPr>
        </p:pic>
        <p:sp>
          <p:nvSpPr>
            <p:cNvPr id="186" name="TextBox 185"/>
            <p:cNvSpPr txBox="1"/>
            <p:nvPr/>
          </p:nvSpPr>
          <p:spPr>
            <a:xfrm>
              <a:off x="533400" y="1057215"/>
              <a:ext cx="1600200" cy="400110"/>
            </a:xfrm>
            <a:prstGeom prst="rect">
              <a:avLst/>
            </a:prstGeom>
            <a:noFill/>
            <a:ln>
              <a:noFill/>
            </a:ln>
          </p:spPr>
          <p:txBody>
            <a:bodyPr wrap="square" rtlCol="0">
              <a:spAutoFit/>
            </a:bodyPr>
            <a:lstStyle/>
            <a:p>
              <a:r>
                <a:rPr lang="en-US" sz="2000" b="1" dirty="0">
                  <a:solidFill>
                    <a:schemeClr val="bg1">
                      <a:lumMod val="50000"/>
                    </a:schemeClr>
                  </a:solidFill>
                  <a:latin typeface="Segoe Condensed" pitchFamily="34" charset="0"/>
                </a:rPr>
                <a:t>toilet</a:t>
              </a:r>
            </a:p>
          </p:txBody>
        </p:sp>
      </p:grpSp>
      <p:sp>
        <p:nvSpPr>
          <p:cNvPr id="188" name="TextBox 187"/>
          <p:cNvSpPr txBox="1"/>
          <p:nvPr/>
        </p:nvSpPr>
        <p:spPr>
          <a:xfrm>
            <a:off x="7082056" y="2971800"/>
            <a:ext cx="1223744" cy="400110"/>
          </a:xfrm>
          <a:prstGeom prst="rect">
            <a:avLst/>
          </a:prstGeom>
          <a:noFill/>
          <a:ln>
            <a:noFill/>
          </a:ln>
        </p:spPr>
        <p:txBody>
          <a:bodyPr wrap="square" lIns="91369" tIns="45685" rIns="91369" bIns="45685" rtlCol="0">
            <a:spAutoFit/>
          </a:bodyPr>
          <a:lstStyle/>
          <a:p>
            <a:pPr algn="ctr"/>
            <a:r>
              <a:rPr lang="en-US" sz="2000" b="1" dirty="0">
                <a:solidFill>
                  <a:schemeClr val="bg1">
                    <a:lumMod val="85000"/>
                  </a:schemeClr>
                </a:solidFill>
                <a:latin typeface="Segoe Condensed" pitchFamily="34" charset="0"/>
              </a:rPr>
              <a:t>kitchen</a:t>
            </a:r>
          </a:p>
        </p:txBody>
      </p:sp>
      <p:cxnSp>
        <p:nvCxnSpPr>
          <p:cNvPr id="161" name="Straight Connector 160"/>
          <p:cNvCxnSpPr/>
          <p:nvPr/>
        </p:nvCxnSpPr>
        <p:spPr>
          <a:xfrm rot="5400000" flipH="1" flipV="1">
            <a:off x="3185219" y="5094420"/>
            <a:ext cx="1298648" cy="1822"/>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rot="5400000" flipH="1" flipV="1">
            <a:off x="4103027" y="4528317"/>
            <a:ext cx="249725" cy="1822"/>
          </a:xfrm>
          <a:prstGeom prst="line">
            <a:avLst/>
          </a:prstGeom>
          <a:ln w="5715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166" name="TextBox 165"/>
          <p:cNvSpPr txBox="1"/>
          <p:nvPr/>
        </p:nvSpPr>
        <p:spPr>
          <a:xfrm>
            <a:off x="2466976" y="4671536"/>
            <a:ext cx="1066800" cy="738664"/>
          </a:xfrm>
          <a:prstGeom prst="rect">
            <a:avLst/>
          </a:prstGeom>
          <a:noFill/>
        </p:spPr>
        <p:txBody>
          <a:bodyPr wrap="square" lIns="91369" tIns="45685" rIns="91369" bIns="45685" rtlCol="0">
            <a:spAutoFit/>
          </a:bodyPr>
          <a:lstStyle/>
          <a:p>
            <a:pPr algn="ctr"/>
            <a:r>
              <a:rPr lang="en-US" sz="1400" dirty="0">
                <a:solidFill>
                  <a:schemeClr val="bg1">
                    <a:lumMod val="85000"/>
                  </a:schemeClr>
                </a:solidFill>
              </a:rPr>
              <a:t>thermal </a:t>
            </a:r>
          </a:p>
          <a:p>
            <a:pPr algn="ctr"/>
            <a:r>
              <a:rPr lang="en-US" sz="1400" dirty="0">
                <a:solidFill>
                  <a:schemeClr val="bg1">
                    <a:lumMod val="85000"/>
                  </a:schemeClr>
                </a:solidFill>
              </a:rPr>
              <a:t>expansion </a:t>
            </a:r>
          </a:p>
          <a:p>
            <a:pPr algn="ctr"/>
            <a:r>
              <a:rPr lang="en-US" sz="1400" dirty="0">
                <a:solidFill>
                  <a:schemeClr val="bg1">
                    <a:lumMod val="85000"/>
                  </a:schemeClr>
                </a:solidFill>
              </a:rPr>
              <a:t>tank</a:t>
            </a:r>
          </a:p>
        </p:txBody>
      </p:sp>
    </p:spTree>
    <p:extLst>
      <p:ext uri="{BB962C8B-B14F-4D97-AF65-F5344CB8AC3E}">
        <p14:creationId xmlns:p14="http://schemas.microsoft.com/office/powerpoint/2010/main" val="42979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1" nodeType="afterEffect">
                                  <p:stCondLst>
                                    <p:cond delay="0"/>
                                  </p:stCondLst>
                                  <p:childTnLst>
                                    <p:set>
                                      <p:cBhvr>
                                        <p:cTn id="13" dur="1" fill="hold">
                                          <p:stCondLst>
                                            <p:cond delay="0"/>
                                          </p:stCondLst>
                                        </p:cTn>
                                        <p:tgtEl>
                                          <p:spTgt spid="18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0" presetClass="path" presetSubtype="0" accel="50000" decel="50000" fill="hold" grpId="0" nodeType="clickEffect">
                                  <p:stCondLst>
                                    <p:cond delay="0"/>
                                  </p:stCondLst>
                                  <p:childTnLst>
                                    <p:animMotion origin="layout" path="M 0 0 L 0 0.04628 L -0.14896 0.04628 L -0.14896 0.20315 L -0.2231 0.20315 L -0.2231 0.01551 L -0.28438 0.01551 " pathEditMode="relative" ptsTypes="AAAAAAA">
                                      <p:cBhvr>
                                        <p:cTn id="17" dur="2000" fill="hold"/>
                                        <p:tgtEl>
                                          <p:spTgt spid="182"/>
                                        </p:tgtEl>
                                        <p:attrNameLst>
                                          <p:attrName>ppt_x</p:attrName>
                                          <p:attrName>ppt_y</p:attrName>
                                        </p:attrNameLst>
                                      </p:cBhvr>
                                    </p:animMotion>
                                  </p:childTnLst>
                                </p:cTn>
                              </p:par>
                            </p:childTnLst>
                          </p:cTn>
                        </p:par>
                        <p:par>
                          <p:cTn id="18" fill="hold">
                            <p:stCondLst>
                              <p:cond delay="2000"/>
                            </p:stCondLst>
                            <p:childTnLst>
                              <p:par>
                                <p:cTn id="19" presetID="1" presetClass="exit" presetSubtype="0" fill="hold" grpId="2" nodeType="afterEffect">
                                  <p:stCondLst>
                                    <p:cond delay="0"/>
                                  </p:stCondLst>
                                  <p:childTnLst>
                                    <p:set>
                                      <p:cBhvr>
                                        <p:cTn id="20" dur="1" fill="hold">
                                          <p:stCondLst>
                                            <p:cond delay="0"/>
                                          </p:stCondLst>
                                        </p:cTn>
                                        <p:tgtEl>
                                          <p:spTgt spid="182"/>
                                        </p:tgtEl>
                                        <p:attrNameLst>
                                          <p:attrName>style.visibility</p:attrName>
                                        </p:attrNameLst>
                                      </p:cBhvr>
                                      <p:to>
                                        <p:strVal val="hidden"/>
                                      </p:to>
                                    </p:set>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fltVal val="0"/>
                                          </p:val>
                                        </p:tav>
                                        <p:tav tm="100000">
                                          <p:val>
                                            <p:strVal val="#ppt_w"/>
                                          </p:val>
                                        </p:tav>
                                      </p:tavLst>
                                    </p:anim>
                                    <p:anim calcmode="lin" valueType="num">
                                      <p:cBhvr>
                                        <p:cTn id="25" dur="1000" fill="hold"/>
                                        <p:tgtEl>
                                          <p:spTgt spid="8"/>
                                        </p:tgtEl>
                                        <p:attrNameLst>
                                          <p:attrName>ppt_h</p:attrName>
                                        </p:attrNameLst>
                                      </p:cBhvr>
                                      <p:tavLst>
                                        <p:tav tm="0">
                                          <p:val>
                                            <p:fltVal val="0"/>
                                          </p:val>
                                        </p:tav>
                                        <p:tav tm="100000">
                                          <p:val>
                                            <p:strVal val="#ppt_h"/>
                                          </p:val>
                                        </p:tav>
                                      </p:tavLst>
                                    </p:anim>
                                    <p:animEffect transition="in" filter="fade">
                                      <p:cBhvr>
                                        <p:cTn id="26" dur="1000"/>
                                        <p:tgtEl>
                                          <p:spTgt spid="8"/>
                                        </p:tgtEl>
                                      </p:cBhvr>
                                    </p:animEffect>
                                  </p:childTnLst>
                                </p:cTn>
                              </p:par>
                              <p:par>
                                <p:cTn id="27" presetID="0" presetClass="path" presetSubtype="0" accel="50000" decel="50000" fill="hold" nodeType="withEffect">
                                  <p:stCondLst>
                                    <p:cond delay="0"/>
                                  </p:stCondLst>
                                  <p:childTnLst>
                                    <p:animMotion origin="layout" path="M 0.00417 0.02269 L -0.24253 -0.21435 " pathEditMode="relative" rAng="0" ptsTypes="AA">
                                      <p:cBhvr>
                                        <p:cTn id="28" dur="2000" fill="hold"/>
                                        <p:tgtEl>
                                          <p:spTgt spid="8"/>
                                        </p:tgtEl>
                                        <p:attrNameLst>
                                          <p:attrName>ppt_x</p:attrName>
                                          <p:attrName>ppt_y</p:attrName>
                                        </p:attrNameLst>
                                      </p:cBhvr>
                                      <p:rCtr x="-12344" y="-11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 grpId="0" animBg="1"/>
      <p:bldP spid="182" grpId="1" animBg="1"/>
      <p:bldP spid="182" grpId="2" animBg="1"/>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Freeform 154"/>
          <p:cNvSpPr/>
          <p:nvPr/>
        </p:nvSpPr>
        <p:spPr>
          <a:xfrm>
            <a:off x="1" y="971550"/>
            <a:ext cx="3057525" cy="628650"/>
          </a:xfrm>
          <a:custGeom>
            <a:avLst/>
            <a:gdLst>
              <a:gd name="connsiteX0" fmla="*/ 0 w 3057525"/>
              <a:gd name="connsiteY0" fmla="*/ 381000 h 628650"/>
              <a:gd name="connsiteX1" fmla="*/ 361950 w 3057525"/>
              <a:gd name="connsiteY1" fmla="*/ 38100 h 628650"/>
              <a:gd name="connsiteX2" fmla="*/ 1095375 w 3057525"/>
              <a:gd name="connsiteY2" fmla="*/ 152400 h 628650"/>
              <a:gd name="connsiteX3" fmla="*/ 2181225 w 3057525"/>
              <a:gd name="connsiteY3" fmla="*/ 542925 h 628650"/>
              <a:gd name="connsiteX4" fmla="*/ 3057525 w 3057525"/>
              <a:gd name="connsiteY4" fmla="*/ 62865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628650">
                <a:moveTo>
                  <a:pt x="0" y="381000"/>
                </a:moveTo>
                <a:cubicBezTo>
                  <a:pt x="89694" y="228600"/>
                  <a:pt x="179388" y="76200"/>
                  <a:pt x="361950" y="38100"/>
                </a:cubicBezTo>
                <a:cubicBezTo>
                  <a:pt x="544512" y="0"/>
                  <a:pt x="792163" y="68263"/>
                  <a:pt x="1095375" y="152400"/>
                </a:cubicBezTo>
                <a:cubicBezTo>
                  <a:pt x="1398587" y="236537"/>
                  <a:pt x="1854200" y="463550"/>
                  <a:pt x="2181225" y="542925"/>
                </a:cubicBezTo>
                <a:cubicBezTo>
                  <a:pt x="2508250" y="622300"/>
                  <a:pt x="2782887" y="625475"/>
                  <a:pt x="3057525" y="628650"/>
                </a:cubicBezTo>
              </a:path>
            </a:pathLst>
          </a:cu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a:solidFill>
                <a:prstClr val="black"/>
              </a:solidFill>
            </a:endParaRPr>
          </a:p>
        </p:txBody>
      </p:sp>
      <p:sp>
        <p:nvSpPr>
          <p:cNvPr id="165" name="TextBox 164"/>
          <p:cNvSpPr txBox="1"/>
          <p:nvPr/>
        </p:nvSpPr>
        <p:spPr>
          <a:xfrm>
            <a:off x="838200" y="235540"/>
            <a:ext cx="1219200" cy="307777"/>
          </a:xfrm>
          <a:prstGeom prst="rect">
            <a:avLst/>
          </a:prstGeom>
          <a:noFill/>
        </p:spPr>
        <p:txBody>
          <a:bodyPr wrap="square" lIns="91369" tIns="45685" rIns="91369" bIns="45685" rtlCol="0">
            <a:spAutoFit/>
          </a:bodyPr>
          <a:lstStyle/>
          <a:p>
            <a:r>
              <a:rPr lang="en-US" sz="1400" dirty="0">
                <a:solidFill>
                  <a:prstClr val="black"/>
                </a:solidFill>
              </a:rPr>
              <a:t>water tower</a:t>
            </a:r>
          </a:p>
        </p:txBody>
      </p:sp>
      <p:grpSp>
        <p:nvGrpSpPr>
          <p:cNvPr id="24" name="Group 23"/>
          <p:cNvGrpSpPr/>
          <p:nvPr/>
        </p:nvGrpSpPr>
        <p:grpSpPr>
          <a:xfrm>
            <a:off x="1066800" y="-1755"/>
            <a:ext cx="8001000" cy="6554969"/>
            <a:chOff x="1066800" y="-1769"/>
            <a:chExt cx="8001000" cy="6554969"/>
          </a:xfrm>
          <a:solidFill>
            <a:schemeClr val="tx1"/>
          </a:solidFill>
        </p:grpSpPr>
        <p:sp>
          <p:nvSpPr>
            <p:cNvPr id="19" name="Rectangle 18"/>
            <p:cNvSpPr/>
            <p:nvPr/>
          </p:nvSpPr>
          <p:spPr>
            <a:xfrm>
              <a:off x="1219200" y="1395995"/>
              <a:ext cx="7671955" cy="5157205"/>
            </a:xfrm>
            <a:prstGeom prst="rect">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3" name="Isosceles Triangle 152"/>
            <p:cNvSpPr/>
            <p:nvPr/>
          </p:nvSpPr>
          <p:spPr>
            <a:xfrm>
              <a:off x="1066800" y="-1769"/>
              <a:ext cx="8001000" cy="1426534"/>
            </a:xfrm>
            <a:prstGeom prst="triangle">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1026" name="Picture 2" descr="C:\research\talks\Affiliates2010_ActionAndEffect\WaterTower copy.png"/>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1015" y="384646"/>
            <a:ext cx="514005" cy="7583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08660" y="384646"/>
            <a:ext cx="1219200" cy="307777"/>
          </a:xfrm>
          <a:prstGeom prst="rect">
            <a:avLst/>
          </a:prstGeom>
          <a:noFill/>
        </p:spPr>
        <p:txBody>
          <a:bodyPr wrap="square" lIns="91369" tIns="45685" rIns="91369" bIns="45685" rtlCol="0">
            <a:spAutoFit/>
          </a:bodyPr>
          <a:lstStyle/>
          <a:p>
            <a:r>
              <a:rPr lang="en-US" sz="1400" dirty="0">
                <a:solidFill>
                  <a:schemeClr val="accent5">
                    <a:lumMod val="40000"/>
                    <a:lumOff val="60000"/>
                  </a:schemeClr>
                </a:solidFill>
                <a:latin typeface="Segoe Condensed" pitchFamily="34" charset="0"/>
              </a:rPr>
              <a:t>water tower</a:t>
            </a:r>
          </a:p>
        </p:txBody>
      </p:sp>
      <p:cxnSp>
        <p:nvCxnSpPr>
          <p:cNvPr id="13" name="Straight Connector 12"/>
          <p:cNvCxnSpPr/>
          <p:nvPr/>
        </p:nvCxnSpPr>
        <p:spPr>
          <a:xfrm>
            <a:off x="-825500" y="4876800"/>
            <a:ext cx="329184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5" name="Freeform 44"/>
          <p:cNvSpPr/>
          <p:nvPr/>
        </p:nvSpPr>
        <p:spPr>
          <a:xfrm>
            <a:off x="2438401" y="4046696"/>
            <a:ext cx="1395232" cy="845708"/>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824662"/>
              <a:gd name="connsiteY0" fmla="*/ 5702 h 332568"/>
              <a:gd name="connsiteX1" fmla="*/ 1382752 w 1824662"/>
              <a:gd name="connsiteY1" fmla="*/ 0 h 332568"/>
              <a:gd name="connsiteX2" fmla="*/ 1824662 w 1824662"/>
              <a:gd name="connsiteY2" fmla="*/ 5702 h 332568"/>
              <a:gd name="connsiteX3" fmla="*/ 1824662 w 1824662"/>
              <a:gd name="connsiteY3" fmla="*/ 332568 h 332568"/>
              <a:gd name="connsiteX0" fmla="*/ 0 w 456165"/>
              <a:gd name="connsiteY0" fmla="*/ 615302 h 615302"/>
              <a:gd name="connsiteX1" fmla="*/ 14255 w 456165"/>
              <a:gd name="connsiteY1" fmla="*/ 0 h 615302"/>
              <a:gd name="connsiteX2" fmla="*/ 456165 w 456165"/>
              <a:gd name="connsiteY2" fmla="*/ 5702 h 615302"/>
              <a:gd name="connsiteX3" fmla="*/ 456165 w 456165"/>
              <a:gd name="connsiteY3" fmla="*/ 332568 h 615302"/>
              <a:gd name="connsiteX0" fmla="*/ 1225 w 441910"/>
              <a:gd name="connsiteY0" fmla="*/ 611165 h 611165"/>
              <a:gd name="connsiteX1" fmla="*/ 0 w 441910"/>
              <a:gd name="connsiteY1" fmla="*/ 0 h 611165"/>
              <a:gd name="connsiteX2" fmla="*/ 441910 w 441910"/>
              <a:gd name="connsiteY2" fmla="*/ 5702 h 611165"/>
              <a:gd name="connsiteX3" fmla="*/ 441910 w 441910"/>
              <a:gd name="connsiteY3" fmla="*/ 332568 h 611165"/>
              <a:gd name="connsiteX0" fmla="*/ 408 w 444189"/>
              <a:gd name="connsiteY0" fmla="*/ 693916 h 693916"/>
              <a:gd name="connsiteX1" fmla="*/ 2279 w 444189"/>
              <a:gd name="connsiteY1" fmla="*/ 0 h 693916"/>
              <a:gd name="connsiteX2" fmla="*/ 444189 w 444189"/>
              <a:gd name="connsiteY2" fmla="*/ 5702 h 693916"/>
              <a:gd name="connsiteX3" fmla="*/ 444189 w 444189"/>
              <a:gd name="connsiteY3" fmla="*/ 332568 h 693916"/>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2118 w 445899"/>
              <a:gd name="connsiteY0" fmla="*/ 693916 h 733011"/>
              <a:gd name="connsiteX1" fmla="*/ 312 w 445899"/>
              <a:gd name="connsiteY1" fmla="*/ 617358 h 733011"/>
              <a:gd name="connsiteX2" fmla="*/ 3989 w 445899"/>
              <a:gd name="connsiteY2" fmla="*/ 0 h 733011"/>
              <a:gd name="connsiteX3" fmla="*/ 445899 w 445899"/>
              <a:gd name="connsiteY3" fmla="*/ 5702 h 733011"/>
              <a:gd name="connsiteX4" fmla="*/ 445899 w 445899"/>
              <a:gd name="connsiteY4" fmla="*/ 332568 h 733011"/>
              <a:gd name="connsiteX0" fmla="*/ 1427626 w 1871407"/>
              <a:gd name="connsiteY0" fmla="*/ 693916 h 733353"/>
              <a:gd name="connsiteX1" fmla="*/ 301 w 1871407"/>
              <a:gd name="connsiteY1" fmla="*/ 695971 h 733353"/>
              <a:gd name="connsiteX2" fmla="*/ 1425820 w 1871407"/>
              <a:gd name="connsiteY2" fmla="*/ 617358 h 733353"/>
              <a:gd name="connsiteX3" fmla="*/ 1429497 w 1871407"/>
              <a:gd name="connsiteY3" fmla="*/ 0 h 733353"/>
              <a:gd name="connsiteX4" fmla="*/ 1871407 w 1871407"/>
              <a:gd name="connsiteY4" fmla="*/ 5702 h 733353"/>
              <a:gd name="connsiteX5" fmla="*/ 1871407 w 1871407"/>
              <a:gd name="connsiteY5" fmla="*/ 332568 h 733353"/>
              <a:gd name="connsiteX0" fmla="*/ 301 w 1871407"/>
              <a:gd name="connsiteY0" fmla="*/ 695971 h 733353"/>
              <a:gd name="connsiteX1" fmla="*/ 1425820 w 1871407"/>
              <a:gd name="connsiteY1" fmla="*/ 617358 h 733353"/>
              <a:gd name="connsiteX2" fmla="*/ 1429497 w 1871407"/>
              <a:gd name="connsiteY2" fmla="*/ 0 h 733353"/>
              <a:gd name="connsiteX3" fmla="*/ 1871407 w 1871407"/>
              <a:gd name="connsiteY3" fmla="*/ 5702 h 733353"/>
              <a:gd name="connsiteX4" fmla="*/ 1871407 w 1871407"/>
              <a:gd name="connsiteY4" fmla="*/ 332568 h 733353"/>
              <a:gd name="connsiteX0" fmla="*/ 0 w 1871106"/>
              <a:gd name="connsiteY0" fmla="*/ 695971 h 695971"/>
              <a:gd name="connsiteX1" fmla="*/ 1425519 w 1871106"/>
              <a:gd name="connsiteY1" fmla="*/ 617358 h 695971"/>
              <a:gd name="connsiteX2" fmla="*/ 1429196 w 1871106"/>
              <a:gd name="connsiteY2" fmla="*/ 0 h 695971"/>
              <a:gd name="connsiteX3" fmla="*/ 1871106 w 1871106"/>
              <a:gd name="connsiteY3" fmla="*/ 5702 h 695971"/>
              <a:gd name="connsiteX4" fmla="*/ 1871106 w 1871106"/>
              <a:gd name="connsiteY4" fmla="*/ 332568 h 695971"/>
              <a:gd name="connsiteX0" fmla="*/ 0 w 1871106"/>
              <a:gd name="connsiteY0" fmla="*/ 695971 h 762172"/>
              <a:gd name="connsiteX1" fmla="*/ 1437904 w 1871106"/>
              <a:gd name="connsiteY1" fmla="*/ 762172 h 762172"/>
              <a:gd name="connsiteX2" fmla="*/ 1429196 w 1871106"/>
              <a:gd name="connsiteY2" fmla="*/ 0 h 762172"/>
              <a:gd name="connsiteX3" fmla="*/ 1871106 w 1871106"/>
              <a:gd name="connsiteY3" fmla="*/ 5702 h 762172"/>
              <a:gd name="connsiteX4" fmla="*/ 1871106 w 1871106"/>
              <a:gd name="connsiteY4" fmla="*/ 332568 h 762172"/>
              <a:gd name="connsiteX0" fmla="*/ 0 w 1886587"/>
              <a:gd name="connsiteY0" fmla="*/ 770448 h 770448"/>
              <a:gd name="connsiteX1" fmla="*/ 1453385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6587"/>
              <a:gd name="connsiteY0" fmla="*/ 770448 h 770448"/>
              <a:gd name="connsiteX1" fmla="*/ 1447193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9683"/>
              <a:gd name="connsiteY0" fmla="*/ 762173 h 762173"/>
              <a:gd name="connsiteX1" fmla="*/ 1450289 w 1889683"/>
              <a:gd name="connsiteY1" fmla="*/ 762172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62173 h 766310"/>
              <a:gd name="connsiteX1" fmla="*/ 1447193 w 1889683"/>
              <a:gd name="connsiteY1" fmla="*/ 766310 h 766310"/>
              <a:gd name="connsiteX2" fmla="*/ 1447773 w 1889683"/>
              <a:gd name="connsiteY2" fmla="*/ 0 h 766310"/>
              <a:gd name="connsiteX3" fmla="*/ 1889683 w 1889683"/>
              <a:gd name="connsiteY3" fmla="*/ 5702 h 766310"/>
              <a:gd name="connsiteX4" fmla="*/ 1889683 w 1889683"/>
              <a:gd name="connsiteY4" fmla="*/ 332568 h 766310"/>
              <a:gd name="connsiteX0" fmla="*/ 0 w 1889683"/>
              <a:gd name="connsiteY0" fmla="*/ 762173 h 762173"/>
              <a:gd name="connsiteX1" fmla="*/ 1515774 w 1889683"/>
              <a:gd name="connsiteY1" fmla="*/ 742949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81223 h 781223"/>
              <a:gd name="connsiteX1" fmla="*/ 1515774 w 1889683"/>
              <a:gd name="connsiteY1" fmla="*/ 761999 h 781223"/>
              <a:gd name="connsiteX2" fmla="*/ 1515774 w 1889683"/>
              <a:gd name="connsiteY2" fmla="*/ 0 h 781223"/>
              <a:gd name="connsiteX3" fmla="*/ 1889683 w 1889683"/>
              <a:gd name="connsiteY3" fmla="*/ 24752 h 781223"/>
              <a:gd name="connsiteX4" fmla="*/ 1889683 w 1889683"/>
              <a:gd name="connsiteY4" fmla="*/ 351618 h 781223"/>
              <a:gd name="connsiteX0" fmla="*/ 0 w 1889683"/>
              <a:gd name="connsiteY0" fmla="*/ 760289 h 760289"/>
              <a:gd name="connsiteX1" fmla="*/ 1515774 w 1889683"/>
              <a:gd name="connsiteY1" fmla="*/ 741065 h 760289"/>
              <a:gd name="connsiteX2" fmla="*/ 1515774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8802 w 1889683"/>
              <a:gd name="connsiteY2" fmla="*/ 11254 h 756471"/>
              <a:gd name="connsiteX3" fmla="*/ 1889683 w 1889683"/>
              <a:gd name="connsiteY3" fmla="*/ 0 h 756471"/>
              <a:gd name="connsiteX4" fmla="*/ 1889683 w 1889683"/>
              <a:gd name="connsiteY4" fmla="*/ 326866 h 756471"/>
              <a:gd name="connsiteX0" fmla="*/ 0 w 1889683"/>
              <a:gd name="connsiteY0" fmla="*/ 760289 h 760289"/>
              <a:gd name="connsiteX1" fmla="*/ 1515774 w 1889683"/>
              <a:gd name="connsiteY1" fmla="*/ 741065 h 760289"/>
              <a:gd name="connsiteX2" fmla="*/ 1518802 w 1889683"/>
              <a:gd name="connsiteY2" fmla="*/ 0 h 760289"/>
              <a:gd name="connsiteX3" fmla="*/ 1889683 w 1889683"/>
              <a:gd name="connsiteY3" fmla="*/ 3818 h 760289"/>
              <a:gd name="connsiteX4" fmla="*/ 1889683 w 1889683"/>
              <a:gd name="connsiteY4" fmla="*/ 330684 h 760289"/>
              <a:gd name="connsiteX0" fmla="*/ 0 w 1889683"/>
              <a:gd name="connsiteY0" fmla="*/ 760289 h 760289"/>
              <a:gd name="connsiteX1" fmla="*/ 1515774 w 1889683"/>
              <a:gd name="connsiteY1" fmla="*/ 741065 h 760289"/>
              <a:gd name="connsiteX2" fmla="*/ 1512745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5773 w 1889683"/>
              <a:gd name="connsiteY2" fmla="*/ 1207 h 756471"/>
              <a:gd name="connsiteX3" fmla="*/ 1889683 w 1889683"/>
              <a:gd name="connsiteY3" fmla="*/ 0 h 756471"/>
              <a:gd name="connsiteX4" fmla="*/ 1889683 w 1889683"/>
              <a:gd name="connsiteY4" fmla="*/ 326866 h 756471"/>
              <a:gd name="connsiteX0" fmla="*/ 275595 w 2165278"/>
              <a:gd name="connsiteY0" fmla="*/ 756471 h 756471"/>
              <a:gd name="connsiteX1" fmla="*/ 0 w 2165278"/>
              <a:gd name="connsiteY1" fmla="*/ 737248 h 756471"/>
              <a:gd name="connsiteX2" fmla="*/ 1791369 w 2165278"/>
              <a:gd name="connsiteY2" fmla="*/ 737247 h 756471"/>
              <a:gd name="connsiteX3" fmla="*/ 1791368 w 2165278"/>
              <a:gd name="connsiteY3" fmla="*/ 1207 h 756471"/>
              <a:gd name="connsiteX4" fmla="*/ 2165278 w 2165278"/>
              <a:gd name="connsiteY4" fmla="*/ 0 h 756471"/>
              <a:gd name="connsiteX5" fmla="*/ 2165278 w 2165278"/>
              <a:gd name="connsiteY5" fmla="*/ 326866 h 756471"/>
              <a:gd name="connsiteX0" fmla="*/ 0 w 2165278"/>
              <a:gd name="connsiteY0" fmla="*/ 737248 h 737248"/>
              <a:gd name="connsiteX1" fmla="*/ 1791369 w 2165278"/>
              <a:gd name="connsiteY1" fmla="*/ 737247 h 737248"/>
              <a:gd name="connsiteX2" fmla="*/ 1791368 w 2165278"/>
              <a:gd name="connsiteY2" fmla="*/ 1207 h 737248"/>
              <a:gd name="connsiteX3" fmla="*/ 2165278 w 2165278"/>
              <a:gd name="connsiteY3" fmla="*/ 0 h 737248"/>
              <a:gd name="connsiteX4" fmla="*/ 2165278 w 2165278"/>
              <a:gd name="connsiteY4" fmla="*/ 326866 h 737248"/>
              <a:gd name="connsiteX0" fmla="*/ 0 w 1734213"/>
              <a:gd name="connsiteY0" fmla="*/ 723644 h 737247"/>
              <a:gd name="connsiteX1" fmla="*/ 1360304 w 1734213"/>
              <a:gd name="connsiteY1" fmla="*/ 737247 h 737247"/>
              <a:gd name="connsiteX2" fmla="*/ 1360303 w 1734213"/>
              <a:gd name="connsiteY2" fmla="*/ 1207 h 737247"/>
              <a:gd name="connsiteX3" fmla="*/ 1734213 w 1734213"/>
              <a:gd name="connsiteY3" fmla="*/ 0 h 737247"/>
              <a:gd name="connsiteX4" fmla="*/ 1734213 w 1734213"/>
              <a:gd name="connsiteY4" fmla="*/ 326866 h 737247"/>
              <a:gd name="connsiteX0" fmla="*/ 1227 w 375136"/>
              <a:gd name="connsiteY0" fmla="*/ 737247 h 737247"/>
              <a:gd name="connsiteX1" fmla="*/ 1226 w 375136"/>
              <a:gd name="connsiteY1" fmla="*/ 1207 h 737247"/>
              <a:gd name="connsiteX2" fmla="*/ 375136 w 375136"/>
              <a:gd name="connsiteY2" fmla="*/ 0 h 737247"/>
              <a:gd name="connsiteX3" fmla="*/ 375136 w 375136"/>
              <a:gd name="connsiteY3" fmla="*/ 326866 h 737247"/>
            </a:gdLst>
            <a:ahLst/>
            <a:cxnLst>
              <a:cxn ang="0">
                <a:pos x="connsiteX0" y="connsiteY0"/>
              </a:cxn>
              <a:cxn ang="0">
                <a:pos x="connsiteX1" y="connsiteY1"/>
              </a:cxn>
              <a:cxn ang="0">
                <a:pos x="connsiteX2" y="connsiteY2"/>
              </a:cxn>
              <a:cxn ang="0">
                <a:pos x="connsiteX3" y="connsiteY3"/>
              </a:cxn>
            </a:cxnLst>
            <a:rect l="l" t="t" r="r" b="b"/>
            <a:pathLst>
              <a:path w="375136" h="737247">
                <a:moveTo>
                  <a:pt x="1227" y="737247"/>
                </a:moveTo>
                <a:cubicBezTo>
                  <a:pt x="2453" y="531461"/>
                  <a:pt x="0" y="206993"/>
                  <a:pt x="1226" y="1207"/>
                </a:cubicBezTo>
                <a:lnTo>
                  <a:pt x="375136" y="0"/>
                </a:lnTo>
                <a:lnTo>
                  <a:pt x="375136"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46" name="Freeform 45"/>
          <p:cNvSpPr/>
          <p:nvPr/>
        </p:nvSpPr>
        <p:spPr>
          <a:xfrm flipH="1">
            <a:off x="4226978" y="4058548"/>
            <a:ext cx="3409000" cy="374953"/>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grpSp>
        <p:nvGrpSpPr>
          <p:cNvPr id="47" name="Group 159"/>
          <p:cNvGrpSpPr/>
          <p:nvPr/>
        </p:nvGrpSpPr>
        <p:grpSpPr>
          <a:xfrm>
            <a:off x="4664030" y="3909058"/>
            <a:ext cx="524462" cy="2185253"/>
            <a:chOff x="2895601" y="3505203"/>
            <a:chExt cx="457200" cy="2055628"/>
          </a:xfrm>
        </p:grpSpPr>
        <p:sp>
          <p:nvSpPr>
            <p:cNvPr id="48" name="Freeform 47"/>
            <p:cNvSpPr/>
            <p:nvPr/>
          </p:nvSpPr>
          <p:spPr>
            <a:xfrm rot="16200000" flipH="1">
              <a:off x="2096387" y="4304417"/>
              <a:ext cx="2055628"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49" name="Freeform 48"/>
            <p:cNvSpPr/>
            <p:nvPr/>
          </p:nvSpPr>
          <p:spPr>
            <a:xfrm rot="16200000" flipH="1">
              <a:off x="2222903" y="4406498"/>
              <a:ext cx="1824662"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sp>
        <p:nvSpPr>
          <p:cNvPr id="50" name="Freeform 49"/>
          <p:cNvSpPr/>
          <p:nvPr/>
        </p:nvSpPr>
        <p:spPr>
          <a:xfrm flipH="1">
            <a:off x="3833648" y="3908219"/>
            <a:ext cx="3321411" cy="375775"/>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493742"/>
              <a:gd name="connsiteY0" fmla="*/ 0 h 336391"/>
              <a:gd name="connsiteX1" fmla="*/ 1493742 w 1493742"/>
              <a:gd name="connsiteY1" fmla="*/ 9525 h 336391"/>
              <a:gd name="connsiteX2" fmla="*/ 1493742 w 1493742"/>
              <a:gd name="connsiteY2" fmla="*/ 336391 h 336391"/>
              <a:gd name="connsiteX0" fmla="*/ 0 w 1505887"/>
              <a:gd name="connsiteY0" fmla="*/ 0 h 355771"/>
              <a:gd name="connsiteX1" fmla="*/ 1505887 w 1505887"/>
              <a:gd name="connsiteY1" fmla="*/ 28905 h 355771"/>
              <a:gd name="connsiteX2" fmla="*/ 1505887 w 1505887"/>
              <a:gd name="connsiteY2" fmla="*/ 355771 h 355771"/>
              <a:gd name="connsiteX0" fmla="*/ 0 w 1523376"/>
              <a:gd name="connsiteY0" fmla="*/ 0 h 329343"/>
              <a:gd name="connsiteX1" fmla="*/ 1523376 w 1523376"/>
              <a:gd name="connsiteY1" fmla="*/ 2477 h 329343"/>
              <a:gd name="connsiteX2" fmla="*/ 1523376 w 1523376"/>
              <a:gd name="connsiteY2" fmla="*/ 329343 h 329343"/>
              <a:gd name="connsiteX0" fmla="*/ 0 w 1590902"/>
              <a:gd name="connsiteY0" fmla="*/ 4570 h 326866"/>
              <a:gd name="connsiteX1" fmla="*/ 1590902 w 1590902"/>
              <a:gd name="connsiteY1" fmla="*/ 0 h 326866"/>
              <a:gd name="connsiteX2" fmla="*/ 1590902 w 1590902"/>
              <a:gd name="connsiteY2" fmla="*/ 326866 h 326866"/>
              <a:gd name="connsiteX0" fmla="*/ 0 w 1596732"/>
              <a:gd name="connsiteY0" fmla="*/ 0 h 327582"/>
              <a:gd name="connsiteX1" fmla="*/ 1596732 w 1596732"/>
              <a:gd name="connsiteY1" fmla="*/ 716 h 327582"/>
              <a:gd name="connsiteX2" fmla="*/ 1596732 w 1596732"/>
              <a:gd name="connsiteY2" fmla="*/ 327582 h 327582"/>
            </a:gdLst>
            <a:ahLst/>
            <a:cxnLst>
              <a:cxn ang="0">
                <a:pos x="connsiteX0" y="connsiteY0"/>
              </a:cxn>
              <a:cxn ang="0">
                <a:pos x="connsiteX1" y="connsiteY1"/>
              </a:cxn>
              <a:cxn ang="0">
                <a:pos x="connsiteX2" y="connsiteY2"/>
              </a:cxn>
            </a:cxnLst>
            <a:rect l="l" t="t" r="r" b="b"/>
            <a:pathLst>
              <a:path w="1596732" h="327582">
                <a:moveTo>
                  <a:pt x="0" y="0"/>
                </a:moveTo>
                <a:lnTo>
                  <a:pt x="1596732" y="716"/>
                </a:lnTo>
                <a:lnTo>
                  <a:pt x="1596732" y="327582"/>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58" name="Freeform 57"/>
          <p:cNvSpPr/>
          <p:nvPr/>
        </p:nvSpPr>
        <p:spPr>
          <a:xfrm rot="16200000">
            <a:off x="5788622" y="1866736"/>
            <a:ext cx="1412114" cy="3012642"/>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59" name="Freeform 58"/>
          <p:cNvSpPr/>
          <p:nvPr/>
        </p:nvSpPr>
        <p:spPr>
          <a:xfrm rot="16200000">
            <a:off x="5753770" y="1966593"/>
            <a:ext cx="1089639" cy="27952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cxnSp>
        <p:nvCxnSpPr>
          <p:cNvPr id="70" name="Straight Connector 69"/>
          <p:cNvCxnSpPr/>
          <p:nvPr/>
        </p:nvCxnSpPr>
        <p:spPr>
          <a:xfrm rot="5400000">
            <a:off x="6434543" y="3864879"/>
            <a:ext cx="437962" cy="182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80" name="Group 166"/>
          <p:cNvGrpSpPr/>
          <p:nvPr/>
        </p:nvGrpSpPr>
        <p:grpSpPr>
          <a:xfrm>
            <a:off x="5975183" y="3909041"/>
            <a:ext cx="524462" cy="1770058"/>
            <a:chOff x="4038600" y="3505201"/>
            <a:chExt cx="457200" cy="1543050"/>
          </a:xfrm>
        </p:grpSpPr>
        <p:sp>
          <p:nvSpPr>
            <p:cNvPr id="81" name="Freeform 80"/>
            <p:cNvSpPr/>
            <p:nvPr/>
          </p:nvSpPr>
          <p:spPr>
            <a:xfrm rot="16200000" flipH="1">
              <a:off x="3495675" y="4048126"/>
              <a:ext cx="1543050"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82" name="Freeform 81"/>
            <p:cNvSpPr/>
            <p:nvPr/>
          </p:nvSpPr>
          <p:spPr>
            <a:xfrm rot="16200000" flipH="1">
              <a:off x="3602006" y="4132390"/>
              <a:ext cx="1352453"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sp>
        <p:nvSpPr>
          <p:cNvPr id="88" name="Freeform 87"/>
          <p:cNvSpPr/>
          <p:nvPr/>
        </p:nvSpPr>
        <p:spPr>
          <a:xfrm>
            <a:off x="5953332" y="4597412"/>
            <a:ext cx="1715426" cy="79761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89" name="Freeform 88"/>
          <p:cNvSpPr/>
          <p:nvPr/>
        </p:nvSpPr>
        <p:spPr>
          <a:xfrm>
            <a:off x="6084557" y="4684807"/>
            <a:ext cx="1245486" cy="62279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97" name="Freeform 96"/>
          <p:cNvSpPr/>
          <p:nvPr/>
        </p:nvSpPr>
        <p:spPr>
          <a:xfrm>
            <a:off x="7635978" y="4597394"/>
            <a:ext cx="524462" cy="111760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grpSp>
        <p:nvGrpSpPr>
          <p:cNvPr id="125" name="Group 144"/>
          <p:cNvGrpSpPr/>
          <p:nvPr/>
        </p:nvGrpSpPr>
        <p:grpSpPr>
          <a:xfrm>
            <a:off x="6716448" y="1847812"/>
            <a:ext cx="220351" cy="960120"/>
            <a:chOff x="3589337" y="2438400"/>
            <a:chExt cx="193677" cy="333375"/>
          </a:xfrm>
        </p:grpSpPr>
        <p:cxnSp>
          <p:nvCxnSpPr>
            <p:cNvPr id="126" name="Straight Connector 125"/>
            <p:cNvCxnSpPr/>
            <p:nvPr/>
          </p:nvCxnSpPr>
          <p:spPr>
            <a:xfrm rot="5400000">
              <a:off x="3475434" y="2598618"/>
              <a:ext cx="229394" cy="158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rot="5400000" flipH="1" flipV="1">
              <a:off x="3615532" y="2604294"/>
              <a:ext cx="333375" cy="1588"/>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135" name="Freeform 134"/>
          <p:cNvSpPr/>
          <p:nvPr/>
        </p:nvSpPr>
        <p:spPr>
          <a:xfrm>
            <a:off x="3702516" y="2597886"/>
            <a:ext cx="524462" cy="13111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146" name="TextBox 145"/>
          <p:cNvSpPr txBox="1"/>
          <p:nvPr/>
        </p:nvSpPr>
        <p:spPr>
          <a:xfrm>
            <a:off x="2971800" y="1838980"/>
            <a:ext cx="1223744" cy="523220"/>
          </a:xfrm>
          <a:prstGeom prst="rect">
            <a:avLst/>
          </a:prstGeom>
          <a:noFill/>
        </p:spPr>
        <p:txBody>
          <a:bodyPr wrap="square" lIns="91369" tIns="45685" rIns="91369" bIns="45685" rtlCol="0">
            <a:spAutoFit/>
          </a:bodyPr>
          <a:lstStyle/>
          <a:p>
            <a:pPr algn="ctr"/>
            <a:r>
              <a:rPr lang="en-US" sz="1400" dirty="0">
                <a:solidFill>
                  <a:prstClr val="black"/>
                </a:solidFill>
              </a:rPr>
              <a:t>hose</a:t>
            </a:r>
          </a:p>
          <a:p>
            <a:pPr algn="ctr"/>
            <a:r>
              <a:rPr lang="en-US" sz="1400" dirty="0">
                <a:solidFill>
                  <a:prstClr val="black"/>
                </a:solidFill>
              </a:rPr>
              <a:t>spigot</a:t>
            </a:r>
          </a:p>
        </p:txBody>
      </p:sp>
      <p:sp>
        <p:nvSpPr>
          <p:cNvPr id="171" name="TextBox 170"/>
          <p:cNvSpPr txBox="1"/>
          <p:nvPr/>
        </p:nvSpPr>
        <p:spPr>
          <a:xfrm>
            <a:off x="19051" y="5003801"/>
            <a:ext cx="1093470" cy="523220"/>
          </a:xfrm>
          <a:prstGeom prst="rect">
            <a:avLst/>
          </a:prstGeom>
          <a:noFill/>
        </p:spPr>
        <p:txBody>
          <a:bodyPr wrap="square" lIns="91369" tIns="45685" rIns="91369" bIns="45685" rtlCol="0">
            <a:spAutoFit/>
          </a:bodyPr>
          <a:lstStyle/>
          <a:p>
            <a:pPr algn="ctr"/>
            <a:r>
              <a:rPr lang="en-US" sz="1400" dirty="0">
                <a:solidFill>
                  <a:schemeClr val="bg1">
                    <a:lumMod val="85000"/>
                  </a:schemeClr>
                </a:solidFill>
                <a:latin typeface="Segoe Condensed" pitchFamily="34" charset="0"/>
              </a:rPr>
              <a:t>utility water meter</a:t>
            </a:r>
          </a:p>
        </p:txBody>
      </p:sp>
      <p:sp>
        <p:nvSpPr>
          <p:cNvPr id="172" name="TextBox 171"/>
          <p:cNvSpPr txBox="1"/>
          <p:nvPr/>
        </p:nvSpPr>
        <p:spPr>
          <a:xfrm>
            <a:off x="1181100" y="4975984"/>
            <a:ext cx="1104900" cy="523220"/>
          </a:xfrm>
          <a:prstGeom prst="rect">
            <a:avLst/>
          </a:prstGeom>
          <a:noFill/>
        </p:spPr>
        <p:txBody>
          <a:bodyPr wrap="square" lIns="91369" tIns="45685" rIns="91369" bIns="45685" rtlCol="0">
            <a:spAutoFit/>
          </a:bodyPr>
          <a:lstStyle/>
          <a:p>
            <a:pPr algn="ctr"/>
            <a:r>
              <a:rPr lang="en-US" sz="1400" dirty="0">
                <a:solidFill>
                  <a:schemeClr val="bg1">
                    <a:lumMod val="85000"/>
                  </a:schemeClr>
                </a:solidFill>
                <a:latin typeface="Segoe Condensed" pitchFamily="34" charset="0"/>
              </a:rPr>
              <a:t>pressure regulator</a:t>
            </a:r>
          </a:p>
        </p:txBody>
      </p:sp>
      <p:grpSp>
        <p:nvGrpSpPr>
          <p:cNvPr id="2" name="Group 1"/>
          <p:cNvGrpSpPr/>
          <p:nvPr/>
        </p:nvGrpSpPr>
        <p:grpSpPr>
          <a:xfrm>
            <a:off x="399169" y="1447801"/>
            <a:ext cx="8492433" cy="5013960"/>
            <a:chOff x="399154" y="1447800"/>
            <a:chExt cx="8492433" cy="5013960"/>
          </a:xfrm>
          <a:solidFill>
            <a:schemeClr val="tx1">
              <a:lumMod val="75000"/>
              <a:lumOff val="25000"/>
            </a:schemeClr>
          </a:solidFill>
        </p:grpSpPr>
        <p:cxnSp>
          <p:nvCxnSpPr>
            <p:cNvPr id="43" name="Straight Connector 42"/>
            <p:cNvCxnSpPr/>
            <p:nvPr/>
          </p:nvCxnSpPr>
          <p:spPr>
            <a:xfrm rot="5400000">
              <a:off x="6422707" y="3992880"/>
              <a:ext cx="4937760" cy="0"/>
            </a:xfrm>
            <a:prstGeom prst="line">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4" name="Straight Connector 43"/>
            <p:cNvCxnSpPr/>
            <p:nvPr/>
          </p:nvCxnSpPr>
          <p:spPr>
            <a:xfrm rot="5400000" flipH="1" flipV="1">
              <a:off x="2776051" y="4246844"/>
              <a:ext cx="437051" cy="1822"/>
            </a:xfrm>
            <a:prstGeom prst="line">
              <a:avLst/>
            </a:prstGeom>
            <a:grpFill/>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1" name="Group 48"/>
            <p:cNvGrpSpPr/>
            <p:nvPr/>
          </p:nvGrpSpPr>
          <p:grpSpPr>
            <a:xfrm>
              <a:off x="4926260" y="5395009"/>
              <a:ext cx="782778" cy="874101"/>
              <a:chOff x="5867400" y="3657600"/>
              <a:chExt cx="990600" cy="1106170"/>
            </a:xfrm>
            <a:grpFill/>
          </p:grpSpPr>
          <p:sp>
            <p:nvSpPr>
              <p:cNvPr id="52" name="Rectangle 51"/>
              <p:cNvSpPr/>
              <p:nvPr/>
            </p:nvSpPr>
            <p:spPr>
              <a:xfrm>
                <a:off x="5867400" y="3971290"/>
                <a:ext cx="990600" cy="79248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sp>
            <p:nvSpPr>
              <p:cNvPr id="53" name="Rectangle 52"/>
              <p:cNvSpPr/>
              <p:nvPr/>
            </p:nvSpPr>
            <p:spPr>
              <a:xfrm>
                <a:off x="5867400" y="3657600"/>
                <a:ext cx="990600" cy="26416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4" name="Oval 53"/>
              <p:cNvSpPr/>
              <p:nvPr/>
            </p:nvSpPr>
            <p:spPr>
              <a:xfrm>
                <a:off x="5966460" y="3723640"/>
                <a:ext cx="132080" cy="13208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5" name="Rounded Rectangle 54"/>
              <p:cNvSpPr/>
              <p:nvPr/>
            </p:nvSpPr>
            <p:spPr>
              <a:xfrm>
                <a:off x="6172200" y="3723640"/>
                <a:ext cx="396240" cy="13208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6" name="Oval 46"/>
              <p:cNvSpPr/>
              <p:nvPr/>
            </p:nvSpPr>
            <p:spPr>
              <a:xfrm>
                <a:off x="6649720" y="3723640"/>
                <a:ext cx="132080" cy="13208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7" name="Oval 47"/>
              <p:cNvSpPr/>
              <p:nvPr/>
            </p:nvSpPr>
            <p:spPr>
              <a:xfrm>
                <a:off x="6071356" y="3998232"/>
                <a:ext cx="609601" cy="60960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grpSp>
        <p:cxnSp>
          <p:nvCxnSpPr>
            <p:cNvPr id="60" name="Straight Connector 59"/>
            <p:cNvCxnSpPr/>
            <p:nvPr/>
          </p:nvCxnSpPr>
          <p:spPr>
            <a:xfrm rot="5400000" flipH="1" flipV="1">
              <a:off x="6823973" y="3750790"/>
              <a:ext cx="314677" cy="1822"/>
            </a:xfrm>
            <a:prstGeom prst="line">
              <a:avLst/>
            </a:prstGeom>
            <a:grpFill/>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1" name="Group 126"/>
            <p:cNvGrpSpPr/>
            <p:nvPr/>
          </p:nvGrpSpPr>
          <p:grpSpPr>
            <a:xfrm>
              <a:off x="7373747" y="3511323"/>
              <a:ext cx="786692" cy="834768"/>
              <a:chOff x="5867400" y="2419350"/>
              <a:chExt cx="685800" cy="727710"/>
            </a:xfrm>
            <a:grpFill/>
          </p:grpSpPr>
          <p:grpSp>
            <p:nvGrpSpPr>
              <p:cNvPr id="62" name="Group 45"/>
              <p:cNvGrpSpPr/>
              <p:nvPr/>
            </p:nvGrpSpPr>
            <p:grpSpPr>
              <a:xfrm>
                <a:off x="5867400" y="2419350"/>
                <a:ext cx="685800" cy="727710"/>
                <a:chOff x="5867400" y="2419350"/>
                <a:chExt cx="685800" cy="727710"/>
              </a:xfrm>
              <a:grpFill/>
            </p:grpSpPr>
            <p:sp>
              <p:nvSpPr>
                <p:cNvPr id="64" name="Rectangle 31"/>
                <p:cNvSpPr/>
                <p:nvPr/>
              </p:nvSpPr>
              <p:spPr>
                <a:xfrm>
                  <a:off x="5867400" y="2598420"/>
                  <a:ext cx="685800" cy="54864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grpSp>
              <p:nvGrpSpPr>
                <p:cNvPr id="65" name="Group 36"/>
                <p:cNvGrpSpPr/>
                <p:nvPr/>
              </p:nvGrpSpPr>
              <p:grpSpPr>
                <a:xfrm>
                  <a:off x="5867400" y="2419350"/>
                  <a:ext cx="685800" cy="182880"/>
                  <a:chOff x="5867400" y="2362200"/>
                  <a:chExt cx="1143000" cy="304800"/>
                </a:xfrm>
                <a:grpFill/>
              </p:grpSpPr>
              <p:sp>
                <p:nvSpPr>
                  <p:cNvPr id="66" name="Rectangle 65"/>
                  <p:cNvSpPr/>
                  <p:nvPr/>
                </p:nvSpPr>
                <p:spPr>
                  <a:xfrm>
                    <a:off x="5867400" y="2362200"/>
                    <a:ext cx="1143000" cy="3048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7" name="Oval 33"/>
                  <p:cNvSpPr/>
                  <p:nvPr/>
                </p:nvSpPr>
                <p:spPr>
                  <a:xfrm>
                    <a:off x="5981700" y="2438400"/>
                    <a:ext cx="152400" cy="15240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8" name="Oval 67"/>
                  <p:cNvSpPr/>
                  <p:nvPr/>
                </p:nvSpPr>
                <p:spPr>
                  <a:xfrm>
                    <a:off x="6210300" y="2438400"/>
                    <a:ext cx="152400" cy="15240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9" name="Rounded Rectangle 68"/>
                  <p:cNvSpPr/>
                  <p:nvPr/>
                </p:nvSpPr>
                <p:spPr>
                  <a:xfrm>
                    <a:off x="6438900" y="2438400"/>
                    <a:ext cx="457200" cy="15240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sp>
            <p:nvSpPr>
              <p:cNvPr id="63" name="Rectangle 62"/>
              <p:cNvSpPr/>
              <p:nvPr/>
            </p:nvSpPr>
            <p:spPr>
              <a:xfrm>
                <a:off x="5923057" y="2651098"/>
                <a:ext cx="576470" cy="44196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71" name="Group 70"/>
            <p:cNvGrpSpPr/>
            <p:nvPr/>
          </p:nvGrpSpPr>
          <p:grpSpPr>
            <a:xfrm>
              <a:off x="6259834" y="3249086"/>
              <a:ext cx="979166" cy="437080"/>
              <a:chOff x="6248400" y="3581400"/>
              <a:chExt cx="685800" cy="474904"/>
            </a:xfrm>
            <a:grpFill/>
          </p:grpSpPr>
          <p:sp>
            <p:nvSpPr>
              <p:cNvPr id="72" name="Trapezoid 71"/>
              <p:cNvSpPr/>
              <p:nvPr/>
            </p:nvSpPr>
            <p:spPr>
              <a:xfrm>
                <a:off x="6534854" y="3581400"/>
                <a:ext cx="104071" cy="261176"/>
              </a:xfrm>
              <a:prstGeom prst="trapezoid">
                <a:avLst>
                  <a:gd name="adj" fmla="val 1108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3" name="Rectangle 72"/>
              <p:cNvSpPr/>
              <p:nvPr/>
            </p:nvSpPr>
            <p:spPr>
              <a:xfrm>
                <a:off x="6416412" y="3737118"/>
                <a:ext cx="54572" cy="104324"/>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74" name="Group 64"/>
              <p:cNvGrpSpPr/>
              <p:nvPr/>
            </p:nvGrpSpPr>
            <p:grpSpPr>
              <a:xfrm>
                <a:off x="6248400" y="3868367"/>
                <a:ext cx="685800" cy="187937"/>
                <a:chOff x="4876800" y="4215063"/>
                <a:chExt cx="1219200" cy="280737"/>
              </a:xfrm>
              <a:grpFill/>
            </p:grpSpPr>
            <p:sp>
              <p:nvSpPr>
                <p:cNvPr id="77" name="Rectangle 76"/>
                <p:cNvSpPr/>
                <p:nvPr/>
              </p:nvSpPr>
              <p:spPr>
                <a:xfrm>
                  <a:off x="4876800" y="4215064"/>
                  <a:ext cx="609600" cy="56147"/>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8" name="Rectangle 57"/>
                <p:cNvSpPr/>
                <p:nvPr/>
              </p:nvSpPr>
              <p:spPr>
                <a:xfrm>
                  <a:off x="4876800" y="4271211"/>
                  <a:ext cx="1219200" cy="22458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9" name="Rectangle 78"/>
                <p:cNvSpPr/>
                <p:nvPr/>
              </p:nvSpPr>
              <p:spPr>
                <a:xfrm>
                  <a:off x="5486400" y="4215063"/>
                  <a:ext cx="609600" cy="56147"/>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75" name="Rectangle 74"/>
              <p:cNvSpPr/>
              <p:nvPr/>
            </p:nvSpPr>
            <p:spPr>
              <a:xfrm>
                <a:off x="6711616" y="3737118"/>
                <a:ext cx="54572" cy="104324"/>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6" name="Rectangle 75"/>
              <p:cNvSpPr/>
              <p:nvPr/>
            </p:nvSpPr>
            <p:spPr>
              <a:xfrm>
                <a:off x="6573792" y="3610635"/>
                <a:ext cx="25618" cy="13716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83" name="Group 125"/>
            <p:cNvGrpSpPr/>
            <p:nvPr/>
          </p:nvGrpSpPr>
          <p:grpSpPr>
            <a:xfrm flipH="1">
              <a:off x="6324825" y="4892405"/>
              <a:ext cx="786691" cy="1398564"/>
              <a:chOff x="7543800" y="1600200"/>
              <a:chExt cx="763221" cy="1447800"/>
            </a:xfrm>
            <a:grpFill/>
          </p:grpSpPr>
          <p:sp>
            <p:nvSpPr>
              <p:cNvPr id="84" name="Rectangle 83"/>
              <p:cNvSpPr/>
              <p:nvPr/>
            </p:nvSpPr>
            <p:spPr>
              <a:xfrm>
                <a:off x="7543800" y="1600200"/>
                <a:ext cx="762000" cy="14478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85" name="Chord 84"/>
              <p:cNvSpPr/>
              <p:nvPr/>
            </p:nvSpPr>
            <p:spPr>
              <a:xfrm rot="7458291">
                <a:off x="8032269" y="1917219"/>
                <a:ext cx="160501" cy="160501"/>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86" name="Rectangle 84"/>
              <p:cNvSpPr/>
              <p:nvPr/>
            </p:nvSpPr>
            <p:spPr>
              <a:xfrm rot="-1800000">
                <a:off x="8154621" y="1863839"/>
                <a:ext cx="152400" cy="4571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87" name="Rectangle 86"/>
              <p:cNvSpPr/>
              <p:nvPr/>
            </p:nvSpPr>
            <p:spPr>
              <a:xfrm>
                <a:off x="8239125" y="2362200"/>
                <a:ext cx="45719" cy="762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90" name="Group 152"/>
            <p:cNvGrpSpPr/>
            <p:nvPr/>
          </p:nvGrpSpPr>
          <p:grpSpPr>
            <a:xfrm>
              <a:off x="7198927" y="5110931"/>
              <a:ext cx="611872" cy="568167"/>
              <a:chOff x="4572000" y="2819400"/>
              <a:chExt cx="1066800" cy="990600"/>
            </a:xfrm>
            <a:grpFill/>
          </p:grpSpPr>
          <p:sp>
            <p:nvSpPr>
              <p:cNvPr id="91" name="Chord 90"/>
              <p:cNvSpPr/>
              <p:nvPr/>
            </p:nvSpPr>
            <p:spPr>
              <a:xfrm rot="16200000">
                <a:off x="4648200" y="2895600"/>
                <a:ext cx="914400" cy="9144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2" name="Rectangle 91"/>
              <p:cNvSpPr/>
              <p:nvPr/>
            </p:nvSpPr>
            <p:spPr>
              <a:xfrm>
                <a:off x="4572000" y="3227313"/>
                <a:ext cx="1066800" cy="94896"/>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3" name="Trapezoid 92"/>
              <p:cNvSpPr/>
              <p:nvPr/>
            </p:nvSpPr>
            <p:spPr>
              <a:xfrm>
                <a:off x="4953000" y="2819400"/>
                <a:ext cx="304800" cy="381000"/>
              </a:xfrm>
              <a:prstGeom prst="trapezoid">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4" name="Rectangle 93"/>
              <p:cNvSpPr/>
              <p:nvPr/>
            </p:nvSpPr>
            <p:spPr>
              <a:xfrm>
                <a:off x="5048250" y="2895600"/>
                <a:ext cx="118110" cy="11811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5" name="Rectangle 94"/>
              <p:cNvSpPr/>
              <p:nvPr/>
            </p:nvSpPr>
            <p:spPr>
              <a:xfrm>
                <a:off x="47515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6" name="Rectangle 95"/>
              <p:cNvSpPr/>
              <p:nvPr/>
            </p:nvSpPr>
            <p:spPr>
              <a:xfrm>
                <a:off x="53611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98" name="Group 145"/>
            <p:cNvGrpSpPr/>
            <p:nvPr/>
          </p:nvGrpSpPr>
          <p:grpSpPr>
            <a:xfrm flipH="1">
              <a:off x="8100975" y="5257800"/>
              <a:ext cx="662025" cy="524462"/>
              <a:chOff x="3581400" y="1295400"/>
              <a:chExt cx="577121" cy="457200"/>
            </a:xfrm>
            <a:grpFill/>
          </p:grpSpPr>
          <p:grpSp>
            <p:nvGrpSpPr>
              <p:cNvPr id="99" name="Group 127"/>
              <p:cNvGrpSpPr/>
              <p:nvPr/>
            </p:nvGrpSpPr>
            <p:grpSpPr>
              <a:xfrm>
                <a:off x="3581400" y="1295400"/>
                <a:ext cx="577121" cy="457200"/>
                <a:chOff x="3581400" y="1295400"/>
                <a:chExt cx="577121" cy="457200"/>
              </a:xfrm>
              <a:grpFill/>
            </p:grpSpPr>
            <p:sp>
              <p:nvSpPr>
                <p:cNvPr id="101" name="Rectangle 72"/>
                <p:cNvSpPr/>
                <p:nvPr/>
              </p:nvSpPr>
              <p:spPr>
                <a:xfrm>
                  <a:off x="3978639" y="1332875"/>
                  <a:ext cx="149902" cy="419725"/>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2" name="Rounded Rectangle 73"/>
                <p:cNvSpPr/>
                <p:nvPr/>
              </p:nvSpPr>
              <p:spPr>
                <a:xfrm>
                  <a:off x="3948659" y="1295400"/>
                  <a:ext cx="209862" cy="2998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3" name="Chord 102"/>
                <p:cNvSpPr/>
                <p:nvPr/>
              </p:nvSpPr>
              <p:spPr>
                <a:xfrm rot="16200000">
                  <a:off x="3581400" y="1371600"/>
                  <a:ext cx="3810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4" name="Chord 103"/>
                <p:cNvSpPr/>
                <p:nvPr/>
              </p:nvSpPr>
              <p:spPr>
                <a:xfrm rot="5400000" flipV="1">
                  <a:off x="3733800" y="1341009"/>
                  <a:ext cx="762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00" name="Rectangle 99"/>
              <p:cNvSpPr/>
              <p:nvPr/>
            </p:nvSpPr>
            <p:spPr>
              <a:xfrm>
                <a:off x="4019550" y="1371600"/>
                <a:ext cx="73152" cy="4571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06" name="Rounded Rectangle 105"/>
            <p:cNvSpPr/>
            <p:nvPr/>
          </p:nvSpPr>
          <p:spPr>
            <a:xfrm>
              <a:off x="2819400" y="4149418"/>
              <a:ext cx="349641" cy="524462"/>
            </a:xfrm>
            <a:prstGeom prst="roundRect">
              <a:avLst>
                <a:gd name="adj" fmla="val 10466"/>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07" name="TextBox 106"/>
            <p:cNvSpPr txBox="1"/>
            <p:nvPr/>
          </p:nvSpPr>
          <p:spPr>
            <a:xfrm>
              <a:off x="4821866" y="6087136"/>
              <a:ext cx="1015543" cy="230832"/>
            </a:xfrm>
            <a:prstGeom prst="rect">
              <a:avLst/>
            </a:prstGeom>
            <a:noFill/>
            <a:ln>
              <a:noFill/>
            </a:ln>
          </p:spPr>
          <p:txBody>
            <a:bodyPr wrap="square" rtlCol="0">
              <a:spAutoFit/>
            </a:bodyPr>
            <a:lstStyle/>
            <a:p>
              <a:pPr algn="ctr"/>
              <a:r>
                <a:rPr lang="en-US" sz="900" dirty="0">
                  <a:solidFill>
                    <a:schemeClr val="bg1">
                      <a:lumMod val="85000"/>
                    </a:schemeClr>
                  </a:solidFill>
                  <a:latin typeface="Segoe Condensed" pitchFamily="34" charset="0"/>
                </a:rPr>
                <a:t>laundry</a:t>
              </a:r>
            </a:p>
          </p:txBody>
        </p:sp>
        <p:grpSp>
          <p:nvGrpSpPr>
            <p:cNvPr id="108" name="Group 152"/>
            <p:cNvGrpSpPr/>
            <p:nvPr/>
          </p:nvGrpSpPr>
          <p:grpSpPr>
            <a:xfrm>
              <a:off x="7299446" y="1964802"/>
              <a:ext cx="1311154" cy="855682"/>
              <a:chOff x="5909625" y="2310681"/>
              <a:chExt cx="1311154" cy="855682"/>
            </a:xfrm>
            <a:grpFill/>
          </p:grpSpPr>
          <p:cxnSp>
            <p:nvCxnSpPr>
              <p:cNvPr id="109" name="Straight Connector 108"/>
              <p:cNvCxnSpPr/>
              <p:nvPr/>
            </p:nvCxnSpPr>
            <p:spPr>
              <a:xfrm rot="5400000">
                <a:off x="5756202" y="2816867"/>
                <a:ext cx="437962" cy="1822"/>
              </a:xfrm>
              <a:prstGeom prst="line">
                <a:avLst/>
              </a:prstGeom>
              <a:grpFill/>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5400000" flipH="1" flipV="1">
                <a:off x="5812044" y="2913992"/>
                <a:ext cx="502920" cy="1822"/>
              </a:xfrm>
              <a:prstGeom prst="line">
                <a:avLst/>
              </a:prstGeom>
              <a:grpFill/>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1" name="Group 218"/>
              <p:cNvGrpSpPr/>
              <p:nvPr/>
            </p:nvGrpSpPr>
            <p:grpSpPr>
              <a:xfrm>
                <a:off x="5909625" y="2310681"/>
                <a:ext cx="1311154" cy="811666"/>
                <a:chOff x="5124450" y="2111829"/>
                <a:chExt cx="1143000" cy="707571"/>
              </a:xfrm>
              <a:grpFill/>
            </p:grpSpPr>
            <p:sp>
              <p:nvSpPr>
                <p:cNvPr id="112" name="Moon 104"/>
                <p:cNvSpPr/>
                <p:nvPr/>
              </p:nvSpPr>
              <p:spPr>
                <a:xfrm rot="5400000" flipH="1">
                  <a:off x="5532664" y="1812472"/>
                  <a:ext cx="326571" cy="1143000"/>
                </a:xfrm>
                <a:prstGeom prst="moon">
                  <a:avLst>
                    <a:gd name="adj" fmla="val 875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sp>
              <p:nvSpPr>
                <p:cNvPr id="113" name="Block Arc 11"/>
                <p:cNvSpPr/>
                <p:nvPr/>
              </p:nvSpPr>
              <p:spPr>
                <a:xfrm flipH="1">
                  <a:off x="5178879" y="2329543"/>
                  <a:ext cx="544286" cy="489857"/>
                </a:xfrm>
                <a:prstGeom prst="blockArc">
                  <a:avLst>
                    <a:gd name="adj1" fmla="val 18649797"/>
                    <a:gd name="adj2" fmla="val 21524460"/>
                    <a:gd name="adj3" fmla="val 11431"/>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14" name="Block Arc 113"/>
                <p:cNvSpPr/>
                <p:nvPr/>
              </p:nvSpPr>
              <p:spPr>
                <a:xfrm>
                  <a:off x="5641982" y="2329543"/>
                  <a:ext cx="544286" cy="489857"/>
                </a:xfrm>
                <a:prstGeom prst="blockArc">
                  <a:avLst>
                    <a:gd name="adj1" fmla="val 18649797"/>
                    <a:gd name="adj2" fmla="val 21524460"/>
                    <a:gd name="adj3" fmla="val 11431"/>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15" name="Freeform 13"/>
                <p:cNvSpPr/>
                <p:nvPr/>
              </p:nvSpPr>
              <p:spPr>
                <a:xfrm flipH="1">
                  <a:off x="5133180" y="2111829"/>
                  <a:ext cx="113734" cy="108858"/>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05" h="353784">
                      <a:moveTo>
                        <a:pt x="0" y="201478"/>
                      </a:moveTo>
                      <a:lnTo>
                        <a:pt x="0" y="0"/>
                      </a:lnTo>
                      <a:lnTo>
                        <a:pt x="410705" y="0"/>
                      </a:lnTo>
                      <a:lnTo>
                        <a:pt x="402956" y="353784"/>
                      </a:lnTo>
                      <a:lnTo>
                        <a:pt x="302217" y="353784"/>
                      </a:lnTo>
                      <a:lnTo>
                        <a:pt x="309966" y="77491"/>
                      </a:lnTo>
                      <a:lnTo>
                        <a:pt x="110221" y="77491"/>
                      </a:lnTo>
                      <a:cubicBezTo>
                        <a:pt x="110221" y="118570"/>
                        <a:pt x="110220" y="159650"/>
                        <a:pt x="110220" y="200729"/>
                      </a:cubicBezTo>
                      <a:lnTo>
                        <a:pt x="0" y="201478"/>
                      </a:lnTo>
                      <a:close/>
                    </a:path>
                  </a:pathLst>
                </a:custGeom>
                <a:grpFill/>
                <a:ln w="19050">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cxnSp>
          <p:nvCxnSpPr>
            <p:cNvPr id="116" name="Straight Connector 115"/>
            <p:cNvCxnSpPr/>
            <p:nvPr/>
          </p:nvCxnSpPr>
          <p:spPr>
            <a:xfrm rot="5400000" flipH="1" flipV="1">
              <a:off x="6039948" y="2583566"/>
              <a:ext cx="437051" cy="1822"/>
            </a:xfrm>
            <a:prstGeom prst="line">
              <a:avLst/>
            </a:prstGeom>
            <a:grpFill/>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7" name="Group 130"/>
            <p:cNvGrpSpPr/>
            <p:nvPr/>
          </p:nvGrpSpPr>
          <p:grpSpPr>
            <a:xfrm>
              <a:off x="5683859" y="1927989"/>
              <a:ext cx="662025" cy="524462"/>
              <a:chOff x="3581400" y="1295400"/>
              <a:chExt cx="577121" cy="457200"/>
            </a:xfrm>
            <a:grpFill/>
          </p:grpSpPr>
          <p:grpSp>
            <p:nvGrpSpPr>
              <p:cNvPr id="118" name="Group 127"/>
              <p:cNvGrpSpPr/>
              <p:nvPr/>
            </p:nvGrpSpPr>
            <p:grpSpPr>
              <a:xfrm>
                <a:off x="3581400" y="1295400"/>
                <a:ext cx="577121" cy="457200"/>
                <a:chOff x="3581400" y="1295400"/>
                <a:chExt cx="577121" cy="457200"/>
              </a:xfrm>
              <a:grpFill/>
            </p:grpSpPr>
            <p:sp>
              <p:nvSpPr>
                <p:cNvPr id="120" name="Rectangle 18"/>
                <p:cNvSpPr/>
                <p:nvPr/>
              </p:nvSpPr>
              <p:spPr>
                <a:xfrm>
                  <a:off x="3978639" y="1332875"/>
                  <a:ext cx="149902" cy="419725"/>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1" name="Rounded Rectangle 19"/>
                <p:cNvSpPr/>
                <p:nvPr/>
              </p:nvSpPr>
              <p:spPr>
                <a:xfrm>
                  <a:off x="3948659" y="1295400"/>
                  <a:ext cx="209862" cy="2998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2" name="Chord 121"/>
                <p:cNvSpPr/>
                <p:nvPr/>
              </p:nvSpPr>
              <p:spPr>
                <a:xfrm rot="16200000">
                  <a:off x="3581400" y="1371600"/>
                  <a:ext cx="3810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3" name="Chord 24"/>
                <p:cNvSpPr/>
                <p:nvPr/>
              </p:nvSpPr>
              <p:spPr>
                <a:xfrm rot="5400000" flipV="1">
                  <a:off x="3733800" y="1341009"/>
                  <a:ext cx="762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19" name="Rectangle 118"/>
              <p:cNvSpPr/>
              <p:nvPr/>
            </p:nvSpPr>
            <p:spPr>
              <a:xfrm>
                <a:off x="4019550" y="1371600"/>
                <a:ext cx="73152" cy="4571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24" name="TextBox 123"/>
            <p:cNvSpPr txBox="1"/>
            <p:nvPr/>
          </p:nvSpPr>
          <p:spPr>
            <a:xfrm>
              <a:off x="7162800" y="1447800"/>
              <a:ext cx="1600200" cy="400110"/>
            </a:xfrm>
            <a:prstGeom prst="rect">
              <a:avLst/>
            </a:prstGeom>
            <a:noFill/>
            <a:ln>
              <a:noFill/>
            </a:ln>
          </p:spPr>
          <p:txBody>
            <a:bodyPr wrap="square" rtlCol="0">
              <a:spAutoFit/>
            </a:bodyPr>
            <a:lstStyle/>
            <a:p>
              <a:pPr algn="ctr"/>
              <a:r>
                <a:rPr lang="en-US" sz="2000" b="1" dirty="0">
                  <a:solidFill>
                    <a:schemeClr val="bg1">
                      <a:lumMod val="85000"/>
                    </a:schemeClr>
                  </a:solidFill>
                  <a:latin typeface="Segoe Condensed" pitchFamily="34" charset="0"/>
                </a:rPr>
                <a:t>bathroom 1</a:t>
              </a:r>
            </a:p>
          </p:txBody>
        </p:sp>
        <p:grpSp>
          <p:nvGrpSpPr>
            <p:cNvPr id="128" name="Group 30"/>
            <p:cNvGrpSpPr/>
            <p:nvPr/>
          </p:nvGrpSpPr>
          <p:grpSpPr>
            <a:xfrm>
              <a:off x="6510631" y="1465393"/>
              <a:ext cx="611872" cy="568167"/>
              <a:chOff x="4572000" y="2819400"/>
              <a:chExt cx="1066800" cy="990600"/>
            </a:xfrm>
            <a:grpFill/>
          </p:grpSpPr>
          <p:sp>
            <p:nvSpPr>
              <p:cNvPr id="129" name="Chord 128"/>
              <p:cNvSpPr/>
              <p:nvPr/>
            </p:nvSpPr>
            <p:spPr>
              <a:xfrm rot="16200000">
                <a:off x="4648200" y="2895600"/>
                <a:ext cx="914400" cy="9144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0" name="Rectangle 22"/>
              <p:cNvSpPr/>
              <p:nvPr/>
            </p:nvSpPr>
            <p:spPr>
              <a:xfrm>
                <a:off x="4572000" y="3227313"/>
                <a:ext cx="1066800" cy="94896"/>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1" name="Trapezoid 110"/>
              <p:cNvSpPr/>
              <p:nvPr/>
            </p:nvSpPr>
            <p:spPr>
              <a:xfrm>
                <a:off x="4953000" y="2819400"/>
                <a:ext cx="304800" cy="381000"/>
              </a:xfrm>
              <a:prstGeom prst="trapezoid">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2" name="Rectangle 26"/>
              <p:cNvSpPr/>
              <p:nvPr/>
            </p:nvSpPr>
            <p:spPr>
              <a:xfrm>
                <a:off x="5048250" y="2895600"/>
                <a:ext cx="118110" cy="11811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3" name="Rectangle 28"/>
              <p:cNvSpPr/>
              <p:nvPr/>
            </p:nvSpPr>
            <p:spPr>
              <a:xfrm>
                <a:off x="47515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4" name="Rectangle 113"/>
              <p:cNvSpPr/>
              <p:nvPr/>
            </p:nvSpPr>
            <p:spPr>
              <a:xfrm>
                <a:off x="53611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136" name="Group 214"/>
            <p:cNvGrpSpPr/>
            <p:nvPr/>
          </p:nvGrpSpPr>
          <p:grpSpPr>
            <a:xfrm flipH="1">
              <a:off x="3429358" y="2423058"/>
              <a:ext cx="274640" cy="294398"/>
              <a:chOff x="6858000" y="1953157"/>
              <a:chExt cx="533400" cy="333180"/>
            </a:xfrm>
            <a:grpFill/>
          </p:grpSpPr>
          <p:sp>
            <p:nvSpPr>
              <p:cNvPr id="137" name="Freeform 136"/>
              <p:cNvSpPr/>
              <p:nvPr/>
            </p:nvSpPr>
            <p:spPr>
              <a:xfrm flipH="1">
                <a:off x="6858000" y="2062799"/>
                <a:ext cx="502300" cy="172245"/>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138" name="Group 212"/>
              <p:cNvGrpSpPr/>
              <p:nvPr/>
            </p:nvGrpSpPr>
            <p:grpSpPr>
              <a:xfrm>
                <a:off x="7196851" y="2198741"/>
                <a:ext cx="194549" cy="87596"/>
                <a:chOff x="7331104" y="2438400"/>
                <a:chExt cx="317384" cy="152400"/>
              </a:xfrm>
              <a:grpFill/>
            </p:grpSpPr>
            <p:sp>
              <p:nvSpPr>
                <p:cNvPr id="142" name="Rectangle 141"/>
                <p:cNvSpPr/>
                <p:nvPr/>
              </p:nvSpPr>
              <p:spPr>
                <a:xfrm>
                  <a:off x="7335296" y="2438400"/>
                  <a:ext cx="3048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cxnSp>
              <p:nvCxnSpPr>
                <p:cNvPr id="143" name="Straight Connector 63"/>
                <p:cNvCxnSpPr/>
                <p:nvPr/>
              </p:nvCxnSpPr>
              <p:spPr>
                <a:xfrm rot="10800000" flipH="1">
                  <a:off x="7335296" y="25067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64"/>
                <p:cNvCxnSpPr/>
                <p:nvPr/>
              </p:nvCxnSpPr>
              <p:spPr>
                <a:xfrm rot="10800000" flipH="1">
                  <a:off x="7331104" y="25424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0800000" flipH="1">
                  <a:off x="7343688" y="2474184"/>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9" name="Group 211"/>
              <p:cNvGrpSpPr/>
              <p:nvPr/>
            </p:nvGrpSpPr>
            <p:grpSpPr>
              <a:xfrm>
                <a:off x="6940141" y="1953157"/>
                <a:ext cx="312781" cy="111060"/>
                <a:chOff x="6781800" y="1676400"/>
                <a:chExt cx="838200" cy="457200"/>
              </a:xfrm>
              <a:grpFill/>
            </p:grpSpPr>
            <p:sp>
              <p:nvSpPr>
                <p:cNvPr id="140" name="Rectangle 139"/>
                <p:cNvSpPr/>
                <p:nvPr/>
              </p:nvSpPr>
              <p:spPr>
                <a:xfrm>
                  <a:off x="7086600" y="1905000"/>
                  <a:ext cx="2286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41" name="Rectangle 140"/>
                <p:cNvSpPr/>
                <p:nvPr/>
              </p:nvSpPr>
              <p:spPr>
                <a:xfrm>
                  <a:off x="6781800" y="1676400"/>
                  <a:ext cx="8382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grpSp>
          <p:nvGrpSpPr>
            <p:cNvPr id="147" name="Group 166"/>
            <p:cNvGrpSpPr/>
            <p:nvPr/>
          </p:nvGrpSpPr>
          <p:grpSpPr>
            <a:xfrm>
              <a:off x="3462138" y="5926260"/>
              <a:ext cx="218526" cy="238391"/>
              <a:chOff x="4182648" y="6006664"/>
              <a:chExt cx="190500" cy="207818"/>
            </a:xfrm>
            <a:grpFill/>
          </p:grpSpPr>
          <p:sp>
            <p:nvSpPr>
              <p:cNvPr id="148" name="Freeform 147"/>
              <p:cNvSpPr/>
              <p:nvPr/>
            </p:nvSpPr>
            <p:spPr>
              <a:xfrm>
                <a:off x="4193755" y="6077476"/>
                <a:ext cx="179393" cy="105569"/>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149" name="Group 212"/>
              <p:cNvGrpSpPr/>
              <p:nvPr/>
            </p:nvGrpSpPr>
            <p:grpSpPr>
              <a:xfrm flipH="1">
                <a:off x="4182648" y="6160794"/>
                <a:ext cx="69482" cy="53688"/>
                <a:chOff x="7331104" y="2438400"/>
                <a:chExt cx="317384" cy="152400"/>
              </a:xfrm>
              <a:grpFill/>
            </p:grpSpPr>
            <p:sp>
              <p:nvSpPr>
                <p:cNvPr id="154" name="Rectangle 153"/>
                <p:cNvSpPr/>
                <p:nvPr/>
              </p:nvSpPr>
              <p:spPr>
                <a:xfrm>
                  <a:off x="7335296" y="2438400"/>
                  <a:ext cx="3048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cxnSp>
              <p:nvCxnSpPr>
                <p:cNvPr id="156" name="Straight Connector 155"/>
                <p:cNvCxnSpPr/>
                <p:nvPr/>
              </p:nvCxnSpPr>
              <p:spPr>
                <a:xfrm rot="10800000" flipH="1">
                  <a:off x="7335296" y="25067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rot="10800000" flipH="1">
                  <a:off x="7331104" y="25424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rot="10800000" flipH="1">
                  <a:off x="7343688" y="2474184"/>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50" name="Group 211"/>
              <p:cNvGrpSpPr/>
              <p:nvPr/>
            </p:nvGrpSpPr>
            <p:grpSpPr>
              <a:xfrm flipH="1">
                <a:off x="4193995" y="6006664"/>
                <a:ext cx="111709" cy="68070"/>
                <a:chOff x="6781800" y="1676400"/>
                <a:chExt cx="838200" cy="457200"/>
              </a:xfrm>
              <a:grpFill/>
            </p:grpSpPr>
            <p:sp>
              <p:nvSpPr>
                <p:cNvPr id="151" name="Rectangle 150"/>
                <p:cNvSpPr/>
                <p:nvPr/>
              </p:nvSpPr>
              <p:spPr>
                <a:xfrm>
                  <a:off x="7086600" y="1905000"/>
                  <a:ext cx="2286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52" name="Rectangle 151"/>
                <p:cNvSpPr/>
                <p:nvPr/>
              </p:nvSpPr>
              <p:spPr>
                <a:xfrm>
                  <a:off x="6781800" y="1676400"/>
                  <a:ext cx="8382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sp>
          <p:nvSpPr>
            <p:cNvPr id="159" name="Freeform 158"/>
            <p:cNvSpPr/>
            <p:nvPr/>
          </p:nvSpPr>
          <p:spPr>
            <a:xfrm>
              <a:off x="4390872" y="4641101"/>
              <a:ext cx="174821" cy="1398564"/>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0 w 410705"/>
                <a:gd name="connsiteY7" fmla="*/ 201478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24538 w 410705"/>
                <a:gd name="connsiteY0" fmla="*/ 75555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24538 w 410705"/>
                <a:gd name="connsiteY7" fmla="*/ 75555 h 353784"/>
                <a:gd name="connsiteX0" fmla="*/ 110221 w 410705"/>
                <a:gd name="connsiteY0" fmla="*/ 77491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0" fmla="*/ 8449 w 308933"/>
                <a:gd name="connsiteY0" fmla="*/ 77491 h 353784"/>
                <a:gd name="connsiteX1" fmla="*/ 0 w 308933"/>
                <a:gd name="connsiteY1" fmla="*/ 0 h 353784"/>
                <a:gd name="connsiteX2" fmla="*/ 308933 w 308933"/>
                <a:gd name="connsiteY2" fmla="*/ 0 h 353784"/>
                <a:gd name="connsiteX3" fmla="*/ 301184 w 308933"/>
                <a:gd name="connsiteY3" fmla="*/ 353784 h 353784"/>
                <a:gd name="connsiteX4" fmla="*/ 200445 w 308933"/>
                <a:gd name="connsiteY4" fmla="*/ 353784 h 353784"/>
                <a:gd name="connsiteX5" fmla="*/ 208194 w 308933"/>
                <a:gd name="connsiteY5" fmla="*/ 77491 h 353784"/>
                <a:gd name="connsiteX6" fmla="*/ 8449 w 308933"/>
                <a:gd name="connsiteY6" fmla="*/ 77491 h 353784"/>
                <a:gd name="connsiteX0" fmla="*/ 0 w 300484"/>
                <a:gd name="connsiteY0" fmla="*/ 77491 h 353784"/>
                <a:gd name="connsiteX1" fmla="*/ 1205 w 300484"/>
                <a:gd name="connsiteY1" fmla="*/ 36728 h 353784"/>
                <a:gd name="connsiteX2" fmla="*/ 300484 w 300484"/>
                <a:gd name="connsiteY2" fmla="*/ 0 h 353784"/>
                <a:gd name="connsiteX3" fmla="*/ 292735 w 300484"/>
                <a:gd name="connsiteY3" fmla="*/ 353784 h 353784"/>
                <a:gd name="connsiteX4" fmla="*/ 191996 w 300484"/>
                <a:gd name="connsiteY4" fmla="*/ 353784 h 353784"/>
                <a:gd name="connsiteX5" fmla="*/ 199745 w 300484"/>
                <a:gd name="connsiteY5" fmla="*/ 77491 h 353784"/>
                <a:gd name="connsiteX6" fmla="*/ 0 w 300484"/>
                <a:gd name="connsiteY6" fmla="*/ 77491 h 353784"/>
                <a:gd name="connsiteX0" fmla="*/ 0 w 300484"/>
                <a:gd name="connsiteY0" fmla="*/ 40763 h 317056"/>
                <a:gd name="connsiteX1" fmla="*/ 1205 w 300484"/>
                <a:gd name="connsiteY1" fmla="*/ 0 h 317056"/>
                <a:gd name="connsiteX2" fmla="*/ 300484 w 300484"/>
                <a:gd name="connsiteY2" fmla="*/ 8744 h 317056"/>
                <a:gd name="connsiteX3" fmla="*/ 292735 w 300484"/>
                <a:gd name="connsiteY3" fmla="*/ 317056 h 317056"/>
                <a:gd name="connsiteX4" fmla="*/ 191996 w 300484"/>
                <a:gd name="connsiteY4" fmla="*/ 317056 h 317056"/>
                <a:gd name="connsiteX5" fmla="*/ 199745 w 300484"/>
                <a:gd name="connsiteY5" fmla="*/ 40763 h 317056"/>
                <a:gd name="connsiteX6" fmla="*/ 0 w 300484"/>
                <a:gd name="connsiteY6" fmla="*/ 40763 h 317056"/>
                <a:gd name="connsiteX0" fmla="*/ 0 w 300484"/>
                <a:gd name="connsiteY0" fmla="*/ 32019 h 308312"/>
                <a:gd name="connsiteX1" fmla="*/ 6032 w 300484"/>
                <a:gd name="connsiteY1" fmla="*/ 1 h 308312"/>
                <a:gd name="connsiteX2" fmla="*/ 300484 w 300484"/>
                <a:gd name="connsiteY2" fmla="*/ 0 h 308312"/>
                <a:gd name="connsiteX3" fmla="*/ 292735 w 300484"/>
                <a:gd name="connsiteY3" fmla="*/ 308312 h 308312"/>
                <a:gd name="connsiteX4" fmla="*/ 191996 w 300484"/>
                <a:gd name="connsiteY4" fmla="*/ 308312 h 308312"/>
                <a:gd name="connsiteX5" fmla="*/ 199745 w 300484"/>
                <a:gd name="connsiteY5" fmla="*/ 32019 h 308312"/>
                <a:gd name="connsiteX6" fmla="*/ 0 w 300484"/>
                <a:gd name="connsiteY6" fmla="*/ 32019 h 308312"/>
                <a:gd name="connsiteX0" fmla="*/ 0 w 295657"/>
                <a:gd name="connsiteY0" fmla="*/ 30270 h 308312"/>
                <a:gd name="connsiteX1" fmla="*/ 1205 w 295657"/>
                <a:gd name="connsiteY1" fmla="*/ 1 h 308312"/>
                <a:gd name="connsiteX2" fmla="*/ 295657 w 295657"/>
                <a:gd name="connsiteY2" fmla="*/ 0 h 308312"/>
                <a:gd name="connsiteX3" fmla="*/ 287908 w 295657"/>
                <a:gd name="connsiteY3" fmla="*/ 308312 h 308312"/>
                <a:gd name="connsiteX4" fmla="*/ 187169 w 295657"/>
                <a:gd name="connsiteY4" fmla="*/ 308312 h 308312"/>
                <a:gd name="connsiteX5" fmla="*/ 194918 w 295657"/>
                <a:gd name="connsiteY5" fmla="*/ 32019 h 308312"/>
                <a:gd name="connsiteX6" fmla="*/ 0 w 295657"/>
                <a:gd name="connsiteY6" fmla="*/ 30270 h 30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657" h="308312">
                  <a:moveTo>
                    <a:pt x="0" y="30270"/>
                  </a:moveTo>
                  <a:cubicBezTo>
                    <a:pt x="402" y="16682"/>
                    <a:pt x="803" y="13589"/>
                    <a:pt x="1205" y="1"/>
                  </a:cubicBezTo>
                  <a:lnTo>
                    <a:pt x="295657" y="0"/>
                  </a:lnTo>
                  <a:lnTo>
                    <a:pt x="287908" y="308312"/>
                  </a:lnTo>
                  <a:lnTo>
                    <a:pt x="187169" y="308312"/>
                  </a:lnTo>
                  <a:lnTo>
                    <a:pt x="194918" y="32019"/>
                  </a:lnTo>
                  <a:lnTo>
                    <a:pt x="0" y="30270"/>
                  </a:lnTo>
                  <a:close/>
                </a:path>
              </a:pathLst>
            </a:custGeom>
            <a:grpFill/>
            <a:ln w="19050">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60" name="Rounded Rectangle 8"/>
            <p:cNvSpPr/>
            <p:nvPr/>
          </p:nvSpPr>
          <p:spPr>
            <a:xfrm>
              <a:off x="3647885" y="4433501"/>
              <a:ext cx="786692" cy="1827669"/>
            </a:xfrm>
            <a:prstGeom prst="roundRect">
              <a:avLst>
                <a:gd name="adj" fmla="val 8712"/>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sp>
          <p:nvSpPr>
            <p:cNvPr id="162" name="TextBox 161"/>
            <p:cNvSpPr txBox="1"/>
            <p:nvPr/>
          </p:nvSpPr>
          <p:spPr>
            <a:xfrm>
              <a:off x="3452792" y="5509736"/>
              <a:ext cx="1223744" cy="738664"/>
            </a:xfrm>
            <a:prstGeom prst="rect">
              <a:avLst/>
            </a:prstGeom>
            <a:noFill/>
            <a:ln>
              <a:noFill/>
            </a:ln>
          </p:spPr>
          <p:txBody>
            <a:bodyPr wrap="square" rtlCol="0">
              <a:spAutoFit/>
            </a:bodyPr>
            <a:lstStyle/>
            <a:p>
              <a:pPr algn="ctr"/>
              <a:r>
                <a:rPr lang="en-US" sz="1400" dirty="0">
                  <a:solidFill>
                    <a:schemeClr val="bg1">
                      <a:lumMod val="85000"/>
                    </a:schemeClr>
                  </a:solidFill>
                  <a:latin typeface="Segoe Condensed" pitchFamily="34" charset="0"/>
                </a:rPr>
                <a:t>hot </a:t>
              </a:r>
            </a:p>
            <a:p>
              <a:pPr algn="ctr"/>
              <a:r>
                <a:rPr lang="en-US" sz="1400" dirty="0">
                  <a:solidFill>
                    <a:schemeClr val="bg1">
                      <a:lumMod val="85000"/>
                    </a:schemeClr>
                  </a:solidFill>
                  <a:latin typeface="Segoe Condensed" pitchFamily="34" charset="0"/>
                </a:rPr>
                <a:t>water </a:t>
              </a:r>
              <a:br>
                <a:rPr lang="en-US" sz="1400" dirty="0">
                  <a:solidFill>
                    <a:schemeClr val="bg1">
                      <a:lumMod val="85000"/>
                    </a:schemeClr>
                  </a:solidFill>
                  <a:latin typeface="Segoe Condensed" pitchFamily="34" charset="0"/>
                </a:rPr>
              </a:br>
              <a:r>
                <a:rPr lang="en-US" sz="1400" dirty="0">
                  <a:solidFill>
                    <a:schemeClr val="bg1">
                      <a:lumMod val="85000"/>
                    </a:schemeClr>
                  </a:solidFill>
                  <a:latin typeface="Segoe Condensed" pitchFamily="34" charset="0"/>
                </a:rPr>
                <a:t>heater</a:t>
              </a:r>
            </a:p>
          </p:txBody>
        </p:sp>
        <p:sp>
          <p:nvSpPr>
            <p:cNvPr id="164" name="TextBox 163"/>
            <p:cNvSpPr txBox="1"/>
            <p:nvPr/>
          </p:nvSpPr>
          <p:spPr>
            <a:xfrm>
              <a:off x="7162800" y="5833646"/>
              <a:ext cx="1600200" cy="400110"/>
            </a:xfrm>
            <a:prstGeom prst="rect">
              <a:avLst/>
            </a:prstGeom>
            <a:noFill/>
            <a:ln>
              <a:noFill/>
            </a:ln>
          </p:spPr>
          <p:txBody>
            <a:bodyPr wrap="square" rtlCol="0">
              <a:spAutoFit/>
            </a:bodyPr>
            <a:lstStyle/>
            <a:p>
              <a:pPr algn="ctr"/>
              <a:r>
                <a:rPr lang="en-US" sz="2000" b="1" dirty="0">
                  <a:solidFill>
                    <a:schemeClr val="bg1">
                      <a:lumMod val="85000"/>
                    </a:schemeClr>
                  </a:solidFill>
                  <a:latin typeface="Segoe Condensed" pitchFamily="34" charset="0"/>
                </a:rPr>
                <a:t>bathroom 2</a:t>
              </a:r>
            </a:p>
          </p:txBody>
        </p:sp>
        <p:sp>
          <p:nvSpPr>
            <p:cNvPr id="166" name="TextBox 165"/>
            <p:cNvSpPr txBox="1"/>
            <p:nvPr/>
          </p:nvSpPr>
          <p:spPr>
            <a:xfrm>
              <a:off x="7082056" y="2971800"/>
              <a:ext cx="1223744" cy="400110"/>
            </a:xfrm>
            <a:prstGeom prst="rect">
              <a:avLst/>
            </a:prstGeom>
            <a:noFill/>
            <a:ln>
              <a:noFill/>
            </a:ln>
          </p:spPr>
          <p:txBody>
            <a:bodyPr wrap="square" rtlCol="0">
              <a:spAutoFit/>
            </a:bodyPr>
            <a:lstStyle/>
            <a:p>
              <a:pPr algn="ctr"/>
              <a:r>
                <a:rPr lang="en-US" sz="2000" b="1" dirty="0">
                  <a:solidFill>
                    <a:schemeClr val="bg1">
                      <a:lumMod val="85000"/>
                    </a:schemeClr>
                  </a:solidFill>
                  <a:latin typeface="Segoe Condensed" pitchFamily="34" charset="0"/>
                </a:rPr>
                <a:t>kitchen</a:t>
              </a:r>
            </a:p>
          </p:txBody>
        </p:sp>
        <p:sp>
          <p:nvSpPr>
            <p:cNvPr id="167" name="TextBox 166"/>
            <p:cNvSpPr txBox="1"/>
            <p:nvPr/>
          </p:nvSpPr>
          <p:spPr>
            <a:xfrm>
              <a:off x="7327602" y="4088227"/>
              <a:ext cx="882501" cy="246221"/>
            </a:xfrm>
            <a:prstGeom prst="rect">
              <a:avLst/>
            </a:prstGeom>
            <a:noFill/>
            <a:ln>
              <a:noFill/>
            </a:ln>
          </p:spPr>
          <p:txBody>
            <a:bodyPr wrap="square" rtlCol="0">
              <a:spAutoFit/>
            </a:bodyPr>
            <a:lstStyle/>
            <a:p>
              <a:pPr algn="ctr"/>
              <a:r>
                <a:rPr lang="en-US" sz="1000" dirty="0">
                  <a:solidFill>
                    <a:schemeClr val="bg1">
                      <a:lumMod val="85000"/>
                    </a:schemeClr>
                  </a:solidFill>
                  <a:latin typeface="Segoe Condensed" pitchFamily="34" charset="0"/>
                </a:rPr>
                <a:t>dishwasher</a:t>
              </a:r>
            </a:p>
          </p:txBody>
        </p:sp>
        <p:grpSp>
          <p:nvGrpSpPr>
            <p:cNvPr id="168" name="Group 167"/>
            <p:cNvGrpSpPr/>
            <p:nvPr/>
          </p:nvGrpSpPr>
          <p:grpSpPr>
            <a:xfrm>
              <a:off x="399154" y="4756554"/>
              <a:ext cx="313101" cy="190095"/>
              <a:chOff x="399154" y="4756554"/>
              <a:chExt cx="313101" cy="190095"/>
            </a:xfrm>
            <a:grpFill/>
          </p:grpSpPr>
          <p:sp>
            <p:nvSpPr>
              <p:cNvPr id="169" name="Rounded Rectangle 130"/>
              <p:cNvSpPr/>
              <p:nvPr/>
            </p:nvSpPr>
            <p:spPr>
              <a:xfrm>
                <a:off x="399154" y="4800248"/>
                <a:ext cx="313101" cy="146401"/>
              </a:xfrm>
              <a:prstGeom prst="roundRect">
                <a:avLst>
                  <a:gd name="adj" fmla="val 5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70" name="Oval 169"/>
              <p:cNvSpPr/>
              <p:nvPr/>
            </p:nvSpPr>
            <p:spPr>
              <a:xfrm>
                <a:off x="450995" y="4756554"/>
                <a:ext cx="212445" cy="78181"/>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nvGrpSpPr>
            <p:cNvPr id="173" name="Group 112"/>
            <p:cNvGrpSpPr/>
            <p:nvPr/>
          </p:nvGrpSpPr>
          <p:grpSpPr>
            <a:xfrm>
              <a:off x="1591728" y="4668248"/>
              <a:ext cx="262231" cy="295010"/>
              <a:chOff x="3429000" y="3714750"/>
              <a:chExt cx="228600" cy="257175"/>
            </a:xfrm>
            <a:grpFill/>
          </p:grpSpPr>
          <p:sp>
            <p:nvSpPr>
              <p:cNvPr id="174" name="Rounded Rectangle 130"/>
              <p:cNvSpPr/>
              <p:nvPr/>
            </p:nvSpPr>
            <p:spPr>
              <a:xfrm>
                <a:off x="3495675" y="3771900"/>
                <a:ext cx="91440" cy="128016"/>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75" name="Rectangle 174"/>
              <p:cNvSpPr>
                <a:spLocks noChangeAspect="1"/>
              </p:cNvSpPr>
              <p:nvPr/>
            </p:nvSpPr>
            <p:spPr>
              <a:xfrm>
                <a:off x="3524250" y="3714750"/>
                <a:ext cx="36576" cy="36576"/>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76" name="Rectangle 175"/>
              <p:cNvSpPr/>
              <p:nvPr/>
            </p:nvSpPr>
            <p:spPr>
              <a:xfrm>
                <a:off x="3429000" y="3857625"/>
                <a:ext cx="228600" cy="1143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cxnSp>
        <p:nvCxnSpPr>
          <p:cNvPr id="177" name="Straight Arrow Connector 6"/>
          <p:cNvCxnSpPr/>
          <p:nvPr/>
        </p:nvCxnSpPr>
        <p:spPr>
          <a:xfrm>
            <a:off x="326066" y="4493979"/>
            <a:ext cx="699282" cy="1822"/>
          </a:xfrm>
          <a:prstGeom prst="straightConnector1">
            <a:avLst/>
          </a:prstGeom>
          <a:ln w="28575">
            <a:solidFill>
              <a:schemeClr val="bg1">
                <a:lumMod val="95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178" name="TextBox 7"/>
          <p:cNvSpPr txBox="1"/>
          <p:nvPr/>
        </p:nvSpPr>
        <p:spPr>
          <a:xfrm>
            <a:off x="0" y="3687677"/>
            <a:ext cx="1219200" cy="738664"/>
          </a:xfrm>
          <a:prstGeom prst="rect">
            <a:avLst/>
          </a:prstGeom>
          <a:noFill/>
        </p:spPr>
        <p:txBody>
          <a:bodyPr wrap="square" lIns="91369" tIns="45685" rIns="91369" bIns="45685" rtlCol="0">
            <a:spAutoFit/>
          </a:bodyPr>
          <a:lstStyle/>
          <a:p>
            <a:pPr algn="ctr"/>
            <a:r>
              <a:rPr lang="en-US" sz="1400" dirty="0">
                <a:solidFill>
                  <a:schemeClr val="bg1">
                    <a:lumMod val="95000"/>
                  </a:schemeClr>
                </a:solidFill>
              </a:rPr>
              <a:t>incoming cold water from supply line</a:t>
            </a:r>
          </a:p>
        </p:txBody>
      </p:sp>
      <p:grpSp>
        <p:nvGrpSpPr>
          <p:cNvPr id="179" name="Group 178"/>
          <p:cNvGrpSpPr/>
          <p:nvPr/>
        </p:nvGrpSpPr>
        <p:grpSpPr>
          <a:xfrm>
            <a:off x="1464945" y="1396367"/>
            <a:ext cx="1968262" cy="2047876"/>
            <a:chOff x="1457325" y="1381126"/>
            <a:chExt cx="1968262" cy="2047876"/>
          </a:xfrm>
        </p:grpSpPr>
        <p:sp>
          <p:nvSpPr>
            <p:cNvPr id="180" name="Freeform 179"/>
            <p:cNvSpPr/>
            <p:nvPr/>
          </p:nvSpPr>
          <p:spPr>
            <a:xfrm>
              <a:off x="2867024" y="1381126"/>
              <a:ext cx="558563" cy="2047876"/>
            </a:xfrm>
            <a:custGeom>
              <a:avLst/>
              <a:gdLst>
                <a:gd name="connsiteX0" fmla="*/ 0 w 573206"/>
                <a:gd name="connsiteY0" fmla="*/ 0 h 1978925"/>
                <a:gd name="connsiteX1" fmla="*/ 573206 w 573206"/>
                <a:gd name="connsiteY1" fmla="*/ 1146412 h 1978925"/>
                <a:gd name="connsiteX2" fmla="*/ 559558 w 573206"/>
                <a:gd name="connsiteY2" fmla="*/ 1337480 h 1978925"/>
                <a:gd name="connsiteX3" fmla="*/ 0 w 573206"/>
                <a:gd name="connsiteY3" fmla="*/ 1978925 h 1978925"/>
                <a:gd name="connsiteX4" fmla="*/ 0 w 573206"/>
                <a:gd name="connsiteY4" fmla="*/ 0 h 1978925"/>
                <a:gd name="connsiteX0" fmla="*/ 0 w 606188"/>
                <a:gd name="connsiteY0" fmla="*/ 0 h 2075597"/>
                <a:gd name="connsiteX1" fmla="*/ 606188 w 606188"/>
                <a:gd name="connsiteY1" fmla="*/ 1243084 h 2075597"/>
                <a:gd name="connsiteX2" fmla="*/ 592540 w 606188"/>
                <a:gd name="connsiteY2" fmla="*/ 1434152 h 2075597"/>
                <a:gd name="connsiteX3" fmla="*/ 32982 w 606188"/>
                <a:gd name="connsiteY3" fmla="*/ 2075597 h 2075597"/>
                <a:gd name="connsiteX4" fmla="*/ 0 w 606188"/>
                <a:gd name="connsiteY4" fmla="*/ 0 h 2075597"/>
                <a:gd name="connsiteX0" fmla="*/ 0 w 606188"/>
                <a:gd name="connsiteY0" fmla="*/ 0 h 2133600"/>
                <a:gd name="connsiteX1" fmla="*/ 606188 w 606188"/>
                <a:gd name="connsiteY1" fmla="*/ 1243084 h 2133600"/>
                <a:gd name="connsiteX2" fmla="*/ 592540 w 606188"/>
                <a:gd name="connsiteY2" fmla="*/ 1434152 h 2133600"/>
                <a:gd name="connsiteX3" fmla="*/ 76200 w 606188"/>
                <a:gd name="connsiteY3" fmla="*/ 2133600 h 2133600"/>
                <a:gd name="connsiteX4" fmla="*/ 0 w 606188"/>
                <a:gd name="connsiteY4" fmla="*/ 0 h 2133600"/>
                <a:gd name="connsiteX0" fmla="*/ 0 w 606188"/>
                <a:gd name="connsiteY0" fmla="*/ 0 h 2057401"/>
                <a:gd name="connsiteX1" fmla="*/ 606188 w 606188"/>
                <a:gd name="connsiteY1" fmla="*/ 1166885 h 2057401"/>
                <a:gd name="connsiteX2" fmla="*/ 592540 w 606188"/>
                <a:gd name="connsiteY2" fmla="*/ 1357953 h 2057401"/>
                <a:gd name="connsiteX3" fmla="*/ 76200 w 606188"/>
                <a:gd name="connsiteY3" fmla="*/ 2057401 h 2057401"/>
                <a:gd name="connsiteX4" fmla="*/ 0 w 606188"/>
                <a:gd name="connsiteY4" fmla="*/ 0 h 2057401"/>
                <a:gd name="connsiteX0" fmla="*/ 0 w 606188"/>
                <a:gd name="connsiteY0" fmla="*/ 0 h 2057401"/>
                <a:gd name="connsiteX1" fmla="*/ 606188 w 606188"/>
                <a:gd name="connsiteY1" fmla="*/ 1166885 h 2057401"/>
                <a:gd name="connsiteX2" fmla="*/ 592540 w 606188"/>
                <a:gd name="connsiteY2" fmla="*/ 1357953 h 2057401"/>
                <a:gd name="connsiteX3" fmla="*/ 76200 w 606188"/>
                <a:gd name="connsiteY3" fmla="*/ 2057401 h 2057401"/>
                <a:gd name="connsiteX4" fmla="*/ 0 w 606188"/>
                <a:gd name="connsiteY4" fmla="*/ 0 h 2057401"/>
                <a:gd name="connsiteX0" fmla="*/ 0 w 529988"/>
                <a:gd name="connsiteY0" fmla="*/ 0 h 2057401"/>
                <a:gd name="connsiteX1" fmla="*/ 529988 w 529988"/>
                <a:gd name="connsiteY1" fmla="*/ 1166885 h 2057401"/>
                <a:gd name="connsiteX2" fmla="*/ 516340 w 529988"/>
                <a:gd name="connsiteY2" fmla="*/ 1357953 h 2057401"/>
                <a:gd name="connsiteX3" fmla="*/ 0 w 529988"/>
                <a:gd name="connsiteY3" fmla="*/ 2057401 h 2057401"/>
                <a:gd name="connsiteX4" fmla="*/ 0 w 529988"/>
                <a:gd name="connsiteY4" fmla="*/ 0 h 2057401"/>
                <a:gd name="connsiteX0" fmla="*/ 0 w 529988"/>
                <a:gd name="connsiteY0" fmla="*/ 0 h 2057401"/>
                <a:gd name="connsiteX1" fmla="*/ 529988 w 529988"/>
                <a:gd name="connsiteY1" fmla="*/ 1166885 h 2057401"/>
                <a:gd name="connsiteX2" fmla="*/ 516340 w 529988"/>
                <a:gd name="connsiteY2" fmla="*/ 1357953 h 2057401"/>
                <a:gd name="connsiteX3" fmla="*/ 0 w 529988"/>
                <a:gd name="connsiteY3" fmla="*/ 2057401 h 2057401"/>
                <a:gd name="connsiteX4" fmla="*/ 0 w 529988"/>
                <a:gd name="connsiteY4" fmla="*/ 0 h 2057401"/>
                <a:gd name="connsiteX0" fmla="*/ 0 w 558563"/>
                <a:gd name="connsiteY0" fmla="*/ 0 h 2047876"/>
                <a:gd name="connsiteX1" fmla="*/ 558563 w 558563"/>
                <a:gd name="connsiteY1" fmla="*/ 1157360 h 2047876"/>
                <a:gd name="connsiteX2" fmla="*/ 544915 w 558563"/>
                <a:gd name="connsiteY2" fmla="*/ 1348428 h 2047876"/>
                <a:gd name="connsiteX3" fmla="*/ 28575 w 558563"/>
                <a:gd name="connsiteY3" fmla="*/ 2047876 h 2047876"/>
                <a:gd name="connsiteX4" fmla="*/ 0 w 558563"/>
                <a:gd name="connsiteY4" fmla="*/ 0 h 2047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563" h="2047876">
                  <a:moveTo>
                    <a:pt x="0" y="0"/>
                  </a:moveTo>
                  <a:lnTo>
                    <a:pt x="558563" y="1157360"/>
                  </a:lnTo>
                  <a:lnTo>
                    <a:pt x="544915" y="1348428"/>
                  </a:lnTo>
                  <a:lnTo>
                    <a:pt x="28575" y="2047876"/>
                  </a:lnTo>
                  <a:lnTo>
                    <a:pt x="0" y="0"/>
                  </a:lnTo>
                  <a:close/>
                </a:path>
              </a:pathLst>
            </a:custGeom>
            <a:solidFill>
              <a:schemeClr val="accent3">
                <a:lumMod val="60000"/>
                <a:lumOff val="4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1" name="Picture 180" descr="C:\research\projects\HomeSensing\Water\Pictures\2009_04_14 - Jon's Home Deployment\IMG_9321 (1024x768).jpg"/>
            <p:cNvPicPr>
              <a:picLocks noChangeAspect="1" noChangeArrowheads="1"/>
            </p:cNvPicPr>
            <p:nvPr/>
          </p:nvPicPr>
          <p:blipFill>
            <a:blip r:embed="rId4" cstate="print"/>
            <a:srcRect l="29470" t="4634" r="27085" b="14268"/>
            <a:stretch>
              <a:fillRect/>
            </a:stretch>
          </p:blipFill>
          <p:spPr bwMode="auto">
            <a:xfrm>
              <a:off x="1457325" y="1400175"/>
              <a:ext cx="1447800" cy="2026920"/>
            </a:xfrm>
            <a:prstGeom prst="rect">
              <a:avLst/>
            </a:prstGeom>
            <a:solidFill>
              <a:schemeClr val="accent3">
                <a:lumMod val="60000"/>
                <a:lumOff val="40000"/>
                <a:alpha val="65000"/>
              </a:schemeClr>
            </a:solidFill>
            <a:ln>
              <a:noFill/>
            </a:ln>
          </p:spPr>
        </p:pic>
      </p:grpSp>
      <p:grpSp>
        <p:nvGrpSpPr>
          <p:cNvPr id="8" name="Group 7"/>
          <p:cNvGrpSpPr/>
          <p:nvPr/>
        </p:nvGrpSpPr>
        <p:grpSpPr>
          <a:xfrm>
            <a:off x="102483" y="425648"/>
            <a:ext cx="2602617" cy="1136452"/>
            <a:chOff x="533400" y="1057215"/>
            <a:chExt cx="2602617" cy="1136452"/>
          </a:xfrm>
        </p:grpSpPr>
        <p:pic>
          <p:nvPicPr>
            <p:cNvPr id="184" name="Picture 183"/>
            <p:cNvPicPr>
              <a:picLocks noChangeAspect="1" noChangeArrowheads="1"/>
            </p:cNvPicPr>
            <p:nvPr/>
          </p:nvPicPr>
          <p:blipFill rotWithShape="1">
            <a:blip r:embed="rId5" cstate="print"/>
            <a:srcRect l="13889" t="9010" r="6477" b="36522"/>
            <a:stretch/>
          </p:blipFill>
          <p:spPr bwMode="auto">
            <a:xfrm>
              <a:off x="578251" y="1143000"/>
              <a:ext cx="2557766" cy="1050667"/>
            </a:xfrm>
            <a:prstGeom prst="rect">
              <a:avLst/>
            </a:prstGeom>
            <a:solidFill>
              <a:srgbClr val="FFFFFF">
                <a:shade val="85000"/>
              </a:srgbClr>
            </a:solidFill>
            <a:ln w="38100" cap="sq">
              <a:solidFill>
                <a:schemeClr val="bg1">
                  <a:lumMod val="65000"/>
                </a:schemeClr>
              </a:solidFill>
              <a:miter lim="800000"/>
            </a:ln>
            <a:effectLst/>
          </p:spPr>
        </p:pic>
        <p:sp>
          <p:nvSpPr>
            <p:cNvPr id="186" name="TextBox 185"/>
            <p:cNvSpPr txBox="1"/>
            <p:nvPr/>
          </p:nvSpPr>
          <p:spPr>
            <a:xfrm>
              <a:off x="533400" y="1057215"/>
              <a:ext cx="1600200" cy="400110"/>
            </a:xfrm>
            <a:prstGeom prst="rect">
              <a:avLst/>
            </a:prstGeom>
            <a:noFill/>
            <a:ln>
              <a:noFill/>
            </a:ln>
          </p:spPr>
          <p:txBody>
            <a:bodyPr wrap="square" rtlCol="0">
              <a:spAutoFit/>
            </a:bodyPr>
            <a:lstStyle/>
            <a:p>
              <a:r>
                <a:rPr lang="en-US" sz="2000" b="1" dirty="0">
                  <a:solidFill>
                    <a:schemeClr val="bg1">
                      <a:lumMod val="50000"/>
                    </a:schemeClr>
                  </a:solidFill>
                  <a:latin typeface="Segoe Condensed" pitchFamily="34" charset="0"/>
                </a:rPr>
                <a:t>toilet</a:t>
              </a:r>
            </a:p>
          </p:txBody>
        </p:sp>
      </p:grpSp>
      <p:sp>
        <p:nvSpPr>
          <p:cNvPr id="183" name="Oval 182"/>
          <p:cNvSpPr/>
          <p:nvPr/>
        </p:nvSpPr>
        <p:spPr>
          <a:xfrm>
            <a:off x="6908931" y="3684779"/>
            <a:ext cx="152400" cy="152400"/>
          </a:xfrm>
          <a:prstGeom prst="ellipse">
            <a:avLst/>
          </a:prstGeom>
          <a:ln/>
        </p:spPr>
        <p:style>
          <a:lnRef idx="1">
            <a:schemeClr val="accent5"/>
          </a:lnRef>
          <a:fillRef idx="2">
            <a:schemeClr val="accent5"/>
          </a:fillRef>
          <a:effectRef idx="1">
            <a:schemeClr val="accent5"/>
          </a:effectRef>
          <a:fontRef idx="minor">
            <a:schemeClr val="dk1"/>
          </a:fontRef>
        </p:style>
        <p:txBody>
          <a:bodyPr lIns="91369" tIns="45685" rIns="91369" bIns="45685" rtlCol="0" anchor="ctr"/>
          <a:lstStyle/>
          <a:p>
            <a:pPr algn="ctr"/>
            <a:endParaRPr lang="en-US"/>
          </a:p>
        </p:txBody>
      </p:sp>
      <p:sp>
        <p:nvSpPr>
          <p:cNvPr id="185" name="Rounded Rectangular Callout 184"/>
          <p:cNvSpPr/>
          <p:nvPr/>
        </p:nvSpPr>
        <p:spPr>
          <a:xfrm>
            <a:off x="7002644" y="2089689"/>
            <a:ext cx="1339068" cy="612867"/>
          </a:xfrm>
          <a:prstGeom prst="wedgeRoundRectCallout">
            <a:avLst>
              <a:gd name="adj1" fmla="val -47726"/>
              <a:gd name="adj2" fmla="val 15270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r>
              <a:rPr lang="en-US" dirty="0" smtClean="0">
                <a:solidFill>
                  <a:schemeClr val="bg1">
                    <a:lumMod val="95000"/>
                  </a:schemeClr>
                </a:solidFill>
                <a:latin typeface="Segoe Condensed" pitchFamily="34" charset="0"/>
              </a:rPr>
              <a:t>kitchen sink cold open</a:t>
            </a:r>
            <a:endParaRPr lang="en-US" dirty="0">
              <a:solidFill>
                <a:schemeClr val="bg1">
                  <a:lumMod val="95000"/>
                </a:schemeClr>
              </a:solidFill>
              <a:latin typeface="Segoe Condensed" pitchFamily="34" charset="0"/>
            </a:endParaRPr>
          </a:p>
        </p:txBody>
      </p:sp>
      <p:grpSp>
        <p:nvGrpSpPr>
          <p:cNvPr id="3" name="Group 2"/>
          <p:cNvGrpSpPr/>
          <p:nvPr/>
        </p:nvGrpSpPr>
        <p:grpSpPr>
          <a:xfrm>
            <a:off x="2198488" y="2044636"/>
            <a:ext cx="2623379" cy="1127219"/>
            <a:chOff x="9524" y="1786221"/>
            <a:chExt cx="2623379" cy="1127219"/>
          </a:xfrm>
        </p:grpSpPr>
        <p:pic>
          <p:nvPicPr>
            <p:cNvPr id="188" name="Picture 8"/>
            <p:cNvPicPr>
              <a:picLocks noChangeAspect="1" noChangeArrowheads="1"/>
            </p:cNvPicPr>
            <p:nvPr/>
          </p:nvPicPr>
          <p:blipFill rotWithShape="1">
            <a:blip r:embed="rId6" cstate="print"/>
            <a:srcRect l="13963" t="11194" r="5202" b="34476"/>
            <a:stretch/>
          </p:blipFill>
          <p:spPr bwMode="auto">
            <a:xfrm>
              <a:off x="75137" y="1880110"/>
              <a:ext cx="2557766" cy="1033330"/>
            </a:xfrm>
            <a:prstGeom prst="rect">
              <a:avLst/>
            </a:prstGeom>
            <a:solidFill>
              <a:srgbClr val="FFFFFF">
                <a:shade val="85000"/>
              </a:srgbClr>
            </a:solidFill>
            <a:ln w="38100" cap="sq">
              <a:solidFill>
                <a:schemeClr val="bg1">
                  <a:lumMod val="65000"/>
                </a:schemeClr>
              </a:solidFill>
              <a:miter lim="800000"/>
            </a:ln>
            <a:effectLst/>
          </p:spPr>
        </p:pic>
        <p:sp>
          <p:nvSpPr>
            <p:cNvPr id="190" name="TextBox 189"/>
            <p:cNvSpPr txBox="1"/>
            <p:nvPr/>
          </p:nvSpPr>
          <p:spPr>
            <a:xfrm>
              <a:off x="9524" y="1786221"/>
              <a:ext cx="1918335" cy="400110"/>
            </a:xfrm>
            <a:prstGeom prst="rect">
              <a:avLst/>
            </a:prstGeom>
            <a:noFill/>
            <a:ln>
              <a:noFill/>
            </a:ln>
          </p:spPr>
          <p:txBody>
            <a:bodyPr wrap="square" rtlCol="0">
              <a:spAutoFit/>
            </a:bodyPr>
            <a:lstStyle/>
            <a:p>
              <a:r>
                <a:rPr lang="en-US" sz="2000" b="1" dirty="0">
                  <a:solidFill>
                    <a:schemeClr val="bg1">
                      <a:lumMod val="50000"/>
                    </a:schemeClr>
                  </a:solidFill>
                  <a:latin typeface="Segoe Condensed" pitchFamily="34" charset="0"/>
                </a:rPr>
                <a:t>kitchen sink cold</a:t>
              </a:r>
            </a:p>
          </p:txBody>
        </p:sp>
      </p:grpSp>
      <p:cxnSp>
        <p:nvCxnSpPr>
          <p:cNvPr id="161" name="Straight Connector 160"/>
          <p:cNvCxnSpPr/>
          <p:nvPr/>
        </p:nvCxnSpPr>
        <p:spPr>
          <a:xfrm rot="5400000" flipH="1" flipV="1">
            <a:off x="3185219" y="5094420"/>
            <a:ext cx="1298648" cy="1822"/>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rot="5400000" flipH="1" flipV="1">
            <a:off x="4103027" y="4528317"/>
            <a:ext cx="249725" cy="1822"/>
          </a:xfrm>
          <a:prstGeom prst="line">
            <a:avLst/>
          </a:prstGeom>
          <a:ln w="5715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182" name="TextBox 181"/>
          <p:cNvSpPr txBox="1"/>
          <p:nvPr/>
        </p:nvSpPr>
        <p:spPr>
          <a:xfrm>
            <a:off x="2466976" y="4671536"/>
            <a:ext cx="1066800" cy="738664"/>
          </a:xfrm>
          <a:prstGeom prst="rect">
            <a:avLst/>
          </a:prstGeom>
          <a:noFill/>
        </p:spPr>
        <p:txBody>
          <a:bodyPr wrap="square" lIns="91369" tIns="45685" rIns="91369" bIns="45685" rtlCol="0">
            <a:spAutoFit/>
          </a:bodyPr>
          <a:lstStyle/>
          <a:p>
            <a:pPr algn="ctr"/>
            <a:r>
              <a:rPr lang="en-US" sz="1400" dirty="0">
                <a:solidFill>
                  <a:schemeClr val="bg1">
                    <a:lumMod val="85000"/>
                  </a:schemeClr>
                </a:solidFill>
              </a:rPr>
              <a:t>thermal </a:t>
            </a:r>
          </a:p>
          <a:p>
            <a:pPr algn="ctr"/>
            <a:r>
              <a:rPr lang="en-US" sz="1400" dirty="0">
                <a:solidFill>
                  <a:schemeClr val="bg1">
                    <a:lumMod val="85000"/>
                  </a:schemeClr>
                </a:solidFill>
              </a:rPr>
              <a:t>expansion </a:t>
            </a:r>
          </a:p>
          <a:p>
            <a:pPr algn="ctr"/>
            <a:r>
              <a:rPr lang="en-US" sz="1400" dirty="0">
                <a:solidFill>
                  <a:schemeClr val="bg1">
                    <a:lumMod val="85000"/>
                  </a:schemeClr>
                </a:solidFill>
              </a:rPr>
              <a:t>tank</a:t>
            </a:r>
          </a:p>
        </p:txBody>
      </p:sp>
    </p:spTree>
    <p:extLst>
      <p:ext uri="{BB962C8B-B14F-4D97-AF65-F5344CB8AC3E}">
        <p14:creationId xmlns:p14="http://schemas.microsoft.com/office/powerpoint/2010/main" val="2320687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childTnLst>
                                    <p:set>
                                      <p:cBhvr>
                                        <p:cTn id="9" dur="1" fill="hold">
                                          <p:stCondLst>
                                            <p:cond delay="0"/>
                                          </p:stCondLst>
                                        </p:cTn>
                                        <p:tgtEl>
                                          <p:spTgt spid="18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grpId="3" nodeType="clickEffect">
                                  <p:stCondLst>
                                    <p:cond delay="0"/>
                                  </p:stCondLst>
                                  <p:childTnLst>
                                    <p:animMotion origin="layout" path="M 0 0 L -0.00104 0.02222 L -0.30208 0.02222 L -0.30208 -0.16944 L -0.3625 -0.16944 " pathEditMode="relative" ptsTypes="AAAAA">
                                      <p:cBhvr>
                                        <p:cTn id="13" dur="2000" fill="hold"/>
                                        <p:tgtEl>
                                          <p:spTgt spid="183"/>
                                        </p:tgtEl>
                                        <p:attrNameLst>
                                          <p:attrName>ppt_x</p:attrName>
                                          <p:attrName>ppt_y</p:attrName>
                                        </p:attrNameLst>
                                      </p:cBhvr>
                                    </p:animMotion>
                                  </p:childTnLst>
                                </p:cTn>
                              </p:par>
                            </p:childTnLst>
                          </p:cTn>
                        </p:par>
                        <p:par>
                          <p:cTn id="14" fill="hold">
                            <p:stCondLst>
                              <p:cond delay="2000"/>
                            </p:stCondLst>
                            <p:childTnLst>
                              <p:par>
                                <p:cTn id="15" presetID="1" presetClass="exit" presetSubtype="0" fill="hold" grpId="2" nodeType="afterEffect">
                                  <p:stCondLst>
                                    <p:cond delay="0"/>
                                  </p:stCondLst>
                                  <p:childTnLst>
                                    <p:set>
                                      <p:cBhvr>
                                        <p:cTn id="16" dur="1" fill="hold">
                                          <p:stCondLst>
                                            <p:cond delay="0"/>
                                          </p:stCondLst>
                                        </p:cTn>
                                        <p:tgtEl>
                                          <p:spTgt spid="183"/>
                                        </p:tgtEl>
                                        <p:attrNameLst>
                                          <p:attrName>style.visibility</p:attrName>
                                        </p:attrNameLst>
                                      </p:cBhvr>
                                      <p:to>
                                        <p:strVal val="hidden"/>
                                      </p:to>
                                    </p:set>
                                  </p:childTnLst>
                                </p:cTn>
                              </p:par>
                            </p:childTnLst>
                          </p:cTn>
                        </p:par>
                        <p:par>
                          <p:cTn id="17" fill="hold">
                            <p:stCondLst>
                              <p:cond delay="2000"/>
                            </p:stCondLst>
                            <p:childTnLst>
                              <p:par>
                                <p:cTn id="18" presetID="53" presetClass="entr" presetSubtype="16"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1000" fill="hold"/>
                                        <p:tgtEl>
                                          <p:spTgt spid="3"/>
                                        </p:tgtEl>
                                        <p:attrNameLst>
                                          <p:attrName>ppt_w</p:attrName>
                                        </p:attrNameLst>
                                      </p:cBhvr>
                                      <p:tavLst>
                                        <p:tav tm="0">
                                          <p:val>
                                            <p:fltVal val="0"/>
                                          </p:val>
                                        </p:tav>
                                        <p:tav tm="100000">
                                          <p:val>
                                            <p:strVal val="#ppt_w"/>
                                          </p:val>
                                        </p:tav>
                                      </p:tavLst>
                                    </p:anim>
                                    <p:anim calcmode="lin" valueType="num">
                                      <p:cBhvr>
                                        <p:cTn id="21" dur="1000" fill="hold"/>
                                        <p:tgtEl>
                                          <p:spTgt spid="3"/>
                                        </p:tgtEl>
                                        <p:attrNameLst>
                                          <p:attrName>ppt_h</p:attrName>
                                        </p:attrNameLst>
                                      </p:cBhvr>
                                      <p:tavLst>
                                        <p:tav tm="0">
                                          <p:val>
                                            <p:fltVal val="0"/>
                                          </p:val>
                                        </p:tav>
                                        <p:tav tm="100000">
                                          <p:val>
                                            <p:strVal val="#ppt_h"/>
                                          </p:val>
                                        </p:tav>
                                      </p:tavLst>
                                    </p:anim>
                                    <p:animEffect transition="in" filter="fade">
                                      <p:cBhvr>
                                        <p:cTn id="22" dur="1000"/>
                                        <p:tgtEl>
                                          <p:spTgt spid="3"/>
                                        </p:tgtEl>
                                      </p:cBhvr>
                                    </p:animEffect>
                                  </p:childTnLst>
                                </p:cTn>
                              </p:par>
                              <p:par>
                                <p:cTn id="23" presetID="42" presetClass="path" presetSubtype="0" accel="50000" decel="50000" fill="hold" nodeType="withEffect">
                                  <p:stCondLst>
                                    <p:cond delay="0"/>
                                  </p:stCondLst>
                                  <p:childTnLst>
                                    <p:animMotion origin="layout" path="M 0.00313 0.00834 L -0.23159 -0.0706 " pathEditMode="relative" rAng="0" ptsTypes="AA">
                                      <p:cBhvr>
                                        <p:cTn id="24" dur="2000" fill="hold"/>
                                        <p:tgtEl>
                                          <p:spTgt spid="3"/>
                                        </p:tgtEl>
                                        <p:attrNameLst>
                                          <p:attrName>ppt_x</p:attrName>
                                          <p:attrName>ppt_y</p:attrName>
                                        </p:attrNameLst>
                                      </p:cBhvr>
                                      <p:rCtr x="-11736" y="-39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1" animBg="1"/>
      <p:bldP spid="183" grpId="2" animBg="1"/>
      <p:bldP spid="183" grpId="3" animBg="1"/>
      <p:bldP spid="18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Freeform 154"/>
          <p:cNvSpPr/>
          <p:nvPr/>
        </p:nvSpPr>
        <p:spPr>
          <a:xfrm>
            <a:off x="1" y="971550"/>
            <a:ext cx="3057525" cy="628650"/>
          </a:xfrm>
          <a:custGeom>
            <a:avLst/>
            <a:gdLst>
              <a:gd name="connsiteX0" fmla="*/ 0 w 3057525"/>
              <a:gd name="connsiteY0" fmla="*/ 381000 h 628650"/>
              <a:gd name="connsiteX1" fmla="*/ 361950 w 3057525"/>
              <a:gd name="connsiteY1" fmla="*/ 38100 h 628650"/>
              <a:gd name="connsiteX2" fmla="*/ 1095375 w 3057525"/>
              <a:gd name="connsiteY2" fmla="*/ 152400 h 628650"/>
              <a:gd name="connsiteX3" fmla="*/ 2181225 w 3057525"/>
              <a:gd name="connsiteY3" fmla="*/ 542925 h 628650"/>
              <a:gd name="connsiteX4" fmla="*/ 3057525 w 3057525"/>
              <a:gd name="connsiteY4" fmla="*/ 62865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628650">
                <a:moveTo>
                  <a:pt x="0" y="381000"/>
                </a:moveTo>
                <a:cubicBezTo>
                  <a:pt x="89694" y="228600"/>
                  <a:pt x="179388" y="76200"/>
                  <a:pt x="361950" y="38100"/>
                </a:cubicBezTo>
                <a:cubicBezTo>
                  <a:pt x="544512" y="0"/>
                  <a:pt x="792163" y="68263"/>
                  <a:pt x="1095375" y="152400"/>
                </a:cubicBezTo>
                <a:cubicBezTo>
                  <a:pt x="1398587" y="236537"/>
                  <a:pt x="1854200" y="463550"/>
                  <a:pt x="2181225" y="542925"/>
                </a:cubicBezTo>
                <a:cubicBezTo>
                  <a:pt x="2508250" y="622300"/>
                  <a:pt x="2782887" y="625475"/>
                  <a:pt x="3057525" y="628650"/>
                </a:cubicBezTo>
              </a:path>
            </a:pathLst>
          </a:cu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a:solidFill>
                <a:prstClr val="black"/>
              </a:solidFill>
            </a:endParaRPr>
          </a:p>
        </p:txBody>
      </p:sp>
      <p:sp>
        <p:nvSpPr>
          <p:cNvPr id="165" name="TextBox 164"/>
          <p:cNvSpPr txBox="1"/>
          <p:nvPr/>
        </p:nvSpPr>
        <p:spPr>
          <a:xfrm>
            <a:off x="838200" y="235540"/>
            <a:ext cx="1219200" cy="307777"/>
          </a:xfrm>
          <a:prstGeom prst="rect">
            <a:avLst/>
          </a:prstGeom>
          <a:noFill/>
        </p:spPr>
        <p:txBody>
          <a:bodyPr wrap="square" lIns="91369" tIns="45685" rIns="91369" bIns="45685" rtlCol="0">
            <a:spAutoFit/>
          </a:bodyPr>
          <a:lstStyle/>
          <a:p>
            <a:r>
              <a:rPr lang="en-US" sz="1400" dirty="0">
                <a:solidFill>
                  <a:prstClr val="black"/>
                </a:solidFill>
              </a:rPr>
              <a:t>water tower</a:t>
            </a:r>
          </a:p>
        </p:txBody>
      </p:sp>
      <p:grpSp>
        <p:nvGrpSpPr>
          <p:cNvPr id="24" name="Group 23"/>
          <p:cNvGrpSpPr/>
          <p:nvPr/>
        </p:nvGrpSpPr>
        <p:grpSpPr>
          <a:xfrm>
            <a:off x="1066800" y="-1755"/>
            <a:ext cx="8001000" cy="6554969"/>
            <a:chOff x="1066800" y="-1769"/>
            <a:chExt cx="8001000" cy="6554969"/>
          </a:xfrm>
          <a:solidFill>
            <a:schemeClr val="tx1"/>
          </a:solidFill>
        </p:grpSpPr>
        <p:sp>
          <p:nvSpPr>
            <p:cNvPr id="19" name="Rectangle 18"/>
            <p:cNvSpPr/>
            <p:nvPr/>
          </p:nvSpPr>
          <p:spPr>
            <a:xfrm>
              <a:off x="1219200" y="1395995"/>
              <a:ext cx="7671955" cy="5157205"/>
            </a:xfrm>
            <a:prstGeom prst="rect">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3" name="Isosceles Triangle 152"/>
            <p:cNvSpPr/>
            <p:nvPr/>
          </p:nvSpPr>
          <p:spPr>
            <a:xfrm>
              <a:off x="1066800" y="-1769"/>
              <a:ext cx="8001000" cy="1426534"/>
            </a:xfrm>
            <a:prstGeom prst="triangle">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1026" name="Picture 2" descr="C:\research\talks\Affiliates2010_ActionAndEffect\WaterTower copy.png"/>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1015" y="384646"/>
            <a:ext cx="514005" cy="7583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08660" y="384646"/>
            <a:ext cx="1219200" cy="307777"/>
          </a:xfrm>
          <a:prstGeom prst="rect">
            <a:avLst/>
          </a:prstGeom>
          <a:noFill/>
        </p:spPr>
        <p:txBody>
          <a:bodyPr wrap="square" lIns="91369" tIns="45685" rIns="91369" bIns="45685" rtlCol="0">
            <a:spAutoFit/>
          </a:bodyPr>
          <a:lstStyle/>
          <a:p>
            <a:r>
              <a:rPr lang="en-US" sz="1400" dirty="0">
                <a:solidFill>
                  <a:schemeClr val="accent5">
                    <a:lumMod val="40000"/>
                    <a:lumOff val="60000"/>
                  </a:schemeClr>
                </a:solidFill>
                <a:latin typeface="Segoe Condensed" pitchFamily="34" charset="0"/>
              </a:rPr>
              <a:t>water tower</a:t>
            </a:r>
          </a:p>
        </p:txBody>
      </p:sp>
      <p:cxnSp>
        <p:nvCxnSpPr>
          <p:cNvPr id="13" name="Straight Connector 12"/>
          <p:cNvCxnSpPr/>
          <p:nvPr/>
        </p:nvCxnSpPr>
        <p:spPr>
          <a:xfrm>
            <a:off x="-825500" y="4876800"/>
            <a:ext cx="329184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5" name="Freeform 44"/>
          <p:cNvSpPr/>
          <p:nvPr/>
        </p:nvSpPr>
        <p:spPr>
          <a:xfrm>
            <a:off x="2438401" y="4046696"/>
            <a:ext cx="1395232" cy="845708"/>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824662"/>
              <a:gd name="connsiteY0" fmla="*/ 5702 h 332568"/>
              <a:gd name="connsiteX1" fmla="*/ 1382752 w 1824662"/>
              <a:gd name="connsiteY1" fmla="*/ 0 h 332568"/>
              <a:gd name="connsiteX2" fmla="*/ 1824662 w 1824662"/>
              <a:gd name="connsiteY2" fmla="*/ 5702 h 332568"/>
              <a:gd name="connsiteX3" fmla="*/ 1824662 w 1824662"/>
              <a:gd name="connsiteY3" fmla="*/ 332568 h 332568"/>
              <a:gd name="connsiteX0" fmla="*/ 0 w 456165"/>
              <a:gd name="connsiteY0" fmla="*/ 615302 h 615302"/>
              <a:gd name="connsiteX1" fmla="*/ 14255 w 456165"/>
              <a:gd name="connsiteY1" fmla="*/ 0 h 615302"/>
              <a:gd name="connsiteX2" fmla="*/ 456165 w 456165"/>
              <a:gd name="connsiteY2" fmla="*/ 5702 h 615302"/>
              <a:gd name="connsiteX3" fmla="*/ 456165 w 456165"/>
              <a:gd name="connsiteY3" fmla="*/ 332568 h 615302"/>
              <a:gd name="connsiteX0" fmla="*/ 1225 w 441910"/>
              <a:gd name="connsiteY0" fmla="*/ 611165 h 611165"/>
              <a:gd name="connsiteX1" fmla="*/ 0 w 441910"/>
              <a:gd name="connsiteY1" fmla="*/ 0 h 611165"/>
              <a:gd name="connsiteX2" fmla="*/ 441910 w 441910"/>
              <a:gd name="connsiteY2" fmla="*/ 5702 h 611165"/>
              <a:gd name="connsiteX3" fmla="*/ 441910 w 441910"/>
              <a:gd name="connsiteY3" fmla="*/ 332568 h 611165"/>
              <a:gd name="connsiteX0" fmla="*/ 408 w 444189"/>
              <a:gd name="connsiteY0" fmla="*/ 693916 h 693916"/>
              <a:gd name="connsiteX1" fmla="*/ 2279 w 444189"/>
              <a:gd name="connsiteY1" fmla="*/ 0 h 693916"/>
              <a:gd name="connsiteX2" fmla="*/ 444189 w 444189"/>
              <a:gd name="connsiteY2" fmla="*/ 5702 h 693916"/>
              <a:gd name="connsiteX3" fmla="*/ 444189 w 444189"/>
              <a:gd name="connsiteY3" fmla="*/ 332568 h 693916"/>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2118 w 445899"/>
              <a:gd name="connsiteY0" fmla="*/ 693916 h 733011"/>
              <a:gd name="connsiteX1" fmla="*/ 312 w 445899"/>
              <a:gd name="connsiteY1" fmla="*/ 617358 h 733011"/>
              <a:gd name="connsiteX2" fmla="*/ 3989 w 445899"/>
              <a:gd name="connsiteY2" fmla="*/ 0 h 733011"/>
              <a:gd name="connsiteX3" fmla="*/ 445899 w 445899"/>
              <a:gd name="connsiteY3" fmla="*/ 5702 h 733011"/>
              <a:gd name="connsiteX4" fmla="*/ 445899 w 445899"/>
              <a:gd name="connsiteY4" fmla="*/ 332568 h 733011"/>
              <a:gd name="connsiteX0" fmla="*/ 1427626 w 1871407"/>
              <a:gd name="connsiteY0" fmla="*/ 693916 h 733353"/>
              <a:gd name="connsiteX1" fmla="*/ 301 w 1871407"/>
              <a:gd name="connsiteY1" fmla="*/ 695971 h 733353"/>
              <a:gd name="connsiteX2" fmla="*/ 1425820 w 1871407"/>
              <a:gd name="connsiteY2" fmla="*/ 617358 h 733353"/>
              <a:gd name="connsiteX3" fmla="*/ 1429497 w 1871407"/>
              <a:gd name="connsiteY3" fmla="*/ 0 h 733353"/>
              <a:gd name="connsiteX4" fmla="*/ 1871407 w 1871407"/>
              <a:gd name="connsiteY4" fmla="*/ 5702 h 733353"/>
              <a:gd name="connsiteX5" fmla="*/ 1871407 w 1871407"/>
              <a:gd name="connsiteY5" fmla="*/ 332568 h 733353"/>
              <a:gd name="connsiteX0" fmla="*/ 301 w 1871407"/>
              <a:gd name="connsiteY0" fmla="*/ 695971 h 733353"/>
              <a:gd name="connsiteX1" fmla="*/ 1425820 w 1871407"/>
              <a:gd name="connsiteY1" fmla="*/ 617358 h 733353"/>
              <a:gd name="connsiteX2" fmla="*/ 1429497 w 1871407"/>
              <a:gd name="connsiteY2" fmla="*/ 0 h 733353"/>
              <a:gd name="connsiteX3" fmla="*/ 1871407 w 1871407"/>
              <a:gd name="connsiteY3" fmla="*/ 5702 h 733353"/>
              <a:gd name="connsiteX4" fmla="*/ 1871407 w 1871407"/>
              <a:gd name="connsiteY4" fmla="*/ 332568 h 733353"/>
              <a:gd name="connsiteX0" fmla="*/ 0 w 1871106"/>
              <a:gd name="connsiteY0" fmla="*/ 695971 h 695971"/>
              <a:gd name="connsiteX1" fmla="*/ 1425519 w 1871106"/>
              <a:gd name="connsiteY1" fmla="*/ 617358 h 695971"/>
              <a:gd name="connsiteX2" fmla="*/ 1429196 w 1871106"/>
              <a:gd name="connsiteY2" fmla="*/ 0 h 695971"/>
              <a:gd name="connsiteX3" fmla="*/ 1871106 w 1871106"/>
              <a:gd name="connsiteY3" fmla="*/ 5702 h 695971"/>
              <a:gd name="connsiteX4" fmla="*/ 1871106 w 1871106"/>
              <a:gd name="connsiteY4" fmla="*/ 332568 h 695971"/>
              <a:gd name="connsiteX0" fmla="*/ 0 w 1871106"/>
              <a:gd name="connsiteY0" fmla="*/ 695971 h 762172"/>
              <a:gd name="connsiteX1" fmla="*/ 1437904 w 1871106"/>
              <a:gd name="connsiteY1" fmla="*/ 762172 h 762172"/>
              <a:gd name="connsiteX2" fmla="*/ 1429196 w 1871106"/>
              <a:gd name="connsiteY2" fmla="*/ 0 h 762172"/>
              <a:gd name="connsiteX3" fmla="*/ 1871106 w 1871106"/>
              <a:gd name="connsiteY3" fmla="*/ 5702 h 762172"/>
              <a:gd name="connsiteX4" fmla="*/ 1871106 w 1871106"/>
              <a:gd name="connsiteY4" fmla="*/ 332568 h 762172"/>
              <a:gd name="connsiteX0" fmla="*/ 0 w 1886587"/>
              <a:gd name="connsiteY0" fmla="*/ 770448 h 770448"/>
              <a:gd name="connsiteX1" fmla="*/ 1453385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6587"/>
              <a:gd name="connsiteY0" fmla="*/ 770448 h 770448"/>
              <a:gd name="connsiteX1" fmla="*/ 1447193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9683"/>
              <a:gd name="connsiteY0" fmla="*/ 762173 h 762173"/>
              <a:gd name="connsiteX1" fmla="*/ 1450289 w 1889683"/>
              <a:gd name="connsiteY1" fmla="*/ 762172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62173 h 766310"/>
              <a:gd name="connsiteX1" fmla="*/ 1447193 w 1889683"/>
              <a:gd name="connsiteY1" fmla="*/ 766310 h 766310"/>
              <a:gd name="connsiteX2" fmla="*/ 1447773 w 1889683"/>
              <a:gd name="connsiteY2" fmla="*/ 0 h 766310"/>
              <a:gd name="connsiteX3" fmla="*/ 1889683 w 1889683"/>
              <a:gd name="connsiteY3" fmla="*/ 5702 h 766310"/>
              <a:gd name="connsiteX4" fmla="*/ 1889683 w 1889683"/>
              <a:gd name="connsiteY4" fmla="*/ 332568 h 766310"/>
              <a:gd name="connsiteX0" fmla="*/ 0 w 1889683"/>
              <a:gd name="connsiteY0" fmla="*/ 762173 h 762173"/>
              <a:gd name="connsiteX1" fmla="*/ 1515774 w 1889683"/>
              <a:gd name="connsiteY1" fmla="*/ 742949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81223 h 781223"/>
              <a:gd name="connsiteX1" fmla="*/ 1515774 w 1889683"/>
              <a:gd name="connsiteY1" fmla="*/ 761999 h 781223"/>
              <a:gd name="connsiteX2" fmla="*/ 1515774 w 1889683"/>
              <a:gd name="connsiteY2" fmla="*/ 0 h 781223"/>
              <a:gd name="connsiteX3" fmla="*/ 1889683 w 1889683"/>
              <a:gd name="connsiteY3" fmla="*/ 24752 h 781223"/>
              <a:gd name="connsiteX4" fmla="*/ 1889683 w 1889683"/>
              <a:gd name="connsiteY4" fmla="*/ 351618 h 781223"/>
              <a:gd name="connsiteX0" fmla="*/ 0 w 1889683"/>
              <a:gd name="connsiteY0" fmla="*/ 760289 h 760289"/>
              <a:gd name="connsiteX1" fmla="*/ 1515774 w 1889683"/>
              <a:gd name="connsiteY1" fmla="*/ 741065 h 760289"/>
              <a:gd name="connsiteX2" fmla="*/ 1515774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8802 w 1889683"/>
              <a:gd name="connsiteY2" fmla="*/ 11254 h 756471"/>
              <a:gd name="connsiteX3" fmla="*/ 1889683 w 1889683"/>
              <a:gd name="connsiteY3" fmla="*/ 0 h 756471"/>
              <a:gd name="connsiteX4" fmla="*/ 1889683 w 1889683"/>
              <a:gd name="connsiteY4" fmla="*/ 326866 h 756471"/>
              <a:gd name="connsiteX0" fmla="*/ 0 w 1889683"/>
              <a:gd name="connsiteY0" fmla="*/ 760289 h 760289"/>
              <a:gd name="connsiteX1" fmla="*/ 1515774 w 1889683"/>
              <a:gd name="connsiteY1" fmla="*/ 741065 h 760289"/>
              <a:gd name="connsiteX2" fmla="*/ 1518802 w 1889683"/>
              <a:gd name="connsiteY2" fmla="*/ 0 h 760289"/>
              <a:gd name="connsiteX3" fmla="*/ 1889683 w 1889683"/>
              <a:gd name="connsiteY3" fmla="*/ 3818 h 760289"/>
              <a:gd name="connsiteX4" fmla="*/ 1889683 w 1889683"/>
              <a:gd name="connsiteY4" fmla="*/ 330684 h 760289"/>
              <a:gd name="connsiteX0" fmla="*/ 0 w 1889683"/>
              <a:gd name="connsiteY0" fmla="*/ 760289 h 760289"/>
              <a:gd name="connsiteX1" fmla="*/ 1515774 w 1889683"/>
              <a:gd name="connsiteY1" fmla="*/ 741065 h 760289"/>
              <a:gd name="connsiteX2" fmla="*/ 1512745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5773 w 1889683"/>
              <a:gd name="connsiteY2" fmla="*/ 1207 h 756471"/>
              <a:gd name="connsiteX3" fmla="*/ 1889683 w 1889683"/>
              <a:gd name="connsiteY3" fmla="*/ 0 h 756471"/>
              <a:gd name="connsiteX4" fmla="*/ 1889683 w 1889683"/>
              <a:gd name="connsiteY4" fmla="*/ 326866 h 756471"/>
              <a:gd name="connsiteX0" fmla="*/ 275595 w 2165278"/>
              <a:gd name="connsiteY0" fmla="*/ 756471 h 756471"/>
              <a:gd name="connsiteX1" fmla="*/ 0 w 2165278"/>
              <a:gd name="connsiteY1" fmla="*/ 737248 h 756471"/>
              <a:gd name="connsiteX2" fmla="*/ 1791369 w 2165278"/>
              <a:gd name="connsiteY2" fmla="*/ 737247 h 756471"/>
              <a:gd name="connsiteX3" fmla="*/ 1791368 w 2165278"/>
              <a:gd name="connsiteY3" fmla="*/ 1207 h 756471"/>
              <a:gd name="connsiteX4" fmla="*/ 2165278 w 2165278"/>
              <a:gd name="connsiteY4" fmla="*/ 0 h 756471"/>
              <a:gd name="connsiteX5" fmla="*/ 2165278 w 2165278"/>
              <a:gd name="connsiteY5" fmla="*/ 326866 h 756471"/>
              <a:gd name="connsiteX0" fmla="*/ 0 w 2165278"/>
              <a:gd name="connsiteY0" fmla="*/ 737248 h 737248"/>
              <a:gd name="connsiteX1" fmla="*/ 1791369 w 2165278"/>
              <a:gd name="connsiteY1" fmla="*/ 737247 h 737248"/>
              <a:gd name="connsiteX2" fmla="*/ 1791368 w 2165278"/>
              <a:gd name="connsiteY2" fmla="*/ 1207 h 737248"/>
              <a:gd name="connsiteX3" fmla="*/ 2165278 w 2165278"/>
              <a:gd name="connsiteY3" fmla="*/ 0 h 737248"/>
              <a:gd name="connsiteX4" fmla="*/ 2165278 w 2165278"/>
              <a:gd name="connsiteY4" fmla="*/ 326866 h 737248"/>
              <a:gd name="connsiteX0" fmla="*/ 0 w 1734213"/>
              <a:gd name="connsiteY0" fmla="*/ 723644 h 737247"/>
              <a:gd name="connsiteX1" fmla="*/ 1360304 w 1734213"/>
              <a:gd name="connsiteY1" fmla="*/ 737247 h 737247"/>
              <a:gd name="connsiteX2" fmla="*/ 1360303 w 1734213"/>
              <a:gd name="connsiteY2" fmla="*/ 1207 h 737247"/>
              <a:gd name="connsiteX3" fmla="*/ 1734213 w 1734213"/>
              <a:gd name="connsiteY3" fmla="*/ 0 h 737247"/>
              <a:gd name="connsiteX4" fmla="*/ 1734213 w 1734213"/>
              <a:gd name="connsiteY4" fmla="*/ 326866 h 737247"/>
              <a:gd name="connsiteX0" fmla="*/ 1227 w 375136"/>
              <a:gd name="connsiteY0" fmla="*/ 737247 h 737247"/>
              <a:gd name="connsiteX1" fmla="*/ 1226 w 375136"/>
              <a:gd name="connsiteY1" fmla="*/ 1207 h 737247"/>
              <a:gd name="connsiteX2" fmla="*/ 375136 w 375136"/>
              <a:gd name="connsiteY2" fmla="*/ 0 h 737247"/>
              <a:gd name="connsiteX3" fmla="*/ 375136 w 375136"/>
              <a:gd name="connsiteY3" fmla="*/ 326866 h 737247"/>
            </a:gdLst>
            <a:ahLst/>
            <a:cxnLst>
              <a:cxn ang="0">
                <a:pos x="connsiteX0" y="connsiteY0"/>
              </a:cxn>
              <a:cxn ang="0">
                <a:pos x="connsiteX1" y="connsiteY1"/>
              </a:cxn>
              <a:cxn ang="0">
                <a:pos x="connsiteX2" y="connsiteY2"/>
              </a:cxn>
              <a:cxn ang="0">
                <a:pos x="connsiteX3" y="connsiteY3"/>
              </a:cxn>
            </a:cxnLst>
            <a:rect l="l" t="t" r="r" b="b"/>
            <a:pathLst>
              <a:path w="375136" h="737247">
                <a:moveTo>
                  <a:pt x="1227" y="737247"/>
                </a:moveTo>
                <a:cubicBezTo>
                  <a:pt x="2453" y="531461"/>
                  <a:pt x="0" y="206993"/>
                  <a:pt x="1226" y="1207"/>
                </a:cubicBezTo>
                <a:lnTo>
                  <a:pt x="375136" y="0"/>
                </a:lnTo>
                <a:lnTo>
                  <a:pt x="375136"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46" name="Freeform 45"/>
          <p:cNvSpPr/>
          <p:nvPr/>
        </p:nvSpPr>
        <p:spPr>
          <a:xfrm flipH="1">
            <a:off x="4226978" y="4058548"/>
            <a:ext cx="3409000" cy="374953"/>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grpSp>
        <p:nvGrpSpPr>
          <p:cNvPr id="47" name="Group 159"/>
          <p:cNvGrpSpPr/>
          <p:nvPr/>
        </p:nvGrpSpPr>
        <p:grpSpPr>
          <a:xfrm>
            <a:off x="4664030" y="3909058"/>
            <a:ext cx="524462" cy="2185253"/>
            <a:chOff x="2895601" y="3505203"/>
            <a:chExt cx="457200" cy="2055628"/>
          </a:xfrm>
        </p:grpSpPr>
        <p:sp>
          <p:nvSpPr>
            <p:cNvPr id="48" name="Freeform 47"/>
            <p:cNvSpPr/>
            <p:nvPr/>
          </p:nvSpPr>
          <p:spPr>
            <a:xfrm rot="16200000" flipH="1">
              <a:off x="2096387" y="4304417"/>
              <a:ext cx="2055628"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49" name="Freeform 48"/>
            <p:cNvSpPr/>
            <p:nvPr/>
          </p:nvSpPr>
          <p:spPr>
            <a:xfrm rot="16200000" flipH="1">
              <a:off x="2222903" y="4406498"/>
              <a:ext cx="1824662"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sp>
        <p:nvSpPr>
          <p:cNvPr id="50" name="Freeform 49"/>
          <p:cNvSpPr/>
          <p:nvPr/>
        </p:nvSpPr>
        <p:spPr>
          <a:xfrm flipH="1">
            <a:off x="3833648" y="3908219"/>
            <a:ext cx="3321411" cy="375775"/>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493742"/>
              <a:gd name="connsiteY0" fmla="*/ 0 h 336391"/>
              <a:gd name="connsiteX1" fmla="*/ 1493742 w 1493742"/>
              <a:gd name="connsiteY1" fmla="*/ 9525 h 336391"/>
              <a:gd name="connsiteX2" fmla="*/ 1493742 w 1493742"/>
              <a:gd name="connsiteY2" fmla="*/ 336391 h 336391"/>
              <a:gd name="connsiteX0" fmla="*/ 0 w 1505887"/>
              <a:gd name="connsiteY0" fmla="*/ 0 h 355771"/>
              <a:gd name="connsiteX1" fmla="*/ 1505887 w 1505887"/>
              <a:gd name="connsiteY1" fmla="*/ 28905 h 355771"/>
              <a:gd name="connsiteX2" fmla="*/ 1505887 w 1505887"/>
              <a:gd name="connsiteY2" fmla="*/ 355771 h 355771"/>
              <a:gd name="connsiteX0" fmla="*/ 0 w 1523376"/>
              <a:gd name="connsiteY0" fmla="*/ 0 h 329343"/>
              <a:gd name="connsiteX1" fmla="*/ 1523376 w 1523376"/>
              <a:gd name="connsiteY1" fmla="*/ 2477 h 329343"/>
              <a:gd name="connsiteX2" fmla="*/ 1523376 w 1523376"/>
              <a:gd name="connsiteY2" fmla="*/ 329343 h 329343"/>
              <a:gd name="connsiteX0" fmla="*/ 0 w 1590902"/>
              <a:gd name="connsiteY0" fmla="*/ 4570 h 326866"/>
              <a:gd name="connsiteX1" fmla="*/ 1590902 w 1590902"/>
              <a:gd name="connsiteY1" fmla="*/ 0 h 326866"/>
              <a:gd name="connsiteX2" fmla="*/ 1590902 w 1590902"/>
              <a:gd name="connsiteY2" fmla="*/ 326866 h 326866"/>
              <a:gd name="connsiteX0" fmla="*/ 0 w 1596732"/>
              <a:gd name="connsiteY0" fmla="*/ 0 h 327582"/>
              <a:gd name="connsiteX1" fmla="*/ 1596732 w 1596732"/>
              <a:gd name="connsiteY1" fmla="*/ 716 h 327582"/>
              <a:gd name="connsiteX2" fmla="*/ 1596732 w 1596732"/>
              <a:gd name="connsiteY2" fmla="*/ 327582 h 327582"/>
            </a:gdLst>
            <a:ahLst/>
            <a:cxnLst>
              <a:cxn ang="0">
                <a:pos x="connsiteX0" y="connsiteY0"/>
              </a:cxn>
              <a:cxn ang="0">
                <a:pos x="connsiteX1" y="connsiteY1"/>
              </a:cxn>
              <a:cxn ang="0">
                <a:pos x="connsiteX2" y="connsiteY2"/>
              </a:cxn>
            </a:cxnLst>
            <a:rect l="l" t="t" r="r" b="b"/>
            <a:pathLst>
              <a:path w="1596732" h="327582">
                <a:moveTo>
                  <a:pt x="0" y="0"/>
                </a:moveTo>
                <a:lnTo>
                  <a:pt x="1596732" y="716"/>
                </a:lnTo>
                <a:lnTo>
                  <a:pt x="1596732" y="327582"/>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58" name="Freeform 57"/>
          <p:cNvSpPr/>
          <p:nvPr/>
        </p:nvSpPr>
        <p:spPr>
          <a:xfrm rot="16200000">
            <a:off x="5788622" y="1866736"/>
            <a:ext cx="1412114" cy="3012642"/>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59" name="Freeform 58"/>
          <p:cNvSpPr/>
          <p:nvPr/>
        </p:nvSpPr>
        <p:spPr>
          <a:xfrm rot="16200000">
            <a:off x="5753770" y="1966593"/>
            <a:ext cx="1089639" cy="27952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cxnSp>
        <p:nvCxnSpPr>
          <p:cNvPr id="70" name="Straight Connector 69"/>
          <p:cNvCxnSpPr/>
          <p:nvPr/>
        </p:nvCxnSpPr>
        <p:spPr>
          <a:xfrm rot="5400000">
            <a:off x="6434543" y="3864879"/>
            <a:ext cx="437962" cy="182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80" name="Group 166"/>
          <p:cNvGrpSpPr/>
          <p:nvPr/>
        </p:nvGrpSpPr>
        <p:grpSpPr>
          <a:xfrm>
            <a:off x="5975183" y="3909041"/>
            <a:ext cx="524462" cy="1770058"/>
            <a:chOff x="4038600" y="3505201"/>
            <a:chExt cx="457200" cy="1543050"/>
          </a:xfrm>
        </p:grpSpPr>
        <p:sp>
          <p:nvSpPr>
            <p:cNvPr id="81" name="Freeform 80"/>
            <p:cNvSpPr/>
            <p:nvPr/>
          </p:nvSpPr>
          <p:spPr>
            <a:xfrm rot="16200000" flipH="1">
              <a:off x="3495675" y="4048126"/>
              <a:ext cx="1543050"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82" name="Freeform 81"/>
            <p:cNvSpPr/>
            <p:nvPr/>
          </p:nvSpPr>
          <p:spPr>
            <a:xfrm rot="16200000" flipH="1">
              <a:off x="3602006" y="4132390"/>
              <a:ext cx="1352453"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sp>
        <p:nvSpPr>
          <p:cNvPr id="88" name="Freeform 87"/>
          <p:cNvSpPr/>
          <p:nvPr/>
        </p:nvSpPr>
        <p:spPr>
          <a:xfrm>
            <a:off x="5953332" y="4597412"/>
            <a:ext cx="1715426" cy="79761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89" name="Freeform 88"/>
          <p:cNvSpPr/>
          <p:nvPr/>
        </p:nvSpPr>
        <p:spPr>
          <a:xfrm>
            <a:off x="6084557" y="4684807"/>
            <a:ext cx="1245486" cy="62279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97" name="Freeform 96"/>
          <p:cNvSpPr/>
          <p:nvPr/>
        </p:nvSpPr>
        <p:spPr>
          <a:xfrm>
            <a:off x="7635978" y="4597394"/>
            <a:ext cx="524462" cy="111760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grpSp>
        <p:nvGrpSpPr>
          <p:cNvPr id="125" name="Group 144"/>
          <p:cNvGrpSpPr/>
          <p:nvPr/>
        </p:nvGrpSpPr>
        <p:grpSpPr>
          <a:xfrm>
            <a:off x="6716448" y="1847812"/>
            <a:ext cx="220351" cy="960120"/>
            <a:chOff x="3589337" y="2438400"/>
            <a:chExt cx="193677" cy="333375"/>
          </a:xfrm>
        </p:grpSpPr>
        <p:cxnSp>
          <p:nvCxnSpPr>
            <p:cNvPr id="126" name="Straight Connector 125"/>
            <p:cNvCxnSpPr/>
            <p:nvPr/>
          </p:nvCxnSpPr>
          <p:spPr>
            <a:xfrm rot="5400000">
              <a:off x="3475434" y="2598618"/>
              <a:ext cx="229394" cy="158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rot="5400000" flipH="1" flipV="1">
              <a:off x="3615532" y="2604294"/>
              <a:ext cx="333375" cy="1588"/>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135" name="Freeform 134"/>
          <p:cNvSpPr/>
          <p:nvPr/>
        </p:nvSpPr>
        <p:spPr>
          <a:xfrm>
            <a:off x="3702516" y="2597886"/>
            <a:ext cx="524462" cy="13111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146" name="TextBox 145"/>
          <p:cNvSpPr txBox="1"/>
          <p:nvPr/>
        </p:nvSpPr>
        <p:spPr>
          <a:xfrm>
            <a:off x="2971800" y="1838980"/>
            <a:ext cx="1223744" cy="523220"/>
          </a:xfrm>
          <a:prstGeom prst="rect">
            <a:avLst/>
          </a:prstGeom>
          <a:noFill/>
        </p:spPr>
        <p:txBody>
          <a:bodyPr wrap="square" lIns="91369" tIns="45685" rIns="91369" bIns="45685" rtlCol="0">
            <a:spAutoFit/>
          </a:bodyPr>
          <a:lstStyle/>
          <a:p>
            <a:pPr algn="ctr"/>
            <a:r>
              <a:rPr lang="en-US" sz="1400" dirty="0">
                <a:solidFill>
                  <a:prstClr val="black"/>
                </a:solidFill>
              </a:rPr>
              <a:t>hose</a:t>
            </a:r>
          </a:p>
          <a:p>
            <a:pPr algn="ctr"/>
            <a:r>
              <a:rPr lang="en-US" sz="1400" dirty="0">
                <a:solidFill>
                  <a:prstClr val="black"/>
                </a:solidFill>
              </a:rPr>
              <a:t>spigot</a:t>
            </a:r>
          </a:p>
        </p:txBody>
      </p:sp>
      <p:sp>
        <p:nvSpPr>
          <p:cNvPr id="171" name="TextBox 170"/>
          <p:cNvSpPr txBox="1"/>
          <p:nvPr/>
        </p:nvSpPr>
        <p:spPr>
          <a:xfrm>
            <a:off x="19051" y="5003801"/>
            <a:ext cx="1093470" cy="523220"/>
          </a:xfrm>
          <a:prstGeom prst="rect">
            <a:avLst/>
          </a:prstGeom>
          <a:noFill/>
        </p:spPr>
        <p:txBody>
          <a:bodyPr wrap="square" lIns="91369" tIns="45685" rIns="91369" bIns="45685" rtlCol="0">
            <a:spAutoFit/>
          </a:bodyPr>
          <a:lstStyle/>
          <a:p>
            <a:pPr algn="ctr"/>
            <a:r>
              <a:rPr lang="en-US" sz="1400" dirty="0">
                <a:solidFill>
                  <a:schemeClr val="bg1">
                    <a:lumMod val="85000"/>
                  </a:schemeClr>
                </a:solidFill>
                <a:latin typeface="Segoe Condensed" pitchFamily="34" charset="0"/>
              </a:rPr>
              <a:t>utility water meter</a:t>
            </a:r>
          </a:p>
        </p:txBody>
      </p:sp>
      <p:sp>
        <p:nvSpPr>
          <p:cNvPr id="172" name="TextBox 171"/>
          <p:cNvSpPr txBox="1"/>
          <p:nvPr/>
        </p:nvSpPr>
        <p:spPr>
          <a:xfrm>
            <a:off x="1181100" y="4975984"/>
            <a:ext cx="1104900" cy="523220"/>
          </a:xfrm>
          <a:prstGeom prst="rect">
            <a:avLst/>
          </a:prstGeom>
          <a:noFill/>
        </p:spPr>
        <p:txBody>
          <a:bodyPr wrap="square" lIns="91369" tIns="45685" rIns="91369" bIns="45685" rtlCol="0">
            <a:spAutoFit/>
          </a:bodyPr>
          <a:lstStyle/>
          <a:p>
            <a:pPr algn="ctr"/>
            <a:r>
              <a:rPr lang="en-US" sz="1400" dirty="0">
                <a:solidFill>
                  <a:schemeClr val="bg1">
                    <a:lumMod val="85000"/>
                  </a:schemeClr>
                </a:solidFill>
                <a:latin typeface="Segoe Condensed" pitchFamily="34" charset="0"/>
              </a:rPr>
              <a:t>pressure regulator</a:t>
            </a:r>
          </a:p>
        </p:txBody>
      </p:sp>
      <p:grpSp>
        <p:nvGrpSpPr>
          <p:cNvPr id="2" name="Group 1"/>
          <p:cNvGrpSpPr/>
          <p:nvPr/>
        </p:nvGrpSpPr>
        <p:grpSpPr>
          <a:xfrm>
            <a:off x="399169" y="1447801"/>
            <a:ext cx="8492433" cy="5013960"/>
            <a:chOff x="399154" y="1447800"/>
            <a:chExt cx="8492433" cy="5013960"/>
          </a:xfrm>
          <a:solidFill>
            <a:schemeClr val="tx1">
              <a:lumMod val="75000"/>
              <a:lumOff val="25000"/>
            </a:schemeClr>
          </a:solidFill>
        </p:grpSpPr>
        <p:cxnSp>
          <p:nvCxnSpPr>
            <p:cNvPr id="43" name="Straight Connector 42"/>
            <p:cNvCxnSpPr/>
            <p:nvPr/>
          </p:nvCxnSpPr>
          <p:spPr>
            <a:xfrm rot="5400000">
              <a:off x="6422707" y="3992880"/>
              <a:ext cx="4937760" cy="0"/>
            </a:xfrm>
            <a:prstGeom prst="line">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4" name="Straight Connector 43"/>
            <p:cNvCxnSpPr/>
            <p:nvPr/>
          </p:nvCxnSpPr>
          <p:spPr>
            <a:xfrm rot="5400000" flipH="1" flipV="1">
              <a:off x="2776051" y="4246844"/>
              <a:ext cx="437051" cy="1822"/>
            </a:xfrm>
            <a:prstGeom prst="line">
              <a:avLst/>
            </a:prstGeom>
            <a:grpFill/>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1" name="Group 48"/>
            <p:cNvGrpSpPr/>
            <p:nvPr/>
          </p:nvGrpSpPr>
          <p:grpSpPr>
            <a:xfrm>
              <a:off x="4926260" y="5395009"/>
              <a:ext cx="782778" cy="874101"/>
              <a:chOff x="5867400" y="3657600"/>
              <a:chExt cx="990600" cy="1106170"/>
            </a:xfrm>
            <a:grpFill/>
          </p:grpSpPr>
          <p:sp>
            <p:nvSpPr>
              <p:cNvPr id="52" name="Rectangle 51"/>
              <p:cNvSpPr/>
              <p:nvPr/>
            </p:nvSpPr>
            <p:spPr>
              <a:xfrm>
                <a:off x="5867400" y="3971290"/>
                <a:ext cx="990600" cy="79248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sp>
            <p:nvSpPr>
              <p:cNvPr id="53" name="Rectangle 52"/>
              <p:cNvSpPr/>
              <p:nvPr/>
            </p:nvSpPr>
            <p:spPr>
              <a:xfrm>
                <a:off x="5867400" y="3657600"/>
                <a:ext cx="990600" cy="26416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4" name="Oval 53"/>
              <p:cNvSpPr/>
              <p:nvPr/>
            </p:nvSpPr>
            <p:spPr>
              <a:xfrm>
                <a:off x="5966460" y="3723640"/>
                <a:ext cx="132080" cy="13208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5" name="Rounded Rectangle 54"/>
              <p:cNvSpPr/>
              <p:nvPr/>
            </p:nvSpPr>
            <p:spPr>
              <a:xfrm>
                <a:off x="6172200" y="3723640"/>
                <a:ext cx="396240" cy="13208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6" name="Oval 46"/>
              <p:cNvSpPr/>
              <p:nvPr/>
            </p:nvSpPr>
            <p:spPr>
              <a:xfrm>
                <a:off x="6649720" y="3723640"/>
                <a:ext cx="132080" cy="13208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7" name="Oval 47"/>
              <p:cNvSpPr/>
              <p:nvPr/>
            </p:nvSpPr>
            <p:spPr>
              <a:xfrm>
                <a:off x="6071356" y="3998232"/>
                <a:ext cx="609601" cy="60960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grpSp>
        <p:cxnSp>
          <p:nvCxnSpPr>
            <p:cNvPr id="60" name="Straight Connector 59"/>
            <p:cNvCxnSpPr/>
            <p:nvPr/>
          </p:nvCxnSpPr>
          <p:spPr>
            <a:xfrm rot="5400000" flipH="1" flipV="1">
              <a:off x="6823973" y="3750790"/>
              <a:ext cx="314677" cy="1822"/>
            </a:xfrm>
            <a:prstGeom prst="line">
              <a:avLst/>
            </a:prstGeom>
            <a:grpFill/>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1" name="Group 126"/>
            <p:cNvGrpSpPr/>
            <p:nvPr/>
          </p:nvGrpSpPr>
          <p:grpSpPr>
            <a:xfrm>
              <a:off x="7373747" y="3511323"/>
              <a:ext cx="786692" cy="834768"/>
              <a:chOff x="5867400" y="2419350"/>
              <a:chExt cx="685800" cy="727710"/>
            </a:xfrm>
            <a:grpFill/>
          </p:grpSpPr>
          <p:grpSp>
            <p:nvGrpSpPr>
              <p:cNvPr id="62" name="Group 45"/>
              <p:cNvGrpSpPr/>
              <p:nvPr/>
            </p:nvGrpSpPr>
            <p:grpSpPr>
              <a:xfrm>
                <a:off x="5867400" y="2419350"/>
                <a:ext cx="685800" cy="727710"/>
                <a:chOff x="5867400" y="2419350"/>
                <a:chExt cx="685800" cy="727710"/>
              </a:xfrm>
              <a:grpFill/>
            </p:grpSpPr>
            <p:sp>
              <p:nvSpPr>
                <p:cNvPr id="64" name="Rectangle 31"/>
                <p:cNvSpPr/>
                <p:nvPr/>
              </p:nvSpPr>
              <p:spPr>
                <a:xfrm>
                  <a:off x="5867400" y="2598420"/>
                  <a:ext cx="685800" cy="54864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grpSp>
              <p:nvGrpSpPr>
                <p:cNvPr id="65" name="Group 36"/>
                <p:cNvGrpSpPr/>
                <p:nvPr/>
              </p:nvGrpSpPr>
              <p:grpSpPr>
                <a:xfrm>
                  <a:off x="5867400" y="2419350"/>
                  <a:ext cx="685800" cy="182880"/>
                  <a:chOff x="5867400" y="2362200"/>
                  <a:chExt cx="1143000" cy="304800"/>
                </a:xfrm>
                <a:grpFill/>
              </p:grpSpPr>
              <p:sp>
                <p:nvSpPr>
                  <p:cNvPr id="66" name="Rectangle 65"/>
                  <p:cNvSpPr/>
                  <p:nvPr/>
                </p:nvSpPr>
                <p:spPr>
                  <a:xfrm>
                    <a:off x="5867400" y="2362200"/>
                    <a:ext cx="1143000" cy="3048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7" name="Oval 33"/>
                  <p:cNvSpPr/>
                  <p:nvPr/>
                </p:nvSpPr>
                <p:spPr>
                  <a:xfrm>
                    <a:off x="5981700" y="2438400"/>
                    <a:ext cx="152400" cy="15240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8" name="Oval 67"/>
                  <p:cNvSpPr/>
                  <p:nvPr/>
                </p:nvSpPr>
                <p:spPr>
                  <a:xfrm>
                    <a:off x="6210300" y="2438400"/>
                    <a:ext cx="152400" cy="15240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9" name="Rounded Rectangle 68"/>
                  <p:cNvSpPr/>
                  <p:nvPr/>
                </p:nvSpPr>
                <p:spPr>
                  <a:xfrm>
                    <a:off x="6438900" y="2438400"/>
                    <a:ext cx="457200" cy="15240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sp>
            <p:nvSpPr>
              <p:cNvPr id="63" name="Rectangle 62"/>
              <p:cNvSpPr/>
              <p:nvPr/>
            </p:nvSpPr>
            <p:spPr>
              <a:xfrm>
                <a:off x="5923057" y="2651098"/>
                <a:ext cx="576470" cy="44196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71" name="Group 70"/>
            <p:cNvGrpSpPr/>
            <p:nvPr/>
          </p:nvGrpSpPr>
          <p:grpSpPr>
            <a:xfrm>
              <a:off x="6259834" y="3249086"/>
              <a:ext cx="979166" cy="437080"/>
              <a:chOff x="6248400" y="3581400"/>
              <a:chExt cx="685800" cy="474904"/>
            </a:xfrm>
            <a:grpFill/>
          </p:grpSpPr>
          <p:sp>
            <p:nvSpPr>
              <p:cNvPr id="72" name="Trapezoid 71"/>
              <p:cNvSpPr/>
              <p:nvPr/>
            </p:nvSpPr>
            <p:spPr>
              <a:xfrm>
                <a:off x="6534854" y="3581400"/>
                <a:ext cx="104071" cy="261176"/>
              </a:xfrm>
              <a:prstGeom prst="trapezoid">
                <a:avLst>
                  <a:gd name="adj" fmla="val 1108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3" name="Rectangle 72"/>
              <p:cNvSpPr/>
              <p:nvPr/>
            </p:nvSpPr>
            <p:spPr>
              <a:xfrm>
                <a:off x="6416412" y="3737118"/>
                <a:ext cx="54572" cy="104324"/>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74" name="Group 64"/>
              <p:cNvGrpSpPr/>
              <p:nvPr/>
            </p:nvGrpSpPr>
            <p:grpSpPr>
              <a:xfrm>
                <a:off x="6248400" y="3868367"/>
                <a:ext cx="685800" cy="187937"/>
                <a:chOff x="4876800" y="4215063"/>
                <a:chExt cx="1219200" cy="280737"/>
              </a:xfrm>
              <a:grpFill/>
            </p:grpSpPr>
            <p:sp>
              <p:nvSpPr>
                <p:cNvPr id="77" name="Rectangle 76"/>
                <p:cNvSpPr/>
                <p:nvPr/>
              </p:nvSpPr>
              <p:spPr>
                <a:xfrm>
                  <a:off x="4876800" y="4215064"/>
                  <a:ext cx="609600" cy="56147"/>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8" name="Rectangle 57"/>
                <p:cNvSpPr/>
                <p:nvPr/>
              </p:nvSpPr>
              <p:spPr>
                <a:xfrm>
                  <a:off x="4876800" y="4271211"/>
                  <a:ext cx="1219200" cy="22458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9" name="Rectangle 78"/>
                <p:cNvSpPr/>
                <p:nvPr/>
              </p:nvSpPr>
              <p:spPr>
                <a:xfrm>
                  <a:off x="5486400" y="4215063"/>
                  <a:ext cx="609600" cy="56147"/>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75" name="Rectangle 74"/>
              <p:cNvSpPr/>
              <p:nvPr/>
            </p:nvSpPr>
            <p:spPr>
              <a:xfrm>
                <a:off x="6711616" y="3737118"/>
                <a:ext cx="54572" cy="104324"/>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6" name="Rectangle 75"/>
              <p:cNvSpPr/>
              <p:nvPr/>
            </p:nvSpPr>
            <p:spPr>
              <a:xfrm>
                <a:off x="6573792" y="3610635"/>
                <a:ext cx="25618" cy="13716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83" name="Group 125"/>
            <p:cNvGrpSpPr/>
            <p:nvPr/>
          </p:nvGrpSpPr>
          <p:grpSpPr>
            <a:xfrm flipH="1">
              <a:off x="6324825" y="4892405"/>
              <a:ext cx="786691" cy="1398564"/>
              <a:chOff x="7543800" y="1600200"/>
              <a:chExt cx="763221" cy="1447800"/>
            </a:xfrm>
            <a:grpFill/>
          </p:grpSpPr>
          <p:sp>
            <p:nvSpPr>
              <p:cNvPr id="84" name="Rectangle 83"/>
              <p:cNvSpPr/>
              <p:nvPr/>
            </p:nvSpPr>
            <p:spPr>
              <a:xfrm>
                <a:off x="7543800" y="1600200"/>
                <a:ext cx="762000" cy="14478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85" name="Chord 84"/>
              <p:cNvSpPr/>
              <p:nvPr/>
            </p:nvSpPr>
            <p:spPr>
              <a:xfrm rot="7458291">
                <a:off x="8032269" y="1917219"/>
                <a:ext cx="160501" cy="160501"/>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86" name="Rectangle 84"/>
              <p:cNvSpPr/>
              <p:nvPr/>
            </p:nvSpPr>
            <p:spPr>
              <a:xfrm rot="-1800000">
                <a:off x="8154621" y="1863839"/>
                <a:ext cx="152400" cy="4571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87" name="Rectangle 86"/>
              <p:cNvSpPr/>
              <p:nvPr/>
            </p:nvSpPr>
            <p:spPr>
              <a:xfrm>
                <a:off x="8239125" y="2362200"/>
                <a:ext cx="45719" cy="762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90" name="Group 152"/>
            <p:cNvGrpSpPr/>
            <p:nvPr/>
          </p:nvGrpSpPr>
          <p:grpSpPr>
            <a:xfrm>
              <a:off x="7198927" y="5110931"/>
              <a:ext cx="611872" cy="568167"/>
              <a:chOff x="4572000" y="2819400"/>
              <a:chExt cx="1066800" cy="990600"/>
            </a:xfrm>
            <a:grpFill/>
          </p:grpSpPr>
          <p:sp>
            <p:nvSpPr>
              <p:cNvPr id="91" name="Chord 90"/>
              <p:cNvSpPr/>
              <p:nvPr/>
            </p:nvSpPr>
            <p:spPr>
              <a:xfrm rot="16200000">
                <a:off x="4648200" y="2895600"/>
                <a:ext cx="914400" cy="9144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2" name="Rectangle 91"/>
              <p:cNvSpPr/>
              <p:nvPr/>
            </p:nvSpPr>
            <p:spPr>
              <a:xfrm>
                <a:off x="4572000" y="3227313"/>
                <a:ext cx="1066800" cy="94896"/>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3" name="Trapezoid 92"/>
              <p:cNvSpPr/>
              <p:nvPr/>
            </p:nvSpPr>
            <p:spPr>
              <a:xfrm>
                <a:off x="4953000" y="2819400"/>
                <a:ext cx="304800" cy="381000"/>
              </a:xfrm>
              <a:prstGeom prst="trapezoid">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4" name="Rectangle 93"/>
              <p:cNvSpPr/>
              <p:nvPr/>
            </p:nvSpPr>
            <p:spPr>
              <a:xfrm>
                <a:off x="5048250" y="2895600"/>
                <a:ext cx="118110" cy="11811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5" name="Rectangle 94"/>
              <p:cNvSpPr/>
              <p:nvPr/>
            </p:nvSpPr>
            <p:spPr>
              <a:xfrm>
                <a:off x="47515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6" name="Rectangle 95"/>
              <p:cNvSpPr/>
              <p:nvPr/>
            </p:nvSpPr>
            <p:spPr>
              <a:xfrm>
                <a:off x="53611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98" name="Group 145"/>
            <p:cNvGrpSpPr/>
            <p:nvPr/>
          </p:nvGrpSpPr>
          <p:grpSpPr>
            <a:xfrm flipH="1">
              <a:off x="8100975" y="5257800"/>
              <a:ext cx="662025" cy="524462"/>
              <a:chOff x="3581400" y="1295400"/>
              <a:chExt cx="577121" cy="457200"/>
            </a:xfrm>
            <a:grpFill/>
          </p:grpSpPr>
          <p:grpSp>
            <p:nvGrpSpPr>
              <p:cNvPr id="99" name="Group 127"/>
              <p:cNvGrpSpPr/>
              <p:nvPr/>
            </p:nvGrpSpPr>
            <p:grpSpPr>
              <a:xfrm>
                <a:off x="3581400" y="1295400"/>
                <a:ext cx="577121" cy="457200"/>
                <a:chOff x="3581400" y="1295400"/>
                <a:chExt cx="577121" cy="457200"/>
              </a:xfrm>
              <a:grpFill/>
            </p:grpSpPr>
            <p:sp>
              <p:nvSpPr>
                <p:cNvPr id="101" name="Rectangle 72"/>
                <p:cNvSpPr/>
                <p:nvPr/>
              </p:nvSpPr>
              <p:spPr>
                <a:xfrm>
                  <a:off x="3978639" y="1332875"/>
                  <a:ext cx="149902" cy="419725"/>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2" name="Rounded Rectangle 73"/>
                <p:cNvSpPr/>
                <p:nvPr/>
              </p:nvSpPr>
              <p:spPr>
                <a:xfrm>
                  <a:off x="3948659" y="1295400"/>
                  <a:ext cx="209862" cy="2998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3" name="Chord 102"/>
                <p:cNvSpPr/>
                <p:nvPr/>
              </p:nvSpPr>
              <p:spPr>
                <a:xfrm rot="16200000">
                  <a:off x="3581400" y="1371600"/>
                  <a:ext cx="3810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4" name="Chord 103"/>
                <p:cNvSpPr/>
                <p:nvPr/>
              </p:nvSpPr>
              <p:spPr>
                <a:xfrm rot="5400000" flipV="1">
                  <a:off x="3733800" y="1341009"/>
                  <a:ext cx="762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00" name="Rectangle 99"/>
              <p:cNvSpPr/>
              <p:nvPr/>
            </p:nvSpPr>
            <p:spPr>
              <a:xfrm>
                <a:off x="4019550" y="1371600"/>
                <a:ext cx="73152" cy="4571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06" name="Rounded Rectangle 105"/>
            <p:cNvSpPr/>
            <p:nvPr/>
          </p:nvSpPr>
          <p:spPr>
            <a:xfrm>
              <a:off x="2819400" y="4149418"/>
              <a:ext cx="349641" cy="524462"/>
            </a:xfrm>
            <a:prstGeom prst="roundRect">
              <a:avLst>
                <a:gd name="adj" fmla="val 10466"/>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07" name="TextBox 106"/>
            <p:cNvSpPr txBox="1"/>
            <p:nvPr/>
          </p:nvSpPr>
          <p:spPr>
            <a:xfrm>
              <a:off x="4821866" y="6087136"/>
              <a:ext cx="1015543" cy="230832"/>
            </a:xfrm>
            <a:prstGeom prst="rect">
              <a:avLst/>
            </a:prstGeom>
            <a:noFill/>
            <a:ln>
              <a:noFill/>
            </a:ln>
          </p:spPr>
          <p:txBody>
            <a:bodyPr wrap="square" rtlCol="0">
              <a:spAutoFit/>
            </a:bodyPr>
            <a:lstStyle/>
            <a:p>
              <a:pPr algn="ctr"/>
              <a:r>
                <a:rPr lang="en-US" sz="900" dirty="0">
                  <a:solidFill>
                    <a:schemeClr val="bg1">
                      <a:lumMod val="85000"/>
                    </a:schemeClr>
                  </a:solidFill>
                  <a:latin typeface="Segoe Condensed" pitchFamily="34" charset="0"/>
                </a:rPr>
                <a:t>laundry</a:t>
              </a:r>
            </a:p>
          </p:txBody>
        </p:sp>
        <p:grpSp>
          <p:nvGrpSpPr>
            <p:cNvPr id="108" name="Group 152"/>
            <p:cNvGrpSpPr/>
            <p:nvPr/>
          </p:nvGrpSpPr>
          <p:grpSpPr>
            <a:xfrm>
              <a:off x="7299446" y="1964802"/>
              <a:ext cx="1311154" cy="855682"/>
              <a:chOff x="5909625" y="2310681"/>
              <a:chExt cx="1311154" cy="855682"/>
            </a:xfrm>
            <a:grpFill/>
          </p:grpSpPr>
          <p:cxnSp>
            <p:nvCxnSpPr>
              <p:cNvPr id="109" name="Straight Connector 108"/>
              <p:cNvCxnSpPr/>
              <p:nvPr/>
            </p:nvCxnSpPr>
            <p:spPr>
              <a:xfrm rot="5400000">
                <a:off x="5756202" y="2816867"/>
                <a:ext cx="437962" cy="1822"/>
              </a:xfrm>
              <a:prstGeom prst="line">
                <a:avLst/>
              </a:prstGeom>
              <a:grpFill/>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5400000" flipH="1" flipV="1">
                <a:off x="5812044" y="2913992"/>
                <a:ext cx="502920" cy="1822"/>
              </a:xfrm>
              <a:prstGeom prst="line">
                <a:avLst/>
              </a:prstGeom>
              <a:grpFill/>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1" name="Group 218"/>
              <p:cNvGrpSpPr/>
              <p:nvPr/>
            </p:nvGrpSpPr>
            <p:grpSpPr>
              <a:xfrm>
                <a:off x="5909625" y="2310681"/>
                <a:ext cx="1311154" cy="811666"/>
                <a:chOff x="5124450" y="2111829"/>
                <a:chExt cx="1143000" cy="707571"/>
              </a:xfrm>
              <a:grpFill/>
            </p:grpSpPr>
            <p:sp>
              <p:nvSpPr>
                <p:cNvPr id="112" name="Moon 104"/>
                <p:cNvSpPr/>
                <p:nvPr/>
              </p:nvSpPr>
              <p:spPr>
                <a:xfrm rot="5400000" flipH="1">
                  <a:off x="5532664" y="1812472"/>
                  <a:ext cx="326571" cy="1143000"/>
                </a:xfrm>
                <a:prstGeom prst="moon">
                  <a:avLst>
                    <a:gd name="adj" fmla="val 875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sp>
              <p:nvSpPr>
                <p:cNvPr id="113" name="Block Arc 11"/>
                <p:cNvSpPr/>
                <p:nvPr/>
              </p:nvSpPr>
              <p:spPr>
                <a:xfrm flipH="1">
                  <a:off x="5178879" y="2329543"/>
                  <a:ext cx="544286" cy="489857"/>
                </a:xfrm>
                <a:prstGeom prst="blockArc">
                  <a:avLst>
                    <a:gd name="adj1" fmla="val 18649797"/>
                    <a:gd name="adj2" fmla="val 21524460"/>
                    <a:gd name="adj3" fmla="val 11431"/>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14" name="Block Arc 113"/>
                <p:cNvSpPr/>
                <p:nvPr/>
              </p:nvSpPr>
              <p:spPr>
                <a:xfrm>
                  <a:off x="5641982" y="2329543"/>
                  <a:ext cx="544286" cy="489857"/>
                </a:xfrm>
                <a:prstGeom prst="blockArc">
                  <a:avLst>
                    <a:gd name="adj1" fmla="val 18649797"/>
                    <a:gd name="adj2" fmla="val 21524460"/>
                    <a:gd name="adj3" fmla="val 11431"/>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15" name="Freeform 13"/>
                <p:cNvSpPr/>
                <p:nvPr/>
              </p:nvSpPr>
              <p:spPr>
                <a:xfrm flipH="1">
                  <a:off x="5133180" y="2111829"/>
                  <a:ext cx="113734" cy="108858"/>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05" h="353784">
                      <a:moveTo>
                        <a:pt x="0" y="201478"/>
                      </a:moveTo>
                      <a:lnTo>
                        <a:pt x="0" y="0"/>
                      </a:lnTo>
                      <a:lnTo>
                        <a:pt x="410705" y="0"/>
                      </a:lnTo>
                      <a:lnTo>
                        <a:pt x="402956" y="353784"/>
                      </a:lnTo>
                      <a:lnTo>
                        <a:pt x="302217" y="353784"/>
                      </a:lnTo>
                      <a:lnTo>
                        <a:pt x="309966" y="77491"/>
                      </a:lnTo>
                      <a:lnTo>
                        <a:pt x="110221" y="77491"/>
                      </a:lnTo>
                      <a:cubicBezTo>
                        <a:pt x="110221" y="118570"/>
                        <a:pt x="110220" y="159650"/>
                        <a:pt x="110220" y="200729"/>
                      </a:cubicBezTo>
                      <a:lnTo>
                        <a:pt x="0" y="201478"/>
                      </a:lnTo>
                      <a:close/>
                    </a:path>
                  </a:pathLst>
                </a:custGeom>
                <a:grpFill/>
                <a:ln w="19050">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cxnSp>
          <p:nvCxnSpPr>
            <p:cNvPr id="116" name="Straight Connector 115"/>
            <p:cNvCxnSpPr/>
            <p:nvPr/>
          </p:nvCxnSpPr>
          <p:spPr>
            <a:xfrm rot="5400000" flipH="1" flipV="1">
              <a:off x="6039948" y="2583566"/>
              <a:ext cx="437051" cy="1822"/>
            </a:xfrm>
            <a:prstGeom prst="line">
              <a:avLst/>
            </a:prstGeom>
            <a:grpFill/>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7" name="Group 130"/>
            <p:cNvGrpSpPr/>
            <p:nvPr/>
          </p:nvGrpSpPr>
          <p:grpSpPr>
            <a:xfrm>
              <a:off x="5683859" y="1927989"/>
              <a:ext cx="662025" cy="524462"/>
              <a:chOff x="3581400" y="1295400"/>
              <a:chExt cx="577121" cy="457200"/>
            </a:xfrm>
            <a:grpFill/>
          </p:grpSpPr>
          <p:grpSp>
            <p:nvGrpSpPr>
              <p:cNvPr id="118" name="Group 127"/>
              <p:cNvGrpSpPr/>
              <p:nvPr/>
            </p:nvGrpSpPr>
            <p:grpSpPr>
              <a:xfrm>
                <a:off x="3581400" y="1295400"/>
                <a:ext cx="577121" cy="457200"/>
                <a:chOff x="3581400" y="1295400"/>
                <a:chExt cx="577121" cy="457200"/>
              </a:xfrm>
              <a:grpFill/>
            </p:grpSpPr>
            <p:sp>
              <p:nvSpPr>
                <p:cNvPr id="120" name="Rectangle 18"/>
                <p:cNvSpPr/>
                <p:nvPr/>
              </p:nvSpPr>
              <p:spPr>
                <a:xfrm>
                  <a:off x="3978639" y="1332875"/>
                  <a:ext cx="149902" cy="419725"/>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1" name="Rounded Rectangle 19"/>
                <p:cNvSpPr/>
                <p:nvPr/>
              </p:nvSpPr>
              <p:spPr>
                <a:xfrm>
                  <a:off x="3948659" y="1295400"/>
                  <a:ext cx="209862" cy="2998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2" name="Chord 121"/>
                <p:cNvSpPr/>
                <p:nvPr/>
              </p:nvSpPr>
              <p:spPr>
                <a:xfrm rot="16200000">
                  <a:off x="3581400" y="1371600"/>
                  <a:ext cx="3810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3" name="Chord 24"/>
                <p:cNvSpPr/>
                <p:nvPr/>
              </p:nvSpPr>
              <p:spPr>
                <a:xfrm rot="5400000" flipV="1">
                  <a:off x="3733800" y="1341009"/>
                  <a:ext cx="762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19" name="Rectangle 118"/>
              <p:cNvSpPr/>
              <p:nvPr/>
            </p:nvSpPr>
            <p:spPr>
              <a:xfrm>
                <a:off x="4019550" y="1371600"/>
                <a:ext cx="73152" cy="4571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24" name="TextBox 123"/>
            <p:cNvSpPr txBox="1"/>
            <p:nvPr/>
          </p:nvSpPr>
          <p:spPr>
            <a:xfrm>
              <a:off x="7162800" y="1447800"/>
              <a:ext cx="1600200" cy="400110"/>
            </a:xfrm>
            <a:prstGeom prst="rect">
              <a:avLst/>
            </a:prstGeom>
            <a:noFill/>
            <a:ln>
              <a:noFill/>
            </a:ln>
          </p:spPr>
          <p:txBody>
            <a:bodyPr wrap="square" rtlCol="0">
              <a:spAutoFit/>
            </a:bodyPr>
            <a:lstStyle/>
            <a:p>
              <a:pPr algn="ctr"/>
              <a:r>
                <a:rPr lang="en-US" sz="2000" b="1" dirty="0">
                  <a:solidFill>
                    <a:schemeClr val="bg1">
                      <a:lumMod val="85000"/>
                    </a:schemeClr>
                  </a:solidFill>
                  <a:latin typeface="Segoe Condensed" pitchFamily="34" charset="0"/>
                </a:rPr>
                <a:t>bathroom 1</a:t>
              </a:r>
            </a:p>
          </p:txBody>
        </p:sp>
        <p:grpSp>
          <p:nvGrpSpPr>
            <p:cNvPr id="128" name="Group 30"/>
            <p:cNvGrpSpPr/>
            <p:nvPr/>
          </p:nvGrpSpPr>
          <p:grpSpPr>
            <a:xfrm>
              <a:off x="6510631" y="1465393"/>
              <a:ext cx="611872" cy="568167"/>
              <a:chOff x="4572000" y="2819400"/>
              <a:chExt cx="1066800" cy="990600"/>
            </a:xfrm>
            <a:grpFill/>
          </p:grpSpPr>
          <p:sp>
            <p:nvSpPr>
              <p:cNvPr id="129" name="Chord 128"/>
              <p:cNvSpPr/>
              <p:nvPr/>
            </p:nvSpPr>
            <p:spPr>
              <a:xfrm rot="16200000">
                <a:off x="4648200" y="2895600"/>
                <a:ext cx="914400" cy="9144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0" name="Rectangle 22"/>
              <p:cNvSpPr/>
              <p:nvPr/>
            </p:nvSpPr>
            <p:spPr>
              <a:xfrm>
                <a:off x="4572000" y="3227313"/>
                <a:ext cx="1066800" cy="94896"/>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1" name="Trapezoid 110"/>
              <p:cNvSpPr/>
              <p:nvPr/>
            </p:nvSpPr>
            <p:spPr>
              <a:xfrm>
                <a:off x="4953000" y="2819400"/>
                <a:ext cx="304800" cy="381000"/>
              </a:xfrm>
              <a:prstGeom prst="trapezoid">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2" name="Rectangle 26"/>
              <p:cNvSpPr/>
              <p:nvPr/>
            </p:nvSpPr>
            <p:spPr>
              <a:xfrm>
                <a:off x="5048250" y="2895600"/>
                <a:ext cx="118110" cy="11811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3" name="Rectangle 28"/>
              <p:cNvSpPr/>
              <p:nvPr/>
            </p:nvSpPr>
            <p:spPr>
              <a:xfrm>
                <a:off x="47515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4" name="Rectangle 113"/>
              <p:cNvSpPr/>
              <p:nvPr/>
            </p:nvSpPr>
            <p:spPr>
              <a:xfrm>
                <a:off x="53611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136" name="Group 214"/>
            <p:cNvGrpSpPr/>
            <p:nvPr/>
          </p:nvGrpSpPr>
          <p:grpSpPr>
            <a:xfrm flipH="1">
              <a:off x="3429358" y="2423058"/>
              <a:ext cx="274640" cy="294398"/>
              <a:chOff x="6858000" y="1953157"/>
              <a:chExt cx="533400" cy="333180"/>
            </a:xfrm>
            <a:grpFill/>
          </p:grpSpPr>
          <p:sp>
            <p:nvSpPr>
              <p:cNvPr id="137" name="Freeform 136"/>
              <p:cNvSpPr/>
              <p:nvPr/>
            </p:nvSpPr>
            <p:spPr>
              <a:xfrm flipH="1">
                <a:off x="6858000" y="2062799"/>
                <a:ext cx="502300" cy="172245"/>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138" name="Group 212"/>
              <p:cNvGrpSpPr/>
              <p:nvPr/>
            </p:nvGrpSpPr>
            <p:grpSpPr>
              <a:xfrm>
                <a:off x="7196851" y="2198741"/>
                <a:ext cx="194549" cy="87596"/>
                <a:chOff x="7331104" y="2438400"/>
                <a:chExt cx="317384" cy="152400"/>
              </a:xfrm>
              <a:grpFill/>
            </p:grpSpPr>
            <p:sp>
              <p:nvSpPr>
                <p:cNvPr id="142" name="Rectangle 141"/>
                <p:cNvSpPr/>
                <p:nvPr/>
              </p:nvSpPr>
              <p:spPr>
                <a:xfrm>
                  <a:off x="7335296" y="2438400"/>
                  <a:ext cx="3048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cxnSp>
              <p:nvCxnSpPr>
                <p:cNvPr id="143" name="Straight Connector 63"/>
                <p:cNvCxnSpPr/>
                <p:nvPr/>
              </p:nvCxnSpPr>
              <p:spPr>
                <a:xfrm rot="10800000" flipH="1">
                  <a:off x="7335296" y="25067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64"/>
                <p:cNvCxnSpPr/>
                <p:nvPr/>
              </p:nvCxnSpPr>
              <p:spPr>
                <a:xfrm rot="10800000" flipH="1">
                  <a:off x="7331104" y="25424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0800000" flipH="1">
                  <a:off x="7343688" y="2474184"/>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9" name="Group 211"/>
              <p:cNvGrpSpPr/>
              <p:nvPr/>
            </p:nvGrpSpPr>
            <p:grpSpPr>
              <a:xfrm>
                <a:off x="6940141" y="1953157"/>
                <a:ext cx="312781" cy="111060"/>
                <a:chOff x="6781800" y="1676400"/>
                <a:chExt cx="838200" cy="457200"/>
              </a:xfrm>
              <a:grpFill/>
            </p:grpSpPr>
            <p:sp>
              <p:nvSpPr>
                <p:cNvPr id="140" name="Rectangle 139"/>
                <p:cNvSpPr/>
                <p:nvPr/>
              </p:nvSpPr>
              <p:spPr>
                <a:xfrm>
                  <a:off x="7086600" y="1905000"/>
                  <a:ext cx="2286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41" name="Rectangle 140"/>
                <p:cNvSpPr/>
                <p:nvPr/>
              </p:nvSpPr>
              <p:spPr>
                <a:xfrm>
                  <a:off x="6781800" y="1676400"/>
                  <a:ext cx="8382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grpSp>
          <p:nvGrpSpPr>
            <p:cNvPr id="147" name="Group 166"/>
            <p:cNvGrpSpPr/>
            <p:nvPr/>
          </p:nvGrpSpPr>
          <p:grpSpPr>
            <a:xfrm>
              <a:off x="3462138" y="5926260"/>
              <a:ext cx="218526" cy="238391"/>
              <a:chOff x="4182648" y="6006664"/>
              <a:chExt cx="190500" cy="207818"/>
            </a:xfrm>
            <a:grpFill/>
          </p:grpSpPr>
          <p:sp>
            <p:nvSpPr>
              <p:cNvPr id="148" name="Freeform 147"/>
              <p:cNvSpPr/>
              <p:nvPr/>
            </p:nvSpPr>
            <p:spPr>
              <a:xfrm>
                <a:off x="4193755" y="6077476"/>
                <a:ext cx="179393" cy="105569"/>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149" name="Group 212"/>
              <p:cNvGrpSpPr/>
              <p:nvPr/>
            </p:nvGrpSpPr>
            <p:grpSpPr>
              <a:xfrm flipH="1">
                <a:off x="4182648" y="6160794"/>
                <a:ext cx="69482" cy="53688"/>
                <a:chOff x="7331104" y="2438400"/>
                <a:chExt cx="317384" cy="152400"/>
              </a:xfrm>
              <a:grpFill/>
            </p:grpSpPr>
            <p:sp>
              <p:nvSpPr>
                <p:cNvPr id="154" name="Rectangle 153"/>
                <p:cNvSpPr/>
                <p:nvPr/>
              </p:nvSpPr>
              <p:spPr>
                <a:xfrm>
                  <a:off x="7335296" y="2438400"/>
                  <a:ext cx="3048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cxnSp>
              <p:nvCxnSpPr>
                <p:cNvPr id="156" name="Straight Connector 155"/>
                <p:cNvCxnSpPr/>
                <p:nvPr/>
              </p:nvCxnSpPr>
              <p:spPr>
                <a:xfrm rot="10800000" flipH="1">
                  <a:off x="7335296" y="25067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rot="10800000" flipH="1">
                  <a:off x="7331104" y="25424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rot="10800000" flipH="1">
                  <a:off x="7343688" y="2474184"/>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50" name="Group 211"/>
              <p:cNvGrpSpPr/>
              <p:nvPr/>
            </p:nvGrpSpPr>
            <p:grpSpPr>
              <a:xfrm flipH="1">
                <a:off x="4193995" y="6006664"/>
                <a:ext cx="111709" cy="68070"/>
                <a:chOff x="6781800" y="1676400"/>
                <a:chExt cx="838200" cy="457200"/>
              </a:xfrm>
              <a:grpFill/>
            </p:grpSpPr>
            <p:sp>
              <p:nvSpPr>
                <p:cNvPr id="151" name="Rectangle 150"/>
                <p:cNvSpPr/>
                <p:nvPr/>
              </p:nvSpPr>
              <p:spPr>
                <a:xfrm>
                  <a:off x="7086600" y="1905000"/>
                  <a:ext cx="2286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52" name="Rectangle 151"/>
                <p:cNvSpPr/>
                <p:nvPr/>
              </p:nvSpPr>
              <p:spPr>
                <a:xfrm>
                  <a:off x="6781800" y="1676400"/>
                  <a:ext cx="8382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sp>
          <p:nvSpPr>
            <p:cNvPr id="159" name="Freeform 158"/>
            <p:cNvSpPr/>
            <p:nvPr/>
          </p:nvSpPr>
          <p:spPr>
            <a:xfrm>
              <a:off x="4390872" y="4641101"/>
              <a:ext cx="174821" cy="1398564"/>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0 w 410705"/>
                <a:gd name="connsiteY7" fmla="*/ 201478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24538 w 410705"/>
                <a:gd name="connsiteY0" fmla="*/ 75555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24538 w 410705"/>
                <a:gd name="connsiteY7" fmla="*/ 75555 h 353784"/>
                <a:gd name="connsiteX0" fmla="*/ 110221 w 410705"/>
                <a:gd name="connsiteY0" fmla="*/ 77491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0" fmla="*/ 8449 w 308933"/>
                <a:gd name="connsiteY0" fmla="*/ 77491 h 353784"/>
                <a:gd name="connsiteX1" fmla="*/ 0 w 308933"/>
                <a:gd name="connsiteY1" fmla="*/ 0 h 353784"/>
                <a:gd name="connsiteX2" fmla="*/ 308933 w 308933"/>
                <a:gd name="connsiteY2" fmla="*/ 0 h 353784"/>
                <a:gd name="connsiteX3" fmla="*/ 301184 w 308933"/>
                <a:gd name="connsiteY3" fmla="*/ 353784 h 353784"/>
                <a:gd name="connsiteX4" fmla="*/ 200445 w 308933"/>
                <a:gd name="connsiteY4" fmla="*/ 353784 h 353784"/>
                <a:gd name="connsiteX5" fmla="*/ 208194 w 308933"/>
                <a:gd name="connsiteY5" fmla="*/ 77491 h 353784"/>
                <a:gd name="connsiteX6" fmla="*/ 8449 w 308933"/>
                <a:gd name="connsiteY6" fmla="*/ 77491 h 353784"/>
                <a:gd name="connsiteX0" fmla="*/ 0 w 300484"/>
                <a:gd name="connsiteY0" fmla="*/ 77491 h 353784"/>
                <a:gd name="connsiteX1" fmla="*/ 1205 w 300484"/>
                <a:gd name="connsiteY1" fmla="*/ 36728 h 353784"/>
                <a:gd name="connsiteX2" fmla="*/ 300484 w 300484"/>
                <a:gd name="connsiteY2" fmla="*/ 0 h 353784"/>
                <a:gd name="connsiteX3" fmla="*/ 292735 w 300484"/>
                <a:gd name="connsiteY3" fmla="*/ 353784 h 353784"/>
                <a:gd name="connsiteX4" fmla="*/ 191996 w 300484"/>
                <a:gd name="connsiteY4" fmla="*/ 353784 h 353784"/>
                <a:gd name="connsiteX5" fmla="*/ 199745 w 300484"/>
                <a:gd name="connsiteY5" fmla="*/ 77491 h 353784"/>
                <a:gd name="connsiteX6" fmla="*/ 0 w 300484"/>
                <a:gd name="connsiteY6" fmla="*/ 77491 h 353784"/>
                <a:gd name="connsiteX0" fmla="*/ 0 w 300484"/>
                <a:gd name="connsiteY0" fmla="*/ 40763 h 317056"/>
                <a:gd name="connsiteX1" fmla="*/ 1205 w 300484"/>
                <a:gd name="connsiteY1" fmla="*/ 0 h 317056"/>
                <a:gd name="connsiteX2" fmla="*/ 300484 w 300484"/>
                <a:gd name="connsiteY2" fmla="*/ 8744 h 317056"/>
                <a:gd name="connsiteX3" fmla="*/ 292735 w 300484"/>
                <a:gd name="connsiteY3" fmla="*/ 317056 h 317056"/>
                <a:gd name="connsiteX4" fmla="*/ 191996 w 300484"/>
                <a:gd name="connsiteY4" fmla="*/ 317056 h 317056"/>
                <a:gd name="connsiteX5" fmla="*/ 199745 w 300484"/>
                <a:gd name="connsiteY5" fmla="*/ 40763 h 317056"/>
                <a:gd name="connsiteX6" fmla="*/ 0 w 300484"/>
                <a:gd name="connsiteY6" fmla="*/ 40763 h 317056"/>
                <a:gd name="connsiteX0" fmla="*/ 0 w 300484"/>
                <a:gd name="connsiteY0" fmla="*/ 32019 h 308312"/>
                <a:gd name="connsiteX1" fmla="*/ 6032 w 300484"/>
                <a:gd name="connsiteY1" fmla="*/ 1 h 308312"/>
                <a:gd name="connsiteX2" fmla="*/ 300484 w 300484"/>
                <a:gd name="connsiteY2" fmla="*/ 0 h 308312"/>
                <a:gd name="connsiteX3" fmla="*/ 292735 w 300484"/>
                <a:gd name="connsiteY3" fmla="*/ 308312 h 308312"/>
                <a:gd name="connsiteX4" fmla="*/ 191996 w 300484"/>
                <a:gd name="connsiteY4" fmla="*/ 308312 h 308312"/>
                <a:gd name="connsiteX5" fmla="*/ 199745 w 300484"/>
                <a:gd name="connsiteY5" fmla="*/ 32019 h 308312"/>
                <a:gd name="connsiteX6" fmla="*/ 0 w 300484"/>
                <a:gd name="connsiteY6" fmla="*/ 32019 h 308312"/>
                <a:gd name="connsiteX0" fmla="*/ 0 w 295657"/>
                <a:gd name="connsiteY0" fmla="*/ 30270 h 308312"/>
                <a:gd name="connsiteX1" fmla="*/ 1205 w 295657"/>
                <a:gd name="connsiteY1" fmla="*/ 1 h 308312"/>
                <a:gd name="connsiteX2" fmla="*/ 295657 w 295657"/>
                <a:gd name="connsiteY2" fmla="*/ 0 h 308312"/>
                <a:gd name="connsiteX3" fmla="*/ 287908 w 295657"/>
                <a:gd name="connsiteY3" fmla="*/ 308312 h 308312"/>
                <a:gd name="connsiteX4" fmla="*/ 187169 w 295657"/>
                <a:gd name="connsiteY4" fmla="*/ 308312 h 308312"/>
                <a:gd name="connsiteX5" fmla="*/ 194918 w 295657"/>
                <a:gd name="connsiteY5" fmla="*/ 32019 h 308312"/>
                <a:gd name="connsiteX6" fmla="*/ 0 w 295657"/>
                <a:gd name="connsiteY6" fmla="*/ 30270 h 30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657" h="308312">
                  <a:moveTo>
                    <a:pt x="0" y="30270"/>
                  </a:moveTo>
                  <a:cubicBezTo>
                    <a:pt x="402" y="16682"/>
                    <a:pt x="803" y="13589"/>
                    <a:pt x="1205" y="1"/>
                  </a:cubicBezTo>
                  <a:lnTo>
                    <a:pt x="295657" y="0"/>
                  </a:lnTo>
                  <a:lnTo>
                    <a:pt x="287908" y="308312"/>
                  </a:lnTo>
                  <a:lnTo>
                    <a:pt x="187169" y="308312"/>
                  </a:lnTo>
                  <a:lnTo>
                    <a:pt x="194918" y="32019"/>
                  </a:lnTo>
                  <a:lnTo>
                    <a:pt x="0" y="30270"/>
                  </a:lnTo>
                  <a:close/>
                </a:path>
              </a:pathLst>
            </a:custGeom>
            <a:grpFill/>
            <a:ln w="19050">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60" name="Rounded Rectangle 8"/>
            <p:cNvSpPr/>
            <p:nvPr/>
          </p:nvSpPr>
          <p:spPr>
            <a:xfrm>
              <a:off x="3647885" y="4433501"/>
              <a:ext cx="786692" cy="1827669"/>
            </a:xfrm>
            <a:prstGeom prst="roundRect">
              <a:avLst>
                <a:gd name="adj" fmla="val 8712"/>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sp>
          <p:nvSpPr>
            <p:cNvPr id="162" name="TextBox 161"/>
            <p:cNvSpPr txBox="1"/>
            <p:nvPr/>
          </p:nvSpPr>
          <p:spPr>
            <a:xfrm>
              <a:off x="3452792" y="5509736"/>
              <a:ext cx="1223744" cy="738664"/>
            </a:xfrm>
            <a:prstGeom prst="rect">
              <a:avLst/>
            </a:prstGeom>
            <a:noFill/>
            <a:ln>
              <a:noFill/>
            </a:ln>
          </p:spPr>
          <p:txBody>
            <a:bodyPr wrap="square" rtlCol="0">
              <a:spAutoFit/>
            </a:bodyPr>
            <a:lstStyle/>
            <a:p>
              <a:pPr algn="ctr"/>
              <a:r>
                <a:rPr lang="en-US" sz="1400" dirty="0">
                  <a:solidFill>
                    <a:schemeClr val="bg1">
                      <a:lumMod val="85000"/>
                    </a:schemeClr>
                  </a:solidFill>
                  <a:latin typeface="Segoe Condensed" pitchFamily="34" charset="0"/>
                </a:rPr>
                <a:t>hot </a:t>
              </a:r>
            </a:p>
            <a:p>
              <a:pPr algn="ctr"/>
              <a:r>
                <a:rPr lang="en-US" sz="1400" dirty="0">
                  <a:solidFill>
                    <a:schemeClr val="bg1">
                      <a:lumMod val="85000"/>
                    </a:schemeClr>
                  </a:solidFill>
                  <a:latin typeface="Segoe Condensed" pitchFamily="34" charset="0"/>
                </a:rPr>
                <a:t>water </a:t>
              </a:r>
              <a:br>
                <a:rPr lang="en-US" sz="1400" dirty="0">
                  <a:solidFill>
                    <a:schemeClr val="bg1">
                      <a:lumMod val="85000"/>
                    </a:schemeClr>
                  </a:solidFill>
                  <a:latin typeface="Segoe Condensed" pitchFamily="34" charset="0"/>
                </a:rPr>
              </a:br>
              <a:r>
                <a:rPr lang="en-US" sz="1400" dirty="0">
                  <a:solidFill>
                    <a:schemeClr val="bg1">
                      <a:lumMod val="85000"/>
                    </a:schemeClr>
                  </a:solidFill>
                  <a:latin typeface="Segoe Condensed" pitchFamily="34" charset="0"/>
                </a:rPr>
                <a:t>heater</a:t>
              </a:r>
            </a:p>
          </p:txBody>
        </p:sp>
        <p:sp>
          <p:nvSpPr>
            <p:cNvPr id="164" name="TextBox 163"/>
            <p:cNvSpPr txBox="1"/>
            <p:nvPr/>
          </p:nvSpPr>
          <p:spPr>
            <a:xfrm>
              <a:off x="7162800" y="5833646"/>
              <a:ext cx="1600200" cy="400110"/>
            </a:xfrm>
            <a:prstGeom prst="rect">
              <a:avLst/>
            </a:prstGeom>
            <a:noFill/>
            <a:ln>
              <a:noFill/>
            </a:ln>
          </p:spPr>
          <p:txBody>
            <a:bodyPr wrap="square" rtlCol="0">
              <a:spAutoFit/>
            </a:bodyPr>
            <a:lstStyle/>
            <a:p>
              <a:pPr algn="ctr"/>
              <a:r>
                <a:rPr lang="en-US" sz="2000" b="1" dirty="0">
                  <a:solidFill>
                    <a:schemeClr val="bg1">
                      <a:lumMod val="85000"/>
                    </a:schemeClr>
                  </a:solidFill>
                  <a:latin typeface="Segoe Condensed" pitchFamily="34" charset="0"/>
                </a:rPr>
                <a:t>bathroom 2</a:t>
              </a:r>
            </a:p>
          </p:txBody>
        </p:sp>
        <p:sp>
          <p:nvSpPr>
            <p:cNvPr id="166" name="TextBox 165"/>
            <p:cNvSpPr txBox="1"/>
            <p:nvPr/>
          </p:nvSpPr>
          <p:spPr>
            <a:xfrm>
              <a:off x="7082056" y="2971800"/>
              <a:ext cx="1223744" cy="400110"/>
            </a:xfrm>
            <a:prstGeom prst="rect">
              <a:avLst/>
            </a:prstGeom>
            <a:noFill/>
            <a:ln>
              <a:noFill/>
            </a:ln>
          </p:spPr>
          <p:txBody>
            <a:bodyPr wrap="square" rtlCol="0">
              <a:spAutoFit/>
            </a:bodyPr>
            <a:lstStyle/>
            <a:p>
              <a:pPr algn="ctr"/>
              <a:r>
                <a:rPr lang="en-US" sz="2000" b="1" dirty="0">
                  <a:solidFill>
                    <a:schemeClr val="bg1">
                      <a:lumMod val="85000"/>
                    </a:schemeClr>
                  </a:solidFill>
                  <a:latin typeface="Segoe Condensed" pitchFamily="34" charset="0"/>
                </a:rPr>
                <a:t>kitchen</a:t>
              </a:r>
            </a:p>
          </p:txBody>
        </p:sp>
        <p:sp>
          <p:nvSpPr>
            <p:cNvPr id="167" name="TextBox 166"/>
            <p:cNvSpPr txBox="1"/>
            <p:nvPr/>
          </p:nvSpPr>
          <p:spPr>
            <a:xfrm>
              <a:off x="7327602" y="4088227"/>
              <a:ext cx="882501" cy="246221"/>
            </a:xfrm>
            <a:prstGeom prst="rect">
              <a:avLst/>
            </a:prstGeom>
            <a:noFill/>
            <a:ln>
              <a:noFill/>
            </a:ln>
          </p:spPr>
          <p:txBody>
            <a:bodyPr wrap="square" rtlCol="0">
              <a:spAutoFit/>
            </a:bodyPr>
            <a:lstStyle/>
            <a:p>
              <a:pPr algn="ctr"/>
              <a:r>
                <a:rPr lang="en-US" sz="1000" dirty="0">
                  <a:solidFill>
                    <a:schemeClr val="bg1">
                      <a:lumMod val="85000"/>
                    </a:schemeClr>
                  </a:solidFill>
                  <a:latin typeface="Segoe Condensed" pitchFamily="34" charset="0"/>
                </a:rPr>
                <a:t>dishwasher</a:t>
              </a:r>
            </a:p>
          </p:txBody>
        </p:sp>
        <p:grpSp>
          <p:nvGrpSpPr>
            <p:cNvPr id="168" name="Group 167"/>
            <p:cNvGrpSpPr/>
            <p:nvPr/>
          </p:nvGrpSpPr>
          <p:grpSpPr>
            <a:xfrm>
              <a:off x="399154" y="4756554"/>
              <a:ext cx="313101" cy="190095"/>
              <a:chOff x="399154" y="4756554"/>
              <a:chExt cx="313101" cy="190095"/>
            </a:xfrm>
            <a:grpFill/>
          </p:grpSpPr>
          <p:sp>
            <p:nvSpPr>
              <p:cNvPr id="169" name="Rounded Rectangle 130"/>
              <p:cNvSpPr/>
              <p:nvPr/>
            </p:nvSpPr>
            <p:spPr>
              <a:xfrm>
                <a:off x="399154" y="4800248"/>
                <a:ext cx="313101" cy="146401"/>
              </a:xfrm>
              <a:prstGeom prst="roundRect">
                <a:avLst>
                  <a:gd name="adj" fmla="val 5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70" name="Oval 169"/>
              <p:cNvSpPr/>
              <p:nvPr/>
            </p:nvSpPr>
            <p:spPr>
              <a:xfrm>
                <a:off x="450995" y="4756554"/>
                <a:ext cx="212445" cy="78181"/>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nvGrpSpPr>
            <p:cNvPr id="173" name="Group 112"/>
            <p:cNvGrpSpPr/>
            <p:nvPr/>
          </p:nvGrpSpPr>
          <p:grpSpPr>
            <a:xfrm>
              <a:off x="1591728" y="4668248"/>
              <a:ext cx="262231" cy="295010"/>
              <a:chOff x="3429000" y="3714750"/>
              <a:chExt cx="228600" cy="257175"/>
            </a:xfrm>
            <a:grpFill/>
          </p:grpSpPr>
          <p:sp>
            <p:nvSpPr>
              <p:cNvPr id="174" name="Rounded Rectangle 130"/>
              <p:cNvSpPr/>
              <p:nvPr/>
            </p:nvSpPr>
            <p:spPr>
              <a:xfrm>
                <a:off x="3495675" y="3771900"/>
                <a:ext cx="91440" cy="128016"/>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75" name="Rectangle 174"/>
              <p:cNvSpPr>
                <a:spLocks noChangeAspect="1"/>
              </p:cNvSpPr>
              <p:nvPr/>
            </p:nvSpPr>
            <p:spPr>
              <a:xfrm>
                <a:off x="3524250" y="3714750"/>
                <a:ext cx="36576" cy="36576"/>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76" name="Rectangle 175"/>
              <p:cNvSpPr/>
              <p:nvPr/>
            </p:nvSpPr>
            <p:spPr>
              <a:xfrm>
                <a:off x="3429000" y="3857625"/>
                <a:ext cx="228600" cy="1143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cxnSp>
        <p:nvCxnSpPr>
          <p:cNvPr id="177" name="Straight Arrow Connector 6"/>
          <p:cNvCxnSpPr/>
          <p:nvPr/>
        </p:nvCxnSpPr>
        <p:spPr>
          <a:xfrm>
            <a:off x="326066" y="4493979"/>
            <a:ext cx="699282" cy="1822"/>
          </a:xfrm>
          <a:prstGeom prst="straightConnector1">
            <a:avLst/>
          </a:prstGeom>
          <a:ln w="28575">
            <a:solidFill>
              <a:schemeClr val="bg1">
                <a:lumMod val="95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178" name="TextBox 7"/>
          <p:cNvSpPr txBox="1"/>
          <p:nvPr/>
        </p:nvSpPr>
        <p:spPr>
          <a:xfrm>
            <a:off x="0" y="3687677"/>
            <a:ext cx="1219200" cy="738664"/>
          </a:xfrm>
          <a:prstGeom prst="rect">
            <a:avLst/>
          </a:prstGeom>
          <a:noFill/>
        </p:spPr>
        <p:txBody>
          <a:bodyPr wrap="square" lIns="91369" tIns="45685" rIns="91369" bIns="45685" rtlCol="0">
            <a:spAutoFit/>
          </a:bodyPr>
          <a:lstStyle/>
          <a:p>
            <a:pPr algn="ctr"/>
            <a:r>
              <a:rPr lang="en-US" sz="1400" dirty="0">
                <a:solidFill>
                  <a:schemeClr val="bg1">
                    <a:lumMod val="95000"/>
                  </a:schemeClr>
                </a:solidFill>
              </a:rPr>
              <a:t>incoming cold water from supply line</a:t>
            </a:r>
          </a:p>
        </p:txBody>
      </p:sp>
      <p:grpSp>
        <p:nvGrpSpPr>
          <p:cNvPr id="179" name="Group 178"/>
          <p:cNvGrpSpPr/>
          <p:nvPr/>
        </p:nvGrpSpPr>
        <p:grpSpPr>
          <a:xfrm>
            <a:off x="1464945" y="1396367"/>
            <a:ext cx="1968262" cy="2047876"/>
            <a:chOff x="1457325" y="1381126"/>
            <a:chExt cx="1968262" cy="2047876"/>
          </a:xfrm>
        </p:grpSpPr>
        <p:sp>
          <p:nvSpPr>
            <p:cNvPr id="180" name="Freeform 179"/>
            <p:cNvSpPr/>
            <p:nvPr/>
          </p:nvSpPr>
          <p:spPr>
            <a:xfrm>
              <a:off x="2867024" y="1381126"/>
              <a:ext cx="558563" cy="2047876"/>
            </a:xfrm>
            <a:custGeom>
              <a:avLst/>
              <a:gdLst>
                <a:gd name="connsiteX0" fmla="*/ 0 w 573206"/>
                <a:gd name="connsiteY0" fmla="*/ 0 h 1978925"/>
                <a:gd name="connsiteX1" fmla="*/ 573206 w 573206"/>
                <a:gd name="connsiteY1" fmla="*/ 1146412 h 1978925"/>
                <a:gd name="connsiteX2" fmla="*/ 559558 w 573206"/>
                <a:gd name="connsiteY2" fmla="*/ 1337480 h 1978925"/>
                <a:gd name="connsiteX3" fmla="*/ 0 w 573206"/>
                <a:gd name="connsiteY3" fmla="*/ 1978925 h 1978925"/>
                <a:gd name="connsiteX4" fmla="*/ 0 w 573206"/>
                <a:gd name="connsiteY4" fmla="*/ 0 h 1978925"/>
                <a:gd name="connsiteX0" fmla="*/ 0 w 606188"/>
                <a:gd name="connsiteY0" fmla="*/ 0 h 2075597"/>
                <a:gd name="connsiteX1" fmla="*/ 606188 w 606188"/>
                <a:gd name="connsiteY1" fmla="*/ 1243084 h 2075597"/>
                <a:gd name="connsiteX2" fmla="*/ 592540 w 606188"/>
                <a:gd name="connsiteY2" fmla="*/ 1434152 h 2075597"/>
                <a:gd name="connsiteX3" fmla="*/ 32982 w 606188"/>
                <a:gd name="connsiteY3" fmla="*/ 2075597 h 2075597"/>
                <a:gd name="connsiteX4" fmla="*/ 0 w 606188"/>
                <a:gd name="connsiteY4" fmla="*/ 0 h 2075597"/>
                <a:gd name="connsiteX0" fmla="*/ 0 w 606188"/>
                <a:gd name="connsiteY0" fmla="*/ 0 h 2133600"/>
                <a:gd name="connsiteX1" fmla="*/ 606188 w 606188"/>
                <a:gd name="connsiteY1" fmla="*/ 1243084 h 2133600"/>
                <a:gd name="connsiteX2" fmla="*/ 592540 w 606188"/>
                <a:gd name="connsiteY2" fmla="*/ 1434152 h 2133600"/>
                <a:gd name="connsiteX3" fmla="*/ 76200 w 606188"/>
                <a:gd name="connsiteY3" fmla="*/ 2133600 h 2133600"/>
                <a:gd name="connsiteX4" fmla="*/ 0 w 606188"/>
                <a:gd name="connsiteY4" fmla="*/ 0 h 2133600"/>
                <a:gd name="connsiteX0" fmla="*/ 0 w 606188"/>
                <a:gd name="connsiteY0" fmla="*/ 0 h 2057401"/>
                <a:gd name="connsiteX1" fmla="*/ 606188 w 606188"/>
                <a:gd name="connsiteY1" fmla="*/ 1166885 h 2057401"/>
                <a:gd name="connsiteX2" fmla="*/ 592540 w 606188"/>
                <a:gd name="connsiteY2" fmla="*/ 1357953 h 2057401"/>
                <a:gd name="connsiteX3" fmla="*/ 76200 w 606188"/>
                <a:gd name="connsiteY3" fmla="*/ 2057401 h 2057401"/>
                <a:gd name="connsiteX4" fmla="*/ 0 w 606188"/>
                <a:gd name="connsiteY4" fmla="*/ 0 h 2057401"/>
                <a:gd name="connsiteX0" fmla="*/ 0 w 606188"/>
                <a:gd name="connsiteY0" fmla="*/ 0 h 2057401"/>
                <a:gd name="connsiteX1" fmla="*/ 606188 w 606188"/>
                <a:gd name="connsiteY1" fmla="*/ 1166885 h 2057401"/>
                <a:gd name="connsiteX2" fmla="*/ 592540 w 606188"/>
                <a:gd name="connsiteY2" fmla="*/ 1357953 h 2057401"/>
                <a:gd name="connsiteX3" fmla="*/ 76200 w 606188"/>
                <a:gd name="connsiteY3" fmla="*/ 2057401 h 2057401"/>
                <a:gd name="connsiteX4" fmla="*/ 0 w 606188"/>
                <a:gd name="connsiteY4" fmla="*/ 0 h 2057401"/>
                <a:gd name="connsiteX0" fmla="*/ 0 w 529988"/>
                <a:gd name="connsiteY0" fmla="*/ 0 h 2057401"/>
                <a:gd name="connsiteX1" fmla="*/ 529988 w 529988"/>
                <a:gd name="connsiteY1" fmla="*/ 1166885 h 2057401"/>
                <a:gd name="connsiteX2" fmla="*/ 516340 w 529988"/>
                <a:gd name="connsiteY2" fmla="*/ 1357953 h 2057401"/>
                <a:gd name="connsiteX3" fmla="*/ 0 w 529988"/>
                <a:gd name="connsiteY3" fmla="*/ 2057401 h 2057401"/>
                <a:gd name="connsiteX4" fmla="*/ 0 w 529988"/>
                <a:gd name="connsiteY4" fmla="*/ 0 h 2057401"/>
                <a:gd name="connsiteX0" fmla="*/ 0 w 529988"/>
                <a:gd name="connsiteY0" fmla="*/ 0 h 2057401"/>
                <a:gd name="connsiteX1" fmla="*/ 529988 w 529988"/>
                <a:gd name="connsiteY1" fmla="*/ 1166885 h 2057401"/>
                <a:gd name="connsiteX2" fmla="*/ 516340 w 529988"/>
                <a:gd name="connsiteY2" fmla="*/ 1357953 h 2057401"/>
                <a:gd name="connsiteX3" fmla="*/ 0 w 529988"/>
                <a:gd name="connsiteY3" fmla="*/ 2057401 h 2057401"/>
                <a:gd name="connsiteX4" fmla="*/ 0 w 529988"/>
                <a:gd name="connsiteY4" fmla="*/ 0 h 2057401"/>
                <a:gd name="connsiteX0" fmla="*/ 0 w 558563"/>
                <a:gd name="connsiteY0" fmla="*/ 0 h 2047876"/>
                <a:gd name="connsiteX1" fmla="*/ 558563 w 558563"/>
                <a:gd name="connsiteY1" fmla="*/ 1157360 h 2047876"/>
                <a:gd name="connsiteX2" fmla="*/ 544915 w 558563"/>
                <a:gd name="connsiteY2" fmla="*/ 1348428 h 2047876"/>
                <a:gd name="connsiteX3" fmla="*/ 28575 w 558563"/>
                <a:gd name="connsiteY3" fmla="*/ 2047876 h 2047876"/>
                <a:gd name="connsiteX4" fmla="*/ 0 w 558563"/>
                <a:gd name="connsiteY4" fmla="*/ 0 h 2047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563" h="2047876">
                  <a:moveTo>
                    <a:pt x="0" y="0"/>
                  </a:moveTo>
                  <a:lnTo>
                    <a:pt x="558563" y="1157360"/>
                  </a:lnTo>
                  <a:lnTo>
                    <a:pt x="544915" y="1348428"/>
                  </a:lnTo>
                  <a:lnTo>
                    <a:pt x="28575" y="2047876"/>
                  </a:lnTo>
                  <a:lnTo>
                    <a:pt x="0" y="0"/>
                  </a:lnTo>
                  <a:close/>
                </a:path>
              </a:pathLst>
            </a:custGeom>
            <a:solidFill>
              <a:schemeClr val="accent3">
                <a:lumMod val="60000"/>
                <a:lumOff val="4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1" name="Picture 180" descr="C:\research\projects\HomeSensing\Water\Pictures\2009_04_14 - Jon's Home Deployment\IMG_9321 (1024x768).jpg"/>
            <p:cNvPicPr>
              <a:picLocks noChangeAspect="1" noChangeArrowheads="1"/>
            </p:cNvPicPr>
            <p:nvPr/>
          </p:nvPicPr>
          <p:blipFill>
            <a:blip r:embed="rId4" cstate="print"/>
            <a:srcRect l="29470" t="4634" r="27085" b="14268"/>
            <a:stretch>
              <a:fillRect/>
            </a:stretch>
          </p:blipFill>
          <p:spPr bwMode="auto">
            <a:xfrm>
              <a:off x="1457325" y="1400175"/>
              <a:ext cx="1447800" cy="2026920"/>
            </a:xfrm>
            <a:prstGeom prst="rect">
              <a:avLst/>
            </a:prstGeom>
            <a:solidFill>
              <a:schemeClr val="accent3">
                <a:lumMod val="60000"/>
                <a:lumOff val="40000"/>
                <a:alpha val="65000"/>
              </a:schemeClr>
            </a:solidFill>
            <a:ln>
              <a:noFill/>
            </a:ln>
          </p:spPr>
        </p:pic>
      </p:grpSp>
      <p:grpSp>
        <p:nvGrpSpPr>
          <p:cNvPr id="8" name="Group 7"/>
          <p:cNvGrpSpPr/>
          <p:nvPr/>
        </p:nvGrpSpPr>
        <p:grpSpPr>
          <a:xfrm>
            <a:off x="102483" y="425648"/>
            <a:ext cx="2602617" cy="1136452"/>
            <a:chOff x="533400" y="1057215"/>
            <a:chExt cx="2602617" cy="1136452"/>
          </a:xfrm>
        </p:grpSpPr>
        <p:pic>
          <p:nvPicPr>
            <p:cNvPr id="184" name="Picture 183"/>
            <p:cNvPicPr>
              <a:picLocks noChangeAspect="1" noChangeArrowheads="1"/>
            </p:cNvPicPr>
            <p:nvPr/>
          </p:nvPicPr>
          <p:blipFill rotWithShape="1">
            <a:blip r:embed="rId5" cstate="print"/>
            <a:srcRect l="13889" t="9010" r="6477" b="36522"/>
            <a:stretch/>
          </p:blipFill>
          <p:spPr bwMode="auto">
            <a:xfrm>
              <a:off x="578251" y="1143000"/>
              <a:ext cx="2557766" cy="1050667"/>
            </a:xfrm>
            <a:prstGeom prst="rect">
              <a:avLst/>
            </a:prstGeom>
            <a:solidFill>
              <a:srgbClr val="FFFFFF">
                <a:shade val="85000"/>
              </a:srgbClr>
            </a:solidFill>
            <a:ln w="38100" cap="sq">
              <a:solidFill>
                <a:schemeClr val="bg1">
                  <a:lumMod val="65000"/>
                </a:schemeClr>
              </a:solidFill>
              <a:miter lim="800000"/>
            </a:ln>
            <a:effectLst/>
          </p:spPr>
        </p:pic>
        <p:sp>
          <p:nvSpPr>
            <p:cNvPr id="186" name="TextBox 185"/>
            <p:cNvSpPr txBox="1"/>
            <p:nvPr/>
          </p:nvSpPr>
          <p:spPr>
            <a:xfrm>
              <a:off x="533400" y="1057215"/>
              <a:ext cx="1600200" cy="400110"/>
            </a:xfrm>
            <a:prstGeom prst="rect">
              <a:avLst/>
            </a:prstGeom>
            <a:noFill/>
            <a:ln>
              <a:noFill/>
            </a:ln>
          </p:spPr>
          <p:txBody>
            <a:bodyPr wrap="square" rtlCol="0">
              <a:spAutoFit/>
            </a:bodyPr>
            <a:lstStyle/>
            <a:p>
              <a:r>
                <a:rPr lang="en-US" sz="2000" b="1" dirty="0">
                  <a:solidFill>
                    <a:schemeClr val="bg1">
                      <a:lumMod val="50000"/>
                    </a:schemeClr>
                  </a:solidFill>
                  <a:latin typeface="Segoe Condensed" pitchFamily="34" charset="0"/>
                </a:rPr>
                <a:t>toilet</a:t>
              </a:r>
            </a:p>
          </p:txBody>
        </p:sp>
      </p:grpSp>
      <p:sp>
        <p:nvSpPr>
          <p:cNvPr id="185" name="Rounded Rectangular Callout 184"/>
          <p:cNvSpPr/>
          <p:nvPr/>
        </p:nvSpPr>
        <p:spPr>
          <a:xfrm flipH="1">
            <a:off x="5214132" y="2089689"/>
            <a:ext cx="1339068" cy="612867"/>
          </a:xfrm>
          <a:prstGeom prst="wedgeRoundRectCallout">
            <a:avLst>
              <a:gd name="adj1" fmla="val -47726"/>
              <a:gd name="adj2" fmla="val 152706"/>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lIns="91369" tIns="45685" rIns="91369" bIns="45685" rtlCol="0" anchor="ctr"/>
          <a:lstStyle/>
          <a:p>
            <a:pPr algn="ctr"/>
            <a:r>
              <a:rPr lang="en-US" dirty="0" smtClean="0">
                <a:solidFill>
                  <a:schemeClr val="bg1">
                    <a:lumMod val="95000"/>
                  </a:schemeClr>
                </a:solidFill>
                <a:latin typeface="Segoe Condensed" pitchFamily="34" charset="0"/>
              </a:rPr>
              <a:t>kitchen sink hot open</a:t>
            </a:r>
            <a:endParaRPr lang="en-US" dirty="0">
              <a:solidFill>
                <a:schemeClr val="bg1">
                  <a:lumMod val="95000"/>
                </a:schemeClr>
              </a:solidFill>
              <a:latin typeface="Segoe Condensed" pitchFamily="34" charset="0"/>
            </a:endParaRPr>
          </a:p>
        </p:txBody>
      </p:sp>
      <p:cxnSp>
        <p:nvCxnSpPr>
          <p:cNvPr id="161" name="Straight Connector 160"/>
          <p:cNvCxnSpPr/>
          <p:nvPr/>
        </p:nvCxnSpPr>
        <p:spPr>
          <a:xfrm rot="5400000" flipH="1" flipV="1">
            <a:off x="3185219" y="5094420"/>
            <a:ext cx="1298648" cy="1822"/>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rot="5400000" flipH="1" flipV="1">
            <a:off x="4103027" y="4528317"/>
            <a:ext cx="249725" cy="1822"/>
          </a:xfrm>
          <a:prstGeom prst="line">
            <a:avLst/>
          </a:prstGeom>
          <a:ln w="5715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183" name="Oval 182"/>
          <p:cNvSpPr/>
          <p:nvPr/>
        </p:nvSpPr>
        <p:spPr>
          <a:xfrm>
            <a:off x="6572250" y="3684779"/>
            <a:ext cx="152400" cy="152400"/>
          </a:xfrm>
          <a:prstGeom prst="ellipse">
            <a:avLst/>
          </a:prstGeom>
          <a:ln/>
        </p:spPr>
        <p:style>
          <a:lnRef idx="1">
            <a:schemeClr val="accent2"/>
          </a:lnRef>
          <a:fillRef idx="2">
            <a:schemeClr val="accent2"/>
          </a:fillRef>
          <a:effectRef idx="1">
            <a:schemeClr val="accent2"/>
          </a:effectRef>
          <a:fontRef idx="minor">
            <a:schemeClr val="dk1"/>
          </a:fontRef>
        </p:style>
        <p:txBody>
          <a:bodyPr lIns="91369" tIns="45685" rIns="91369" bIns="45685" rtlCol="0" anchor="ctr"/>
          <a:lstStyle/>
          <a:p>
            <a:pPr algn="ctr"/>
            <a:endParaRPr lang="en-US"/>
          </a:p>
        </p:txBody>
      </p:sp>
      <p:grpSp>
        <p:nvGrpSpPr>
          <p:cNvPr id="187" name="Group 186"/>
          <p:cNvGrpSpPr/>
          <p:nvPr/>
        </p:nvGrpSpPr>
        <p:grpSpPr>
          <a:xfrm>
            <a:off x="82550" y="1562101"/>
            <a:ext cx="2623379" cy="1127219"/>
            <a:chOff x="9524" y="1786221"/>
            <a:chExt cx="2623379" cy="1127219"/>
          </a:xfrm>
        </p:grpSpPr>
        <p:pic>
          <p:nvPicPr>
            <p:cNvPr id="189" name="Picture 8"/>
            <p:cNvPicPr>
              <a:picLocks noChangeAspect="1" noChangeArrowheads="1"/>
            </p:cNvPicPr>
            <p:nvPr/>
          </p:nvPicPr>
          <p:blipFill rotWithShape="1">
            <a:blip r:embed="rId6" cstate="print"/>
            <a:srcRect l="13963" t="11194" r="5202" b="34476"/>
            <a:stretch/>
          </p:blipFill>
          <p:spPr bwMode="auto">
            <a:xfrm>
              <a:off x="75137" y="1880110"/>
              <a:ext cx="2557766" cy="1033330"/>
            </a:xfrm>
            <a:prstGeom prst="rect">
              <a:avLst/>
            </a:prstGeom>
            <a:solidFill>
              <a:srgbClr val="FFFFFF">
                <a:shade val="85000"/>
              </a:srgbClr>
            </a:solidFill>
            <a:ln w="38100" cap="sq">
              <a:solidFill>
                <a:schemeClr val="bg1">
                  <a:lumMod val="65000"/>
                </a:schemeClr>
              </a:solidFill>
              <a:miter lim="800000"/>
            </a:ln>
            <a:effectLst/>
          </p:spPr>
        </p:pic>
        <p:sp>
          <p:nvSpPr>
            <p:cNvPr id="191" name="TextBox 190"/>
            <p:cNvSpPr txBox="1"/>
            <p:nvPr/>
          </p:nvSpPr>
          <p:spPr>
            <a:xfrm>
              <a:off x="9524" y="1786221"/>
              <a:ext cx="1918335" cy="400110"/>
            </a:xfrm>
            <a:prstGeom prst="rect">
              <a:avLst/>
            </a:prstGeom>
            <a:noFill/>
            <a:ln>
              <a:noFill/>
            </a:ln>
          </p:spPr>
          <p:txBody>
            <a:bodyPr wrap="square" rtlCol="0">
              <a:spAutoFit/>
            </a:bodyPr>
            <a:lstStyle/>
            <a:p>
              <a:r>
                <a:rPr lang="en-US" sz="2000" b="1" dirty="0">
                  <a:solidFill>
                    <a:schemeClr val="bg1">
                      <a:lumMod val="50000"/>
                    </a:schemeClr>
                  </a:solidFill>
                  <a:latin typeface="Segoe Condensed" pitchFamily="34" charset="0"/>
                </a:rPr>
                <a:t>kitchen sink cold</a:t>
              </a:r>
            </a:p>
          </p:txBody>
        </p:sp>
      </p:grpSp>
      <p:grpSp>
        <p:nvGrpSpPr>
          <p:cNvPr id="4" name="Group 3"/>
          <p:cNvGrpSpPr/>
          <p:nvPr/>
        </p:nvGrpSpPr>
        <p:grpSpPr>
          <a:xfrm>
            <a:off x="2057401" y="1981214"/>
            <a:ext cx="2625933" cy="1088105"/>
            <a:chOff x="82550" y="2708369"/>
            <a:chExt cx="2625933" cy="1088105"/>
          </a:xfrm>
        </p:grpSpPr>
        <p:pic>
          <p:nvPicPr>
            <p:cNvPr id="193" name="Picture 11"/>
            <p:cNvPicPr>
              <a:picLocks noChangeAspect="1" noChangeArrowheads="1"/>
            </p:cNvPicPr>
            <p:nvPr/>
          </p:nvPicPr>
          <p:blipFill rotWithShape="1">
            <a:blip r:embed="rId7" cstate="print"/>
            <a:srcRect l="13962" t="21426" r="7344" b="26417"/>
            <a:stretch/>
          </p:blipFill>
          <p:spPr bwMode="auto">
            <a:xfrm>
              <a:off x="148163" y="2776468"/>
              <a:ext cx="2560320" cy="1020006"/>
            </a:xfrm>
            <a:prstGeom prst="rect">
              <a:avLst/>
            </a:prstGeom>
            <a:solidFill>
              <a:srgbClr val="FFFFFF">
                <a:shade val="85000"/>
              </a:srgbClr>
            </a:solidFill>
            <a:ln w="38100" cap="sq">
              <a:solidFill>
                <a:schemeClr val="bg1">
                  <a:lumMod val="65000"/>
                </a:schemeClr>
              </a:solidFill>
              <a:miter lim="800000"/>
            </a:ln>
            <a:effectLst/>
          </p:spPr>
        </p:pic>
        <p:sp>
          <p:nvSpPr>
            <p:cNvPr id="195" name="TextBox 194"/>
            <p:cNvSpPr txBox="1"/>
            <p:nvPr/>
          </p:nvSpPr>
          <p:spPr>
            <a:xfrm>
              <a:off x="82550" y="2708369"/>
              <a:ext cx="1918335" cy="400110"/>
            </a:xfrm>
            <a:prstGeom prst="rect">
              <a:avLst/>
            </a:prstGeom>
            <a:noFill/>
            <a:ln>
              <a:noFill/>
            </a:ln>
          </p:spPr>
          <p:txBody>
            <a:bodyPr wrap="square" rtlCol="0">
              <a:spAutoFit/>
            </a:bodyPr>
            <a:lstStyle/>
            <a:p>
              <a:r>
                <a:rPr lang="en-US" sz="2000" b="1" dirty="0">
                  <a:solidFill>
                    <a:schemeClr val="bg1">
                      <a:lumMod val="50000"/>
                    </a:schemeClr>
                  </a:solidFill>
                  <a:latin typeface="Segoe Condensed" pitchFamily="34" charset="0"/>
                </a:rPr>
                <a:t>kitchen sink hot</a:t>
              </a:r>
            </a:p>
          </p:txBody>
        </p:sp>
      </p:grpSp>
      <p:sp>
        <p:nvSpPr>
          <p:cNvPr id="182" name="TextBox 181"/>
          <p:cNvSpPr txBox="1"/>
          <p:nvPr/>
        </p:nvSpPr>
        <p:spPr>
          <a:xfrm>
            <a:off x="2466976" y="4671536"/>
            <a:ext cx="1066800" cy="738664"/>
          </a:xfrm>
          <a:prstGeom prst="rect">
            <a:avLst/>
          </a:prstGeom>
          <a:noFill/>
        </p:spPr>
        <p:txBody>
          <a:bodyPr wrap="square" lIns="91369" tIns="45685" rIns="91369" bIns="45685" rtlCol="0">
            <a:spAutoFit/>
          </a:bodyPr>
          <a:lstStyle/>
          <a:p>
            <a:pPr algn="ctr"/>
            <a:r>
              <a:rPr lang="en-US" sz="1400" dirty="0">
                <a:solidFill>
                  <a:schemeClr val="bg1">
                    <a:lumMod val="85000"/>
                  </a:schemeClr>
                </a:solidFill>
              </a:rPr>
              <a:t>thermal </a:t>
            </a:r>
          </a:p>
          <a:p>
            <a:pPr algn="ctr"/>
            <a:r>
              <a:rPr lang="en-US" sz="1400" dirty="0">
                <a:solidFill>
                  <a:schemeClr val="bg1">
                    <a:lumMod val="85000"/>
                  </a:schemeClr>
                </a:solidFill>
              </a:rPr>
              <a:t>expansion </a:t>
            </a:r>
          </a:p>
          <a:p>
            <a:pPr algn="ctr"/>
            <a:r>
              <a:rPr lang="en-US" sz="1400" dirty="0">
                <a:solidFill>
                  <a:schemeClr val="bg1">
                    <a:lumMod val="85000"/>
                  </a:schemeClr>
                </a:solidFill>
              </a:rPr>
              <a:t>tank</a:t>
            </a:r>
          </a:p>
        </p:txBody>
      </p:sp>
    </p:spTree>
    <p:extLst>
      <p:ext uri="{BB962C8B-B14F-4D97-AF65-F5344CB8AC3E}">
        <p14:creationId xmlns:p14="http://schemas.microsoft.com/office/powerpoint/2010/main" val="120046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8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0" presetClass="path" presetSubtype="0" accel="50000" decel="50000" fill="hold" grpId="2" nodeType="clickEffect">
                                  <p:stCondLst>
                                    <p:cond delay="0"/>
                                  </p:stCondLst>
                                  <p:childTnLst>
                                    <p:animMotion origin="layout" path="M 0.00139 0.0044 L 0.0007 0.04329 L -0.26458 0.04236 L -0.26423 0.13611 L -0.28194 0.15972 L -0.26527 0.18194 L -0.27882 0.21319 L -0.26475 0.24583 L -0.2743 0.26806 L -0.26423 0.2912 L -0.27708 0.32083 L -0.30486 0.32083 L -0.29861 0.30625 L -0.30833 0.29143 L -0.30798 0.025 L -0.26319 0.025 L -0.26319 -0.16806 L -0.32569 -0.16806 " pathEditMode="relative" rAng="0" ptsTypes="AAAAAAAAAAAAAAAAAA">
                                      <p:cBhvr>
                                        <p:cTn id="13" dur="2500" fill="hold"/>
                                        <p:tgtEl>
                                          <p:spTgt spid="183"/>
                                        </p:tgtEl>
                                        <p:attrNameLst>
                                          <p:attrName>ppt_x</p:attrName>
                                          <p:attrName>ppt_y</p:attrName>
                                        </p:attrNameLst>
                                      </p:cBhvr>
                                      <p:rCtr x="-16354" y="7199"/>
                                    </p:animMotion>
                                  </p:childTnLst>
                                </p:cTn>
                              </p:par>
                            </p:childTnLst>
                          </p:cTn>
                        </p:par>
                        <p:par>
                          <p:cTn id="14" fill="hold">
                            <p:stCondLst>
                              <p:cond delay="2500"/>
                            </p:stCondLst>
                            <p:childTnLst>
                              <p:par>
                                <p:cTn id="15" presetID="1" presetClass="exit" presetSubtype="0" fill="hold" grpId="1" nodeType="afterEffect">
                                  <p:stCondLst>
                                    <p:cond delay="0"/>
                                  </p:stCondLst>
                                  <p:childTnLst>
                                    <p:set>
                                      <p:cBhvr>
                                        <p:cTn id="16" dur="1" fill="hold">
                                          <p:stCondLst>
                                            <p:cond delay="0"/>
                                          </p:stCondLst>
                                        </p:cTn>
                                        <p:tgtEl>
                                          <p:spTgt spid="183"/>
                                        </p:tgtEl>
                                        <p:attrNameLst>
                                          <p:attrName>style.visibility</p:attrName>
                                        </p:attrNameLst>
                                      </p:cBhvr>
                                      <p:to>
                                        <p:strVal val="hidden"/>
                                      </p:to>
                                    </p:set>
                                  </p:childTnLst>
                                </p:cTn>
                              </p:par>
                            </p:childTnLst>
                          </p:cTn>
                        </p:par>
                        <p:par>
                          <p:cTn id="17" fill="hold">
                            <p:stCondLst>
                              <p:cond delay="2500"/>
                            </p:stCondLst>
                            <p:childTnLst>
                              <p:par>
                                <p:cTn id="18" presetID="53" presetClass="entr" presetSubtype="16"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Effect transition="in" filter="fade">
                                      <p:cBhvr>
                                        <p:cTn id="22" dur="1000"/>
                                        <p:tgtEl>
                                          <p:spTgt spid="4"/>
                                        </p:tgtEl>
                                      </p:cBhvr>
                                    </p:animEffect>
                                  </p:childTnLst>
                                </p:cTn>
                              </p:par>
                              <p:par>
                                <p:cTn id="23" presetID="42" presetClass="path" presetSubtype="0" accel="50000" decel="50000" fill="hold" nodeType="withEffect">
                                  <p:stCondLst>
                                    <p:cond delay="0"/>
                                  </p:stCondLst>
                                  <p:childTnLst>
                                    <p:animMotion origin="layout" path="M 0.00277 -0.00186 L -0.2158 0.10787 " pathEditMode="relative" rAng="0" ptsTypes="AA">
                                      <p:cBhvr>
                                        <p:cTn id="24" dur="2000" fill="hold"/>
                                        <p:tgtEl>
                                          <p:spTgt spid="4"/>
                                        </p:tgtEl>
                                        <p:attrNameLst>
                                          <p:attrName>ppt_x</p:attrName>
                                          <p:attrName>ppt_y</p:attrName>
                                        </p:attrNameLst>
                                      </p:cBhvr>
                                      <p:rCtr x="-10938" y="54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animBg="1"/>
      <p:bldP spid="183" grpId="0" animBg="1"/>
      <p:bldP spid="183" grpId="1" animBg="1"/>
      <p:bldP spid="183" grpId="2"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Freeform 154"/>
          <p:cNvSpPr/>
          <p:nvPr/>
        </p:nvSpPr>
        <p:spPr>
          <a:xfrm>
            <a:off x="1" y="971550"/>
            <a:ext cx="3057525" cy="628650"/>
          </a:xfrm>
          <a:custGeom>
            <a:avLst/>
            <a:gdLst>
              <a:gd name="connsiteX0" fmla="*/ 0 w 3057525"/>
              <a:gd name="connsiteY0" fmla="*/ 381000 h 628650"/>
              <a:gd name="connsiteX1" fmla="*/ 361950 w 3057525"/>
              <a:gd name="connsiteY1" fmla="*/ 38100 h 628650"/>
              <a:gd name="connsiteX2" fmla="*/ 1095375 w 3057525"/>
              <a:gd name="connsiteY2" fmla="*/ 152400 h 628650"/>
              <a:gd name="connsiteX3" fmla="*/ 2181225 w 3057525"/>
              <a:gd name="connsiteY3" fmla="*/ 542925 h 628650"/>
              <a:gd name="connsiteX4" fmla="*/ 3057525 w 3057525"/>
              <a:gd name="connsiteY4" fmla="*/ 62865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628650">
                <a:moveTo>
                  <a:pt x="0" y="381000"/>
                </a:moveTo>
                <a:cubicBezTo>
                  <a:pt x="89694" y="228600"/>
                  <a:pt x="179388" y="76200"/>
                  <a:pt x="361950" y="38100"/>
                </a:cubicBezTo>
                <a:cubicBezTo>
                  <a:pt x="544512" y="0"/>
                  <a:pt x="792163" y="68263"/>
                  <a:pt x="1095375" y="152400"/>
                </a:cubicBezTo>
                <a:cubicBezTo>
                  <a:pt x="1398587" y="236537"/>
                  <a:pt x="1854200" y="463550"/>
                  <a:pt x="2181225" y="542925"/>
                </a:cubicBezTo>
                <a:cubicBezTo>
                  <a:pt x="2508250" y="622300"/>
                  <a:pt x="2782887" y="625475"/>
                  <a:pt x="3057525" y="628650"/>
                </a:cubicBezTo>
              </a:path>
            </a:pathLst>
          </a:cu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a:solidFill>
                <a:prstClr val="black"/>
              </a:solidFill>
            </a:endParaRPr>
          </a:p>
        </p:txBody>
      </p:sp>
      <p:sp>
        <p:nvSpPr>
          <p:cNvPr id="165" name="TextBox 164"/>
          <p:cNvSpPr txBox="1"/>
          <p:nvPr/>
        </p:nvSpPr>
        <p:spPr>
          <a:xfrm>
            <a:off x="838200" y="235540"/>
            <a:ext cx="1219200" cy="307777"/>
          </a:xfrm>
          <a:prstGeom prst="rect">
            <a:avLst/>
          </a:prstGeom>
          <a:noFill/>
        </p:spPr>
        <p:txBody>
          <a:bodyPr wrap="square" lIns="91369" tIns="45685" rIns="91369" bIns="45685" rtlCol="0">
            <a:spAutoFit/>
          </a:bodyPr>
          <a:lstStyle/>
          <a:p>
            <a:r>
              <a:rPr lang="en-US" sz="1400" dirty="0">
                <a:solidFill>
                  <a:prstClr val="black"/>
                </a:solidFill>
              </a:rPr>
              <a:t>water tower</a:t>
            </a:r>
          </a:p>
        </p:txBody>
      </p:sp>
      <p:grpSp>
        <p:nvGrpSpPr>
          <p:cNvPr id="24" name="Group 23"/>
          <p:cNvGrpSpPr/>
          <p:nvPr/>
        </p:nvGrpSpPr>
        <p:grpSpPr>
          <a:xfrm>
            <a:off x="1066800" y="-1755"/>
            <a:ext cx="8001000" cy="6554969"/>
            <a:chOff x="1066800" y="-1769"/>
            <a:chExt cx="8001000" cy="6554969"/>
          </a:xfrm>
          <a:solidFill>
            <a:schemeClr val="tx1"/>
          </a:solidFill>
        </p:grpSpPr>
        <p:sp>
          <p:nvSpPr>
            <p:cNvPr id="19" name="Rectangle 18"/>
            <p:cNvSpPr/>
            <p:nvPr/>
          </p:nvSpPr>
          <p:spPr>
            <a:xfrm>
              <a:off x="1219200" y="1395995"/>
              <a:ext cx="7671955" cy="5157205"/>
            </a:xfrm>
            <a:prstGeom prst="rect">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3" name="Isosceles Triangle 152"/>
            <p:cNvSpPr/>
            <p:nvPr/>
          </p:nvSpPr>
          <p:spPr>
            <a:xfrm>
              <a:off x="1066800" y="-1769"/>
              <a:ext cx="8001000" cy="1426534"/>
            </a:xfrm>
            <a:prstGeom prst="triangle">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1026" name="Picture 2" descr="C:\research\talks\Affiliates2010_ActionAndEffect\WaterTower copy.png"/>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1015" y="384646"/>
            <a:ext cx="514005" cy="7583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08660" y="384646"/>
            <a:ext cx="1219200" cy="307777"/>
          </a:xfrm>
          <a:prstGeom prst="rect">
            <a:avLst/>
          </a:prstGeom>
          <a:noFill/>
        </p:spPr>
        <p:txBody>
          <a:bodyPr wrap="square" lIns="91369" tIns="45685" rIns="91369" bIns="45685" rtlCol="0">
            <a:spAutoFit/>
          </a:bodyPr>
          <a:lstStyle/>
          <a:p>
            <a:r>
              <a:rPr lang="en-US" sz="1400" dirty="0">
                <a:solidFill>
                  <a:schemeClr val="accent5">
                    <a:lumMod val="40000"/>
                    <a:lumOff val="60000"/>
                  </a:schemeClr>
                </a:solidFill>
                <a:latin typeface="Segoe Condensed" pitchFamily="34" charset="0"/>
              </a:rPr>
              <a:t>water tower</a:t>
            </a:r>
          </a:p>
        </p:txBody>
      </p:sp>
      <p:cxnSp>
        <p:nvCxnSpPr>
          <p:cNvPr id="13" name="Straight Connector 12"/>
          <p:cNvCxnSpPr/>
          <p:nvPr/>
        </p:nvCxnSpPr>
        <p:spPr>
          <a:xfrm>
            <a:off x="-825500" y="4876800"/>
            <a:ext cx="329184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5" name="Freeform 44"/>
          <p:cNvSpPr/>
          <p:nvPr/>
        </p:nvSpPr>
        <p:spPr>
          <a:xfrm>
            <a:off x="2438401" y="4046696"/>
            <a:ext cx="1395232" cy="845708"/>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824662"/>
              <a:gd name="connsiteY0" fmla="*/ 5702 h 332568"/>
              <a:gd name="connsiteX1" fmla="*/ 1382752 w 1824662"/>
              <a:gd name="connsiteY1" fmla="*/ 0 h 332568"/>
              <a:gd name="connsiteX2" fmla="*/ 1824662 w 1824662"/>
              <a:gd name="connsiteY2" fmla="*/ 5702 h 332568"/>
              <a:gd name="connsiteX3" fmla="*/ 1824662 w 1824662"/>
              <a:gd name="connsiteY3" fmla="*/ 332568 h 332568"/>
              <a:gd name="connsiteX0" fmla="*/ 0 w 456165"/>
              <a:gd name="connsiteY0" fmla="*/ 615302 h 615302"/>
              <a:gd name="connsiteX1" fmla="*/ 14255 w 456165"/>
              <a:gd name="connsiteY1" fmla="*/ 0 h 615302"/>
              <a:gd name="connsiteX2" fmla="*/ 456165 w 456165"/>
              <a:gd name="connsiteY2" fmla="*/ 5702 h 615302"/>
              <a:gd name="connsiteX3" fmla="*/ 456165 w 456165"/>
              <a:gd name="connsiteY3" fmla="*/ 332568 h 615302"/>
              <a:gd name="connsiteX0" fmla="*/ 1225 w 441910"/>
              <a:gd name="connsiteY0" fmla="*/ 611165 h 611165"/>
              <a:gd name="connsiteX1" fmla="*/ 0 w 441910"/>
              <a:gd name="connsiteY1" fmla="*/ 0 h 611165"/>
              <a:gd name="connsiteX2" fmla="*/ 441910 w 441910"/>
              <a:gd name="connsiteY2" fmla="*/ 5702 h 611165"/>
              <a:gd name="connsiteX3" fmla="*/ 441910 w 441910"/>
              <a:gd name="connsiteY3" fmla="*/ 332568 h 611165"/>
              <a:gd name="connsiteX0" fmla="*/ 408 w 444189"/>
              <a:gd name="connsiteY0" fmla="*/ 693916 h 693916"/>
              <a:gd name="connsiteX1" fmla="*/ 2279 w 444189"/>
              <a:gd name="connsiteY1" fmla="*/ 0 h 693916"/>
              <a:gd name="connsiteX2" fmla="*/ 444189 w 444189"/>
              <a:gd name="connsiteY2" fmla="*/ 5702 h 693916"/>
              <a:gd name="connsiteX3" fmla="*/ 444189 w 444189"/>
              <a:gd name="connsiteY3" fmla="*/ 332568 h 693916"/>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2118 w 445899"/>
              <a:gd name="connsiteY0" fmla="*/ 693916 h 733011"/>
              <a:gd name="connsiteX1" fmla="*/ 312 w 445899"/>
              <a:gd name="connsiteY1" fmla="*/ 617358 h 733011"/>
              <a:gd name="connsiteX2" fmla="*/ 3989 w 445899"/>
              <a:gd name="connsiteY2" fmla="*/ 0 h 733011"/>
              <a:gd name="connsiteX3" fmla="*/ 445899 w 445899"/>
              <a:gd name="connsiteY3" fmla="*/ 5702 h 733011"/>
              <a:gd name="connsiteX4" fmla="*/ 445899 w 445899"/>
              <a:gd name="connsiteY4" fmla="*/ 332568 h 733011"/>
              <a:gd name="connsiteX0" fmla="*/ 1427626 w 1871407"/>
              <a:gd name="connsiteY0" fmla="*/ 693916 h 733353"/>
              <a:gd name="connsiteX1" fmla="*/ 301 w 1871407"/>
              <a:gd name="connsiteY1" fmla="*/ 695971 h 733353"/>
              <a:gd name="connsiteX2" fmla="*/ 1425820 w 1871407"/>
              <a:gd name="connsiteY2" fmla="*/ 617358 h 733353"/>
              <a:gd name="connsiteX3" fmla="*/ 1429497 w 1871407"/>
              <a:gd name="connsiteY3" fmla="*/ 0 h 733353"/>
              <a:gd name="connsiteX4" fmla="*/ 1871407 w 1871407"/>
              <a:gd name="connsiteY4" fmla="*/ 5702 h 733353"/>
              <a:gd name="connsiteX5" fmla="*/ 1871407 w 1871407"/>
              <a:gd name="connsiteY5" fmla="*/ 332568 h 733353"/>
              <a:gd name="connsiteX0" fmla="*/ 301 w 1871407"/>
              <a:gd name="connsiteY0" fmla="*/ 695971 h 733353"/>
              <a:gd name="connsiteX1" fmla="*/ 1425820 w 1871407"/>
              <a:gd name="connsiteY1" fmla="*/ 617358 h 733353"/>
              <a:gd name="connsiteX2" fmla="*/ 1429497 w 1871407"/>
              <a:gd name="connsiteY2" fmla="*/ 0 h 733353"/>
              <a:gd name="connsiteX3" fmla="*/ 1871407 w 1871407"/>
              <a:gd name="connsiteY3" fmla="*/ 5702 h 733353"/>
              <a:gd name="connsiteX4" fmla="*/ 1871407 w 1871407"/>
              <a:gd name="connsiteY4" fmla="*/ 332568 h 733353"/>
              <a:gd name="connsiteX0" fmla="*/ 0 w 1871106"/>
              <a:gd name="connsiteY0" fmla="*/ 695971 h 695971"/>
              <a:gd name="connsiteX1" fmla="*/ 1425519 w 1871106"/>
              <a:gd name="connsiteY1" fmla="*/ 617358 h 695971"/>
              <a:gd name="connsiteX2" fmla="*/ 1429196 w 1871106"/>
              <a:gd name="connsiteY2" fmla="*/ 0 h 695971"/>
              <a:gd name="connsiteX3" fmla="*/ 1871106 w 1871106"/>
              <a:gd name="connsiteY3" fmla="*/ 5702 h 695971"/>
              <a:gd name="connsiteX4" fmla="*/ 1871106 w 1871106"/>
              <a:gd name="connsiteY4" fmla="*/ 332568 h 695971"/>
              <a:gd name="connsiteX0" fmla="*/ 0 w 1871106"/>
              <a:gd name="connsiteY0" fmla="*/ 695971 h 762172"/>
              <a:gd name="connsiteX1" fmla="*/ 1437904 w 1871106"/>
              <a:gd name="connsiteY1" fmla="*/ 762172 h 762172"/>
              <a:gd name="connsiteX2" fmla="*/ 1429196 w 1871106"/>
              <a:gd name="connsiteY2" fmla="*/ 0 h 762172"/>
              <a:gd name="connsiteX3" fmla="*/ 1871106 w 1871106"/>
              <a:gd name="connsiteY3" fmla="*/ 5702 h 762172"/>
              <a:gd name="connsiteX4" fmla="*/ 1871106 w 1871106"/>
              <a:gd name="connsiteY4" fmla="*/ 332568 h 762172"/>
              <a:gd name="connsiteX0" fmla="*/ 0 w 1886587"/>
              <a:gd name="connsiteY0" fmla="*/ 770448 h 770448"/>
              <a:gd name="connsiteX1" fmla="*/ 1453385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6587"/>
              <a:gd name="connsiteY0" fmla="*/ 770448 h 770448"/>
              <a:gd name="connsiteX1" fmla="*/ 1447193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9683"/>
              <a:gd name="connsiteY0" fmla="*/ 762173 h 762173"/>
              <a:gd name="connsiteX1" fmla="*/ 1450289 w 1889683"/>
              <a:gd name="connsiteY1" fmla="*/ 762172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62173 h 766310"/>
              <a:gd name="connsiteX1" fmla="*/ 1447193 w 1889683"/>
              <a:gd name="connsiteY1" fmla="*/ 766310 h 766310"/>
              <a:gd name="connsiteX2" fmla="*/ 1447773 w 1889683"/>
              <a:gd name="connsiteY2" fmla="*/ 0 h 766310"/>
              <a:gd name="connsiteX3" fmla="*/ 1889683 w 1889683"/>
              <a:gd name="connsiteY3" fmla="*/ 5702 h 766310"/>
              <a:gd name="connsiteX4" fmla="*/ 1889683 w 1889683"/>
              <a:gd name="connsiteY4" fmla="*/ 332568 h 766310"/>
              <a:gd name="connsiteX0" fmla="*/ 0 w 1889683"/>
              <a:gd name="connsiteY0" fmla="*/ 762173 h 762173"/>
              <a:gd name="connsiteX1" fmla="*/ 1515774 w 1889683"/>
              <a:gd name="connsiteY1" fmla="*/ 742949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81223 h 781223"/>
              <a:gd name="connsiteX1" fmla="*/ 1515774 w 1889683"/>
              <a:gd name="connsiteY1" fmla="*/ 761999 h 781223"/>
              <a:gd name="connsiteX2" fmla="*/ 1515774 w 1889683"/>
              <a:gd name="connsiteY2" fmla="*/ 0 h 781223"/>
              <a:gd name="connsiteX3" fmla="*/ 1889683 w 1889683"/>
              <a:gd name="connsiteY3" fmla="*/ 24752 h 781223"/>
              <a:gd name="connsiteX4" fmla="*/ 1889683 w 1889683"/>
              <a:gd name="connsiteY4" fmla="*/ 351618 h 781223"/>
              <a:gd name="connsiteX0" fmla="*/ 0 w 1889683"/>
              <a:gd name="connsiteY0" fmla="*/ 760289 h 760289"/>
              <a:gd name="connsiteX1" fmla="*/ 1515774 w 1889683"/>
              <a:gd name="connsiteY1" fmla="*/ 741065 h 760289"/>
              <a:gd name="connsiteX2" fmla="*/ 1515774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8802 w 1889683"/>
              <a:gd name="connsiteY2" fmla="*/ 11254 h 756471"/>
              <a:gd name="connsiteX3" fmla="*/ 1889683 w 1889683"/>
              <a:gd name="connsiteY3" fmla="*/ 0 h 756471"/>
              <a:gd name="connsiteX4" fmla="*/ 1889683 w 1889683"/>
              <a:gd name="connsiteY4" fmla="*/ 326866 h 756471"/>
              <a:gd name="connsiteX0" fmla="*/ 0 w 1889683"/>
              <a:gd name="connsiteY0" fmla="*/ 760289 h 760289"/>
              <a:gd name="connsiteX1" fmla="*/ 1515774 w 1889683"/>
              <a:gd name="connsiteY1" fmla="*/ 741065 h 760289"/>
              <a:gd name="connsiteX2" fmla="*/ 1518802 w 1889683"/>
              <a:gd name="connsiteY2" fmla="*/ 0 h 760289"/>
              <a:gd name="connsiteX3" fmla="*/ 1889683 w 1889683"/>
              <a:gd name="connsiteY3" fmla="*/ 3818 h 760289"/>
              <a:gd name="connsiteX4" fmla="*/ 1889683 w 1889683"/>
              <a:gd name="connsiteY4" fmla="*/ 330684 h 760289"/>
              <a:gd name="connsiteX0" fmla="*/ 0 w 1889683"/>
              <a:gd name="connsiteY0" fmla="*/ 760289 h 760289"/>
              <a:gd name="connsiteX1" fmla="*/ 1515774 w 1889683"/>
              <a:gd name="connsiteY1" fmla="*/ 741065 h 760289"/>
              <a:gd name="connsiteX2" fmla="*/ 1512745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5773 w 1889683"/>
              <a:gd name="connsiteY2" fmla="*/ 1207 h 756471"/>
              <a:gd name="connsiteX3" fmla="*/ 1889683 w 1889683"/>
              <a:gd name="connsiteY3" fmla="*/ 0 h 756471"/>
              <a:gd name="connsiteX4" fmla="*/ 1889683 w 1889683"/>
              <a:gd name="connsiteY4" fmla="*/ 326866 h 756471"/>
              <a:gd name="connsiteX0" fmla="*/ 275595 w 2165278"/>
              <a:gd name="connsiteY0" fmla="*/ 756471 h 756471"/>
              <a:gd name="connsiteX1" fmla="*/ 0 w 2165278"/>
              <a:gd name="connsiteY1" fmla="*/ 737248 h 756471"/>
              <a:gd name="connsiteX2" fmla="*/ 1791369 w 2165278"/>
              <a:gd name="connsiteY2" fmla="*/ 737247 h 756471"/>
              <a:gd name="connsiteX3" fmla="*/ 1791368 w 2165278"/>
              <a:gd name="connsiteY3" fmla="*/ 1207 h 756471"/>
              <a:gd name="connsiteX4" fmla="*/ 2165278 w 2165278"/>
              <a:gd name="connsiteY4" fmla="*/ 0 h 756471"/>
              <a:gd name="connsiteX5" fmla="*/ 2165278 w 2165278"/>
              <a:gd name="connsiteY5" fmla="*/ 326866 h 756471"/>
              <a:gd name="connsiteX0" fmla="*/ 0 w 2165278"/>
              <a:gd name="connsiteY0" fmla="*/ 737248 h 737248"/>
              <a:gd name="connsiteX1" fmla="*/ 1791369 w 2165278"/>
              <a:gd name="connsiteY1" fmla="*/ 737247 h 737248"/>
              <a:gd name="connsiteX2" fmla="*/ 1791368 w 2165278"/>
              <a:gd name="connsiteY2" fmla="*/ 1207 h 737248"/>
              <a:gd name="connsiteX3" fmla="*/ 2165278 w 2165278"/>
              <a:gd name="connsiteY3" fmla="*/ 0 h 737248"/>
              <a:gd name="connsiteX4" fmla="*/ 2165278 w 2165278"/>
              <a:gd name="connsiteY4" fmla="*/ 326866 h 737248"/>
              <a:gd name="connsiteX0" fmla="*/ 0 w 1734213"/>
              <a:gd name="connsiteY0" fmla="*/ 723644 h 737247"/>
              <a:gd name="connsiteX1" fmla="*/ 1360304 w 1734213"/>
              <a:gd name="connsiteY1" fmla="*/ 737247 h 737247"/>
              <a:gd name="connsiteX2" fmla="*/ 1360303 w 1734213"/>
              <a:gd name="connsiteY2" fmla="*/ 1207 h 737247"/>
              <a:gd name="connsiteX3" fmla="*/ 1734213 w 1734213"/>
              <a:gd name="connsiteY3" fmla="*/ 0 h 737247"/>
              <a:gd name="connsiteX4" fmla="*/ 1734213 w 1734213"/>
              <a:gd name="connsiteY4" fmla="*/ 326866 h 737247"/>
              <a:gd name="connsiteX0" fmla="*/ 1227 w 375136"/>
              <a:gd name="connsiteY0" fmla="*/ 737247 h 737247"/>
              <a:gd name="connsiteX1" fmla="*/ 1226 w 375136"/>
              <a:gd name="connsiteY1" fmla="*/ 1207 h 737247"/>
              <a:gd name="connsiteX2" fmla="*/ 375136 w 375136"/>
              <a:gd name="connsiteY2" fmla="*/ 0 h 737247"/>
              <a:gd name="connsiteX3" fmla="*/ 375136 w 375136"/>
              <a:gd name="connsiteY3" fmla="*/ 326866 h 737247"/>
            </a:gdLst>
            <a:ahLst/>
            <a:cxnLst>
              <a:cxn ang="0">
                <a:pos x="connsiteX0" y="connsiteY0"/>
              </a:cxn>
              <a:cxn ang="0">
                <a:pos x="connsiteX1" y="connsiteY1"/>
              </a:cxn>
              <a:cxn ang="0">
                <a:pos x="connsiteX2" y="connsiteY2"/>
              </a:cxn>
              <a:cxn ang="0">
                <a:pos x="connsiteX3" y="connsiteY3"/>
              </a:cxn>
            </a:cxnLst>
            <a:rect l="l" t="t" r="r" b="b"/>
            <a:pathLst>
              <a:path w="375136" h="737247">
                <a:moveTo>
                  <a:pt x="1227" y="737247"/>
                </a:moveTo>
                <a:cubicBezTo>
                  <a:pt x="2453" y="531461"/>
                  <a:pt x="0" y="206993"/>
                  <a:pt x="1226" y="1207"/>
                </a:cubicBezTo>
                <a:lnTo>
                  <a:pt x="375136" y="0"/>
                </a:lnTo>
                <a:lnTo>
                  <a:pt x="375136"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46" name="Freeform 45"/>
          <p:cNvSpPr/>
          <p:nvPr/>
        </p:nvSpPr>
        <p:spPr>
          <a:xfrm flipH="1">
            <a:off x="4226978" y="4058548"/>
            <a:ext cx="3409000" cy="374953"/>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grpSp>
        <p:nvGrpSpPr>
          <p:cNvPr id="47" name="Group 159"/>
          <p:cNvGrpSpPr/>
          <p:nvPr/>
        </p:nvGrpSpPr>
        <p:grpSpPr>
          <a:xfrm>
            <a:off x="4664030" y="3909058"/>
            <a:ext cx="524462" cy="2185253"/>
            <a:chOff x="2895601" y="3505203"/>
            <a:chExt cx="457200" cy="2055628"/>
          </a:xfrm>
        </p:grpSpPr>
        <p:sp>
          <p:nvSpPr>
            <p:cNvPr id="48" name="Freeform 47"/>
            <p:cNvSpPr/>
            <p:nvPr/>
          </p:nvSpPr>
          <p:spPr>
            <a:xfrm rot="16200000" flipH="1">
              <a:off x="2096387" y="4304417"/>
              <a:ext cx="2055628"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49" name="Freeform 48"/>
            <p:cNvSpPr/>
            <p:nvPr/>
          </p:nvSpPr>
          <p:spPr>
            <a:xfrm rot="16200000" flipH="1">
              <a:off x="2222903" y="4406498"/>
              <a:ext cx="1824662"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sp>
        <p:nvSpPr>
          <p:cNvPr id="50" name="Freeform 49"/>
          <p:cNvSpPr/>
          <p:nvPr/>
        </p:nvSpPr>
        <p:spPr>
          <a:xfrm flipH="1">
            <a:off x="3833648" y="3908219"/>
            <a:ext cx="3321411" cy="375775"/>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493742"/>
              <a:gd name="connsiteY0" fmla="*/ 0 h 336391"/>
              <a:gd name="connsiteX1" fmla="*/ 1493742 w 1493742"/>
              <a:gd name="connsiteY1" fmla="*/ 9525 h 336391"/>
              <a:gd name="connsiteX2" fmla="*/ 1493742 w 1493742"/>
              <a:gd name="connsiteY2" fmla="*/ 336391 h 336391"/>
              <a:gd name="connsiteX0" fmla="*/ 0 w 1505887"/>
              <a:gd name="connsiteY0" fmla="*/ 0 h 355771"/>
              <a:gd name="connsiteX1" fmla="*/ 1505887 w 1505887"/>
              <a:gd name="connsiteY1" fmla="*/ 28905 h 355771"/>
              <a:gd name="connsiteX2" fmla="*/ 1505887 w 1505887"/>
              <a:gd name="connsiteY2" fmla="*/ 355771 h 355771"/>
              <a:gd name="connsiteX0" fmla="*/ 0 w 1523376"/>
              <a:gd name="connsiteY0" fmla="*/ 0 h 329343"/>
              <a:gd name="connsiteX1" fmla="*/ 1523376 w 1523376"/>
              <a:gd name="connsiteY1" fmla="*/ 2477 h 329343"/>
              <a:gd name="connsiteX2" fmla="*/ 1523376 w 1523376"/>
              <a:gd name="connsiteY2" fmla="*/ 329343 h 329343"/>
              <a:gd name="connsiteX0" fmla="*/ 0 w 1590902"/>
              <a:gd name="connsiteY0" fmla="*/ 4570 h 326866"/>
              <a:gd name="connsiteX1" fmla="*/ 1590902 w 1590902"/>
              <a:gd name="connsiteY1" fmla="*/ 0 h 326866"/>
              <a:gd name="connsiteX2" fmla="*/ 1590902 w 1590902"/>
              <a:gd name="connsiteY2" fmla="*/ 326866 h 326866"/>
              <a:gd name="connsiteX0" fmla="*/ 0 w 1596732"/>
              <a:gd name="connsiteY0" fmla="*/ 0 h 327582"/>
              <a:gd name="connsiteX1" fmla="*/ 1596732 w 1596732"/>
              <a:gd name="connsiteY1" fmla="*/ 716 h 327582"/>
              <a:gd name="connsiteX2" fmla="*/ 1596732 w 1596732"/>
              <a:gd name="connsiteY2" fmla="*/ 327582 h 327582"/>
            </a:gdLst>
            <a:ahLst/>
            <a:cxnLst>
              <a:cxn ang="0">
                <a:pos x="connsiteX0" y="connsiteY0"/>
              </a:cxn>
              <a:cxn ang="0">
                <a:pos x="connsiteX1" y="connsiteY1"/>
              </a:cxn>
              <a:cxn ang="0">
                <a:pos x="connsiteX2" y="connsiteY2"/>
              </a:cxn>
            </a:cxnLst>
            <a:rect l="l" t="t" r="r" b="b"/>
            <a:pathLst>
              <a:path w="1596732" h="327582">
                <a:moveTo>
                  <a:pt x="0" y="0"/>
                </a:moveTo>
                <a:lnTo>
                  <a:pt x="1596732" y="716"/>
                </a:lnTo>
                <a:lnTo>
                  <a:pt x="1596732" y="327582"/>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58" name="Freeform 57"/>
          <p:cNvSpPr/>
          <p:nvPr/>
        </p:nvSpPr>
        <p:spPr>
          <a:xfrm rot="16200000">
            <a:off x="5788622" y="1866736"/>
            <a:ext cx="1412114" cy="3012642"/>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59" name="Freeform 58"/>
          <p:cNvSpPr/>
          <p:nvPr/>
        </p:nvSpPr>
        <p:spPr>
          <a:xfrm rot="16200000">
            <a:off x="5753770" y="1966593"/>
            <a:ext cx="1089639" cy="27952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cxnSp>
        <p:nvCxnSpPr>
          <p:cNvPr id="70" name="Straight Connector 69"/>
          <p:cNvCxnSpPr/>
          <p:nvPr/>
        </p:nvCxnSpPr>
        <p:spPr>
          <a:xfrm rot="5400000">
            <a:off x="6434543" y="3864879"/>
            <a:ext cx="437962" cy="182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80" name="Group 166"/>
          <p:cNvGrpSpPr/>
          <p:nvPr/>
        </p:nvGrpSpPr>
        <p:grpSpPr>
          <a:xfrm>
            <a:off x="5975183" y="3909041"/>
            <a:ext cx="524462" cy="1770058"/>
            <a:chOff x="4038600" y="3505201"/>
            <a:chExt cx="457200" cy="1543050"/>
          </a:xfrm>
        </p:grpSpPr>
        <p:sp>
          <p:nvSpPr>
            <p:cNvPr id="81" name="Freeform 80"/>
            <p:cNvSpPr/>
            <p:nvPr/>
          </p:nvSpPr>
          <p:spPr>
            <a:xfrm rot="16200000" flipH="1">
              <a:off x="3495675" y="4048126"/>
              <a:ext cx="1543050"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82" name="Freeform 81"/>
            <p:cNvSpPr/>
            <p:nvPr/>
          </p:nvSpPr>
          <p:spPr>
            <a:xfrm rot="16200000" flipH="1">
              <a:off x="3602006" y="4132390"/>
              <a:ext cx="1352453"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sp>
        <p:nvSpPr>
          <p:cNvPr id="88" name="Freeform 87"/>
          <p:cNvSpPr/>
          <p:nvPr/>
        </p:nvSpPr>
        <p:spPr>
          <a:xfrm>
            <a:off x="5953332" y="4597412"/>
            <a:ext cx="1715426" cy="79761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89" name="Freeform 88"/>
          <p:cNvSpPr/>
          <p:nvPr/>
        </p:nvSpPr>
        <p:spPr>
          <a:xfrm>
            <a:off x="6084557" y="4684807"/>
            <a:ext cx="1245486" cy="62279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97" name="Freeform 96"/>
          <p:cNvSpPr/>
          <p:nvPr/>
        </p:nvSpPr>
        <p:spPr>
          <a:xfrm>
            <a:off x="7635978" y="4597394"/>
            <a:ext cx="524462" cy="111760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grpSp>
        <p:nvGrpSpPr>
          <p:cNvPr id="125" name="Group 144"/>
          <p:cNvGrpSpPr/>
          <p:nvPr/>
        </p:nvGrpSpPr>
        <p:grpSpPr>
          <a:xfrm>
            <a:off x="6716448" y="1847812"/>
            <a:ext cx="220351" cy="960120"/>
            <a:chOff x="3589337" y="2438400"/>
            <a:chExt cx="193677" cy="333375"/>
          </a:xfrm>
        </p:grpSpPr>
        <p:cxnSp>
          <p:nvCxnSpPr>
            <p:cNvPr id="126" name="Straight Connector 125"/>
            <p:cNvCxnSpPr/>
            <p:nvPr/>
          </p:nvCxnSpPr>
          <p:spPr>
            <a:xfrm rot="5400000">
              <a:off x="3475434" y="2598618"/>
              <a:ext cx="229394" cy="158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rot="5400000" flipH="1" flipV="1">
              <a:off x="3615532" y="2604294"/>
              <a:ext cx="333375" cy="1588"/>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135" name="Freeform 134"/>
          <p:cNvSpPr/>
          <p:nvPr/>
        </p:nvSpPr>
        <p:spPr>
          <a:xfrm>
            <a:off x="3702516" y="2597886"/>
            <a:ext cx="524462" cy="13111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146" name="TextBox 145"/>
          <p:cNvSpPr txBox="1"/>
          <p:nvPr/>
        </p:nvSpPr>
        <p:spPr>
          <a:xfrm>
            <a:off x="2971800" y="1838980"/>
            <a:ext cx="1223744" cy="523220"/>
          </a:xfrm>
          <a:prstGeom prst="rect">
            <a:avLst/>
          </a:prstGeom>
          <a:noFill/>
        </p:spPr>
        <p:txBody>
          <a:bodyPr wrap="square" lIns="91369" tIns="45685" rIns="91369" bIns="45685" rtlCol="0">
            <a:spAutoFit/>
          </a:bodyPr>
          <a:lstStyle/>
          <a:p>
            <a:pPr algn="ctr"/>
            <a:r>
              <a:rPr lang="en-US" sz="1400" dirty="0">
                <a:solidFill>
                  <a:prstClr val="black"/>
                </a:solidFill>
              </a:rPr>
              <a:t>hose</a:t>
            </a:r>
          </a:p>
          <a:p>
            <a:pPr algn="ctr"/>
            <a:r>
              <a:rPr lang="en-US" sz="1400" dirty="0">
                <a:solidFill>
                  <a:prstClr val="black"/>
                </a:solidFill>
              </a:rPr>
              <a:t>spigot</a:t>
            </a:r>
          </a:p>
        </p:txBody>
      </p:sp>
      <p:sp>
        <p:nvSpPr>
          <p:cNvPr id="171" name="TextBox 170"/>
          <p:cNvSpPr txBox="1"/>
          <p:nvPr/>
        </p:nvSpPr>
        <p:spPr>
          <a:xfrm>
            <a:off x="19051" y="5003801"/>
            <a:ext cx="1093470" cy="523220"/>
          </a:xfrm>
          <a:prstGeom prst="rect">
            <a:avLst/>
          </a:prstGeom>
          <a:noFill/>
        </p:spPr>
        <p:txBody>
          <a:bodyPr wrap="square" lIns="91369" tIns="45685" rIns="91369" bIns="45685" rtlCol="0">
            <a:spAutoFit/>
          </a:bodyPr>
          <a:lstStyle/>
          <a:p>
            <a:pPr algn="ctr"/>
            <a:r>
              <a:rPr lang="en-US" sz="1400" dirty="0">
                <a:solidFill>
                  <a:schemeClr val="bg1">
                    <a:lumMod val="85000"/>
                  </a:schemeClr>
                </a:solidFill>
                <a:latin typeface="Segoe Condensed" pitchFamily="34" charset="0"/>
              </a:rPr>
              <a:t>utility water meter</a:t>
            </a:r>
          </a:p>
        </p:txBody>
      </p:sp>
      <p:sp>
        <p:nvSpPr>
          <p:cNvPr id="172" name="TextBox 171"/>
          <p:cNvSpPr txBox="1"/>
          <p:nvPr/>
        </p:nvSpPr>
        <p:spPr>
          <a:xfrm>
            <a:off x="1181100" y="4975984"/>
            <a:ext cx="1104900" cy="523220"/>
          </a:xfrm>
          <a:prstGeom prst="rect">
            <a:avLst/>
          </a:prstGeom>
          <a:noFill/>
        </p:spPr>
        <p:txBody>
          <a:bodyPr wrap="square" lIns="91369" tIns="45685" rIns="91369" bIns="45685" rtlCol="0">
            <a:spAutoFit/>
          </a:bodyPr>
          <a:lstStyle/>
          <a:p>
            <a:pPr algn="ctr"/>
            <a:r>
              <a:rPr lang="en-US" sz="1400" dirty="0">
                <a:solidFill>
                  <a:schemeClr val="bg1">
                    <a:lumMod val="85000"/>
                  </a:schemeClr>
                </a:solidFill>
                <a:latin typeface="Segoe Condensed" pitchFamily="34" charset="0"/>
              </a:rPr>
              <a:t>pressure regulator</a:t>
            </a:r>
          </a:p>
        </p:txBody>
      </p:sp>
      <p:grpSp>
        <p:nvGrpSpPr>
          <p:cNvPr id="2" name="Group 1"/>
          <p:cNvGrpSpPr/>
          <p:nvPr/>
        </p:nvGrpSpPr>
        <p:grpSpPr>
          <a:xfrm>
            <a:off x="399169" y="1447801"/>
            <a:ext cx="8492433" cy="5013960"/>
            <a:chOff x="399154" y="1447800"/>
            <a:chExt cx="8492433" cy="5013960"/>
          </a:xfrm>
          <a:solidFill>
            <a:schemeClr val="tx1">
              <a:lumMod val="75000"/>
              <a:lumOff val="25000"/>
            </a:schemeClr>
          </a:solidFill>
        </p:grpSpPr>
        <p:cxnSp>
          <p:nvCxnSpPr>
            <p:cNvPr id="43" name="Straight Connector 42"/>
            <p:cNvCxnSpPr/>
            <p:nvPr/>
          </p:nvCxnSpPr>
          <p:spPr>
            <a:xfrm rot="5400000">
              <a:off x="6422707" y="3992880"/>
              <a:ext cx="4937760" cy="0"/>
            </a:xfrm>
            <a:prstGeom prst="line">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4" name="Straight Connector 43"/>
            <p:cNvCxnSpPr/>
            <p:nvPr/>
          </p:nvCxnSpPr>
          <p:spPr>
            <a:xfrm rot="5400000" flipH="1" flipV="1">
              <a:off x="2776051" y="4246844"/>
              <a:ext cx="437051" cy="1822"/>
            </a:xfrm>
            <a:prstGeom prst="line">
              <a:avLst/>
            </a:prstGeom>
            <a:grpFill/>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1" name="Group 48"/>
            <p:cNvGrpSpPr/>
            <p:nvPr/>
          </p:nvGrpSpPr>
          <p:grpSpPr>
            <a:xfrm>
              <a:off x="4926260" y="5395009"/>
              <a:ext cx="782778" cy="874101"/>
              <a:chOff x="5867400" y="3657600"/>
              <a:chExt cx="990600" cy="1106170"/>
            </a:xfrm>
            <a:grpFill/>
          </p:grpSpPr>
          <p:sp>
            <p:nvSpPr>
              <p:cNvPr id="52" name="Rectangle 51"/>
              <p:cNvSpPr/>
              <p:nvPr/>
            </p:nvSpPr>
            <p:spPr>
              <a:xfrm>
                <a:off x="5867400" y="3971290"/>
                <a:ext cx="990600" cy="79248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sp>
            <p:nvSpPr>
              <p:cNvPr id="53" name="Rectangle 52"/>
              <p:cNvSpPr/>
              <p:nvPr/>
            </p:nvSpPr>
            <p:spPr>
              <a:xfrm>
                <a:off x="5867400" y="3657600"/>
                <a:ext cx="990600" cy="26416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4" name="Oval 53"/>
              <p:cNvSpPr/>
              <p:nvPr/>
            </p:nvSpPr>
            <p:spPr>
              <a:xfrm>
                <a:off x="5966460" y="3723640"/>
                <a:ext cx="132080" cy="13208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5" name="Rounded Rectangle 54"/>
              <p:cNvSpPr/>
              <p:nvPr/>
            </p:nvSpPr>
            <p:spPr>
              <a:xfrm>
                <a:off x="6172200" y="3723640"/>
                <a:ext cx="396240" cy="13208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6" name="Oval 46"/>
              <p:cNvSpPr/>
              <p:nvPr/>
            </p:nvSpPr>
            <p:spPr>
              <a:xfrm>
                <a:off x="6649720" y="3723640"/>
                <a:ext cx="132080" cy="13208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7" name="Oval 47"/>
              <p:cNvSpPr/>
              <p:nvPr/>
            </p:nvSpPr>
            <p:spPr>
              <a:xfrm>
                <a:off x="6071356" y="3998232"/>
                <a:ext cx="609601" cy="60960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grpSp>
        <p:cxnSp>
          <p:nvCxnSpPr>
            <p:cNvPr id="60" name="Straight Connector 59"/>
            <p:cNvCxnSpPr/>
            <p:nvPr/>
          </p:nvCxnSpPr>
          <p:spPr>
            <a:xfrm rot="5400000" flipH="1" flipV="1">
              <a:off x="6823973" y="3750790"/>
              <a:ext cx="314677" cy="1822"/>
            </a:xfrm>
            <a:prstGeom prst="line">
              <a:avLst/>
            </a:prstGeom>
            <a:grpFill/>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1" name="Group 126"/>
            <p:cNvGrpSpPr/>
            <p:nvPr/>
          </p:nvGrpSpPr>
          <p:grpSpPr>
            <a:xfrm>
              <a:off x="7373747" y="3511323"/>
              <a:ext cx="786692" cy="834768"/>
              <a:chOff x="5867400" y="2419350"/>
              <a:chExt cx="685800" cy="727710"/>
            </a:xfrm>
            <a:grpFill/>
          </p:grpSpPr>
          <p:grpSp>
            <p:nvGrpSpPr>
              <p:cNvPr id="62" name="Group 45"/>
              <p:cNvGrpSpPr/>
              <p:nvPr/>
            </p:nvGrpSpPr>
            <p:grpSpPr>
              <a:xfrm>
                <a:off x="5867400" y="2419350"/>
                <a:ext cx="685800" cy="727710"/>
                <a:chOff x="5867400" y="2419350"/>
                <a:chExt cx="685800" cy="727710"/>
              </a:xfrm>
              <a:grpFill/>
            </p:grpSpPr>
            <p:sp>
              <p:nvSpPr>
                <p:cNvPr id="64" name="Rectangle 31"/>
                <p:cNvSpPr/>
                <p:nvPr/>
              </p:nvSpPr>
              <p:spPr>
                <a:xfrm>
                  <a:off x="5867400" y="2598420"/>
                  <a:ext cx="685800" cy="54864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grpSp>
              <p:nvGrpSpPr>
                <p:cNvPr id="65" name="Group 36"/>
                <p:cNvGrpSpPr/>
                <p:nvPr/>
              </p:nvGrpSpPr>
              <p:grpSpPr>
                <a:xfrm>
                  <a:off x="5867400" y="2419350"/>
                  <a:ext cx="685800" cy="182880"/>
                  <a:chOff x="5867400" y="2362200"/>
                  <a:chExt cx="1143000" cy="304800"/>
                </a:xfrm>
                <a:grpFill/>
              </p:grpSpPr>
              <p:sp>
                <p:nvSpPr>
                  <p:cNvPr id="66" name="Rectangle 65"/>
                  <p:cNvSpPr/>
                  <p:nvPr/>
                </p:nvSpPr>
                <p:spPr>
                  <a:xfrm>
                    <a:off x="5867400" y="2362200"/>
                    <a:ext cx="1143000" cy="3048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7" name="Oval 33"/>
                  <p:cNvSpPr/>
                  <p:nvPr/>
                </p:nvSpPr>
                <p:spPr>
                  <a:xfrm>
                    <a:off x="5981700" y="2438400"/>
                    <a:ext cx="152400" cy="15240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8" name="Oval 67"/>
                  <p:cNvSpPr/>
                  <p:nvPr/>
                </p:nvSpPr>
                <p:spPr>
                  <a:xfrm>
                    <a:off x="6210300" y="2438400"/>
                    <a:ext cx="152400" cy="15240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9" name="Rounded Rectangle 68"/>
                  <p:cNvSpPr/>
                  <p:nvPr/>
                </p:nvSpPr>
                <p:spPr>
                  <a:xfrm>
                    <a:off x="6438900" y="2438400"/>
                    <a:ext cx="457200" cy="15240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sp>
            <p:nvSpPr>
              <p:cNvPr id="63" name="Rectangle 62"/>
              <p:cNvSpPr/>
              <p:nvPr/>
            </p:nvSpPr>
            <p:spPr>
              <a:xfrm>
                <a:off x="5923057" y="2651098"/>
                <a:ext cx="576470" cy="44196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71" name="Group 70"/>
            <p:cNvGrpSpPr/>
            <p:nvPr/>
          </p:nvGrpSpPr>
          <p:grpSpPr>
            <a:xfrm>
              <a:off x="6259834" y="3249086"/>
              <a:ext cx="979166" cy="437080"/>
              <a:chOff x="6248400" y="3581400"/>
              <a:chExt cx="685800" cy="474904"/>
            </a:xfrm>
            <a:grpFill/>
          </p:grpSpPr>
          <p:sp>
            <p:nvSpPr>
              <p:cNvPr id="72" name="Trapezoid 71"/>
              <p:cNvSpPr/>
              <p:nvPr/>
            </p:nvSpPr>
            <p:spPr>
              <a:xfrm>
                <a:off x="6534854" y="3581400"/>
                <a:ext cx="104071" cy="261176"/>
              </a:xfrm>
              <a:prstGeom prst="trapezoid">
                <a:avLst>
                  <a:gd name="adj" fmla="val 1108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3" name="Rectangle 72"/>
              <p:cNvSpPr/>
              <p:nvPr/>
            </p:nvSpPr>
            <p:spPr>
              <a:xfrm>
                <a:off x="6416412" y="3737118"/>
                <a:ext cx="54572" cy="104324"/>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74" name="Group 64"/>
              <p:cNvGrpSpPr/>
              <p:nvPr/>
            </p:nvGrpSpPr>
            <p:grpSpPr>
              <a:xfrm>
                <a:off x="6248400" y="3868367"/>
                <a:ext cx="685800" cy="187937"/>
                <a:chOff x="4876800" y="4215063"/>
                <a:chExt cx="1219200" cy="280737"/>
              </a:xfrm>
              <a:grpFill/>
            </p:grpSpPr>
            <p:sp>
              <p:nvSpPr>
                <p:cNvPr id="77" name="Rectangle 76"/>
                <p:cNvSpPr/>
                <p:nvPr/>
              </p:nvSpPr>
              <p:spPr>
                <a:xfrm>
                  <a:off x="4876800" y="4215064"/>
                  <a:ext cx="609600" cy="56147"/>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8" name="Rectangle 57"/>
                <p:cNvSpPr/>
                <p:nvPr/>
              </p:nvSpPr>
              <p:spPr>
                <a:xfrm>
                  <a:off x="4876800" y="4271211"/>
                  <a:ext cx="1219200" cy="22458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9" name="Rectangle 78"/>
                <p:cNvSpPr/>
                <p:nvPr/>
              </p:nvSpPr>
              <p:spPr>
                <a:xfrm>
                  <a:off x="5486400" y="4215063"/>
                  <a:ext cx="609600" cy="56147"/>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75" name="Rectangle 74"/>
              <p:cNvSpPr/>
              <p:nvPr/>
            </p:nvSpPr>
            <p:spPr>
              <a:xfrm>
                <a:off x="6711616" y="3737118"/>
                <a:ext cx="54572" cy="104324"/>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6" name="Rectangle 75"/>
              <p:cNvSpPr/>
              <p:nvPr/>
            </p:nvSpPr>
            <p:spPr>
              <a:xfrm>
                <a:off x="6573792" y="3610635"/>
                <a:ext cx="25618" cy="13716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83" name="Group 125"/>
            <p:cNvGrpSpPr/>
            <p:nvPr/>
          </p:nvGrpSpPr>
          <p:grpSpPr>
            <a:xfrm flipH="1">
              <a:off x="6324825" y="4892405"/>
              <a:ext cx="786691" cy="1398564"/>
              <a:chOff x="7543800" y="1600200"/>
              <a:chExt cx="763221" cy="1447800"/>
            </a:xfrm>
            <a:grpFill/>
          </p:grpSpPr>
          <p:sp>
            <p:nvSpPr>
              <p:cNvPr id="84" name="Rectangle 83"/>
              <p:cNvSpPr/>
              <p:nvPr/>
            </p:nvSpPr>
            <p:spPr>
              <a:xfrm>
                <a:off x="7543800" y="1600200"/>
                <a:ext cx="762000" cy="14478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85" name="Chord 84"/>
              <p:cNvSpPr/>
              <p:nvPr/>
            </p:nvSpPr>
            <p:spPr>
              <a:xfrm rot="7458291">
                <a:off x="8032269" y="1917219"/>
                <a:ext cx="160501" cy="160501"/>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86" name="Rectangle 84"/>
              <p:cNvSpPr/>
              <p:nvPr/>
            </p:nvSpPr>
            <p:spPr>
              <a:xfrm rot="-1800000">
                <a:off x="8154621" y="1863839"/>
                <a:ext cx="152400" cy="4571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87" name="Rectangle 86"/>
              <p:cNvSpPr/>
              <p:nvPr/>
            </p:nvSpPr>
            <p:spPr>
              <a:xfrm>
                <a:off x="8239125" y="2362200"/>
                <a:ext cx="45719" cy="762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90" name="Group 152"/>
            <p:cNvGrpSpPr/>
            <p:nvPr/>
          </p:nvGrpSpPr>
          <p:grpSpPr>
            <a:xfrm>
              <a:off x="7198927" y="5110931"/>
              <a:ext cx="611872" cy="568167"/>
              <a:chOff x="4572000" y="2819400"/>
              <a:chExt cx="1066800" cy="990600"/>
            </a:xfrm>
            <a:grpFill/>
          </p:grpSpPr>
          <p:sp>
            <p:nvSpPr>
              <p:cNvPr id="91" name="Chord 90"/>
              <p:cNvSpPr/>
              <p:nvPr/>
            </p:nvSpPr>
            <p:spPr>
              <a:xfrm rot="16200000">
                <a:off x="4648200" y="2895600"/>
                <a:ext cx="914400" cy="9144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2" name="Rectangle 91"/>
              <p:cNvSpPr/>
              <p:nvPr/>
            </p:nvSpPr>
            <p:spPr>
              <a:xfrm>
                <a:off x="4572000" y="3227313"/>
                <a:ext cx="1066800" cy="94896"/>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3" name="Trapezoid 92"/>
              <p:cNvSpPr/>
              <p:nvPr/>
            </p:nvSpPr>
            <p:spPr>
              <a:xfrm>
                <a:off x="4953000" y="2819400"/>
                <a:ext cx="304800" cy="381000"/>
              </a:xfrm>
              <a:prstGeom prst="trapezoid">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4" name="Rectangle 93"/>
              <p:cNvSpPr/>
              <p:nvPr/>
            </p:nvSpPr>
            <p:spPr>
              <a:xfrm>
                <a:off x="5048250" y="2895600"/>
                <a:ext cx="118110" cy="11811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5" name="Rectangle 94"/>
              <p:cNvSpPr/>
              <p:nvPr/>
            </p:nvSpPr>
            <p:spPr>
              <a:xfrm>
                <a:off x="47515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6" name="Rectangle 95"/>
              <p:cNvSpPr/>
              <p:nvPr/>
            </p:nvSpPr>
            <p:spPr>
              <a:xfrm>
                <a:off x="53611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98" name="Group 145"/>
            <p:cNvGrpSpPr/>
            <p:nvPr/>
          </p:nvGrpSpPr>
          <p:grpSpPr>
            <a:xfrm flipH="1">
              <a:off x="8100975" y="5257800"/>
              <a:ext cx="662025" cy="524462"/>
              <a:chOff x="3581400" y="1295400"/>
              <a:chExt cx="577121" cy="457200"/>
            </a:xfrm>
            <a:grpFill/>
          </p:grpSpPr>
          <p:grpSp>
            <p:nvGrpSpPr>
              <p:cNvPr id="99" name="Group 127"/>
              <p:cNvGrpSpPr/>
              <p:nvPr/>
            </p:nvGrpSpPr>
            <p:grpSpPr>
              <a:xfrm>
                <a:off x="3581400" y="1295400"/>
                <a:ext cx="577121" cy="457200"/>
                <a:chOff x="3581400" y="1295400"/>
                <a:chExt cx="577121" cy="457200"/>
              </a:xfrm>
              <a:grpFill/>
            </p:grpSpPr>
            <p:sp>
              <p:nvSpPr>
                <p:cNvPr id="101" name="Rectangle 72"/>
                <p:cNvSpPr/>
                <p:nvPr/>
              </p:nvSpPr>
              <p:spPr>
                <a:xfrm>
                  <a:off x="3978639" y="1332875"/>
                  <a:ext cx="149902" cy="419725"/>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2" name="Rounded Rectangle 73"/>
                <p:cNvSpPr/>
                <p:nvPr/>
              </p:nvSpPr>
              <p:spPr>
                <a:xfrm>
                  <a:off x="3948659" y="1295400"/>
                  <a:ext cx="209862" cy="2998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3" name="Chord 102"/>
                <p:cNvSpPr/>
                <p:nvPr/>
              </p:nvSpPr>
              <p:spPr>
                <a:xfrm rot="16200000">
                  <a:off x="3581400" y="1371600"/>
                  <a:ext cx="3810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4" name="Chord 103"/>
                <p:cNvSpPr/>
                <p:nvPr/>
              </p:nvSpPr>
              <p:spPr>
                <a:xfrm rot="5400000" flipV="1">
                  <a:off x="3733800" y="1341009"/>
                  <a:ext cx="762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00" name="Rectangle 99"/>
              <p:cNvSpPr/>
              <p:nvPr/>
            </p:nvSpPr>
            <p:spPr>
              <a:xfrm>
                <a:off x="4019550" y="1371600"/>
                <a:ext cx="73152" cy="4571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06" name="Rounded Rectangle 105"/>
            <p:cNvSpPr/>
            <p:nvPr/>
          </p:nvSpPr>
          <p:spPr>
            <a:xfrm>
              <a:off x="2819400" y="4149418"/>
              <a:ext cx="349641" cy="524462"/>
            </a:xfrm>
            <a:prstGeom prst="roundRect">
              <a:avLst>
                <a:gd name="adj" fmla="val 10466"/>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07" name="TextBox 106"/>
            <p:cNvSpPr txBox="1"/>
            <p:nvPr/>
          </p:nvSpPr>
          <p:spPr>
            <a:xfrm>
              <a:off x="4821866" y="6087136"/>
              <a:ext cx="1015543" cy="230832"/>
            </a:xfrm>
            <a:prstGeom prst="rect">
              <a:avLst/>
            </a:prstGeom>
            <a:noFill/>
            <a:ln>
              <a:noFill/>
            </a:ln>
          </p:spPr>
          <p:txBody>
            <a:bodyPr wrap="square" rtlCol="0">
              <a:spAutoFit/>
            </a:bodyPr>
            <a:lstStyle/>
            <a:p>
              <a:pPr algn="ctr"/>
              <a:r>
                <a:rPr lang="en-US" sz="900" dirty="0">
                  <a:solidFill>
                    <a:schemeClr val="bg1">
                      <a:lumMod val="85000"/>
                    </a:schemeClr>
                  </a:solidFill>
                  <a:latin typeface="Segoe Condensed" pitchFamily="34" charset="0"/>
                </a:rPr>
                <a:t>laundry</a:t>
              </a:r>
            </a:p>
          </p:txBody>
        </p:sp>
        <p:grpSp>
          <p:nvGrpSpPr>
            <p:cNvPr id="108" name="Group 152"/>
            <p:cNvGrpSpPr/>
            <p:nvPr/>
          </p:nvGrpSpPr>
          <p:grpSpPr>
            <a:xfrm>
              <a:off x="7299446" y="1964802"/>
              <a:ext cx="1311154" cy="855682"/>
              <a:chOff x="5909625" y="2310681"/>
              <a:chExt cx="1311154" cy="855682"/>
            </a:xfrm>
            <a:grpFill/>
          </p:grpSpPr>
          <p:cxnSp>
            <p:nvCxnSpPr>
              <p:cNvPr id="109" name="Straight Connector 108"/>
              <p:cNvCxnSpPr/>
              <p:nvPr/>
            </p:nvCxnSpPr>
            <p:spPr>
              <a:xfrm rot="5400000">
                <a:off x="5756202" y="2816867"/>
                <a:ext cx="437962" cy="1822"/>
              </a:xfrm>
              <a:prstGeom prst="line">
                <a:avLst/>
              </a:prstGeom>
              <a:grpFill/>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5400000" flipH="1" flipV="1">
                <a:off x="5812044" y="2913992"/>
                <a:ext cx="502920" cy="1822"/>
              </a:xfrm>
              <a:prstGeom prst="line">
                <a:avLst/>
              </a:prstGeom>
              <a:grpFill/>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1" name="Group 218"/>
              <p:cNvGrpSpPr/>
              <p:nvPr/>
            </p:nvGrpSpPr>
            <p:grpSpPr>
              <a:xfrm>
                <a:off x="5909625" y="2310681"/>
                <a:ext cx="1311154" cy="811666"/>
                <a:chOff x="5124450" y="2111829"/>
                <a:chExt cx="1143000" cy="707571"/>
              </a:xfrm>
              <a:grpFill/>
            </p:grpSpPr>
            <p:sp>
              <p:nvSpPr>
                <p:cNvPr id="112" name="Moon 104"/>
                <p:cNvSpPr/>
                <p:nvPr/>
              </p:nvSpPr>
              <p:spPr>
                <a:xfrm rot="5400000" flipH="1">
                  <a:off x="5532664" y="1812472"/>
                  <a:ext cx="326571" cy="1143000"/>
                </a:xfrm>
                <a:prstGeom prst="moon">
                  <a:avLst>
                    <a:gd name="adj" fmla="val 875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sp>
              <p:nvSpPr>
                <p:cNvPr id="113" name="Block Arc 11"/>
                <p:cNvSpPr/>
                <p:nvPr/>
              </p:nvSpPr>
              <p:spPr>
                <a:xfrm flipH="1">
                  <a:off x="5178879" y="2329543"/>
                  <a:ext cx="544286" cy="489857"/>
                </a:xfrm>
                <a:prstGeom prst="blockArc">
                  <a:avLst>
                    <a:gd name="adj1" fmla="val 18649797"/>
                    <a:gd name="adj2" fmla="val 21524460"/>
                    <a:gd name="adj3" fmla="val 11431"/>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14" name="Block Arc 113"/>
                <p:cNvSpPr/>
                <p:nvPr/>
              </p:nvSpPr>
              <p:spPr>
                <a:xfrm>
                  <a:off x="5641982" y="2329543"/>
                  <a:ext cx="544286" cy="489857"/>
                </a:xfrm>
                <a:prstGeom prst="blockArc">
                  <a:avLst>
                    <a:gd name="adj1" fmla="val 18649797"/>
                    <a:gd name="adj2" fmla="val 21524460"/>
                    <a:gd name="adj3" fmla="val 11431"/>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15" name="Freeform 13"/>
                <p:cNvSpPr/>
                <p:nvPr/>
              </p:nvSpPr>
              <p:spPr>
                <a:xfrm flipH="1">
                  <a:off x="5133180" y="2111829"/>
                  <a:ext cx="113734" cy="108858"/>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05" h="353784">
                      <a:moveTo>
                        <a:pt x="0" y="201478"/>
                      </a:moveTo>
                      <a:lnTo>
                        <a:pt x="0" y="0"/>
                      </a:lnTo>
                      <a:lnTo>
                        <a:pt x="410705" y="0"/>
                      </a:lnTo>
                      <a:lnTo>
                        <a:pt x="402956" y="353784"/>
                      </a:lnTo>
                      <a:lnTo>
                        <a:pt x="302217" y="353784"/>
                      </a:lnTo>
                      <a:lnTo>
                        <a:pt x="309966" y="77491"/>
                      </a:lnTo>
                      <a:lnTo>
                        <a:pt x="110221" y="77491"/>
                      </a:lnTo>
                      <a:cubicBezTo>
                        <a:pt x="110221" y="118570"/>
                        <a:pt x="110220" y="159650"/>
                        <a:pt x="110220" y="200729"/>
                      </a:cubicBezTo>
                      <a:lnTo>
                        <a:pt x="0" y="201478"/>
                      </a:lnTo>
                      <a:close/>
                    </a:path>
                  </a:pathLst>
                </a:custGeom>
                <a:grpFill/>
                <a:ln w="19050">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cxnSp>
          <p:nvCxnSpPr>
            <p:cNvPr id="116" name="Straight Connector 115"/>
            <p:cNvCxnSpPr/>
            <p:nvPr/>
          </p:nvCxnSpPr>
          <p:spPr>
            <a:xfrm rot="5400000" flipH="1" flipV="1">
              <a:off x="6039948" y="2583566"/>
              <a:ext cx="437051" cy="1822"/>
            </a:xfrm>
            <a:prstGeom prst="line">
              <a:avLst/>
            </a:prstGeom>
            <a:grpFill/>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7" name="Group 130"/>
            <p:cNvGrpSpPr/>
            <p:nvPr/>
          </p:nvGrpSpPr>
          <p:grpSpPr>
            <a:xfrm>
              <a:off x="5683859" y="1927989"/>
              <a:ext cx="662025" cy="524462"/>
              <a:chOff x="3581400" y="1295400"/>
              <a:chExt cx="577121" cy="457200"/>
            </a:xfrm>
            <a:grpFill/>
          </p:grpSpPr>
          <p:grpSp>
            <p:nvGrpSpPr>
              <p:cNvPr id="118" name="Group 127"/>
              <p:cNvGrpSpPr/>
              <p:nvPr/>
            </p:nvGrpSpPr>
            <p:grpSpPr>
              <a:xfrm>
                <a:off x="3581400" y="1295400"/>
                <a:ext cx="577121" cy="457200"/>
                <a:chOff x="3581400" y="1295400"/>
                <a:chExt cx="577121" cy="457200"/>
              </a:xfrm>
              <a:grpFill/>
            </p:grpSpPr>
            <p:sp>
              <p:nvSpPr>
                <p:cNvPr id="120" name="Rectangle 18"/>
                <p:cNvSpPr/>
                <p:nvPr/>
              </p:nvSpPr>
              <p:spPr>
                <a:xfrm>
                  <a:off x="3978639" y="1332875"/>
                  <a:ext cx="149902" cy="419725"/>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1" name="Rounded Rectangle 19"/>
                <p:cNvSpPr/>
                <p:nvPr/>
              </p:nvSpPr>
              <p:spPr>
                <a:xfrm>
                  <a:off x="3948659" y="1295400"/>
                  <a:ext cx="209862" cy="2998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2" name="Chord 121"/>
                <p:cNvSpPr/>
                <p:nvPr/>
              </p:nvSpPr>
              <p:spPr>
                <a:xfrm rot="16200000">
                  <a:off x="3581400" y="1371600"/>
                  <a:ext cx="3810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3" name="Chord 24"/>
                <p:cNvSpPr/>
                <p:nvPr/>
              </p:nvSpPr>
              <p:spPr>
                <a:xfrm rot="5400000" flipV="1">
                  <a:off x="3733800" y="1341009"/>
                  <a:ext cx="762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19" name="Rectangle 118"/>
              <p:cNvSpPr/>
              <p:nvPr/>
            </p:nvSpPr>
            <p:spPr>
              <a:xfrm>
                <a:off x="4019550" y="1371600"/>
                <a:ext cx="73152" cy="4571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24" name="TextBox 123"/>
            <p:cNvSpPr txBox="1"/>
            <p:nvPr/>
          </p:nvSpPr>
          <p:spPr>
            <a:xfrm>
              <a:off x="7162800" y="1447800"/>
              <a:ext cx="1600200" cy="400110"/>
            </a:xfrm>
            <a:prstGeom prst="rect">
              <a:avLst/>
            </a:prstGeom>
            <a:noFill/>
            <a:ln>
              <a:noFill/>
            </a:ln>
          </p:spPr>
          <p:txBody>
            <a:bodyPr wrap="square" rtlCol="0">
              <a:spAutoFit/>
            </a:bodyPr>
            <a:lstStyle/>
            <a:p>
              <a:pPr algn="ctr"/>
              <a:r>
                <a:rPr lang="en-US" sz="2000" b="1" dirty="0">
                  <a:solidFill>
                    <a:schemeClr val="bg1">
                      <a:lumMod val="85000"/>
                    </a:schemeClr>
                  </a:solidFill>
                  <a:latin typeface="Segoe Condensed" pitchFamily="34" charset="0"/>
                </a:rPr>
                <a:t>bathroom 1</a:t>
              </a:r>
            </a:p>
          </p:txBody>
        </p:sp>
        <p:grpSp>
          <p:nvGrpSpPr>
            <p:cNvPr id="128" name="Group 30"/>
            <p:cNvGrpSpPr/>
            <p:nvPr/>
          </p:nvGrpSpPr>
          <p:grpSpPr>
            <a:xfrm>
              <a:off x="6510631" y="1465393"/>
              <a:ext cx="611872" cy="568167"/>
              <a:chOff x="4572000" y="2819400"/>
              <a:chExt cx="1066800" cy="990600"/>
            </a:xfrm>
            <a:grpFill/>
          </p:grpSpPr>
          <p:sp>
            <p:nvSpPr>
              <p:cNvPr id="129" name="Chord 128"/>
              <p:cNvSpPr/>
              <p:nvPr/>
            </p:nvSpPr>
            <p:spPr>
              <a:xfrm rot="16200000">
                <a:off x="4648200" y="2895600"/>
                <a:ext cx="914400" cy="9144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0" name="Rectangle 22"/>
              <p:cNvSpPr/>
              <p:nvPr/>
            </p:nvSpPr>
            <p:spPr>
              <a:xfrm>
                <a:off x="4572000" y="3227313"/>
                <a:ext cx="1066800" cy="94896"/>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1" name="Trapezoid 110"/>
              <p:cNvSpPr/>
              <p:nvPr/>
            </p:nvSpPr>
            <p:spPr>
              <a:xfrm>
                <a:off x="4953000" y="2819400"/>
                <a:ext cx="304800" cy="381000"/>
              </a:xfrm>
              <a:prstGeom prst="trapezoid">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2" name="Rectangle 26"/>
              <p:cNvSpPr/>
              <p:nvPr/>
            </p:nvSpPr>
            <p:spPr>
              <a:xfrm>
                <a:off x="5048250" y="2895600"/>
                <a:ext cx="118110" cy="11811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3" name="Rectangle 28"/>
              <p:cNvSpPr/>
              <p:nvPr/>
            </p:nvSpPr>
            <p:spPr>
              <a:xfrm>
                <a:off x="47515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4" name="Rectangle 113"/>
              <p:cNvSpPr/>
              <p:nvPr/>
            </p:nvSpPr>
            <p:spPr>
              <a:xfrm>
                <a:off x="53611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136" name="Group 214"/>
            <p:cNvGrpSpPr/>
            <p:nvPr/>
          </p:nvGrpSpPr>
          <p:grpSpPr>
            <a:xfrm flipH="1">
              <a:off x="3429358" y="2423058"/>
              <a:ext cx="274640" cy="294398"/>
              <a:chOff x="6858000" y="1953157"/>
              <a:chExt cx="533400" cy="333180"/>
            </a:xfrm>
            <a:grpFill/>
          </p:grpSpPr>
          <p:sp>
            <p:nvSpPr>
              <p:cNvPr id="137" name="Freeform 136"/>
              <p:cNvSpPr/>
              <p:nvPr/>
            </p:nvSpPr>
            <p:spPr>
              <a:xfrm flipH="1">
                <a:off x="6858000" y="2062799"/>
                <a:ext cx="502300" cy="172245"/>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138" name="Group 212"/>
              <p:cNvGrpSpPr/>
              <p:nvPr/>
            </p:nvGrpSpPr>
            <p:grpSpPr>
              <a:xfrm>
                <a:off x="7196851" y="2198741"/>
                <a:ext cx="194549" cy="87596"/>
                <a:chOff x="7331104" y="2438400"/>
                <a:chExt cx="317384" cy="152400"/>
              </a:xfrm>
              <a:grpFill/>
            </p:grpSpPr>
            <p:sp>
              <p:nvSpPr>
                <p:cNvPr id="142" name="Rectangle 141"/>
                <p:cNvSpPr/>
                <p:nvPr/>
              </p:nvSpPr>
              <p:spPr>
                <a:xfrm>
                  <a:off x="7335296" y="2438400"/>
                  <a:ext cx="3048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cxnSp>
              <p:nvCxnSpPr>
                <p:cNvPr id="143" name="Straight Connector 63"/>
                <p:cNvCxnSpPr/>
                <p:nvPr/>
              </p:nvCxnSpPr>
              <p:spPr>
                <a:xfrm rot="10800000" flipH="1">
                  <a:off x="7335296" y="25067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64"/>
                <p:cNvCxnSpPr/>
                <p:nvPr/>
              </p:nvCxnSpPr>
              <p:spPr>
                <a:xfrm rot="10800000" flipH="1">
                  <a:off x="7331104" y="25424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0800000" flipH="1">
                  <a:off x="7343688" y="2474184"/>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9" name="Group 211"/>
              <p:cNvGrpSpPr/>
              <p:nvPr/>
            </p:nvGrpSpPr>
            <p:grpSpPr>
              <a:xfrm>
                <a:off x="6940141" y="1953157"/>
                <a:ext cx="312781" cy="111060"/>
                <a:chOff x="6781800" y="1676400"/>
                <a:chExt cx="838200" cy="457200"/>
              </a:xfrm>
              <a:grpFill/>
            </p:grpSpPr>
            <p:sp>
              <p:nvSpPr>
                <p:cNvPr id="140" name="Rectangle 139"/>
                <p:cNvSpPr/>
                <p:nvPr/>
              </p:nvSpPr>
              <p:spPr>
                <a:xfrm>
                  <a:off x="7086600" y="1905000"/>
                  <a:ext cx="2286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41" name="Rectangle 140"/>
                <p:cNvSpPr/>
                <p:nvPr/>
              </p:nvSpPr>
              <p:spPr>
                <a:xfrm>
                  <a:off x="6781800" y="1676400"/>
                  <a:ext cx="8382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grpSp>
          <p:nvGrpSpPr>
            <p:cNvPr id="147" name="Group 166"/>
            <p:cNvGrpSpPr/>
            <p:nvPr/>
          </p:nvGrpSpPr>
          <p:grpSpPr>
            <a:xfrm>
              <a:off x="3462138" y="5926260"/>
              <a:ext cx="218526" cy="238391"/>
              <a:chOff x="4182648" y="6006664"/>
              <a:chExt cx="190500" cy="207818"/>
            </a:xfrm>
            <a:grpFill/>
          </p:grpSpPr>
          <p:sp>
            <p:nvSpPr>
              <p:cNvPr id="148" name="Freeform 147"/>
              <p:cNvSpPr/>
              <p:nvPr/>
            </p:nvSpPr>
            <p:spPr>
              <a:xfrm>
                <a:off x="4193755" y="6077476"/>
                <a:ext cx="179393" cy="105569"/>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149" name="Group 212"/>
              <p:cNvGrpSpPr/>
              <p:nvPr/>
            </p:nvGrpSpPr>
            <p:grpSpPr>
              <a:xfrm flipH="1">
                <a:off x="4182648" y="6160794"/>
                <a:ext cx="69482" cy="53688"/>
                <a:chOff x="7331104" y="2438400"/>
                <a:chExt cx="317384" cy="152400"/>
              </a:xfrm>
              <a:grpFill/>
            </p:grpSpPr>
            <p:sp>
              <p:nvSpPr>
                <p:cNvPr id="154" name="Rectangle 153"/>
                <p:cNvSpPr/>
                <p:nvPr/>
              </p:nvSpPr>
              <p:spPr>
                <a:xfrm>
                  <a:off x="7335296" y="2438400"/>
                  <a:ext cx="3048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cxnSp>
              <p:nvCxnSpPr>
                <p:cNvPr id="156" name="Straight Connector 155"/>
                <p:cNvCxnSpPr/>
                <p:nvPr/>
              </p:nvCxnSpPr>
              <p:spPr>
                <a:xfrm rot="10800000" flipH="1">
                  <a:off x="7335296" y="25067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rot="10800000" flipH="1">
                  <a:off x="7331104" y="25424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rot="10800000" flipH="1">
                  <a:off x="7343688" y="2474184"/>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50" name="Group 211"/>
              <p:cNvGrpSpPr/>
              <p:nvPr/>
            </p:nvGrpSpPr>
            <p:grpSpPr>
              <a:xfrm flipH="1">
                <a:off x="4193995" y="6006664"/>
                <a:ext cx="111709" cy="68070"/>
                <a:chOff x="6781800" y="1676400"/>
                <a:chExt cx="838200" cy="457200"/>
              </a:xfrm>
              <a:grpFill/>
            </p:grpSpPr>
            <p:sp>
              <p:nvSpPr>
                <p:cNvPr id="151" name="Rectangle 150"/>
                <p:cNvSpPr/>
                <p:nvPr/>
              </p:nvSpPr>
              <p:spPr>
                <a:xfrm>
                  <a:off x="7086600" y="1905000"/>
                  <a:ext cx="2286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52" name="Rectangle 151"/>
                <p:cNvSpPr/>
                <p:nvPr/>
              </p:nvSpPr>
              <p:spPr>
                <a:xfrm>
                  <a:off x="6781800" y="1676400"/>
                  <a:ext cx="8382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sp>
          <p:nvSpPr>
            <p:cNvPr id="159" name="Freeform 158"/>
            <p:cNvSpPr/>
            <p:nvPr/>
          </p:nvSpPr>
          <p:spPr>
            <a:xfrm>
              <a:off x="4390872" y="4641101"/>
              <a:ext cx="174821" cy="1398564"/>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0 w 410705"/>
                <a:gd name="connsiteY7" fmla="*/ 201478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24538 w 410705"/>
                <a:gd name="connsiteY0" fmla="*/ 75555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24538 w 410705"/>
                <a:gd name="connsiteY7" fmla="*/ 75555 h 353784"/>
                <a:gd name="connsiteX0" fmla="*/ 110221 w 410705"/>
                <a:gd name="connsiteY0" fmla="*/ 77491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0" fmla="*/ 8449 w 308933"/>
                <a:gd name="connsiteY0" fmla="*/ 77491 h 353784"/>
                <a:gd name="connsiteX1" fmla="*/ 0 w 308933"/>
                <a:gd name="connsiteY1" fmla="*/ 0 h 353784"/>
                <a:gd name="connsiteX2" fmla="*/ 308933 w 308933"/>
                <a:gd name="connsiteY2" fmla="*/ 0 h 353784"/>
                <a:gd name="connsiteX3" fmla="*/ 301184 w 308933"/>
                <a:gd name="connsiteY3" fmla="*/ 353784 h 353784"/>
                <a:gd name="connsiteX4" fmla="*/ 200445 w 308933"/>
                <a:gd name="connsiteY4" fmla="*/ 353784 h 353784"/>
                <a:gd name="connsiteX5" fmla="*/ 208194 w 308933"/>
                <a:gd name="connsiteY5" fmla="*/ 77491 h 353784"/>
                <a:gd name="connsiteX6" fmla="*/ 8449 w 308933"/>
                <a:gd name="connsiteY6" fmla="*/ 77491 h 353784"/>
                <a:gd name="connsiteX0" fmla="*/ 0 w 300484"/>
                <a:gd name="connsiteY0" fmla="*/ 77491 h 353784"/>
                <a:gd name="connsiteX1" fmla="*/ 1205 w 300484"/>
                <a:gd name="connsiteY1" fmla="*/ 36728 h 353784"/>
                <a:gd name="connsiteX2" fmla="*/ 300484 w 300484"/>
                <a:gd name="connsiteY2" fmla="*/ 0 h 353784"/>
                <a:gd name="connsiteX3" fmla="*/ 292735 w 300484"/>
                <a:gd name="connsiteY3" fmla="*/ 353784 h 353784"/>
                <a:gd name="connsiteX4" fmla="*/ 191996 w 300484"/>
                <a:gd name="connsiteY4" fmla="*/ 353784 h 353784"/>
                <a:gd name="connsiteX5" fmla="*/ 199745 w 300484"/>
                <a:gd name="connsiteY5" fmla="*/ 77491 h 353784"/>
                <a:gd name="connsiteX6" fmla="*/ 0 w 300484"/>
                <a:gd name="connsiteY6" fmla="*/ 77491 h 353784"/>
                <a:gd name="connsiteX0" fmla="*/ 0 w 300484"/>
                <a:gd name="connsiteY0" fmla="*/ 40763 h 317056"/>
                <a:gd name="connsiteX1" fmla="*/ 1205 w 300484"/>
                <a:gd name="connsiteY1" fmla="*/ 0 h 317056"/>
                <a:gd name="connsiteX2" fmla="*/ 300484 w 300484"/>
                <a:gd name="connsiteY2" fmla="*/ 8744 h 317056"/>
                <a:gd name="connsiteX3" fmla="*/ 292735 w 300484"/>
                <a:gd name="connsiteY3" fmla="*/ 317056 h 317056"/>
                <a:gd name="connsiteX4" fmla="*/ 191996 w 300484"/>
                <a:gd name="connsiteY4" fmla="*/ 317056 h 317056"/>
                <a:gd name="connsiteX5" fmla="*/ 199745 w 300484"/>
                <a:gd name="connsiteY5" fmla="*/ 40763 h 317056"/>
                <a:gd name="connsiteX6" fmla="*/ 0 w 300484"/>
                <a:gd name="connsiteY6" fmla="*/ 40763 h 317056"/>
                <a:gd name="connsiteX0" fmla="*/ 0 w 300484"/>
                <a:gd name="connsiteY0" fmla="*/ 32019 h 308312"/>
                <a:gd name="connsiteX1" fmla="*/ 6032 w 300484"/>
                <a:gd name="connsiteY1" fmla="*/ 1 h 308312"/>
                <a:gd name="connsiteX2" fmla="*/ 300484 w 300484"/>
                <a:gd name="connsiteY2" fmla="*/ 0 h 308312"/>
                <a:gd name="connsiteX3" fmla="*/ 292735 w 300484"/>
                <a:gd name="connsiteY3" fmla="*/ 308312 h 308312"/>
                <a:gd name="connsiteX4" fmla="*/ 191996 w 300484"/>
                <a:gd name="connsiteY4" fmla="*/ 308312 h 308312"/>
                <a:gd name="connsiteX5" fmla="*/ 199745 w 300484"/>
                <a:gd name="connsiteY5" fmla="*/ 32019 h 308312"/>
                <a:gd name="connsiteX6" fmla="*/ 0 w 300484"/>
                <a:gd name="connsiteY6" fmla="*/ 32019 h 308312"/>
                <a:gd name="connsiteX0" fmla="*/ 0 w 295657"/>
                <a:gd name="connsiteY0" fmla="*/ 30270 h 308312"/>
                <a:gd name="connsiteX1" fmla="*/ 1205 w 295657"/>
                <a:gd name="connsiteY1" fmla="*/ 1 h 308312"/>
                <a:gd name="connsiteX2" fmla="*/ 295657 w 295657"/>
                <a:gd name="connsiteY2" fmla="*/ 0 h 308312"/>
                <a:gd name="connsiteX3" fmla="*/ 287908 w 295657"/>
                <a:gd name="connsiteY3" fmla="*/ 308312 h 308312"/>
                <a:gd name="connsiteX4" fmla="*/ 187169 w 295657"/>
                <a:gd name="connsiteY4" fmla="*/ 308312 h 308312"/>
                <a:gd name="connsiteX5" fmla="*/ 194918 w 295657"/>
                <a:gd name="connsiteY5" fmla="*/ 32019 h 308312"/>
                <a:gd name="connsiteX6" fmla="*/ 0 w 295657"/>
                <a:gd name="connsiteY6" fmla="*/ 30270 h 30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657" h="308312">
                  <a:moveTo>
                    <a:pt x="0" y="30270"/>
                  </a:moveTo>
                  <a:cubicBezTo>
                    <a:pt x="402" y="16682"/>
                    <a:pt x="803" y="13589"/>
                    <a:pt x="1205" y="1"/>
                  </a:cubicBezTo>
                  <a:lnTo>
                    <a:pt x="295657" y="0"/>
                  </a:lnTo>
                  <a:lnTo>
                    <a:pt x="287908" y="308312"/>
                  </a:lnTo>
                  <a:lnTo>
                    <a:pt x="187169" y="308312"/>
                  </a:lnTo>
                  <a:lnTo>
                    <a:pt x="194918" y="32019"/>
                  </a:lnTo>
                  <a:lnTo>
                    <a:pt x="0" y="30270"/>
                  </a:lnTo>
                  <a:close/>
                </a:path>
              </a:pathLst>
            </a:custGeom>
            <a:grpFill/>
            <a:ln w="19050">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60" name="Rounded Rectangle 8"/>
            <p:cNvSpPr/>
            <p:nvPr/>
          </p:nvSpPr>
          <p:spPr>
            <a:xfrm>
              <a:off x="3647885" y="4433501"/>
              <a:ext cx="786692" cy="1827669"/>
            </a:xfrm>
            <a:prstGeom prst="roundRect">
              <a:avLst>
                <a:gd name="adj" fmla="val 8712"/>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sp>
          <p:nvSpPr>
            <p:cNvPr id="162" name="TextBox 161"/>
            <p:cNvSpPr txBox="1"/>
            <p:nvPr/>
          </p:nvSpPr>
          <p:spPr>
            <a:xfrm>
              <a:off x="3452792" y="5509736"/>
              <a:ext cx="1223744" cy="738664"/>
            </a:xfrm>
            <a:prstGeom prst="rect">
              <a:avLst/>
            </a:prstGeom>
            <a:noFill/>
            <a:ln>
              <a:noFill/>
            </a:ln>
          </p:spPr>
          <p:txBody>
            <a:bodyPr wrap="square" rtlCol="0">
              <a:spAutoFit/>
            </a:bodyPr>
            <a:lstStyle/>
            <a:p>
              <a:pPr algn="ctr"/>
              <a:r>
                <a:rPr lang="en-US" sz="1400" dirty="0">
                  <a:solidFill>
                    <a:schemeClr val="bg1">
                      <a:lumMod val="85000"/>
                    </a:schemeClr>
                  </a:solidFill>
                  <a:latin typeface="Segoe Condensed" pitchFamily="34" charset="0"/>
                </a:rPr>
                <a:t>hot </a:t>
              </a:r>
            </a:p>
            <a:p>
              <a:pPr algn="ctr"/>
              <a:r>
                <a:rPr lang="en-US" sz="1400" dirty="0">
                  <a:solidFill>
                    <a:schemeClr val="bg1">
                      <a:lumMod val="85000"/>
                    </a:schemeClr>
                  </a:solidFill>
                  <a:latin typeface="Segoe Condensed" pitchFamily="34" charset="0"/>
                </a:rPr>
                <a:t>water </a:t>
              </a:r>
              <a:br>
                <a:rPr lang="en-US" sz="1400" dirty="0">
                  <a:solidFill>
                    <a:schemeClr val="bg1">
                      <a:lumMod val="85000"/>
                    </a:schemeClr>
                  </a:solidFill>
                  <a:latin typeface="Segoe Condensed" pitchFamily="34" charset="0"/>
                </a:rPr>
              </a:br>
              <a:r>
                <a:rPr lang="en-US" sz="1400" dirty="0">
                  <a:solidFill>
                    <a:schemeClr val="bg1">
                      <a:lumMod val="85000"/>
                    </a:schemeClr>
                  </a:solidFill>
                  <a:latin typeface="Segoe Condensed" pitchFamily="34" charset="0"/>
                </a:rPr>
                <a:t>heater</a:t>
              </a:r>
            </a:p>
          </p:txBody>
        </p:sp>
        <p:sp>
          <p:nvSpPr>
            <p:cNvPr id="164" name="TextBox 163"/>
            <p:cNvSpPr txBox="1"/>
            <p:nvPr/>
          </p:nvSpPr>
          <p:spPr>
            <a:xfrm>
              <a:off x="7162800" y="5833646"/>
              <a:ext cx="1600200" cy="400110"/>
            </a:xfrm>
            <a:prstGeom prst="rect">
              <a:avLst/>
            </a:prstGeom>
            <a:noFill/>
            <a:ln>
              <a:noFill/>
            </a:ln>
          </p:spPr>
          <p:txBody>
            <a:bodyPr wrap="square" rtlCol="0">
              <a:spAutoFit/>
            </a:bodyPr>
            <a:lstStyle/>
            <a:p>
              <a:pPr algn="ctr"/>
              <a:r>
                <a:rPr lang="en-US" sz="2000" b="1" dirty="0">
                  <a:solidFill>
                    <a:schemeClr val="bg1">
                      <a:lumMod val="85000"/>
                    </a:schemeClr>
                  </a:solidFill>
                  <a:latin typeface="Segoe Condensed" pitchFamily="34" charset="0"/>
                </a:rPr>
                <a:t>bathroom 2</a:t>
              </a:r>
            </a:p>
          </p:txBody>
        </p:sp>
        <p:sp>
          <p:nvSpPr>
            <p:cNvPr id="166" name="TextBox 165"/>
            <p:cNvSpPr txBox="1"/>
            <p:nvPr/>
          </p:nvSpPr>
          <p:spPr>
            <a:xfrm>
              <a:off x="7082056" y="2971800"/>
              <a:ext cx="1223744" cy="400110"/>
            </a:xfrm>
            <a:prstGeom prst="rect">
              <a:avLst/>
            </a:prstGeom>
            <a:noFill/>
            <a:ln>
              <a:noFill/>
            </a:ln>
          </p:spPr>
          <p:txBody>
            <a:bodyPr wrap="square" rtlCol="0">
              <a:spAutoFit/>
            </a:bodyPr>
            <a:lstStyle/>
            <a:p>
              <a:pPr algn="ctr"/>
              <a:r>
                <a:rPr lang="en-US" sz="2000" b="1" dirty="0">
                  <a:solidFill>
                    <a:schemeClr val="bg1">
                      <a:lumMod val="85000"/>
                    </a:schemeClr>
                  </a:solidFill>
                  <a:latin typeface="Segoe Condensed" pitchFamily="34" charset="0"/>
                </a:rPr>
                <a:t>kitchen</a:t>
              </a:r>
            </a:p>
          </p:txBody>
        </p:sp>
        <p:sp>
          <p:nvSpPr>
            <p:cNvPr id="167" name="TextBox 166"/>
            <p:cNvSpPr txBox="1"/>
            <p:nvPr/>
          </p:nvSpPr>
          <p:spPr>
            <a:xfrm>
              <a:off x="7327602" y="4088227"/>
              <a:ext cx="882501" cy="246221"/>
            </a:xfrm>
            <a:prstGeom prst="rect">
              <a:avLst/>
            </a:prstGeom>
            <a:noFill/>
            <a:ln>
              <a:noFill/>
            </a:ln>
          </p:spPr>
          <p:txBody>
            <a:bodyPr wrap="square" rtlCol="0">
              <a:spAutoFit/>
            </a:bodyPr>
            <a:lstStyle/>
            <a:p>
              <a:pPr algn="ctr"/>
              <a:r>
                <a:rPr lang="en-US" sz="1000" dirty="0">
                  <a:solidFill>
                    <a:schemeClr val="bg1">
                      <a:lumMod val="85000"/>
                    </a:schemeClr>
                  </a:solidFill>
                  <a:latin typeface="Segoe Condensed" pitchFamily="34" charset="0"/>
                </a:rPr>
                <a:t>dishwasher</a:t>
              </a:r>
            </a:p>
          </p:txBody>
        </p:sp>
        <p:grpSp>
          <p:nvGrpSpPr>
            <p:cNvPr id="168" name="Group 167"/>
            <p:cNvGrpSpPr/>
            <p:nvPr/>
          </p:nvGrpSpPr>
          <p:grpSpPr>
            <a:xfrm>
              <a:off x="399154" y="4756554"/>
              <a:ext cx="313101" cy="190095"/>
              <a:chOff x="399154" y="4756554"/>
              <a:chExt cx="313101" cy="190095"/>
            </a:xfrm>
            <a:grpFill/>
          </p:grpSpPr>
          <p:sp>
            <p:nvSpPr>
              <p:cNvPr id="169" name="Rounded Rectangle 130"/>
              <p:cNvSpPr/>
              <p:nvPr/>
            </p:nvSpPr>
            <p:spPr>
              <a:xfrm>
                <a:off x="399154" y="4800248"/>
                <a:ext cx="313101" cy="146401"/>
              </a:xfrm>
              <a:prstGeom prst="roundRect">
                <a:avLst>
                  <a:gd name="adj" fmla="val 5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70" name="Oval 169"/>
              <p:cNvSpPr/>
              <p:nvPr/>
            </p:nvSpPr>
            <p:spPr>
              <a:xfrm>
                <a:off x="450995" y="4756554"/>
                <a:ext cx="212445" cy="78181"/>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nvGrpSpPr>
            <p:cNvPr id="173" name="Group 112"/>
            <p:cNvGrpSpPr/>
            <p:nvPr/>
          </p:nvGrpSpPr>
          <p:grpSpPr>
            <a:xfrm>
              <a:off x="1591728" y="4668248"/>
              <a:ext cx="262231" cy="295010"/>
              <a:chOff x="3429000" y="3714750"/>
              <a:chExt cx="228600" cy="257175"/>
            </a:xfrm>
            <a:grpFill/>
          </p:grpSpPr>
          <p:sp>
            <p:nvSpPr>
              <p:cNvPr id="174" name="Rounded Rectangle 130"/>
              <p:cNvSpPr/>
              <p:nvPr/>
            </p:nvSpPr>
            <p:spPr>
              <a:xfrm>
                <a:off x="3495675" y="3771900"/>
                <a:ext cx="91440" cy="128016"/>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75" name="Rectangle 174"/>
              <p:cNvSpPr>
                <a:spLocks noChangeAspect="1"/>
              </p:cNvSpPr>
              <p:nvPr/>
            </p:nvSpPr>
            <p:spPr>
              <a:xfrm>
                <a:off x="3524250" y="3714750"/>
                <a:ext cx="36576" cy="36576"/>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76" name="Rectangle 175"/>
              <p:cNvSpPr/>
              <p:nvPr/>
            </p:nvSpPr>
            <p:spPr>
              <a:xfrm>
                <a:off x="3429000" y="3857625"/>
                <a:ext cx="228600" cy="1143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cxnSp>
        <p:nvCxnSpPr>
          <p:cNvPr id="177" name="Straight Arrow Connector 6"/>
          <p:cNvCxnSpPr/>
          <p:nvPr/>
        </p:nvCxnSpPr>
        <p:spPr>
          <a:xfrm>
            <a:off x="326066" y="4493979"/>
            <a:ext cx="699282" cy="1822"/>
          </a:xfrm>
          <a:prstGeom prst="straightConnector1">
            <a:avLst/>
          </a:prstGeom>
          <a:ln w="28575">
            <a:solidFill>
              <a:schemeClr val="bg1">
                <a:lumMod val="95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178" name="TextBox 7"/>
          <p:cNvSpPr txBox="1"/>
          <p:nvPr/>
        </p:nvSpPr>
        <p:spPr>
          <a:xfrm>
            <a:off x="0" y="3687677"/>
            <a:ext cx="1219200" cy="738664"/>
          </a:xfrm>
          <a:prstGeom prst="rect">
            <a:avLst/>
          </a:prstGeom>
          <a:noFill/>
        </p:spPr>
        <p:txBody>
          <a:bodyPr wrap="square" lIns="91369" tIns="45685" rIns="91369" bIns="45685" rtlCol="0">
            <a:spAutoFit/>
          </a:bodyPr>
          <a:lstStyle/>
          <a:p>
            <a:pPr algn="ctr"/>
            <a:r>
              <a:rPr lang="en-US" sz="1400" dirty="0">
                <a:solidFill>
                  <a:schemeClr val="bg1">
                    <a:lumMod val="95000"/>
                  </a:schemeClr>
                </a:solidFill>
              </a:rPr>
              <a:t>incoming cold water from supply line</a:t>
            </a:r>
          </a:p>
        </p:txBody>
      </p:sp>
      <p:grpSp>
        <p:nvGrpSpPr>
          <p:cNvPr id="179" name="Group 178"/>
          <p:cNvGrpSpPr/>
          <p:nvPr/>
        </p:nvGrpSpPr>
        <p:grpSpPr>
          <a:xfrm>
            <a:off x="1464945" y="1396367"/>
            <a:ext cx="1968262" cy="2047876"/>
            <a:chOff x="1457325" y="1381126"/>
            <a:chExt cx="1968262" cy="2047876"/>
          </a:xfrm>
        </p:grpSpPr>
        <p:sp>
          <p:nvSpPr>
            <p:cNvPr id="180" name="Freeform 179"/>
            <p:cNvSpPr/>
            <p:nvPr/>
          </p:nvSpPr>
          <p:spPr>
            <a:xfrm>
              <a:off x="2867024" y="1381126"/>
              <a:ext cx="558563" cy="2047876"/>
            </a:xfrm>
            <a:custGeom>
              <a:avLst/>
              <a:gdLst>
                <a:gd name="connsiteX0" fmla="*/ 0 w 573206"/>
                <a:gd name="connsiteY0" fmla="*/ 0 h 1978925"/>
                <a:gd name="connsiteX1" fmla="*/ 573206 w 573206"/>
                <a:gd name="connsiteY1" fmla="*/ 1146412 h 1978925"/>
                <a:gd name="connsiteX2" fmla="*/ 559558 w 573206"/>
                <a:gd name="connsiteY2" fmla="*/ 1337480 h 1978925"/>
                <a:gd name="connsiteX3" fmla="*/ 0 w 573206"/>
                <a:gd name="connsiteY3" fmla="*/ 1978925 h 1978925"/>
                <a:gd name="connsiteX4" fmla="*/ 0 w 573206"/>
                <a:gd name="connsiteY4" fmla="*/ 0 h 1978925"/>
                <a:gd name="connsiteX0" fmla="*/ 0 w 606188"/>
                <a:gd name="connsiteY0" fmla="*/ 0 h 2075597"/>
                <a:gd name="connsiteX1" fmla="*/ 606188 w 606188"/>
                <a:gd name="connsiteY1" fmla="*/ 1243084 h 2075597"/>
                <a:gd name="connsiteX2" fmla="*/ 592540 w 606188"/>
                <a:gd name="connsiteY2" fmla="*/ 1434152 h 2075597"/>
                <a:gd name="connsiteX3" fmla="*/ 32982 w 606188"/>
                <a:gd name="connsiteY3" fmla="*/ 2075597 h 2075597"/>
                <a:gd name="connsiteX4" fmla="*/ 0 w 606188"/>
                <a:gd name="connsiteY4" fmla="*/ 0 h 2075597"/>
                <a:gd name="connsiteX0" fmla="*/ 0 w 606188"/>
                <a:gd name="connsiteY0" fmla="*/ 0 h 2133600"/>
                <a:gd name="connsiteX1" fmla="*/ 606188 w 606188"/>
                <a:gd name="connsiteY1" fmla="*/ 1243084 h 2133600"/>
                <a:gd name="connsiteX2" fmla="*/ 592540 w 606188"/>
                <a:gd name="connsiteY2" fmla="*/ 1434152 h 2133600"/>
                <a:gd name="connsiteX3" fmla="*/ 76200 w 606188"/>
                <a:gd name="connsiteY3" fmla="*/ 2133600 h 2133600"/>
                <a:gd name="connsiteX4" fmla="*/ 0 w 606188"/>
                <a:gd name="connsiteY4" fmla="*/ 0 h 2133600"/>
                <a:gd name="connsiteX0" fmla="*/ 0 w 606188"/>
                <a:gd name="connsiteY0" fmla="*/ 0 h 2057401"/>
                <a:gd name="connsiteX1" fmla="*/ 606188 w 606188"/>
                <a:gd name="connsiteY1" fmla="*/ 1166885 h 2057401"/>
                <a:gd name="connsiteX2" fmla="*/ 592540 w 606188"/>
                <a:gd name="connsiteY2" fmla="*/ 1357953 h 2057401"/>
                <a:gd name="connsiteX3" fmla="*/ 76200 w 606188"/>
                <a:gd name="connsiteY3" fmla="*/ 2057401 h 2057401"/>
                <a:gd name="connsiteX4" fmla="*/ 0 w 606188"/>
                <a:gd name="connsiteY4" fmla="*/ 0 h 2057401"/>
                <a:gd name="connsiteX0" fmla="*/ 0 w 606188"/>
                <a:gd name="connsiteY0" fmla="*/ 0 h 2057401"/>
                <a:gd name="connsiteX1" fmla="*/ 606188 w 606188"/>
                <a:gd name="connsiteY1" fmla="*/ 1166885 h 2057401"/>
                <a:gd name="connsiteX2" fmla="*/ 592540 w 606188"/>
                <a:gd name="connsiteY2" fmla="*/ 1357953 h 2057401"/>
                <a:gd name="connsiteX3" fmla="*/ 76200 w 606188"/>
                <a:gd name="connsiteY3" fmla="*/ 2057401 h 2057401"/>
                <a:gd name="connsiteX4" fmla="*/ 0 w 606188"/>
                <a:gd name="connsiteY4" fmla="*/ 0 h 2057401"/>
                <a:gd name="connsiteX0" fmla="*/ 0 w 529988"/>
                <a:gd name="connsiteY0" fmla="*/ 0 h 2057401"/>
                <a:gd name="connsiteX1" fmla="*/ 529988 w 529988"/>
                <a:gd name="connsiteY1" fmla="*/ 1166885 h 2057401"/>
                <a:gd name="connsiteX2" fmla="*/ 516340 w 529988"/>
                <a:gd name="connsiteY2" fmla="*/ 1357953 h 2057401"/>
                <a:gd name="connsiteX3" fmla="*/ 0 w 529988"/>
                <a:gd name="connsiteY3" fmla="*/ 2057401 h 2057401"/>
                <a:gd name="connsiteX4" fmla="*/ 0 w 529988"/>
                <a:gd name="connsiteY4" fmla="*/ 0 h 2057401"/>
                <a:gd name="connsiteX0" fmla="*/ 0 w 529988"/>
                <a:gd name="connsiteY0" fmla="*/ 0 h 2057401"/>
                <a:gd name="connsiteX1" fmla="*/ 529988 w 529988"/>
                <a:gd name="connsiteY1" fmla="*/ 1166885 h 2057401"/>
                <a:gd name="connsiteX2" fmla="*/ 516340 w 529988"/>
                <a:gd name="connsiteY2" fmla="*/ 1357953 h 2057401"/>
                <a:gd name="connsiteX3" fmla="*/ 0 w 529988"/>
                <a:gd name="connsiteY3" fmla="*/ 2057401 h 2057401"/>
                <a:gd name="connsiteX4" fmla="*/ 0 w 529988"/>
                <a:gd name="connsiteY4" fmla="*/ 0 h 2057401"/>
                <a:gd name="connsiteX0" fmla="*/ 0 w 558563"/>
                <a:gd name="connsiteY0" fmla="*/ 0 h 2047876"/>
                <a:gd name="connsiteX1" fmla="*/ 558563 w 558563"/>
                <a:gd name="connsiteY1" fmla="*/ 1157360 h 2047876"/>
                <a:gd name="connsiteX2" fmla="*/ 544915 w 558563"/>
                <a:gd name="connsiteY2" fmla="*/ 1348428 h 2047876"/>
                <a:gd name="connsiteX3" fmla="*/ 28575 w 558563"/>
                <a:gd name="connsiteY3" fmla="*/ 2047876 h 2047876"/>
                <a:gd name="connsiteX4" fmla="*/ 0 w 558563"/>
                <a:gd name="connsiteY4" fmla="*/ 0 h 2047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563" h="2047876">
                  <a:moveTo>
                    <a:pt x="0" y="0"/>
                  </a:moveTo>
                  <a:lnTo>
                    <a:pt x="558563" y="1157360"/>
                  </a:lnTo>
                  <a:lnTo>
                    <a:pt x="544915" y="1348428"/>
                  </a:lnTo>
                  <a:lnTo>
                    <a:pt x="28575" y="2047876"/>
                  </a:lnTo>
                  <a:lnTo>
                    <a:pt x="0" y="0"/>
                  </a:lnTo>
                  <a:close/>
                </a:path>
              </a:pathLst>
            </a:custGeom>
            <a:solidFill>
              <a:schemeClr val="accent3">
                <a:lumMod val="60000"/>
                <a:lumOff val="4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1" name="Picture 180" descr="C:\research\projects\HomeSensing\Water\Pictures\2009_04_14 - Jon's Home Deployment\IMG_9321 (1024x768).jpg"/>
            <p:cNvPicPr>
              <a:picLocks noChangeAspect="1" noChangeArrowheads="1"/>
            </p:cNvPicPr>
            <p:nvPr/>
          </p:nvPicPr>
          <p:blipFill>
            <a:blip r:embed="rId4" cstate="print"/>
            <a:srcRect l="29470" t="4634" r="27085" b="14268"/>
            <a:stretch>
              <a:fillRect/>
            </a:stretch>
          </p:blipFill>
          <p:spPr bwMode="auto">
            <a:xfrm>
              <a:off x="1457325" y="1400175"/>
              <a:ext cx="1447800" cy="2026920"/>
            </a:xfrm>
            <a:prstGeom prst="rect">
              <a:avLst/>
            </a:prstGeom>
            <a:solidFill>
              <a:schemeClr val="accent3">
                <a:lumMod val="60000"/>
                <a:lumOff val="40000"/>
                <a:alpha val="65000"/>
              </a:schemeClr>
            </a:solidFill>
            <a:ln>
              <a:noFill/>
            </a:ln>
          </p:spPr>
        </p:pic>
      </p:grpSp>
      <p:sp>
        <p:nvSpPr>
          <p:cNvPr id="185" name="Rounded Rectangular Callout 184"/>
          <p:cNvSpPr/>
          <p:nvPr/>
        </p:nvSpPr>
        <p:spPr>
          <a:xfrm flipH="1">
            <a:off x="5214132" y="2089689"/>
            <a:ext cx="1339068" cy="612867"/>
          </a:xfrm>
          <a:prstGeom prst="wedgeRoundRectCallout">
            <a:avLst>
              <a:gd name="adj1" fmla="val -47726"/>
              <a:gd name="adj2" fmla="val 152706"/>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lIns="91369" tIns="45685" rIns="91369" bIns="45685" rtlCol="0" anchor="ctr"/>
          <a:lstStyle/>
          <a:p>
            <a:pPr algn="ctr"/>
            <a:r>
              <a:rPr lang="en-US" dirty="0" smtClean="0">
                <a:solidFill>
                  <a:schemeClr val="bg1">
                    <a:lumMod val="95000"/>
                  </a:schemeClr>
                </a:solidFill>
                <a:latin typeface="Segoe Condensed" pitchFamily="34" charset="0"/>
              </a:rPr>
              <a:t>kitchen sink hot open</a:t>
            </a:r>
            <a:endParaRPr lang="en-US" dirty="0">
              <a:solidFill>
                <a:schemeClr val="bg1">
                  <a:lumMod val="95000"/>
                </a:schemeClr>
              </a:solidFill>
              <a:latin typeface="Segoe Condensed" pitchFamily="34" charset="0"/>
            </a:endParaRPr>
          </a:p>
        </p:txBody>
      </p:sp>
      <p:cxnSp>
        <p:nvCxnSpPr>
          <p:cNvPr id="161" name="Straight Connector 160"/>
          <p:cNvCxnSpPr/>
          <p:nvPr/>
        </p:nvCxnSpPr>
        <p:spPr>
          <a:xfrm rot="5400000" flipH="1" flipV="1">
            <a:off x="3185219" y="5094420"/>
            <a:ext cx="1298648" cy="1822"/>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rot="5400000" flipH="1" flipV="1">
            <a:off x="4103027" y="4528317"/>
            <a:ext cx="249725" cy="1822"/>
          </a:xfrm>
          <a:prstGeom prst="line">
            <a:avLst/>
          </a:prstGeom>
          <a:ln w="5715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183" name="Oval 182"/>
          <p:cNvSpPr/>
          <p:nvPr/>
        </p:nvSpPr>
        <p:spPr>
          <a:xfrm>
            <a:off x="6572250" y="3684779"/>
            <a:ext cx="152400" cy="152400"/>
          </a:xfrm>
          <a:prstGeom prst="ellipse">
            <a:avLst/>
          </a:prstGeom>
          <a:ln/>
        </p:spPr>
        <p:style>
          <a:lnRef idx="1">
            <a:schemeClr val="accent2"/>
          </a:lnRef>
          <a:fillRef idx="2">
            <a:schemeClr val="accent2"/>
          </a:fillRef>
          <a:effectRef idx="1">
            <a:schemeClr val="accent2"/>
          </a:effectRef>
          <a:fontRef idx="minor">
            <a:schemeClr val="dk1"/>
          </a:fontRef>
        </p:style>
        <p:txBody>
          <a:bodyPr lIns="91369" tIns="45685" rIns="91369" bIns="45685" rtlCol="0" anchor="ctr"/>
          <a:lstStyle/>
          <a:p>
            <a:pPr algn="ctr"/>
            <a:endParaRPr lang="en-US"/>
          </a:p>
        </p:txBody>
      </p:sp>
      <p:sp>
        <p:nvSpPr>
          <p:cNvPr id="182" name="Oval 181"/>
          <p:cNvSpPr/>
          <p:nvPr/>
        </p:nvSpPr>
        <p:spPr>
          <a:xfrm>
            <a:off x="6572250" y="3684779"/>
            <a:ext cx="152400" cy="152400"/>
          </a:xfrm>
          <a:prstGeom prst="ellipse">
            <a:avLst/>
          </a:prstGeom>
          <a:ln/>
        </p:spPr>
        <p:style>
          <a:lnRef idx="1">
            <a:schemeClr val="accent2"/>
          </a:lnRef>
          <a:fillRef idx="2">
            <a:schemeClr val="accent2"/>
          </a:fillRef>
          <a:effectRef idx="1">
            <a:schemeClr val="accent2"/>
          </a:effectRef>
          <a:fontRef idx="minor">
            <a:schemeClr val="dk1"/>
          </a:fontRef>
        </p:style>
        <p:txBody>
          <a:bodyPr lIns="91369" tIns="45685" rIns="91369" bIns="45685" rtlCol="0" anchor="ctr"/>
          <a:lstStyle/>
          <a:p>
            <a:pPr algn="ctr"/>
            <a:endParaRPr lang="en-US"/>
          </a:p>
        </p:txBody>
      </p:sp>
      <p:sp>
        <p:nvSpPr>
          <p:cNvPr id="188" name="Oval 187"/>
          <p:cNvSpPr/>
          <p:nvPr/>
        </p:nvSpPr>
        <p:spPr>
          <a:xfrm>
            <a:off x="6578600" y="3689350"/>
            <a:ext cx="152400" cy="152400"/>
          </a:xfrm>
          <a:prstGeom prst="ellipse">
            <a:avLst/>
          </a:prstGeom>
          <a:ln/>
        </p:spPr>
        <p:style>
          <a:lnRef idx="1">
            <a:schemeClr val="accent2"/>
          </a:lnRef>
          <a:fillRef idx="2">
            <a:schemeClr val="accent2"/>
          </a:fillRef>
          <a:effectRef idx="1">
            <a:schemeClr val="accent2"/>
          </a:effectRef>
          <a:fontRef idx="minor">
            <a:schemeClr val="dk1"/>
          </a:fontRef>
        </p:style>
        <p:txBody>
          <a:bodyPr lIns="91369" tIns="45685" rIns="91369" bIns="45685" rtlCol="0" anchor="ctr"/>
          <a:lstStyle/>
          <a:p>
            <a:pPr algn="ctr"/>
            <a:endParaRPr lang="en-US"/>
          </a:p>
        </p:txBody>
      </p:sp>
      <p:sp>
        <p:nvSpPr>
          <p:cNvPr id="190" name="Oval 189"/>
          <p:cNvSpPr/>
          <p:nvPr/>
        </p:nvSpPr>
        <p:spPr>
          <a:xfrm>
            <a:off x="6584950" y="3683000"/>
            <a:ext cx="152400" cy="152400"/>
          </a:xfrm>
          <a:prstGeom prst="ellipse">
            <a:avLst/>
          </a:prstGeom>
          <a:ln/>
        </p:spPr>
        <p:style>
          <a:lnRef idx="1">
            <a:schemeClr val="accent2"/>
          </a:lnRef>
          <a:fillRef idx="2">
            <a:schemeClr val="accent2"/>
          </a:fillRef>
          <a:effectRef idx="1">
            <a:schemeClr val="accent2"/>
          </a:effectRef>
          <a:fontRef idx="minor">
            <a:schemeClr val="dk1"/>
          </a:fontRef>
        </p:style>
        <p:txBody>
          <a:bodyPr lIns="91369" tIns="45685" rIns="91369" bIns="45685" rtlCol="0" anchor="ctr"/>
          <a:lstStyle/>
          <a:p>
            <a:pPr algn="ctr"/>
            <a:endParaRPr lang="en-US"/>
          </a:p>
        </p:txBody>
      </p:sp>
      <p:sp>
        <p:nvSpPr>
          <p:cNvPr id="192" name="Oval 191"/>
          <p:cNvSpPr/>
          <p:nvPr/>
        </p:nvSpPr>
        <p:spPr>
          <a:xfrm>
            <a:off x="6577302" y="3680420"/>
            <a:ext cx="152400" cy="152400"/>
          </a:xfrm>
          <a:prstGeom prst="ellipse">
            <a:avLst/>
          </a:prstGeom>
          <a:ln/>
        </p:spPr>
        <p:style>
          <a:lnRef idx="1">
            <a:schemeClr val="accent2"/>
          </a:lnRef>
          <a:fillRef idx="2">
            <a:schemeClr val="accent2"/>
          </a:fillRef>
          <a:effectRef idx="1">
            <a:schemeClr val="accent2"/>
          </a:effectRef>
          <a:fontRef idx="minor">
            <a:schemeClr val="dk1"/>
          </a:fontRef>
        </p:style>
        <p:txBody>
          <a:bodyPr lIns="91369" tIns="45685" rIns="91369" bIns="45685" rtlCol="0" anchor="ctr"/>
          <a:lstStyle/>
          <a:p>
            <a:pPr algn="ctr"/>
            <a:endParaRPr lang="en-US"/>
          </a:p>
        </p:txBody>
      </p:sp>
      <p:sp>
        <p:nvSpPr>
          <p:cNvPr id="194" name="Oval 193"/>
          <p:cNvSpPr/>
          <p:nvPr/>
        </p:nvSpPr>
        <p:spPr>
          <a:xfrm>
            <a:off x="6572021" y="3683784"/>
            <a:ext cx="152400" cy="152400"/>
          </a:xfrm>
          <a:prstGeom prst="ellipse">
            <a:avLst/>
          </a:prstGeom>
          <a:ln/>
        </p:spPr>
        <p:style>
          <a:lnRef idx="1">
            <a:schemeClr val="accent2"/>
          </a:lnRef>
          <a:fillRef idx="2">
            <a:schemeClr val="accent2"/>
          </a:fillRef>
          <a:effectRef idx="1">
            <a:schemeClr val="accent2"/>
          </a:effectRef>
          <a:fontRef idx="minor">
            <a:schemeClr val="dk1"/>
          </a:fontRef>
        </p:style>
        <p:txBody>
          <a:bodyPr lIns="91369" tIns="45685" rIns="91369" bIns="45685" rtlCol="0" anchor="ctr"/>
          <a:lstStyle/>
          <a:p>
            <a:pPr algn="ctr"/>
            <a:endParaRPr lang="en-US"/>
          </a:p>
        </p:txBody>
      </p:sp>
      <p:sp>
        <p:nvSpPr>
          <p:cNvPr id="196" name="Oval 195"/>
          <p:cNvSpPr/>
          <p:nvPr/>
        </p:nvSpPr>
        <p:spPr>
          <a:xfrm>
            <a:off x="6576412" y="3687677"/>
            <a:ext cx="152400" cy="152400"/>
          </a:xfrm>
          <a:prstGeom prst="ellipse">
            <a:avLst/>
          </a:prstGeom>
          <a:ln/>
        </p:spPr>
        <p:style>
          <a:lnRef idx="1">
            <a:schemeClr val="accent2"/>
          </a:lnRef>
          <a:fillRef idx="2">
            <a:schemeClr val="accent2"/>
          </a:fillRef>
          <a:effectRef idx="1">
            <a:schemeClr val="accent2"/>
          </a:effectRef>
          <a:fontRef idx="minor">
            <a:schemeClr val="dk1"/>
          </a:fontRef>
        </p:style>
        <p:txBody>
          <a:bodyPr lIns="91369" tIns="45685" rIns="91369" bIns="45685" rtlCol="0" anchor="ctr"/>
          <a:lstStyle/>
          <a:p>
            <a:pPr algn="ctr"/>
            <a:endParaRPr lang="en-US"/>
          </a:p>
        </p:txBody>
      </p:sp>
      <p:sp>
        <p:nvSpPr>
          <p:cNvPr id="197" name="Oval 196"/>
          <p:cNvSpPr/>
          <p:nvPr/>
        </p:nvSpPr>
        <p:spPr>
          <a:xfrm>
            <a:off x="6580235" y="3680420"/>
            <a:ext cx="152400" cy="152400"/>
          </a:xfrm>
          <a:prstGeom prst="ellipse">
            <a:avLst/>
          </a:prstGeom>
          <a:ln/>
        </p:spPr>
        <p:style>
          <a:lnRef idx="1">
            <a:schemeClr val="accent2"/>
          </a:lnRef>
          <a:fillRef idx="2">
            <a:schemeClr val="accent2"/>
          </a:fillRef>
          <a:effectRef idx="1">
            <a:schemeClr val="accent2"/>
          </a:effectRef>
          <a:fontRef idx="minor">
            <a:schemeClr val="dk1"/>
          </a:fontRef>
        </p:style>
        <p:txBody>
          <a:bodyPr lIns="91369" tIns="45685" rIns="91369" bIns="45685" rtlCol="0" anchor="ctr"/>
          <a:lstStyle/>
          <a:p>
            <a:pPr algn="ctr"/>
            <a:endParaRPr lang="en-US"/>
          </a:p>
        </p:txBody>
      </p:sp>
      <p:sp>
        <p:nvSpPr>
          <p:cNvPr id="198" name="Oval 197"/>
          <p:cNvSpPr/>
          <p:nvPr/>
        </p:nvSpPr>
        <p:spPr>
          <a:xfrm>
            <a:off x="6576412" y="3688137"/>
            <a:ext cx="152400" cy="152400"/>
          </a:xfrm>
          <a:prstGeom prst="ellipse">
            <a:avLst/>
          </a:prstGeom>
          <a:ln/>
        </p:spPr>
        <p:style>
          <a:lnRef idx="1">
            <a:schemeClr val="accent2"/>
          </a:lnRef>
          <a:fillRef idx="2">
            <a:schemeClr val="accent2"/>
          </a:fillRef>
          <a:effectRef idx="1">
            <a:schemeClr val="accent2"/>
          </a:effectRef>
          <a:fontRef idx="minor">
            <a:schemeClr val="dk1"/>
          </a:fontRef>
        </p:style>
        <p:txBody>
          <a:bodyPr lIns="91369" tIns="45685" rIns="91369" bIns="45685" rtlCol="0" anchor="ctr"/>
          <a:lstStyle/>
          <a:p>
            <a:pPr algn="ctr"/>
            <a:endParaRPr lang="en-US"/>
          </a:p>
        </p:txBody>
      </p:sp>
      <p:sp>
        <p:nvSpPr>
          <p:cNvPr id="199" name="Oval 198"/>
          <p:cNvSpPr/>
          <p:nvPr/>
        </p:nvSpPr>
        <p:spPr>
          <a:xfrm>
            <a:off x="6572343" y="3689350"/>
            <a:ext cx="152400" cy="152400"/>
          </a:xfrm>
          <a:prstGeom prst="ellipse">
            <a:avLst/>
          </a:prstGeom>
          <a:ln/>
        </p:spPr>
        <p:style>
          <a:lnRef idx="1">
            <a:schemeClr val="accent2"/>
          </a:lnRef>
          <a:fillRef idx="2">
            <a:schemeClr val="accent2"/>
          </a:fillRef>
          <a:effectRef idx="1">
            <a:schemeClr val="accent2"/>
          </a:effectRef>
          <a:fontRef idx="minor">
            <a:schemeClr val="dk1"/>
          </a:fontRef>
        </p:style>
        <p:txBody>
          <a:bodyPr lIns="91369" tIns="45685" rIns="91369" bIns="45685" rtlCol="0" anchor="ctr"/>
          <a:lstStyle/>
          <a:p>
            <a:pPr algn="ctr"/>
            <a:endParaRPr lang="en-US"/>
          </a:p>
        </p:txBody>
      </p:sp>
      <p:sp>
        <p:nvSpPr>
          <p:cNvPr id="200" name="Oval 199"/>
          <p:cNvSpPr/>
          <p:nvPr/>
        </p:nvSpPr>
        <p:spPr>
          <a:xfrm>
            <a:off x="6576412" y="3686166"/>
            <a:ext cx="152400" cy="152400"/>
          </a:xfrm>
          <a:prstGeom prst="ellipse">
            <a:avLst/>
          </a:prstGeom>
          <a:ln/>
        </p:spPr>
        <p:style>
          <a:lnRef idx="1">
            <a:schemeClr val="accent2"/>
          </a:lnRef>
          <a:fillRef idx="2">
            <a:schemeClr val="accent2"/>
          </a:fillRef>
          <a:effectRef idx="1">
            <a:schemeClr val="accent2"/>
          </a:effectRef>
          <a:fontRef idx="minor">
            <a:schemeClr val="dk1"/>
          </a:fontRef>
        </p:style>
        <p:txBody>
          <a:bodyPr lIns="91369" tIns="45685" rIns="91369" bIns="45685" rtlCol="0" anchor="ctr"/>
          <a:lstStyle/>
          <a:p>
            <a:pPr algn="ctr"/>
            <a:endParaRPr lang="en-US"/>
          </a:p>
        </p:txBody>
      </p:sp>
      <p:sp>
        <p:nvSpPr>
          <p:cNvPr id="201" name="Oval 200"/>
          <p:cNvSpPr/>
          <p:nvPr/>
        </p:nvSpPr>
        <p:spPr>
          <a:xfrm>
            <a:off x="6579932" y="3689350"/>
            <a:ext cx="152400" cy="152400"/>
          </a:xfrm>
          <a:prstGeom prst="ellipse">
            <a:avLst/>
          </a:prstGeom>
          <a:ln/>
        </p:spPr>
        <p:style>
          <a:lnRef idx="1">
            <a:schemeClr val="accent2"/>
          </a:lnRef>
          <a:fillRef idx="2">
            <a:schemeClr val="accent2"/>
          </a:fillRef>
          <a:effectRef idx="1">
            <a:schemeClr val="accent2"/>
          </a:effectRef>
          <a:fontRef idx="minor">
            <a:schemeClr val="dk1"/>
          </a:fontRef>
        </p:style>
        <p:txBody>
          <a:bodyPr lIns="91369" tIns="45685" rIns="91369" bIns="45685" rtlCol="0" anchor="ctr"/>
          <a:lstStyle/>
          <a:p>
            <a:pPr algn="ctr"/>
            <a:endParaRPr lang="en-US"/>
          </a:p>
        </p:txBody>
      </p:sp>
      <p:sp>
        <p:nvSpPr>
          <p:cNvPr id="202" name="Oval 201"/>
          <p:cNvSpPr/>
          <p:nvPr/>
        </p:nvSpPr>
        <p:spPr>
          <a:xfrm>
            <a:off x="6576758" y="3675501"/>
            <a:ext cx="152400" cy="152400"/>
          </a:xfrm>
          <a:prstGeom prst="ellipse">
            <a:avLst/>
          </a:prstGeom>
          <a:ln/>
        </p:spPr>
        <p:style>
          <a:lnRef idx="1">
            <a:schemeClr val="accent2"/>
          </a:lnRef>
          <a:fillRef idx="2">
            <a:schemeClr val="accent2"/>
          </a:fillRef>
          <a:effectRef idx="1">
            <a:schemeClr val="accent2"/>
          </a:effectRef>
          <a:fontRef idx="minor">
            <a:schemeClr val="dk1"/>
          </a:fontRef>
        </p:style>
        <p:txBody>
          <a:bodyPr lIns="91369" tIns="45685" rIns="91369" bIns="45685" rtlCol="0" anchor="ctr"/>
          <a:lstStyle/>
          <a:p>
            <a:pPr algn="ctr"/>
            <a:endParaRPr lang="en-US"/>
          </a:p>
        </p:txBody>
      </p:sp>
      <p:sp>
        <p:nvSpPr>
          <p:cNvPr id="203" name="Oval 202"/>
          <p:cNvSpPr/>
          <p:nvPr/>
        </p:nvSpPr>
        <p:spPr>
          <a:xfrm>
            <a:off x="6572343" y="3680420"/>
            <a:ext cx="152400" cy="152400"/>
          </a:xfrm>
          <a:prstGeom prst="ellipse">
            <a:avLst/>
          </a:prstGeom>
          <a:ln/>
        </p:spPr>
        <p:style>
          <a:lnRef idx="1">
            <a:schemeClr val="accent2"/>
          </a:lnRef>
          <a:fillRef idx="2">
            <a:schemeClr val="accent2"/>
          </a:fillRef>
          <a:effectRef idx="1">
            <a:schemeClr val="accent2"/>
          </a:effectRef>
          <a:fontRef idx="minor">
            <a:schemeClr val="dk1"/>
          </a:fontRef>
        </p:style>
        <p:txBody>
          <a:bodyPr lIns="91369" tIns="45685" rIns="91369" bIns="45685" rtlCol="0" anchor="ctr"/>
          <a:lstStyle/>
          <a:p>
            <a:pPr algn="ctr"/>
            <a:endParaRPr lang="en-US"/>
          </a:p>
        </p:txBody>
      </p:sp>
      <p:sp>
        <p:nvSpPr>
          <p:cNvPr id="204" name="Oval 203"/>
          <p:cNvSpPr/>
          <p:nvPr/>
        </p:nvSpPr>
        <p:spPr>
          <a:xfrm>
            <a:off x="6575747" y="3683784"/>
            <a:ext cx="152400" cy="152400"/>
          </a:xfrm>
          <a:prstGeom prst="ellipse">
            <a:avLst/>
          </a:prstGeom>
          <a:ln/>
        </p:spPr>
        <p:style>
          <a:lnRef idx="1">
            <a:schemeClr val="accent2"/>
          </a:lnRef>
          <a:fillRef idx="2">
            <a:schemeClr val="accent2"/>
          </a:fillRef>
          <a:effectRef idx="1">
            <a:schemeClr val="accent2"/>
          </a:effectRef>
          <a:fontRef idx="minor">
            <a:schemeClr val="dk1"/>
          </a:fontRef>
        </p:style>
        <p:txBody>
          <a:bodyPr lIns="91369" tIns="45685" rIns="91369" bIns="45685" rtlCol="0" anchor="ctr"/>
          <a:lstStyle/>
          <a:p>
            <a:pPr algn="ctr"/>
            <a:endParaRPr lang="en-US"/>
          </a:p>
        </p:txBody>
      </p:sp>
      <p:sp>
        <p:nvSpPr>
          <p:cNvPr id="205" name="Oval 204"/>
          <p:cNvSpPr/>
          <p:nvPr/>
        </p:nvSpPr>
        <p:spPr>
          <a:xfrm>
            <a:off x="6566400" y="3675501"/>
            <a:ext cx="152400" cy="152400"/>
          </a:xfrm>
          <a:prstGeom prst="ellipse">
            <a:avLst/>
          </a:prstGeom>
          <a:ln/>
        </p:spPr>
        <p:style>
          <a:lnRef idx="1">
            <a:schemeClr val="accent2"/>
          </a:lnRef>
          <a:fillRef idx="2">
            <a:schemeClr val="accent2"/>
          </a:fillRef>
          <a:effectRef idx="1">
            <a:schemeClr val="accent2"/>
          </a:effectRef>
          <a:fontRef idx="minor">
            <a:schemeClr val="dk1"/>
          </a:fontRef>
        </p:style>
        <p:txBody>
          <a:bodyPr lIns="91369" tIns="45685" rIns="91369" bIns="45685" rtlCol="0" anchor="ctr"/>
          <a:lstStyle/>
          <a:p>
            <a:pPr algn="ctr"/>
            <a:endParaRPr lang="en-US"/>
          </a:p>
        </p:txBody>
      </p:sp>
      <p:sp>
        <p:nvSpPr>
          <p:cNvPr id="206" name="Oval 205"/>
          <p:cNvSpPr/>
          <p:nvPr/>
        </p:nvSpPr>
        <p:spPr>
          <a:xfrm>
            <a:off x="6575747" y="3684779"/>
            <a:ext cx="152400" cy="152400"/>
          </a:xfrm>
          <a:prstGeom prst="ellipse">
            <a:avLst/>
          </a:prstGeom>
          <a:ln/>
        </p:spPr>
        <p:style>
          <a:lnRef idx="1">
            <a:schemeClr val="accent2"/>
          </a:lnRef>
          <a:fillRef idx="2">
            <a:schemeClr val="accent2"/>
          </a:fillRef>
          <a:effectRef idx="1">
            <a:schemeClr val="accent2"/>
          </a:effectRef>
          <a:fontRef idx="minor">
            <a:schemeClr val="dk1"/>
          </a:fontRef>
        </p:style>
        <p:txBody>
          <a:bodyPr lIns="91369" tIns="45685" rIns="91369" bIns="45685" rtlCol="0" anchor="ctr"/>
          <a:lstStyle/>
          <a:p>
            <a:pPr algn="ctr"/>
            <a:endParaRPr lang="en-US"/>
          </a:p>
        </p:txBody>
      </p:sp>
      <p:sp>
        <p:nvSpPr>
          <p:cNvPr id="208" name="Oval 207"/>
          <p:cNvSpPr/>
          <p:nvPr/>
        </p:nvSpPr>
        <p:spPr>
          <a:xfrm>
            <a:off x="6566493" y="3687677"/>
            <a:ext cx="152400" cy="152400"/>
          </a:xfrm>
          <a:prstGeom prst="ellipse">
            <a:avLst/>
          </a:prstGeom>
          <a:ln/>
        </p:spPr>
        <p:style>
          <a:lnRef idx="1">
            <a:schemeClr val="accent2"/>
          </a:lnRef>
          <a:fillRef idx="2">
            <a:schemeClr val="accent2"/>
          </a:fillRef>
          <a:effectRef idx="1">
            <a:schemeClr val="accent2"/>
          </a:effectRef>
          <a:fontRef idx="minor">
            <a:schemeClr val="dk1"/>
          </a:fontRef>
        </p:style>
        <p:txBody>
          <a:bodyPr lIns="91369" tIns="45685" rIns="91369" bIns="45685" rtlCol="0" anchor="ctr"/>
          <a:lstStyle/>
          <a:p>
            <a:pPr algn="ctr"/>
            <a:endParaRPr lang="en-US"/>
          </a:p>
        </p:txBody>
      </p:sp>
      <p:sp>
        <p:nvSpPr>
          <p:cNvPr id="184" name="TextBox 183"/>
          <p:cNvSpPr txBox="1"/>
          <p:nvPr/>
        </p:nvSpPr>
        <p:spPr>
          <a:xfrm>
            <a:off x="2466976" y="4671536"/>
            <a:ext cx="1066800" cy="738664"/>
          </a:xfrm>
          <a:prstGeom prst="rect">
            <a:avLst/>
          </a:prstGeom>
          <a:noFill/>
        </p:spPr>
        <p:txBody>
          <a:bodyPr wrap="square" lIns="91369" tIns="45685" rIns="91369" bIns="45685" rtlCol="0">
            <a:spAutoFit/>
          </a:bodyPr>
          <a:lstStyle/>
          <a:p>
            <a:pPr algn="ctr"/>
            <a:r>
              <a:rPr lang="en-US" sz="1400" dirty="0">
                <a:solidFill>
                  <a:schemeClr val="bg1">
                    <a:lumMod val="85000"/>
                  </a:schemeClr>
                </a:solidFill>
              </a:rPr>
              <a:t>thermal </a:t>
            </a:r>
          </a:p>
          <a:p>
            <a:pPr algn="ctr"/>
            <a:r>
              <a:rPr lang="en-US" sz="1400" dirty="0">
                <a:solidFill>
                  <a:schemeClr val="bg1">
                    <a:lumMod val="85000"/>
                  </a:schemeClr>
                </a:solidFill>
              </a:rPr>
              <a:t>expansion </a:t>
            </a:r>
          </a:p>
          <a:p>
            <a:pPr algn="ctr"/>
            <a:r>
              <a:rPr lang="en-US" sz="1400" dirty="0">
                <a:solidFill>
                  <a:schemeClr val="bg1">
                    <a:lumMod val="85000"/>
                  </a:schemeClr>
                </a:solidFill>
              </a:rPr>
              <a:t>tank</a:t>
            </a:r>
          </a:p>
        </p:txBody>
      </p:sp>
    </p:spTree>
    <p:extLst>
      <p:ext uri="{BB962C8B-B14F-4D97-AF65-F5344CB8AC3E}">
        <p14:creationId xmlns:p14="http://schemas.microsoft.com/office/powerpoint/2010/main" val="216460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83"/>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8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8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90"/>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9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9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9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97"/>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0"/>
                                  </p:stCondLst>
                                  <p:childTnLst>
                                    <p:set>
                                      <p:cBhvr>
                                        <p:cTn id="26" dur="1" fill="hold">
                                          <p:stCondLst>
                                            <p:cond delay="0"/>
                                          </p:stCondLst>
                                        </p:cTn>
                                        <p:tgtEl>
                                          <p:spTgt spid="198"/>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199"/>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200"/>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0" nodeType="afterEffect">
                                  <p:stCondLst>
                                    <p:cond delay="0"/>
                                  </p:stCondLst>
                                  <p:childTnLst>
                                    <p:set>
                                      <p:cBhvr>
                                        <p:cTn id="35" dur="1" fill="hold">
                                          <p:stCondLst>
                                            <p:cond delay="0"/>
                                          </p:stCondLst>
                                        </p:cTn>
                                        <p:tgtEl>
                                          <p:spTgt spid="201"/>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0" nodeType="afterEffect">
                                  <p:stCondLst>
                                    <p:cond delay="0"/>
                                  </p:stCondLst>
                                  <p:childTnLst>
                                    <p:set>
                                      <p:cBhvr>
                                        <p:cTn id="38" dur="1" fill="hold">
                                          <p:stCondLst>
                                            <p:cond delay="0"/>
                                          </p:stCondLst>
                                        </p:cTn>
                                        <p:tgtEl>
                                          <p:spTgt spid="202"/>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grpId="0" nodeType="afterEffect">
                                  <p:stCondLst>
                                    <p:cond delay="0"/>
                                  </p:stCondLst>
                                  <p:childTnLst>
                                    <p:set>
                                      <p:cBhvr>
                                        <p:cTn id="41" dur="1" fill="hold">
                                          <p:stCondLst>
                                            <p:cond delay="0"/>
                                          </p:stCondLst>
                                        </p:cTn>
                                        <p:tgtEl>
                                          <p:spTgt spid="203"/>
                                        </p:tgtEl>
                                        <p:attrNameLst>
                                          <p:attrName>style.visibility</p:attrName>
                                        </p:attrNameLst>
                                      </p:cBhvr>
                                      <p:to>
                                        <p:strVal val="visible"/>
                                      </p:to>
                                    </p:set>
                                  </p:childTnLst>
                                </p:cTn>
                              </p:par>
                            </p:childTnLst>
                          </p:cTn>
                        </p:par>
                        <p:par>
                          <p:cTn id="42" fill="hold">
                            <p:stCondLst>
                              <p:cond delay="0"/>
                            </p:stCondLst>
                            <p:childTnLst>
                              <p:par>
                                <p:cTn id="43" presetID="1" presetClass="entr" presetSubtype="0" fill="hold" grpId="0" nodeType="afterEffect">
                                  <p:stCondLst>
                                    <p:cond delay="0"/>
                                  </p:stCondLst>
                                  <p:childTnLst>
                                    <p:set>
                                      <p:cBhvr>
                                        <p:cTn id="44" dur="1" fill="hold">
                                          <p:stCondLst>
                                            <p:cond delay="0"/>
                                          </p:stCondLst>
                                        </p:cTn>
                                        <p:tgtEl>
                                          <p:spTgt spid="204"/>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grpId="0" nodeType="afterEffect">
                                  <p:stCondLst>
                                    <p:cond delay="0"/>
                                  </p:stCondLst>
                                  <p:childTnLst>
                                    <p:set>
                                      <p:cBhvr>
                                        <p:cTn id="47" dur="1" fill="hold">
                                          <p:stCondLst>
                                            <p:cond delay="0"/>
                                          </p:stCondLst>
                                        </p:cTn>
                                        <p:tgtEl>
                                          <p:spTgt spid="205"/>
                                        </p:tgtEl>
                                        <p:attrNameLst>
                                          <p:attrName>style.visibility</p:attrName>
                                        </p:attrNameLst>
                                      </p:cBhvr>
                                      <p:to>
                                        <p:strVal val="visible"/>
                                      </p:to>
                                    </p:set>
                                  </p:childTnLst>
                                </p:cTn>
                              </p:par>
                            </p:childTnLst>
                          </p:cTn>
                        </p:par>
                        <p:par>
                          <p:cTn id="48" fill="hold">
                            <p:stCondLst>
                              <p:cond delay="0"/>
                            </p:stCondLst>
                            <p:childTnLst>
                              <p:par>
                                <p:cTn id="49" presetID="1" presetClass="entr" presetSubtype="0" fill="hold" grpId="0" nodeType="afterEffect">
                                  <p:stCondLst>
                                    <p:cond delay="0"/>
                                  </p:stCondLst>
                                  <p:childTnLst>
                                    <p:set>
                                      <p:cBhvr>
                                        <p:cTn id="50" dur="1" fill="hold">
                                          <p:stCondLst>
                                            <p:cond delay="0"/>
                                          </p:stCondLst>
                                        </p:cTn>
                                        <p:tgtEl>
                                          <p:spTgt spid="206"/>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grpId="0" nodeType="afterEffect">
                                  <p:stCondLst>
                                    <p:cond delay="0"/>
                                  </p:stCondLst>
                                  <p:childTnLst>
                                    <p:set>
                                      <p:cBhvr>
                                        <p:cTn id="53" dur="1" fill="hold">
                                          <p:stCondLst>
                                            <p:cond delay="0"/>
                                          </p:stCondLst>
                                        </p:cTn>
                                        <p:tgtEl>
                                          <p:spTgt spid="208"/>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0" presetClass="path" presetSubtype="0" accel="50000" decel="50000" fill="hold" grpId="2" nodeType="clickEffect">
                                  <p:stCondLst>
                                    <p:cond delay="0"/>
                                  </p:stCondLst>
                                  <p:childTnLst>
                                    <p:animMotion origin="layout" path="M 0.00139 0.0044 L 0.0007 0.04329 L -0.26458 0.04236 L -0.26423 0.13611 L -0.28194 0.15972 L -0.26527 0.18194 L -0.27882 0.21319 L -0.26475 0.24583 L -0.2743 0.26806 L -0.26423 0.2912 L -0.27708 0.32083 L -0.30486 0.32083 L -0.29861 0.30625 L -0.30833 0.29143 L -0.30798 0.025 L -0.26319 0.025 L -0.26319 -0.16806 L -0.32569 -0.16806 " pathEditMode="relative" rAng="0" ptsTypes="AAAAAAAAAAAAAAAAAA">
                                      <p:cBhvr>
                                        <p:cTn id="57" dur="2500" fill="hold"/>
                                        <p:tgtEl>
                                          <p:spTgt spid="183"/>
                                        </p:tgtEl>
                                        <p:attrNameLst>
                                          <p:attrName>ppt_x</p:attrName>
                                          <p:attrName>ppt_y</p:attrName>
                                        </p:attrNameLst>
                                      </p:cBhvr>
                                      <p:rCtr x="-16354" y="7199"/>
                                    </p:animMotion>
                                  </p:childTnLst>
                                </p:cTn>
                              </p:par>
                              <p:par>
                                <p:cTn id="58" presetID="0" presetClass="path" presetSubtype="0" accel="50000" decel="50000" fill="hold" grpId="2" nodeType="withEffect">
                                  <p:stCondLst>
                                    <p:cond delay="0"/>
                                  </p:stCondLst>
                                  <p:childTnLst>
                                    <p:animMotion origin="layout" path="M 0 0 L 0 0.03796 L 0.07709 0.03796 " pathEditMode="relative" ptsTypes="AAA">
                                      <p:cBhvr>
                                        <p:cTn id="59" dur="750" fill="hold"/>
                                        <p:tgtEl>
                                          <p:spTgt spid="182"/>
                                        </p:tgtEl>
                                        <p:attrNameLst>
                                          <p:attrName>ppt_x</p:attrName>
                                          <p:attrName>ppt_y</p:attrName>
                                        </p:attrNameLst>
                                      </p:cBhvr>
                                    </p:animMotion>
                                  </p:childTnLst>
                                </p:cTn>
                              </p:par>
                              <p:par>
                                <p:cTn id="60" presetID="0" presetClass="path" presetSubtype="0" accel="50000" decel="50000" fill="hold" grpId="2" nodeType="withEffect">
                                  <p:stCondLst>
                                    <p:cond delay="0"/>
                                  </p:stCondLst>
                                  <p:childTnLst>
                                    <p:animMotion origin="layout" path="M 0 0 L 0 0.03796 L -0.06459 0.03796 L -0.06459 0.13056 L 0.07222 0.13056 L 0.07222 0.21482 " pathEditMode="relative" ptsTypes="AAAAAA">
                                      <p:cBhvr>
                                        <p:cTn id="61" dur="1750" fill="hold"/>
                                        <p:tgtEl>
                                          <p:spTgt spid="188"/>
                                        </p:tgtEl>
                                        <p:attrNameLst>
                                          <p:attrName>ppt_x</p:attrName>
                                          <p:attrName>ppt_y</p:attrName>
                                        </p:attrNameLst>
                                      </p:cBhvr>
                                    </p:animMotion>
                                  </p:childTnLst>
                                </p:cTn>
                              </p:par>
                              <p:par>
                                <p:cTn id="62" presetID="0" presetClass="path" presetSubtype="0" accel="50000" decel="50000" fill="hold" grpId="2" nodeType="withEffect">
                                  <p:stCondLst>
                                    <p:cond delay="0"/>
                                  </p:stCondLst>
                                  <p:childTnLst>
                                    <p:animMotion origin="layout" path="M -2.22222E-6 0.00833 L -0.00139 0.04352 L -0.06458 0.04352 L -0.06458 0.26574 L -0.0368 0.26574 " pathEditMode="relative" rAng="0" ptsTypes="AAAAA">
                                      <p:cBhvr>
                                        <p:cTn id="63" dur="1750" fill="hold"/>
                                        <p:tgtEl>
                                          <p:spTgt spid="190"/>
                                        </p:tgtEl>
                                        <p:attrNameLst>
                                          <p:attrName>ppt_x</p:attrName>
                                          <p:attrName>ppt_y</p:attrName>
                                        </p:attrNameLst>
                                      </p:cBhvr>
                                      <p:rCtr x="-3229" y="12870"/>
                                    </p:animMotion>
                                  </p:childTnLst>
                                </p:cTn>
                              </p:par>
                              <p:par>
                                <p:cTn id="64" presetID="0" presetClass="path" presetSubtype="0" accel="50000" decel="50000" fill="hold" grpId="2" nodeType="withEffect">
                                  <p:stCondLst>
                                    <p:cond delay="0"/>
                                  </p:stCondLst>
                                  <p:childTnLst>
                                    <p:animMotion origin="layout" path="M 0 0 L 0 0.04422 L -0.18246 0.04422 L -0.18246 -0.16018 L 0.00573 -0.16018 L 0.00573 -0.2537 " pathEditMode="relative" ptsTypes="AAAAAA">
                                      <p:cBhvr>
                                        <p:cTn id="65" dur="2000" fill="hold"/>
                                        <p:tgtEl>
                                          <p:spTgt spid="192"/>
                                        </p:tgtEl>
                                        <p:attrNameLst>
                                          <p:attrName>ppt_x</p:attrName>
                                          <p:attrName>ppt_y</p:attrName>
                                        </p:attrNameLst>
                                      </p:cBhvr>
                                    </p:animMotion>
                                  </p:childTnLst>
                                </p:cTn>
                              </p:par>
                              <p:par>
                                <p:cTn id="66" presetID="0" presetClass="path" presetSubtype="0" accel="50000" decel="50000" fill="hold" grpId="2" nodeType="withEffect">
                                  <p:stCondLst>
                                    <p:cond delay="0"/>
                                  </p:stCondLst>
                                  <p:childTnLst>
                                    <p:animMotion origin="layout" path="M 0 0 L 0 0.04144 L -0.2066 0.04144 L -0.2066 0.32547 L -0.18646 0.32547 " pathEditMode="relative" ptsTypes="AAAAA">
                                      <p:cBhvr>
                                        <p:cTn id="67" dur="2000" fill="hold"/>
                                        <p:tgtEl>
                                          <p:spTgt spid="194"/>
                                        </p:tgtEl>
                                        <p:attrNameLst>
                                          <p:attrName>ppt_x</p:attrName>
                                          <p:attrName>ppt_y</p:attrName>
                                        </p:attrNameLst>
                                      </p:cBhvr>
                                    </p:animMotion>
                                  </p:childTnLst>
                                </p:cTn>
                              </p:par>
                              <p:par>
                                <p:cTn id="68" presetID="0" presetClass="path" presetSubtype="0" accel="50000" decel="50000" fill="hold" grpId="2" nodeType="withEffect">
                                  <p:stCondLst>
                                    <p:cond delay="0"/>
                                  </p:stCondLst>
                                  <p:childTnLst>
                                    <p:animMotion origin="layout" path="M 0 0 L 0 0.04421 L -0.18177 0.04421 L -0.18177 -0.15672 L 0.07934 -0.15672 L 0.07934 -0.21551 " pathEditMode="relative" ptsTypes="AAAAAA">
                                      <p:cBhvr>
                                        <p:cTn id="69" dur="2000" fill="hold"/>
                                        <p:tgtEl>
                                          <p:spTgt spid="196"/>
                                        </p:tgtEl>
                                        <p:attrNameLst>
                                          <p:attrName>ppt_x</p:attrName>
                                          <p:attrName>ppt_y</p:attrName>
                                        </p:attrNameLst>
                                      </p:cBhvr>
                                    </p:animMotion>
                                  </p:childTnLst>
                                </p:cTn>
                              </p:par>
                              <p:par>
                                <p:cTn id="70" presetID="0" presetClass="path" presetSubtype="0" accel="50000" decel="50000" fill="hold" grpId="2" nodeType="withEffect">
                                  <p:stCondLst>
                                    <p:cond delay="0"/>
                                  </p:stCondLst>
                                  <p:childTnLst>
                                    <p:animMotion origin="layout" path="M -1.38889E-6 4.81481E-6 L -1.38889E-6 0.04421 L -0.18177 0.04421 L -0.18177 -0.15672 L 0.07934 -0.15672 L 0.15 -0.15556 " pathEditMode="relative" rAng="0" ptsTypes="AAAAAA">
                                      <p:cBhvr>
                                        <p:cTn id="71" dur="2000" fill="hold"/>
                                        <p:tgtEl>
                                          <p:spTgt spid="197"/>
                                        </p:tgtEl>
                                        <p:attrNameLst>
                                          <p:attrName>ppt_x</p:attrName>
                                          <p:attrName>ppt_y</p:attrName>
                                        </p:attrNameLst>
                                      </p:cBhvr>
                                      <p:rCtr x="-1597" y="-5625"/>
                                    </p:animMotion>
                                  </p:childTnLst>
                                </p:cTn>
                              </p:par>
                              <p:par>
                                <p:cTn id="72" presetID="0" presetClass="path" presetSubtype="0" accel="50000" decel="50000" fill="hold" grpId="2" nodeType="withEffect">
                                  <p:stCondLst>
                                    <p:cond delay="0"/>
                                  </p:stCondLst>
                                  <p:childTnLst>
                                    <p:animMotion origin="layout" path="M 0.00139 0.00116 L 0.0007 0.04003 L -0.26458 0.0391 L -0.26423 0.13281 L -0.28194 0.15641 L -0.26527 0.17862 L -0.27882 0.20986 L -0.26475 0.24248 L -0.2743 0.26469 L -0.26423 0.28783 L -0.27708 0.31744 L -0.30486 0.31744 L -0.29861 0.30287 L -0.30833 0.28806 L -0.30798 0.02175 L -0.21805 0.02221 L -0.21736 0.33896 L -0.1875 0.33989 " pathEditMode="relative" rAng="0" ptsTypes="AAAAAAAAAAAAAAAAAA">
                                      <p:cBhvr>
                                        <p:cTn id="73" dur="2500" fill="hold"/>
                                        <p:tgtEl>
                                          <p:spTgt spid="198"/>
                                        </p:tgtEl>
                                        <p:attrNameLst>
                                          <p:attrName>ppt_x</p:attrName>
                                          <p:attrName>ppt_y</p:attrName>
                                        </p:attrNameLst>
                                      </p:cBhvr>
                                      <p:rCtr x="-15486" y="16937"/>
                                    </p:animMotion>
                                  </p:childTnLst>
                                </p:cTn>
                              </p:par>
                              <p:par>
                                <p:cTn id="74" presetID="0" presetClass="path" presetSubtype="0" accel="50000" decel="50000" fill="hold" grpId="2" nodeType="withEffect">
                                  <p:stCondLst>
                                    <p:cond delay="0"/>
                                  </p:stCondLst>
                                  <p:childTnLst>
                                    <p:animMotion origin="layout" path="M 0.00139 0.00116 L 0.0007 0.04003 L -0.26458 0.0391 L -0.26423 0.13281 L -0.28194 0.15641 L -0.26527 0.17862 L -0.27882 0.20986 L -0.26475 0.24248 L -0.2743 0.26469 L -0.26423 0.28783 L -0.27708 0.31745 L -0.30486 0.31745 L -0.29861 0.30287 L -0.30833 0.28806 L -0.30798 0.02175 L -0.21805 0.02221 L -0.19027 0.01967 L -0.19027 -0.13813 L 0.03143 -0.13998 L 0.03282 -0.25243 " pathEditMode="relative" rAng="0" ptsTypes="AAAAAAAAAAAAAAAAAAAA">
                                      <p:cBhvr>
                                        <p:cTn id="75" dur="2750" fill="hold"/>
                                        <p:tgtEl>
                                          <p:spTgt spid="199"/>
                                        </p:tgtEl>
                                        <p:attrNameLst>
                                          <p:attrName>ppt_x</p:attrName>
                                          <p:attrName>ppt_y</p:attrName>
                                        </p:attrNameLst>
                                      </p:cBhvr>
                                      <p:rCtr x="-13924" y="3124"/>
                                    </p:animMotion>
                                  </p:childTnLst>
                                </p:cTn>
                              </p:par>
                              <p:par>
                                <p:cTn id="76" presetID="0" presetClass="path" presetSubtype="0" accel="50000" decel="50000" fill="hold" grpId="2" nodeType="withEffect">
                                  <p:stCondLst>
                                    <p:cond delay="0"/>
                                  </p:stCondLst>
                                  <p:childTnLst>
                                    <p:animMotion origin="layout" path="M 0.00139 0.00115 L 0.0007 0.04003 L -0.26458 0.0391 L -0.26423 0.13281 L -0.28194 0.15641 L -0.26527 0.17862 L -0.27882 0.20985 L -0.26475 0.24248 L -0.2743 0.26469 L -0.26423 0.28783 L -0.27708 0.31744 L -0.30486 0.31744 L -0.29861 0.30287 L -0.30833 0.28806 L -0.30798 0.02175 L -0.21805 0.02221 L -0.19027 0.01966 L -0.19027 -0.13813 L 0.08872 -0.13767 L 0.08872 -0.19922 " pathEditMode="relative" rAng="0" ptsTypes="AAAAAAAAAAAAAAAAAAAA">
                                      <p:cBhvr>
                                        <p:cTn id="77" dur="2750" fill="hold"/>
                                        <p:tgtEl>
                                          <p:spTgt spid="200"/>
                                        </p:tgtEl>
                                        <p:attrNameLst>
                                          <p:attrName>ppt_x</p:attrName>
                                          <p:attrName>ppt_y</p:attrName>
                                        </p:attrNameLst>
                                      </p:cBhvr>
                                      <p:rCtr x="-11128" y="5784"/>
                                    </p:animMotion>
                                  </p:childTnLst>
                                </p:cTn>
                              </p:par>
                              <p:par>
                                <p:cTn id="78" presetID="0" presetClass="path" presetSubtype="0" accel="50000" decel="50000" fill="hold" grpId="2" nodeType="withEffect">
                                  <p:stCondLst>
                                    <p:cond delay="0"/>
                                  </p:stCondLst>
                                  <p:childTnLst>
                                    <p:animMotion origin="layout" path="M 0.00139 0.00116 L 0.0007 0.04003 L -0.26458 0.0391 L -0.26423 0.13281 L -0.28194 0.15641 L -0.26528 0.17862 L -0.27882 0.20986 L -0.26476 0.24248 L -0.2743 0.26469 L -0.26423 0.28783 L -0.27708 0.31745 L -0.30486 0.31745 L -0.29861 0.30287 L -0.30833 0.28806 L -0.30798 0.02175 L -0.21805 0.02221 L -0.19028 0.01967 L -0.19028 -0.13813 L 0.08872 -0.13767 L 0.11146 -0.13813 " pathEditMode="relative" rAng="0" ptsTypes="AAAAAAAAAAAAAAAAAAAA">
                                      <p:cBhvr>
                                        <p:cTn id="79" dur="2750" fill="hold"/>
                                        <p:tgtEl>
                                          <p:spTgt spid="201"/>
                                        </p:tgtEl>
                                        <p:attrNameLst>
                                          <p:attrName>ppt_x</p:attrName>
                                          <p:attrName>ppt_y</p:attrName>
                                        </p:attrNameLst>
                                      </p:cBhvr>
                                      <p:rCtr x="-9983" y="8839"/>
                                    </p:animMotion>
                                  </p:childTnLst>
                                </p:cTn>
                              </p:par>
                              <p:par>
                                <p:cTn id="80" presetID="0" presetClass="path" presetSubtype="0" accel="50000" decel="50000" fill="hold" grpId="2" nodeType="withEffect">
                                  <p:stCondLst>
                                    <p:cond delay="0"/>
                                  </p:stCondLst>
                                  <p:childTnLst>
                                    <p:animMotion origin="layout" path="M 0.00139 0.00115 L 0.0007 0.04003 L -0.26458 0.0391 L -0.26423 0.13281 L -0.28194 0.15641 L -0.26527 0.17862 L -0.27882 0.20985 L -0.26475 0.24248 L -0.2743 0.26469 L -0.26423 0.28783 L -0.27708 0.31744 L -0.30486 0.31744 L -0.29861 0.30287 L -0.30833 0.28806 L -0.30798 0.02175 L -0.21805 0.02221 L -0.19027 0.01966 L -0.07326 0.02267 L -0.07378 0.12239 L 0.16493 0.12425 L 0.16563 0.21564 " pathEditMode="relative" rAng="0" ptsTypes="AAAAAAAAAAAAAAAAAAAAA">
                                      <p:cBhvr>
                                        <p:cTn id="81" dur="2750" fill="hold"/>
                                        <p:tgtEl>
                                          <p:spTgt spid="202"/>
                                        </p:tgtEl>
                                        <p:attrNameLst>
                                          <p:attrName>ppt_x</p:attrName>
                                          <p:attrName>ppt_y</p:attrName>
                                        </p:attrNameLst>
                                      </p:cBhvr>
                                      <p:rCtr x="-7274" y="15803"/>
                                    </p:animMotion>
                                  </p:childTnLst>
                                </p:cTn>
                              </p:par>
                              <p:par>
                                <p:cTn id="82" presetID="0" presetClass="path" presetSubtype="0" accel="50000" decel="50000" fill="hold" grpId="2" nodeType="withEffect">
                                  <p:stCondLst>
                                    <p:cond delay="0"/>
                                  </p:stCondLst>
                                  <p:childTnLst>
                                    <p:animMotion origin="layout" path="M 0.00139 0.00116 L 0.0007 0.04003 L -0.26458 0.0391 L -0.26423 0.13281 L -0.28194 0.15641 L -0.26527 0.17862 L -0.27882 0.20986 L -0.26475 0.24248 L -0.2743 0.26469 L -0.26423 0.28783 L -0.27708 0.31745 L -0.30486 0.31745 L -0.29861 0.30287 L -0.30833 0.28806 L -0.30798 0.02175 L -0.21805 0.02221 L -0.19027 0.01967 L -0.07326 0.02268 L -0.07378 0.1224 L 0.11164 0.12448 L 0.11164 0.2168 " pathEditMode="relative" rAng="0" ptsTypes="AAAAAAAAAAAAAAAAAAAAA">
                                      <p:cBhvr>
                                        <p:cTn id="83" dur="2750" fill="hold"/>
                                        <p:tgtEl>
                                          <p:spTgt spid="203"/>
                                        </p:tgtEl>
                                        <p:attrNameLst>
                                          <p:attrName>ppt_x</p:attrName>
                                          <p:attrName>ppt_y</p:attrName>
                                        </p:attrNameLst>
                                      </p:cBhvr>
                                      <p:rCtr x="-9983" y="15803"/>
                                    </p:animMotion>
                                  </p:childTnLst>
                                </p:cTn>
                              </p:par>
                              <p:par>
                                <p:cTn id="84" presetID="0" presetClass="path" presetSubtype="0" accel="50000" decel="50000" fill="hold" grpId="2" nodeType="withEffect">
                                  <p:stCondLst>
                                    <p:cond delay="0"/>
                                  </p:stCondLst>
                                  <p:childTnLst>
                                    <p:animMotion origin="layout" path="M 0.00139 0.00116 L 0.0007 0.04003 L -0.26458 0.03911 L -0.26424 0.13281 L -0.28194 0.15641 L -0.26528 0.17863 L -0.27882 0.20986 L -0.26476 0.24248 L -0.2743 0.2647 L -0.26424 0.28783 L -0.27708 0.31745 L -0.30486 0.31745 L -0.29861 0.30287 L -0.30833 0.28807 L -0.30799 0.02175 L -0.21805 0.02222 L -0.19028 0.01967 L -0.07326 0.02268 L -0.07378 0.1224 L -0.07361 0.27974 L -0.03628 0.27974 " pathEditMode="relative" rAng="0" ptsTypes="AAAAAAAAAAAAAAAAAAAAA">
                                      <p:cBhvr>
                                        <p:cTn id="85" dur="2750" fill="hold"/>
                                        <p:tgtEl>
                                          <p:spTgt spid="204"/>
                                        </p:tgtEl>
                                        <p:attrNameLst>
                                          <p:attrName>ppt_x</p:attrName>
                                          <p:attrName>ppt_y</p:attrName>
                                        </p:attrNameLst>
                                      </p:cBhvr>
                                      <p:rCtr x="-15486" y="15803"/>
                                    </p:animMotion>
                                  </p:childTnLst>
                                </p:cTn>
                              </p:par>
                              <p:par>
                                <p:cTn id="86" presetID="0" presetClass="path" presetSubtype="0" accel="50000" decel="50000" fill="hold" grpId="2" nodeType="withEffect">
                                  <p:stCondLst>
                                    <p:cond delay="0"/>
                                  </p:stCondLst>
                                  <p:childTnLst>
                                    <p:animMotion origin="layout" path="M 0.00139 0.00115 L 0.00069 0.04003 L -0.26458 0.0391 L -0.26424 0.13281 L -0.28195 0.15641 L -0.26528 0.17862 L -0.27882 0.20985 L -0.26476 0.24248 L -0.27431 0.26469 L -0.26424 0.28783 L -0.27708 0.31744 L -0.30486 0.31744 L -0.29861 0.30287 L -0.30833 0.28806 L -0.30799 0.02175 L -0.21806 0.02221 L -0.19028 0.01966 L -0.07326 0.02267 L 0.0368 0.0236 L 0.0368 -0.00278 " pathEditMode="relative" rAng="0" ptsTypes="AAAAAAAAAAAAAAAAAAAA">
                                      <p:cBhvr>
                                        <p:cTn id="87" dur="2500" fill="hold"/>
                                        <p:tgtEl>
                                          <p:spTgt spid="205"/>
                                        </p:tgtEl>
                                        <p:attrNameLst>
                                          <p:attrName>ppt_x</p:attrName>
                                          <p:attrName>ppt_y</p:attrName>
                                        </p:attrNameLst>
                                      </p:cBhvr>
                                      <p:rCtr x="-13715" y="15618"/>
                                    </p:animMotion>
                                  </p:childTnLst>
                                </p:cTn>
                              </p:par>
                              <p:par>
                                <p:cTn id="88" presetID="0" presetClass="path" presetSubtype="0" accel="50000" decel="50000" fill="hold" grpId="2" nodeType="withEffect">
                                  <p:stCondLst>
                                    <p:cond delay="0"/>
                                  </p:stCondLst>
                                  <p:childTnLst>
                                    <p:animMotion origin="layout" path="M 0.00139 0.00115 L 0.0007 0.04002 L -0.26458 0.0391 L -0.26424 0.1328 L -0.28194 0.1564 L -0.26528 0.17862 L -0.27882 0.20985 L -0.26476 0.24248 L -0.2743 0.26469 L -0.26424 0.28783 L -0.27708 0.31744 L -0.30486 0.31744 L -0.29861 0.30286 L -0.30833 0.28806 L -0.30799 0.02175 L -0.21805 0.02221 L -0.19028 0.01966 L -0.07326 0.02267 L 0.05486 0.02128 " pathEditMode="relative" rAng="0" ptsTypes="AAAAAAAAAAAAAAAAAAA">
                                      <p:cBhvr>
                                        <p:cTn id="89" dur="2500" fill="hold"/>
                                        <p:tgtEl>
                                          <p:spTgt spid="206"/>
                                        </p:tgtEl>
                                        <p:attrNameLst>
                                          <p:attrName>ppt_x</p:attrName>
                                          <p:attrName>ppt_y</p:attrName>
                                        </p:attrNameLst>
                                      </p:cBhvr>
                                      <p:rCtr x="-12812" y="15803"/>
                                    </p:animMotion>
                                  </p:childTnLst>
                                </p:cTn>
                              </p:par>
                              <p:par>
                                <p:cTn id="90" presetID="0" presetClass="path" presetSubtype="0" accel="50000" decel="50000" fill="hold" grpId="2" nodeType="withEffect">
                                  <p:stCondLst>
                                    <p:cond delay="0"/>
                                  </p:stCondLst>
                                  <p:childTnLst>
                                    <p:animMotion origin="layout" path="M 0.00139 0.00439 L 0.00069 0.04327 L -0.26458 0.04234 L -0.26424 0.13605 L -0.28195 0.15965 L -0.26528 0.18186 L -0.27882 0.21309 L -0.26476 0.24572 L -0.27431 0.26816 L -0.26424 0.2913 L -0.27708 0.32091 L -0.30486 0.32091 L -0.29861 0.30634 L -0.30833 0.29153 L -0.30799 0.02499 L -0.2632 0.02499 L -0.3059 0.02175 L -0.30729 0.04165 L -0.37136 0.04165 L -0.39844 0.04165 L -0.39844 0.07242 L -0.38351 0.07427 L -0.38629 0.09972 L -0.40938 0.11777 L -0.39583 0.09324 L -0.40191 0.08607 L -0.41146 0.07149 L -0.39913 0.06432 L -0.39844 0.04165 L -0.45903 0.04072 L -0.45972 0.16312 L -0.52222 0.16312 " pathEditMode="relative" rAng="0" ptsTypes="AAAAAAAAAAAAAAAAAAAAAAAAAAAAAAAA">
                                      <p:cBhvr>
                                        <p:cTn id="91" dur="3000" fill="hold"/>
                                        <p:tgtEl>
                                          <p:spTgt spid="208"/>
                                        </p:tgtEl>
                                        <p:attrNameLst>
                                          <p:attrName>ppt_x</p:attrName>
                                          <p:attrName>ppt_y</p:attrName>
                                        </p:attrNameLst>
                                      </p:cBhvr>
                                      <p:rCtr x="-26181" y="15826"/>
                                    </p:animMotion>
                                  </p:childTnLst>
                                </p:cTn>
                              </p:par>
                              <p:par>
                                <p:cTn id="92" presetID="1" presetClass="exit" presetSubtype="0" fill="hold" grpId="1" nodeType="withEffect">
                                  <p:stCondLst>
                                    <p:cond delay="750"/>
                                  </p:stCondLst>
                                  <p:childTnLst>
                                    <p:set>
                                      <p:cBhvr>
                                        <p:cTn id="93" dur="1" fill="hold">
                                          <p:stCondLst>
                                            <p:cond delay="0"/>
                                          </p:stCondLst>
                                        </p:cTn>
                                        <p:tgtEl>
                                          <p:spTgt spid="182"/>
                                        </p:tgtEl>
                                        <p:attrNameLst>
                                          <p:attrName>style.visibility</p:attrName>
                                        </p:attrNameLst>
                                      </p:cBhvr>
                                      <p:to>
                                        <p:strVal val="hidden"/>
                                      </p:to>
                                    </p:set>
                                  </p:childTnLst>
                                </p:cTn>
                              </p:par>
                              <p:par>
                                <p:cTn id="94" presetID="1" presetClass="exit" presetSubtype="0" fill="hold" grpId="1" nodeType="withEffect">
                                  <p:stCondLst>
                                    <p:cond delay="2500"/>
                                  </p:stCondLst>
                                  <p:childTnLst>
                                    <p:set>
                                      <p:cBhvr>
                                        <p:cTn id="95" dur="1" fill="hold">
                                          <p:stCondLst>
                                            <p:cond delay="0"/>
                                          </p:stCondLst>
                                        </p:cTn>
                                        <p:tgtEl>
                                          <p:spTgt spid="183"/>
                                        </p:tgtEl>
                                        <p:attrNameLst>
                                          <p:attrName>style.visibility</p:attrName>
                                        </p:attrNameLst>
                                      </p:cBhvr>
                                      <p:to>
                                        <p:strVal val="hidden"/>
                                      </p:to>
                                    </p:set>
                                  </p:childTnLst>
                                </p:cTn>
                              </p:par>
                              <p:par>
                                <p:cTn id="96" presetID="1" presetClass="exit" presetSubtype="0" fill="hold" grpId="1" nodeType="withEffect">
                                  <p:stCondLst>
                                    <p:cond delay="1750"/>
                                  </p:stCondLst>
                                  <p:childTnLst>
                                    <p:set>
                                      <p:cBhvr>
                                        <p:cTn id="97" dur="1" fill="hold">
                                          <p:stCondLst>
                                            <p:cond delay="0"/>
                                          </p:stCondLst>
                                        </p:cTn>
                                        <p:tgtEl>
                                          <p:spTgt spid="188"/>
                                        </p:tgtEl>
                                        <p:attrNameLst>
                                          <p:attrName>style.visibility</p:attrName>
                                        </p:attrNameLst>
                                      </p:cBhvr>
                                      <p:to>
                                        <p:strVal val="hidden"/>
                                      </p:to>
                                    </p:set>
                                  </p:childTnLst>
                                </p:cTn>
                              </p:par>
                              <p:par>
                                <p:cTn id="98" presetID="1" presetClass="exit" presetSubtype="0" fill="hold" grpId="1" nodeType="withEffect">
                                  <p:stCondLst>
                                    <p:cond delay="1750"/>
                                  </p:stCondLst>
                                  <p:childTnLst>
                                    <p:set>
                                      <p:cBhvr>
                                        <p:cTn id="99" dur="1" fill="hold">
                                          <p:stCondLst>
                                            <p:cond delay="0"/>
                                          </p:stCondLst>
                                        </p:cTn>
                                        <p:tgtEl>
                                          <p:spTgt spid="190"/>
                                        </p:tgtEl>
                                        <p:attrNameLst>
                                          <p:attrName>style.visibility</p:attrName>
                                        </p:attrNameLst>
                                      </p:cBhvr>
                                      <p:to>
                                        <p:strVal val="hidden"/>
                                      </p:to>
                                    </p:set>
                                  </p:childTnLst>
                                </p:cTn>
                              </p:par>
                              <p:par>
                                <p:cTn id="100" presetID="1" presetClass="exit" presetSubtype="0" fill="hold" grpId="1" nodeType="withEffect">
                                  <p:stCondLst>
                                    <p:cond delay="2000"/>
                                  </p:stCondLst>
                                  <p:childTnLst>
                                    <p:set>
                                      <p:cBhvr>
                                        <p:cTn id="101" dur="1" fill="hold">
                                          <p:stCondLst>
                                            <p:cond delay="0"/>
                                          </p:stCondLst>
                                        </p:cTn>
                                        <p:tgtEl>
                                          <p:spTgt spid="192"/>
                                        </p:tgtEl>
                                        <p:attrNameLst>
                                          <p:attrName>style.visibility</p:attrName>
                                        </p:attrNameLst>
                                      </p:cBhvr>
                                      <p:to>
                                        <p:strVal val="hidden"/>
                                      </p:to>
                                    </p:set>
                                  </p:childTnLst>
                                </p:cTn>
                              </p:par>
                              <p:par>
                                <p:cTn id="102" presetID="1" presetClass="exit" presetSubtype="0" fill="hold" grpId="1" nodeType="withEffect">
                                  <p:stCondLst>
                                    <p:cond delay="2000"/>
                                  </p:stCondLst>
                                  <p:childTnLst>
                                    <p:set>
                                      <p:cBhvr>
                                        <p:cTn id="103" dur="1" fill="hold">
                                          <p:stCondLst>
                                            <p:cond delay="0"/>
                                          </p:stCondLst>
                                        </p:cTn>
                                        <p:tgtEl>
                                          <p:spTgt spid="194"/>
                                        </p:tgtEl>
                                        <p:attrNameLst>
                                          <p:attrName>style.visibility</p:attrName>
                                        </p:attrNameLst>
                                      </p:cBhvr>
                                      <p:to>
                                        <p:strVal val="hidden"/>
                                      </p:to>
                                    </p:set>
                                  </p:childTnLst>
                                </p:cTn>
                              </p:par>
                              <p:par>
                                <p:cTn id="104" presetID="1" presetClass="exit" presetSubtype="0" fill="hold" grpId="1" nodeType="withEffect">
                                  <p:stCondLst>
                                    <p:cond delay="2000"/>
                                  </p:stCondLst>
                                  <p:childTnLst>
                                    <p:set>
                                      <p:cBhvr>
                                        <p:cTn id="105" dur="1" fill="hold">
                                          <p:stCondLst>
                                            <p:cond delay="0"/>
                                          </p:stCondLst>
                                        </p:cTn>
                                        <p:tgtEl>
                                          <p:spTgt spid="196"/>
                                        </p:tgtEl>
                                        <p:attrNameLst>
                                          <p:attrName>style.visibility</p:attrName>
                                        </p:attrNameLst>
                                      </p:cBhvr>
                                      <p:to>
                                        <p:strVal val="hidden"/>
                                      </p:to>
                                    </p:set>
                                  </p:childTnLst>
                                </p:cTn>
                              </p:par>
                              <p:par>
                                <p:cTn id="106" presetID="1" presetClass="exit" presetSubtype="0" fill="hold" grpId="1" nodeType="withEffect">
                                  <p:stCondLst>
                                    <p:cond delay="2000"/>
                                  </p:stCondLst>
                                  <p:childTnLst>
                                    <p:set>
                                      <p:cBhvr>
                                        <p:cTn id="107" dur="1" fill="hold">
                                          <p:stCondLst>
                                            <p:cond delay="0"/>
                                          </p:stCondLst>
                                        </p:cTn>
                                        <p:tgtEl>
                                          <p:spTgt spid="197"/>
                                        </p:tgtEl>
                                        <p:attrNameLst>
                                          <p:attrName>style.visibility</p:attrName>
                                        </p:attrNameLst>
                                      </p:cBhvr>
                                      <p:to>
                                        <p:strVal val="hidden"/>
                                      </p:to>
                                    </p:set>
                                  </p:childTnLst>
                                </p:cTn>
                              </p:par>
                              <p:par>
                                <p:cTn id="108" presetID="1" presetClass="exit" presetSubtype="0" fill="hold" grpId="1" nodeType="withEffect">
                                  <p:stCondLst>
                                    <p:cond delay="2500"/>
                                  </p:stCondLst>
                                  <p:childTnLst>
                                    <p:set>
                                      <p:cBhvr>
                                        <p:cTn id="109" dur="1" fill="hold">
                                          <p:stCondLst>
                                            <p:cond delay="0"/>
                                          </p:stCondLst>
                                        </p:cTn>
                                        <p:tgtEl>
                                          <p:spTgt spid="198"/>
                                        </p:tgtEl>
                                        <p:attrNameLst>
                                          <p:attrName>style.visibility</p:attrName>
                                        </p:attrNameLst>
                                      </p:cBhvr>
                                      <p:to>
                                        <p:strVal val="hidden"/>
                                      </p:to>
                                    </p:set>
                                  </p:childTnLst>
                                </p:cTn>
                              </p:par>
                              <p:par>
                                <p:cTn id="110" presetID="1" presetClass="exit" presetSubtype="0" fill="hold" grpId="1" nodeType="withEffect">
                                  <p:stCondLst>
                                    <p:cond delay="2750"/>
                                  </p:stCondLst>
                                  <p:childTnLst>
                                    <p:set>
                                      <p:cBhvr>
                                        <p:cTn id="111" dur="1" fill="hold">
                                          <p:stCondLst>
                                            <p:cond delay="0"/>
                                          </p:stCondLst>
                                        </p:cTn>
                                        <p:tgtEl>
                                          <p:spTgt spid="199"/>
                                        </p:tgtEl>
                                        <p:attrNameLst>
                                          <p:attrName>style.visibility</p:attrName>
                                        </p:attrNameLst>
                                      </p:cBhvr>
                                      <p:to>
                                        <p:strVal val="hidden"/>
                                      </p:to>
                                    </p:set>
                                  </p:childTnLst>
                                </p:cTn>
                              </p:par>
                              <p:par>
                                <p:cTn id="112" presetID="1" presetClass="exit" presetSubtype="0" fill="hold" grpId="1" nodeType="withEffect">
                                  <p:stCondLst>
                                    <p:cond delay="2750"/>
                                  </p:stCondLst>
                                  <p:childTnLst>
                                    <p:set>
                                      <p:cBhvr>
                                        <p:cTn id="113" dur="1" fill="hold">
                                          <p:stCondLst>
                                            <p:cond delay="0"/>
                                          </p:stCondLst>
                                        </p:cTn>
                                        <p:tgtEl>
                                          <p:spTgt spid="200"/>
                                        </p:tgtEl>
                                        <p:attrNameLst>
                                          <p:attrName>style.visibility</p:attrName>
                                        </p:attrNameLst>
                                      </p:cBhvr>
                                      <p:to>
                                        <p:strVal val="hidden"/>
                                      </p:to>
                                    </p:set>
                                  </p:childTnLst>
                                </p:cTn>
                              </p:par>
                              <p:par>
                                <p:cTn id="114" presetID="1" presetClass="exit" presetSubtype="0" fill="hold" grpId="1" nodeType="withEffect">
                                  <p:stCondLst>
                                    <p:cond delay="2750"/>
                                  </p:stCondLst>
                                  <p:childTnLst>
                                    <p:set>
                                      <p:cBhvr>
                                        <p:cTn id="115" dur="1" fill="hold">
                                          <p:stCondLst>
                                            <p:cond delay="0"/>
                                          </p:stCondLst>
                                        </p:cTn>
                                        <p:tgtEl>
                                          <p:spTgt spid="201"/>
                                        </p:tgtEl>
                                        <p:attrNameLst>
                                          <p:attrName>style.visibility</p:attrName>
                                        </p:attrNameLst>
                                      </p:cBhvr>
                                      <p:to>
                                        <p:strVal val="hidden"/>
                                      </p:to>
                                    </p:set>
                                  </p:childTnLst>
                                </p:cTn>
                              </p:par>
                              <p:par>
                                <p:cTn id="116" presetID="1" presetClass="exit" presetSubtype="0" fill="hold" grpId="1" nodeType="withEffect">
                                  <p:stCondLst>
                                    <p:cond delay="2750"/>
                                  </p:stCondLst>
                                  <p:childTnLst>
                                    <p:set>
                                      <p:cBhvr>
                                        <p:cTn id="117" dur="1" fill="hold">
                                          <p:stCondLst>
                                            <p:cond delay="0"/>
                                          </p:stCondLst>
                                        </p:cTn>
                                        <p:tgtEl>
                                          <p:spTgt spid="202"/>
                                        </p:tgtEl>
                                        <p:attrNameLst>
                                          <p:attrName>style.visibility</p:attrName>
                                        </p:attrNameLst>
                                      </p:cBhvr>
                                      <p:to>
                                        <p:strVal val="hidden"/>
                                      </p:to>
                                    </p:set>
                                  </p:childTnLst>
                                </p:cTn>
                              </p:par>
                              <p:par>
                                <p:cTn id="118" presetID="1" presetClass="exit" presetSubtype="0" fill="hold" grpId="1" nodeType="withEffect">
                                  <p:stCondLst>
                                    <p:cond delay="2750"/>
                                  </p:stCondLst>
                                  <p:childTnLst>
                                    <p:set>
                                      <p:cBhvr>
                                        <p:cTn id="119" dur="1" fill="hold">
                                          <p:stCondLst>
                                            <p:cond delay="0"/>
                                          </p:stCondLst>
                                        </p:cTn>
                                        <p:tgtEl>
                                          <p:spTgt spid="203"/>
                                        </p:tgtEl>
                                        <p:attrNameLst>
                                          <p:attrName>style.visibility</p:attrName>
                                        </p:attrNameLst>
                                      </p:cBhvr>
                                      <p:to>
                                        <p:strVal val="hidden"/>
                                      </p:to>
                                    </p:set>
                                  </p:childTnLst>
                                </p:cTn>
                              </p:par>
                              <p:par>
                                <p:cTn id="120" presetID="1" presetClass="exit" presetSubtype="0" fill="hold" grpId="1" nodeType="withEffect">
                                  <p:stCondLst>
                                    <p:cond delay="2750"/>
                                  </p:stCondLst>
                                  <p:childTnLst>
                                    <p:set>
                                      <p:cBhvr>
                                        <p:cTn id="121" dur="1" fill="hold">
                                          <p:stCondLst>
                                            <p:cond delay="0"/>
                                          </p:stCondLst>
                                        </p:cTn>
                                        <p:tgtEl>
                                          <p:spTgt spid="204"/>
                                        </p:tgtEl>
                                        <p:attrNameLst>
                                          <p:attrName>style.visibility</p:attrName>
                                        </p:attrNameLst>
                                      </p:cBhvr>
                                      <p:to>
                                        <p:strVal val="hidden"/>
                                      </p:to>
                                    </p:set>
                                  </p:childTnLst>
                                </p:cTn>
                              </p:par>
                              <p:par>
                                <p:cTn id="122" presetID="1" presetClass="exit" presetSubtype="0" fill="hold" grpId="1" nodeType="withEffect">
                                  <p:stCondLst>
                                    <p:cond delay="2500"/>
                                  </p:stCondLst>
                                  <p:childTnLst>
                                    <p:set>
                                      <p:cBhvr>
                                        <p:cTn id="123" dur="1" fill="hold">
                                          <p:stCondLst>
                                            <p:cond delay="0"/>
                                          </p:stCondLst>
                                        </p:cTn>
                                        <p:tgtEl>
                                          <p:spTgt spid="205"/>
                                        </p:tgtEl>
                                        <p:attrNameLst>
                                          <p:attrName>style.visibility</p:attrName>
                                        </p:attrNameLst>
                                      </p:cBhvr>
                                      <p:to>
                                        <p:strVal val="hidden"/>
                                      </p:to>
                                    </p:set>
                                  </p:childTnLst>
                                </p:cTn>
                              </p:par>
                              <p:par>
                                <p:cTn id="124" presetID="1" presetClass="exit" presetSubtype="0" fill="hold" grpId="1" nodeType="withEffect">
                                  <p:stCondLst>
                                    <p:cond delay="2500"/>
                                  </p:stCondLst>
                                  <p:childTnLst>
                                    <p:set>
                                      <p:cBhvr>
                                        <p:cTn id="125" dur="1" fill="hold">
                                          <p:stCondLst>
                                            <p:cond delay="0"/>
                                          </p:stCondLst>
                                        </p:cTn>
                                        <p:tgtEl>
                                          <p:spTgt spid="206"/>
                                        </p:tgtEl>
                                        <p:attrNameLst>
                                          <p:attrName>style.visibility</p:attrName>
                                        </p:attrNameLst>
                                      </p:cBhvr>
                                      <p:to>
                                        <p:strVal val="hidden"/>
                                      </p:to>
                                    </p:set>
                                  </p:childTnLst>
                                </p:cTn>
                              </p:par>
                              <p:par>
                                <p:cTn id="126" presetID="1" presetClass="exit" presetSubtype="0" fill="hold" grpId="1" nodeType="withEffect">
                                  <p:stCondLst>
                                    <p:cond delay="3000"/>
                                  </p:stCondLst>
                                  <p:childTnLst>
                                    <p:set>
                                      <p:cBhvr>
                                        <p:cTn id="127" dur="1" fill="hold">
                                          <p:stCondLst>
                                            <p:cond delay="0"/>
                                          </p:stCondLst>
                                        </p:cTn>
                                        <p:tgtEl>
                                          <p:spTgt spid="2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animBg="1"/>
      <p:bldP spid="183" grpId="0" animBg="1"/>
      <p:bldP spid="183" grpId="1" animBg="1"/>
      <p:bldP spid="183" grpId="2" animBg="1"/>
      <p:bldP spid="182" grpId="0" animBg="1"/>
      <p:bldP spid="182" grpId="1" animBg="1"/>
      <p:bldP spid="182" grpId="2" animBg="1"/>
      <p:bldP spid="188" grpId="0" animBg="1"/>
      <p:bldP spid="188" grpId="1" animBg="1"/>
      <p:bldP spid="188" grpId="2" animBg="1"/>
      <p:bldP spid="190" grpId="0" animBg="1"/>
      <p:bldP spid="190" grpId="1" animBg="1"/>
      <p:bldP spid="190" grpId="2" animBg="1"/>
      <p:bldP spid="192" grpId="0" animBg="1"/>
      <p:bldP spid="192" grpId="1" animBg="1"/>
      <p:bldP spid="192" grpId="2" animBg="1"/>
      <p:bldP spid="194" grpId="0" animBg="1"/>
      <p:bldP spid="194" grpId="1" animBg="1"/>
      <p:bldP spid="194" grpId="2" animBg="1"/>
      <p:bldP spid="196" grpId="0" animBg="1"/>
      <p:bldP spid="196" grpId="1" animBg="1"/>
      <p:bldP spid="196" grpId="2" animBg="1"/>
      <p:bldP spid="197" grpId="0" animBg="1"/>
      <p:bldP spid="197" grpId="1" animBg="1"/>
      <p:bldP spid="197" grpId="2" animBg="1"/>
      <p:bldP spid="198" grpId="0" animBg="1"/>
      <p:bldP spid="198" grpId="1" animBg="1"/>
      <p:bldP spid="198" grpId="2" animBg="1"/>
      <p:bldP spid="199" grpId="0" animBg="1"/>
      <p:bldP spid="199" grpId="1" animBg="1"/>
      <p:bldP spid="199" grpId="2" animBg="1"/>
      <p:bldP spid="200" grpId="0" animBg="1"/>
      <p:bldP spid="200" grpId="1" animBg="1"/>
      <p:bldP spid="200" grpId="2" animBg="1"/>
      <p:bldP spid="201" grpId="0" animBg="1"/>
      <p:bldP spid="201" grpId="1" animBg="1"/>
      <p:bldP spid="201" grpId="2" animBg="1"/>
      <p:bldP spid="202" grpId="0" animBg="1"/>
      <p:bldP spid="202" grpId="1" animBg="1"/>
      <p:bldP spid="202" grpId="2" animBg="1"/>
      <p:bldP spid="203" grpId="0" animBg="1"/>
      <p:bldP spid="203" grpId="1" animBg="1"/>
      <p:bldP spid="203" grpId="2" animBg="1"/>
      <p:bldP spid="204" grpId="0" animBg="1"/>
      <p:bldP spid="204" grpId="1" animBg="1"/>
      <p:bldP spid="204" grpId="2" animBg="1"/>
      <p:bldP spid="205" grpId="0" animBg="1"/>
      <p:bldP spid="205" grpId="1" animBg="1"/>
      <p:bldP spid="205" grpId="2" animBg="1"/>
      <p:bldP spid="206" grpId="0" animBg="1"/>
      <p:bldP spid="206" grpId="1" animBg="1"/>
      <p:bldP spid="206" grpId="2" animBg="1"/>
      <p:bldP spid="208" grpId="0" animBg="1"/>
      <p:bldP spid="208" grpId="1" animBg="1"/>
      <p:bldP spid="208" grpId="2"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Freeform 154"/>
          <p:cNvSpPr/>
          <p:nvPr/>
        </p:nvSpPr>
        <p:spPr>
          <a:xfrm>
            <a:off x="1" y="971550"/>
            <a:ext cx="3057525" cy="628650"/>
          </a:xfrm>
          <a:custGeom>
            <a:avLst/>
            <a:gdLst>
              <a:gd name="connsiteX0" fmla="*/ 0 w 3057525"/>
              <a:gd name="connsiteY0" fmla="*/ 381000 h 628650"/>
              <a:gd name="connsiteX1" fmla="*/ 361950 w 3057525"/>
              <a:gd name="connsiteY1" fmla="*/ 38100 h 628650"/>
              <a:gd name="connsiteX2" fmla="*/ 1095375 w 3057525"/>
              <a:gd name="connsiteY2" fmla="*/ 152400 h 628650"/>
              <a:gd name="connsiteX3" fmla="*/ 2181225 w 3057525"/>
              <a:gd name="connsiteY3" fmla="*/ 542925 h 628650"/>
              <a:gd name="connsiteX4" fmla="*/ 3057525 w 3057525"/>
              <a:gd name="connsiteY4" fmla="*/ 628650 h 62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7525" h="628650">
                <a:moveTo>
                  <a:pt x="0" y="381000"/>
                </a:moveTo>
                <a:cubicBezTo>
                  <a:pt x="89694" y="228600"/>
                  <a:pt x="179388" y="76200"/>
                  <a:pt x="361950" y="38100"/>
                </a:cubicBezTo>
                <a:cubicBezTo>
                  <a:pt x="544512" y="0"/>
                  <a:pt x="792163" y="68263"/>
                  <a:pt x="1095375" y="152400"/>
                </a:cubicBezTo>
                <a:cubicBezTo>
                  <a:pt x="1398587" y="236537"/>
                  <a:pt x="1854200" y="463550"/>
                  <a:pt x="2181225" y="542925"/>
                </a:cubicBezTo>
                <a:cubicBezTo>
                  <a:pt x="2508250" y="622300"/>
                  <a:pt x="2782887" y="625475"/>
                  <a:pt x="3057525" y="628650"/>
                </a:cubicBezTo>
              </a:path>
            </a:pathLst>
          </a:cu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a:solidFill>
                <a:prstClr val="black"/>
              </a:solidFill>
            </a:endParaRPr>
          </a:p>
        </p:txBody>
      </p:sp>
      <p:sp>
        <p:nvSpPr>
          <p:cNvPr id="165" name="TextBox 164"/>
          <p:cNvSpPr txBox="1"/>
          <p:nvPr/>
        </p:nvSpPr>
        <p:spPr>
          <a:xfrm>
            <a:off x="838200" y="235540"/>
            <a:ext cx="1219200" cy="307777"/>
          </a:xfrm>
          <a:prstGeom prst="rect">
            <a:avLst/>
          </a:prstGeom>
          <a:noFill/>
        </p:spPr>
        <p:txBody>
          <a:bodyPr wrap="square" lIns="91369" tIns="45685" rIns="91369" bIns="45685" rtlCol="0">
            <a:spAutoFit/>
          </a:bodyPr>
          <a:lstStyle/>
          <a:p>
            <a:r>
              <a:rPr lang="en-US" sz="1400" dirty="0">
                <a:solidFill>
                  <a:prstClr val="black"/>
                </a:solidFill>
              </a:rPr>
              <a:t>water tower</a:t>
            </a:r>
          </a:p>
        </p:txBody>
      </p:sp>
      <p:grpSp>
        <p:nvGrpSpPr>
          <p:cNvPr id="24" name="Group 23"/>
          <p:cNvGrpSpPr/>
          <p:nvPr/>
        </p:nvGrpSpPr>
        <p:grpSpPr>
          <a:xfrm>
            <a:off x="1066800" y="-1755"/>
            <a:ext cx="8001000" cy="6554969"/>
            <a:chOff x="1066800" y="-1769"/>
            <a:chExt cx="8001000" cy="6554969"/>
          </a:xfrm>
          <a:solidFill>
            <a:schemeClr val="tx1"/>
          </a:solidFill>
        </p:grpSpPr>
        <p:sp>
          <p:nvSpPr>
            <p:cNvPr id="19" name="Rectangle 18"/>
            <p:cNvSpPr/>
            <p:nvPr/>
          </p:nvSpPr>
          <p:spPr>
            <a:xfrm>
              <a:off x="1219200" y="1395995"/>
              <a:ext cx="7671955" cy="5157205"/>
            </a:xfrm>
            <a:prstGeom prst="rect">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3" name="Isosceles Triangle 152"/>
            <p:cNvSpPr/>
            <p:nvPr/>
          </p:nvSpPr>
          <p:spPr>
            <a:xfrm>
              <a:off x="1066800" y="-1769"/>
              <a:ext cx="8001000" cy="1426534"/>
            </a:xfrm>
            <a:prstGeom prst="triangle">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1026" name="Picture 2" descr="C:\research\talks\Affiliates2010_ActionAndEffect\WaterTower copy.png"/>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1015" y="384646"/>
            <a:ext cx="514005" cy="7583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08660" y="384646"/>
            <a:ext cx="1219200" cy="307777"/>
          </a:xfrm>
          <a:prstGeom prst="rect">
            <a:avLst/>
          </a:prstGeom>
          <a:noFill/>
        </p:spPr>
        <p:txBody>
          <a:bodyPr wrap="square" lIns="91369" tIns="45685" rIns="91369" bIns="45685" rtlCol="0">
            <a:spAutoFit/>
          </a:bodyPr>
          <a:lstStyle/>
          <a:p>
            <a:r>
              <a:rPr lang="en-US" sz="1400" dirty="0">
                <a:solidFill>
                  <a:schemeClr val="accent5">
                    <a:lumMod val="40000"/>
                    <a:lumOff val="60000"/>
                  </a:schemeClr>
                </a:solidFill>
                <a:latin typeface="Segoe Condensed" pitchFamily="34" charset="0"/>
              </a:rPr>
              <a:t>water tower</a:t>
            </a:r>
          </a:p>
        </p:txBody>
      </p:sp>
      <p:cxnSp>
        <p:nvCxnSpPr>
          <p:cNvPr id="13" name="Straight Connector 12"/>
          <p:cNvCxnSpPr/>
          <p:nvPr/>
        </p:nvCxnSpPr>
        <p:spPr>
          <a:xfrm>
            <a:off x="-825500" y="4876800"/>
            <a:ext cx="329184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45" name="Freeform 44"/>
          <p:cNvSpPr/>
          <p:nvPr/>
        </p:nvSpPr>
        <p:spPr>
          <a:xfrm>
            <a:off x="2438401" y="4046696"/>
            <a:ext cx="1395232" cy="845708"/>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824662"/>
              <a:gd name="connsiteY0" fmla="*/ 5702 h 332568"/>
              <a:gd name="connsiteX1" fmla="*/ 1382752 w 1824662"/>
              <a:gd name="connsiteY1" fmla="*/ 0 h 332568"/>
              <a:gd name="connsiteX2" fmla="*/ 1824662 w 1824662"/>
              <a:gd name="connsiteY2" fmla="*/ 5702 h 332568"/>
              <a:gd name="connsiteX3" fmla="*/ 1824662 w 1824662"/>
              <a:gd name="connsiteY3" fmla="*/ 332568 h 332568"/>
              <a:gd name="connsiteX0" fmla="*/ 0 w 456165"/>
              <a:gd name="connsiteY0" fmla="*/ 615302 h 615302"/>
              <a:gd name="connsiteX1" fmla="*/ 14255 w 456165"/>
              <a:gd name="connsiteY1" fmla="*/ 0 h 615302"/>
              <a:gd name="connsiteX2" fmla="*/ 456165 w 456165"/>
              <a:gd name="connsiteY2" fmla="*/ 5702 h 615302"/>
              <a:gd name="connsiteX3" fmla="*/ 456165 w 456165"/>
              <a:gd name="connsiteY3" fmla="*/ 332568 h 615302"/>
              <a:gd name="connsiteX0" fmla="*/ 1225 w 441910"/>
              <a:gd name="connsiteY0" fmla="*/ 611165 h 611165"/>
              <a:gd name="connsiteX1" fmla="*/ 0 w 441910"/>
              <a:gd name="connsiteY1" fmla="*/ 0 h 611165"/>
              <a:gd name="connsiteX2" fmla="*/ 441910 w 441910"/>
              <a:gd name="connsiteY2" fmla="*/ 5702 h 611165"/>
              <a:gd name="connsiteX3" fmla="*/ 441910 w 441910"/>
              <a:gd name="connsiteY3" fmla="*/ 332568 h 611165"/>
              <a:gd name="connsiteX0" fmla="*/ 408 w 444189"/>
              <a:gd name="connsiteY0" fmla="*/ 693916 h 693916"/>
              <a:gd name="connsiteX1" fmla="*/ 2279 w 444189"/>
              <a:gd name="connsiteY1" fmla="*/ 0 h 693916"/>
              <a:gd name="connsiteX2" fmla="*/ 444189 w 444189"/>
              <a:gd name="connsiteY2" fmla="*/ 5702 h 693916"/>
              <a:gd name="connsiteX3" fmla="*/ 444189 w 444189"/>
              <a:gd name="connsiteY3" fmla="*/ 332568 h 693916"/>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72393 w 516174"/>
              <a:gd name="connsiteY0" fmla="*/ 693916 h 733011"/>
              <a:gd name="connsiteX1" fmla="*/ 70587 w 516174"/>
              <a:gd name="connsiteY1" fmla="*/ 617358 h 733011"/>
              <a:gd name="connsiteX2" fmla="*/ 74264 w 516174"/>
              <a:gd name="connsiteY2" fmla="*/ 0 h 733011"/>
              <a:gd name="connsiteX3" fmla="*/ 516174 w 516174"/>
              <a:gd name="connsiteY3" fmla="*/ 5702 h 733011"/>
              <a:gd name="connsiteX4" fmla="*/ 516174 w 516174"/>
              <a:gd name="connsiteY4" fmla="*/ 332568 h 733011"/>
              <a:gd name="connsiteX0" fmla="*/ 2118 w 445899"/>
              <a:gd name="connsiteY0" fmla="*/ 693916 h 733011"/>
              <a:gd name="connsiteX1" fmla="*/ 312 w 445899"/>
              <a:gd name="connsiteY1" fmla="*/ 617358 h 733011"/>
              <a:gd name="connsiteX2" fmla="*/ 3989 w 445899"/>
              <a:gd name="connsiteY2" fmla="*/ 0 h 733011"/>
              <a:gd name="connsiteX3" fmla="*/ 445899 w 445899"/>
              <a:gd name="connsiteY3" fmla="*/ 5702 h 733011"/>
              <a:gd name="connsiteX4" fmla="*/ 445899 w 445899"/>
              <a:gd name="connsiteY4" fmla="*/ 332568 h 733011"/>
              <a:gd name="connsiteX0" fmla="*/ 1427626 w 1871407"/>
              <a:gd name="connsiteY0" fmla="*/ 693916 h 733353"/>
              <a:gd name="connsiteX1" fmla="*/ 301 w 1871407"/>
              <a:gd name="connsiteY1" fmla="*/ 695971 h 733353"/>
              <a:gd name="connsiteX2" fmla="*/ 1425820 w 1871407"/>
              <a:gd name="connsiteY2" fmla="*/ 617358 h 733353"/>
              <a:gd name="connsiteX3" fmla="*/ 1429497 w 1871407"/>
              <a:gd name="connsiteY3" fmla="*/ 0 h 733353"/>
              <a:gd name="connsiteX4" fmla="*/ 1871407 w 1871407"/>
              <a:gd name="connsiteY4" fmla="*/ 5702 h 733353"/>
              <a:gd name="connsiteX5" fmla="*/ 1871407 w 1871407"/>
              <a:gd name="connsiteY5" fmla="*/ 332568 h 733353"/>
              <a:gd name="connsiteX0" fmla="*/ 301 w 1871407"/>
              <a:gd name="connsiteY0" fmla="*/ 695971 h 733353"/>
              <a:gd name="connsiteX1" fmla="*/ 1425820 w 1871407"/>
              <a:gd name="connsiteY1" fmla="*/ 617358 h 733353"/>
              <a:gd name="connsiteX2" fmla="*/ 1429497 w 1871407"/>
              <a:gd name="connsiteY2" fmla="*/ 0 h 733353"/>
              <a:gd name="connsiteX3" fmla="*/ 1871407 w 1871407"/>
              <a:gd name="connsiteY3" fmla="*/ 5702 h 733353"/>
              <a:gd name="connsiteX4" fmla="*/ 1871407 w 1871407"/>
              <a:gd name="connsiteY4" fmla="*/ 332568 h 733353"/>
              <a:gd name="connsiteX0" fmla="*/ 0 w 1871106"/>
              <a:gd name="connsiteY0" fmla="*/ 695971 h 695971"/>
              <a:gd name="connsiteX1" fmla="*/ 1425519 w 1871106"/>
              <a:gd name="connsiteY1" fmla="*/ 617358 h 695971"/>
              <a:gd name="connsiteX2" fmla="*/ 1429196 w 1871106"/>
              <a:gd name="connsiteY2" fmla="*/ 0 h 695971"/>
              <a:gd name="connsiteX3" fmla="*/ 1871106 w 1871106"/>
              <a:gd name="connsiteY3" fmla="*/ 5702 h 695971"/>
              <a:gd name="connsiteX4" fmla="*/ 1871106 w 1871106"/>
              <a:gd name="connsiteY4" fmla="*/ 332568 h 695971"/>
              <a:gd name="connsiteX0" fmla="*/ 0 w 1871106"/>
              <a:gd name="connsiteY0" fmla="*/ 695971 h 762172"/>
              <a:gd name="connsiteX1" fmla="*/ 1437904 w 1871106"/>
              <a:gd name="connsiteY1" fmla="*/ 762172 h 762172"/>
              <a:gd name="connsiteX2" fmla="*/ 1429196 w 1871106"/>
              <a:gd name="connsiteY2" fmla="*/ 0 h 762172"/>
              <a:gd name="connsiteX3" fmla="*/ 1871106 w 1871106"/>
              <a:gd name="connsiteY3" fmla="*/ 5702 h 762172"/>
              <a:gd name="connsiteX4" fmla="*/ 1871106 w 1871106"/>
              <a:gd name="connsiteY4" fmla="*/ 332568 h 762172"/>
              <a:gd name="connsiteX0" fmla="*/ 0 w 1886587"/>
              <a:gd name="connsiteY0" fmla="*/ 770448 h 770448"/>
              <a:gd name="connsiteX1" fmla="*/ 1453385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6587"/>
              <a:gd name="connsiteY0" fmla="*/ 770448 h 770448"/>
              <a:gd name="connsiteX1" fmla="*/ 1447193 w 1886587"/>
              <a:gd name="connsiteY1" fmla="*/ 762172 h 770448"/>
              <a:gd name="connsiteX2" fmla="*/ 1444677 w 1886587"/>
              <a:gd name="connsiteY2" fmla="*/ 0 h 770448"/>
              <a:gd name="connsiteX3" fmla="*/ 1886587 w 1886587"/>
              <a:gd name="connsiteY3" fmla="*/ 5702 h 770448"/>
              <a:gd name="connsiteX4" fmla="*/ 1886587 w 1886587"/>
              <a:gd name="connsiteY4" fmla="*/ 332568 h 770448"/>
              <a:gd name="connsiteX0" fmla="*/ 0 w 1889683"/>
              <a:gd name="connsiteY0" fmla="*/ 762173 h 762173"/>
              <a:gd name="connsiteX1" fmla="*/ 1450289 w 1889683"/>
              <a:gd name="connsiteY1" fmla="*/ 762172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62173 h 766310"/>
              <a:gd name="connsiteX1" fmla="*/ 1447193 w 1889683"/>
              <a:gd name="connsiteY1" fmla="*/ 766310 h 766310"/>
              <a:gd name="connsiteX2" fmla="*/ 1447773 w 1889683"/>
              <a:gd name="connsiteY2" fmla="*/ 0 h 766310"/>
              <a:gd name="connsiteX3" fmla="*/ 1889683 w 1889683"/>
              <a:gd name="connsiteY3" fmla="*/ 5702 h 766310"/>
              <a:gd name="connsiteX4" fmla="*/ 1889683 w 1889683"/>
              <a:gd name="connsiteY4" fmla="*/ 332568 h 766310"/>
              <a:gd name="connsiteX0" fmla="*/ 0 w 1889683"/>
              <a:gd name="connsiteY0" fmla="*/ 762173 h 762173"/>
              <a:gd name="connsiteX1" fmla="*/ 1515774 w 1889683"/>
              <a:gd name="connsiteY1" fmla="*/ 742949 h 762173"/>
              <a:gd name="connsiteX2" fmla="*/ 1447773 w 1889683"/>
              <a:gd name="connsiteY2" fmla="*/ 0 h 762173"/>
              <a:gd name="connsiteX3" fmla="*/ 1889683 w 1889683"/>
              <a:gd name="connsiteY3" fmla="*/ 5702 h 762173"/>
              <a:gd name="connsiteX4" fmla="*/ 1889683 w 1889683"/>
              <a:gd name="connsiteY4" fmla="*/ 332568 h 762173"/>
              <a:gd name="connsiteX0" fmla="*/ 0 w 1889683"/>
              <a:gd name="connsiteY0" fmla="*/ 781223 h 781223"/>
              <a:gd name="connsiteX1" fmla="*/ 1515774 w 1889683"/>
              <a:gd name="connsiteY1" fmla="*/ 761999 h 781223"/>
              <a:gd name="connsiteX2" fmla="*/ 1515774 w 1889683"/>
              <a:gd name="connsiteY2" fmla="*/ 0 h 781223"/>
              <a:gd name="connsiteX3" fmla="*/ 1889683 w 1889683"/>
              <a:gd name="connsiteY3" fmla="*/ 24752 h 781223"/>
              <a:gd name="connsiteX4" fmla="*/ 1889683 w 1889683"/>
              <a:gd name="connsiteY4" fmla="*/ 351618 h 781223"/>
              <a:gd name="connsiteX0" fmla="*/ 0 w 1889683"/>
              <a:gd name="connsiteY0" fmla="*/ 760289 h 760289"/>
              <a:gd name="connsiteX1" fmla="*/ 1515774 w 1889683"/>
              <a:gd name="connsiteY1" fmla="*/ 741065 h 760289"/>
              <a:gd name="connsiteX2" fmla="*/ 1515774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8802 w 1889683"/>
              <a:gd name="connsiteY2" fmla="*/ 11254 h 756471"/>
              <a:gd name="connsiteX3" fmla="*/ 1889683 w 1889683"/>
              <a:gd name="connsiteY3" fmla="*/ 0 h 756471"/>
              <a:gd name="connsiteX4" fmla="*/ 1889683 w 1889683"/>
              <a:gd name="connsiteY4" fmla="*/ 326866 h 756471"/>
              <a:gd name="connsiteX0" fmla="*/ 0 w 1889683"/>
              <a:gd name="connsiteY0" fmla="*/ 760289 h 760289"/>
              <a:gd name="connsiteX1" fmla="*/ 1515774 w 1889683"/>
              <a:gd name="connsiteY1" fmla="*/ 741065 h 760289"/>
              <a:gd name="connsiteX2" fmla="*/ 1518802 w 1889683"/>
              <a:gd name="connsiteY2" fmla="*/ 0 h 760289"/>
              <a:gd name="connsiteX3" fmla="*/ 1889683 w 1889683"/>
              <a:gd name="connsiteY3" fmla="*/ 3818 h 760289"/>
              <a:gd name="connsiteX4" fmla="*/ 1889683 w 1889683"/>
              <a:gd name="connsiteY4" fmla="*/ 330684 h 760289"/>
              <a:gd name="connsiteX0" fmla="*/ 0 w 1889683"/>
              <a:gd name="connsiteY0" fmla="*/ 760289 h 760289"/>
              <a:gd name="connsiteX1" fmla="*/ 1515774 w 1889683"/>
              <a:gd name="connsiteY1" fmla="*/ 741065 h 760289"/>
              <a:gd name="connsiteX2" fmla="*/ 1512745 w 1889683"/>
              <a:gd name="connsiteY2" fmla="*/ 0 h 760289"/>
              <a:gd name="connsiteX3" fmla="*/ 1889683 w 1889683"/>
              <a:gd name="connsiteY3" fmla="*/ 3818 h 760289"/>
              <a:gd name="connsiteX4" fmla="*/ 1889683 w 1889683"/>
              <a:gd name="connsiteY4" fmla="*/ 330684 h 760289"/>
              <a:gd name="connsiteX0" fmla="*/ 0 w 1889683"/>
              <a:gd name="connsiteY0" fmla="*/ 756471 h 756471"/>
              <a:gd name="connsiteX1" fmla="*/ 1515774 w 1889683"/>
              <a:gd name="connsiteY1" fmla="*/ 737247 h 756471"/>
              <a:gd name="connsiteX2" fmla="*/ 1515773 w 1889683"/>
              <a:gd name="connsiteY2" fmla="*/ 1207 h 756471"/>
              <a:gd name="connsiteX3" fmla="*/ 1889683 w 1889683"/>
              <a:gd name="connsiteY3" fmla="*/ 0 h 756471"/>
              <a:gd name="connsiteX4" fmla="*/ 1889683 w 1889683"/>
              <a:gd name="connsiteY4" fmla="*/ 326866 h 756471"/>
              <a:gd name="connsiteX0" fmla="*/ 275595 w 2165278"/>
              <a:gd name="connsiteY0" fmla="*/ 756471 h 756471"/>
              <a:gd name="connsiteX1" fmla="*/ 0 w 2165278"/>
              <a:gd name="connsiteY1" fmla="*/ 737248 h 756471"/>
              <a:gd name="connsiteX2" fmla="*/ 1791369 w 2165278"/>
              <a:gd name="connsiteY2" fmla="*/ 737247 h 756471"/>
              <a:gd name="connsiteX3" fmla="*/ 1791368 w 2165278"/>
              <a:gd name="connsiteY3" fmla="*/ 1207 h 756471"/>
              <a:gd name="connsiteX4" fmla="*/ 2165278 w 2165278"/>
              <a:gd name="connsiteY4" fmla="*/ 0 h 756471"/>
              <a:gd name="connsiteX5" fmla="*/ 2165278 w 2165278"/>
              <a:gd name="connsiteY5" fmla="*/ 326866 h 756471"/>
              <a:gd name="connsiteX0" fmla="*/ 0 w 2165278"/>
              <a:gd name="connsiteY0" fmla="*/ 737248 h 737248"/>
              <a:gd name="connsiteX1" fmla="*/ 1791369 w 2165278"/>
              <a:gd name="connsiteY1" fmla="*/ 737247 h 737248"/>
              <a:gd name="connsiteX2" fmla="*/ 1791368 w 2165278"/>
              <a:gd name="connsiteY2" fmla="*/ 1207 h 737248"/>
              <a:gd name="connsiteX3" fmla="*/ 2165278 w 2165278"/>
              <a:gd name="connsiteY3" fmla="*/ 0 h 737248"/>
              <a:gd name="connsiteX4" fmla="*/ 2165278 w 2165278"/>
              <a:gd name="connsiteY4" fmla="*/ 326866 h 737248"/>
              <a:gd name="connsiteX0" fmla="*/ 0 w 1734213"/>
              <a:gd name="connsiteY0" fmla="*/ 723644 h 737247"/>
              <a:gd name="connsiteX1" fmla="*/ 1360304 w 1734213"/>
              <a:gd name="connsiteY1" fmla="*/ 737247 h 737247"/>
              <a:gd name="connsiteX2" fmla="*/ 1360303 w 1734213"/>
              <a:gd name="connsiteY2" fmla="*/ 1207 h 737247"/>
              <a:gd name="connsiteX3" fmla="*/ 1734213 w 1734213"/>
              <a:gd name="connsiteY3" fmla="*/ 0 h 737247"/>
              <a:gd name="connsiteX4" fmla="*/ 1734213 w 1734213"/>
              <a:gd name="connsiteY4" fmla="*/ 326866 h 737247"/>
              <a:gd name="connsiteX0" fmla="*/ 1227 w 375136"/>
              <a:gd name="connsiteY0" fmla="*/ 737247 h 737247"/>
              <a:gd name="connsiteX1" fmla="*/ 1226 w 375136"/>
              <a:gd name="connsiteY1" fmla="*/ 1207 h 737247"/>
              <a:gd name="connsiteX2" fmla="*/ 375136 w 375136"/>
              <a:gd name="connsiteY2" fmla="*/ 0 h 737247"/>
              <a:gd name="connsiteX3" fmla="*/ 375136 w 375136"/>
              <a:gd name="connsiteY3" fmla="*/ 326866 h 737247"/>
            </a:gdLst>
            <a:ahLst/>
            <a:cxnLst>
              <a:cxn ang="0">
                <a:pos x="connsiteX0" y="connsiteY0"/>
              </a:cxn>
              <a:cxn ang="0">
                <a:pos x="connsiteX1" y="connsiteY1"/>
              </a:cxn>
              <a:cxn ang="0">
                <a:pos x="connsiteX2" y="connsiteY2"/>
              </a:cxn>
              <a:cxn ang="0">
                <a:pos x="connsiteX3" y="connsiteY3"/>
              </a:cxn>
            </a:cxnLst>
            <a:rect l="l" t="t" r="r" b="b"/>
            <a:pathLst>
              <a:path w="375136" h="737247">
                <a:moveTo>
                  <a:pt x="1227" y="737247"/>
                </a:moveTo>
                <a:cubicBezTo>
                  <a:pt x="2453" y="531461"/>
                  <a:pt x="0" y="206993"/>
                  <a:pt x="1226" y="1207"/>
                </a:cubicBezTo>
                <a:lnTo>
                  <a:pt x="375136" y="0"/>
                </a:lnTo>
                <a:lnTo>
                  <a:pt x="375136"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46" name="Freeform 45"/>
          <p:cNvSpPr/>
          <p:nvPr/>
        </p:nvSpPr>
        <p:spPr>
          <a:xfrm flipH="1">
            <a:off x="4226978" y="4058548"/>
            <a:ext cx="3409000" cy="374953"/>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grpSp>
        <p:nvGrpSpPr>
          <p:cNvPr id="47" name="Group 159"/>
          <p:cNvGrpSpPr/>
          <p:nvPr/>
        </p:nvGrpSpPr>
        <p:grpSpPr>
          <a:xfrm>
            <a:off x="4664030" y="3909058"/>
            <a:ext cx="524462" cy="2185253"/>
            <a:chOff x="2895601" y="3505203"/>
            <a:chExt cx="457200" cy="2055628"/>
          </a:xfrm>
        </p:grpSpPr>
        <p:sp>
          <p:nvSpPr>
            <p:cNvPr id="48" name="Freeform 47"/>
            <p:cNvSpPr/>
            <p:nvPr/>
          </p:nvSpPr>
          <p:spPr>
            <a:xfrm rot="16200000" flipH="1">
              <a:off x="2096387" y="4304417"/>
              <a:ext cx="2055628"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49" name="Freeform 48"/>
            <p:cNvSpPr/>
            <p:nvPr/>
          </p:nvSpPr>
          <p:spPr>
            <a:xfrm rot="16200000" flipH="1">
              <a:off x="2222903" y="4406498"/>
              <a:ext cx="1824662"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sp>
        <p:nvSpPr>
          <p:cNvPr id="50" name="Freeform 49"/>
          <p:cNvSpPr/>
          <p:nvPr/>
        </p:nvSpPr>
        <p:spPr>
          <a:xfrm flipH="1">
            <a:off x="3833648" y="3908219"/>
            <a:ext cx="3321411" cy="375775"/>
          </a:xfrm>
          <a:custGeom>
            <a:avLst/>
            <a:gdLst>
              <a:gd name="connsiteX0" fmla="*/ 0 w 1824662"/>
              <a:gd name="connsiteY0" fmla="*/ 0 h 326866"/>
              <a:gd name="connsiteX1" fmla="*/ 1824662 w 1824662"/>
              <a:gd name="connsiteY1" fmla="*/ 0 h 326866"/>
              <a:gd name="connsiteX2" fmla="*/ 1824662 w 1824662"/>
              <a:gd name="connsiteY2" fmla="*/ 326866 h 326866"/>
              <a:gd name="connsiteX0" fmla="*/ 0 w 1493742"/>
              <a:gd name="connsiteY0" fmla="*/ 0 h 336391"/>
              <a:gd name="connsiteX1" fmla="*/ 1493742 w 1493742"/>
              <a:gd name="connsiteY1" fmla="*/ 9525 h 336391"/>
              <a:gd name="connsiteX2" fmla="*/ 1493742 w 1493742"/>
              <a:gd name="connsiteY2" fmla="*/ 336391 h 336391"/>
              <a:gd name="connsiteX0" fmla="*/ 0 w 1505887"/>
              <a:gd name="connsiteY0" fmla="*/ 0 h 355771"/>
              <a:gd name="connsiteX1" fmla="*/ 1505887 w 1505887"/>
              <a:gd name="connsiteY1" fmla="*/ 28905 h 355771"/>
              <a:gd name="connsiteX2" fmla="*/ 1505887 w 1505887"/>
              <a:gd name="connsiteY2" fmla="*/ 355771 h 355771"/>
              <a:gd name="connsiteX0" fmla="*/ 0 w 1523376"/>
              <a:gd name="connsiteY0" fmla="*/ 0 h 329343"/>
              <a:gd name="connsiteX1" fmla="*/ 1523376 w 1523376"/>
              <a:gd name="connsiteY1" fmla="*/ 2477 h 329343"/>
              <a:gd name="connsiteX2" fmla="*/ 1523376 w 1523376"/>
              <a:gd name="connsiteY2" fmla="*/ 329343 h 329343"/>
              <a:gd name="connsiteX0" fmla="*/ 0 w 1590902"/>
              <a:gd name="connsiteY0" fmla="*/ 4570 h 326866"/>
              <a:gd name="connsiteX1" fmla="*/ 1590902 w 1590902"/>
              <a:gd name="connsiteY1" fmla="*/ 0 h 326866"/>
              <a:gd name="connsiteX2" fmla="*/ 1590902 w 1590902"/>
              <a:gd name="connsiteY2" fmla="*/ 326866 h 326866"/>
              <a:gd name="connsiteX0" fmla="*/ 0 w 1596732"/>
              <a:gd name="connsiteY0" fmla="*/ 0 h 327582"/>
              <a:gd name="connsiteX1" fmla="*/ 1596732 w 1596732"/>
              <a:gd name="connsiteY1" fmla="*/ 716 h 327582"/>
              <a:gd name="connsiteX2" fmla="*/ 1596732 w 1596732"/>
              <a:gd name="connsiteY2" fmla="*/ 327582 h 327582"/>
            </a:gdLst>
            <a:ahLst/>
            <a:cxnLst>
              <a:cxn ang="0">
                <a:pos x="connsiteX0" y="connsiteY0"/>
              </a:cxn>
              <a:cxn ang="0">
                <a:pos x="connsiteX1" y="connsiteY1"/>
              </a:cxn>
              <a:cxn ang="0">
                <a:pos x="connsiteX2" y="connsiteY2"/>
              </a:cxn>
            </a:cxnLst>
            <a:rect l="l" t="t" r="r" b="b"/>
            <a:pathLst>
              <a:path w="1596732" h="327582">
                <a:moveTo>
                  <a:pt x="0" y="0"/>
                </a:moveTo>
                <a:lnTo>
                  <a:pt x="1596732" y="716"/>
                </a:lnTo>
                <a:lnTo>
                  <a:pt x="1596732" y="327582"/>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58" name="Freeform 57"/>
          <p:cNvSpPr/>
          <p:nvPr/>
        </p:nvSpPr>
        <p:spPr>
          <a:xfrm rot="16200000">
            <a:off x="5788622" y="1866736"/>
            <a:ext cx="1412114" cy="3012642"/>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59" name="Freeform 58"/>
          <p:cNvSpPr/>
          <p:nvPr/>
        </p:nvSpPr>
        <p:spPr>
          <a:xfrm rot="16200000">
            <a:off x="5753770" y="1966593"/>
            <a:ext cx="1089639" cy="27952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cxnSp>
        <p:nvCxnSpPr>
          <p:cNvPr id="70" name="Straight Connector 69"/>
          <p:cNvCxnSpPr/>
          <p:nvPr/>
        </p:nvCxnSpPr>
        <p:spPr>
          <a:xfrm rot="5400000">
            <a:off x="6434543" y="3864879"/>
            <a:ext cx="437962" cy="182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80" name="Group 166"/>
          <p:cNvGrpSpPr/>
          <p:nvPr/>
        </p:nvGrpSpPr>
        <p:grpSpPr>
          <a:xfrm>
            <a:off x="5975183" y="3909041"/>
            <a:ext cx="524462" cy="1770058"/>
            <a:chOff x="4038600" y="3505201"/>
            <a:chExt cx="457200" cy="1543050"/>
          </a:xfrm>
        </p:grpSpPr>
        <p:sp>
          <p:nvSpPr>
            <p:cNvPr id="81" name="Freeform 80"/>
            <p:cNvSpPr/>
            <p:nvPr/>
          </p:nvSpPr>
          <p:spPr>
            <a:xfrm rot="16200000" flipH="1">
              <a:off x="3495675" y="4048126"/>
              <a:ext cx="1543050" cy="457200"/>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sp>
          <p:nvSpPr>
            <p:cNvPr id="82" name="Freeform 81"/>
            <p:cNvSpPr/>
            <p:nvPr/>
          </p:nvSpPr>
          <p:spPr>
            <a:xfrm rot="16200000" flipH="1">
              <a:off x="3602006" y="4132390"/>
              <a:ext cx="1352453" cy="32686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00">
                <a:solidFill>
                  <a:prstClr val="black"/>
                </a:solidFill>
              </a:endParaRPr>
            </a:p>
          </p:txBody>
        </p:sp>
      </p:grpSp>
      <p:sp>
        <p:nvSpPr>
          <p:cNvPr id="88" name="Freeform 87"/>
          <p:cNvSpPr/>
          <p:nvPr/>
        </p:nvSpPr>
        <p:spPr>
          <a:xfrm>
            <a:off x="5953332" y="4597412"/>
            <a:ext cx="1715426" cy="79761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89" name="Freeform 88"/>
          <p:cNvSpPr/>
          <p:nvPr/>
        </p:nvSpPr>
        <p:spPr>
          <a:xfrm>
            <a:off x="6084557" y="4684807"/>
            <a:ext cx="1245486" cy="622797"/>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97" name="Freeform 96"/>
          <p:cNvSpPr/>
          <p:nvPr/>
        </p:nvSpPr>
        <p:spPr>
          <a:xfrm>
            <a:off x="7635978" y="4597394"/>
            <a:ext cx="524462" cy="1117606"/>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grpSp>
        <p:nvGrpSpPr>
          <p:cNvPr id="125" name="Group 144"/>
          <p:cNvGrpSpPr/>
          <p:nvPr/>
        </p:nvGrpSpPr>
        <p:grpSpPr>
          <a:xfrm>
            <a:off x="6716448" y="1847812"/>
            <a:ext cx="220351" cy="960120"/>
            <a:chOff x="3589337" y="2438400"/>
            <a:chExt cx="193677" cy="333375"/>
          </a:xfrm>
        </p:grpSpPr>
        <p:cxnSp>
          <p:nvCxnSpPr>
            <p:cNvPr id="126" name="Straight Connector 125"/>
            <p:cNvCxnSpPr/>
            <p:nvPr/>
          </p:nvCxnSpPr>
          <p:spPr>
            <a:xfrm rot="5400000">
              <a:off x="3475434" y="2598618"/>
              <a:ext cx="229394" cy="158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rot="5400000" flipH="1" flipV="1">
              <a:off x="3615532" y="2604294"/>
              <a:ext cx="333375" cy="1588"/>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135" name="Freeform 134"/>
          <p:cNvSpPr/>
          <p:nvPr/>
        </p:nvSpPr>
        <p:spPr>
          <a:xfrm>
            <a:off x="3702516" y="2597886"/>
            <a:ext cx="524462" cy="1311154"/>
          </a:xfrm>
          <a:custGeom>
            <a:avLst/>
            <a:gdLst>
              <a:gd name="connsiteX0" fmla="*/ 0 w 1824662"/>
              <a:gd name="connsiteY0" fmla="*/ 0 h 326866"/>
              <a:gd name="connsiteX1" fmla="*/ 1824662 w 1824662"/>
              <a:gd name="connsiteY1" fmla="*/ 0 h 326866"/>
              <a:gd name="connsiteX2" fmla="*/ 1824662 w 1824662"/>
              <a:gd name="connsiteY2" fmla="*/ 326866 h 326866"/>
            </a:gdLst>
            <a:ahLst/>
            <a:cxnLst>
              <a:cxn ang="0">
                <a:pos x="connsiteX0" y="connsiteY0"/>
              </a:cxn>
              <a:cxn ang="0">
                <a:pos x="connsiteX1" y="connsiteY1"/>
              </a:cxn>
              <a:cxn ang="0">
                <a:pos x="connsiteX2" y="connsiteY2"/>
              </a:cxn>
            </a:cxnLst>
            <a:rect l="l" t="t" r="r" b="b"/>
            <a:pathLst>
              <a:path w="1824662" h="326866">
                <a:moveTo>
                  <a:pt x="0" y="0"/>
                </a:moveTo>
                <a:lnTo>
                  <a:pt x="1824662" y="0"/>
                </a:lnTo>
                <a:lnTo>
                  <a:pt x="1824662" y="326866"/>
                </a:lnTo>
              </a:path>
            </a:pathLst>
          </a:custGeom>
          <a:ln w="57150"/>
        </p:spPr>
        <p:style>
          <a:lnRef idx="1">
            <a:schemeClr val="accent1"/>
          </a:lnRef>
          <a:fillRef idx="0">
            <a:schemeClr val="accent1"/>
          </a:fillRef>
          <a:effectRef idx="0">
            <a:schemeClr val="accent1"/>
          </a:effectRef>
          <a:fontRef idx="minor">
            <a:schemeClr val="tx1"/>
          </a:fontRef>
        </p:style>
        <p:txBody>
          <a:bodyPr lIns="91369" tIns="45685" rIns="91369" bIns="45685" rtlCol="0" anchor="ctr"/>
          <a:lstStyle/>
          <a:p>
            <a:pPr algn="ctr"/>
            <a:endParaRPr lang="en-US" sz="1000">
              <a:solidFill>
                <a:prstClr val="black"/>
              </a:solidFill>
            </a:endParaRPr>
          </a:p>
        </p:txBody>
      </p:sp>
      <p:sp>
        <p:nvSpPr>
          <p:cNvPr id="146" name="TextBox 145"/>
          <p:cNvSpPr txBox="1"/>
          <p:nvPr/>
        </p:nvSpPr>
        <p:spPr>
          <a:xfrm>
            <a:off x="2971800" y="1838980"/>
            <a:ext cx="1223744" cy="523220"/>
          </a:xfrm>
          <a:prstGeom prst="rect">
            <a:avLst/>
          </a:prstGeom>
          <a:noFill/>
        </p:spPr>
        <p:txBody>
          <a:bodyPr wrap="square" lIns="91369" tIns="45685" rIns="91369" bIns="45685" rtlCol="0">
            <a:spAutoFit/>
          </a:bodyPr>
          <a:lstStyle/>
          <a:p>
            <a:pPr algn="ctr"/>
            <a:r>
              <a:rPr lang="en-US" sz="1400" dirty="0">
                <a:solidFill>
                  <a:prstClr val="black"/>
                </a:solidFill>
              </a:rPr>
              <a:t>hose</a:t>
            </a:r>
          </a:p>
          <a:p>
            <a:pPr algn="ctr"/>
            <a:r>
              <a:rPr lang="en-US" sz="1400" dirty="0">
                <a:solidFill>
                  <a:prstClr val="black"/>
                </a:solidFill>
              </a:rPr>
              <a:t>spigot</a:t>
            </a:r>
          </a:p>
        </p:txBody>
      </p:sp>
      <p:sp>
        <p:nvSpPr>
          <p:cNvPr id="171" name="TextBox 170"/>
          <p:cNvSpPr txBox="1"/>
          <p:nvPr/>
        </p:nvSpPr>
        <p:spPr>
          <a:xfrm>
            <a:off x="19051" y="5003801"/>
            <a:ext cx="1093470" cy="523220"/>
          </a:xfrm>
          <a:prstGeom prst="rect">
            <a:avLst/>
          </a:prstGeom>
          <a:noFill/>
        </p:spPr>
        <p:txBody>
          <a:bodyPr wrap="square" lIns="91369" tIns="45685" rIns="91369" bIns="45685" rtlCol="0">
            <a:spAutoFit/>
          </a:bodyPr>
          <a:lstStyle/>
          <a:p>
            <a:pPr algn="ctr"/>
            <a:r>
              <a:rPr lang="en-US" sz="1400" dirty="0">
                <a:solidFill>
                  <a:schemeClr val="bg1">
                    <a:lumMod val="85000"/>
                  </a:schemeClr>
                </a:solidFill>
                <a:latin typeface="Segoe Condensed" pitchFamily="34" charset="0"/>
              </a:rPr>
              <a:t>utility water meter</a:t>
            </a:r>
          </a:p>
        </p:txBody>
      </p:sp>
      <p:sp>
        <p:nvSpPr>
          <p:cNvPr id="172" name="TextBox 171"/>
          <p:cNvSpPr txBox="1"/>
          <p:nvPr/>
        </p:nvSpPr>
        <p:spPr>
          <a:xfrm>
            <a:off x="1181100" y="4975984"/>
            <a:ext cx="1104900" cy="523220"/>
          </a:xfrm>
          <a:prstGeom prst="rect">
            <a:avLst/>
          </a:prstGeom>
          <a:noFill/>
        </p:spPr>
        <p:txBody>
          <a:bodyPr wrap="square" lIns="91369" tIns="45685" rIns="91369" bIns="45685" rtlCol="0">
            <a:spAutoFit/>
          </a:bodyPr>
          <a:lstStyle/>
          <a:p>
            <a:pPr algn="ctr"/>
            <a:r>
              <a:rPr lang="en-US" sz="1400" dirty="0">
                <a:solidFill>
                  <a:schemeClr val="bg1">
                    <a:lumMod val="85000"/>
                  </a:schemeClr>
                </a:solidFill>
                <a:latin typeface="Segoe Condensed" pitchFamily="34" charset="0"/>
              </a:rPr>
              <a:t>pressure regulator</a:t>
            </a:r>
          </a:p>
        </p:txBody>
      </p:sp>
      <p:grpSp>
        <p:nvGrpSpPr>
          <p:cNvPr id="2" name="Group 1"/>
          <p:cNvGrpSpPr/>
          <p:nvPr/>
        </p:nvGrpSpPr>
        <p:grpSpPr>
          <a:xfrm>
            <a:off x="399169" y="1447801"/>
            <a:ext cx="8492433" cy="5013960"/>
            <a:chOff x="399154" y="1447800"/>
            <a:chExt cx="8492433" cy="5013960"/>
          </a:xfrm>
          <a:solidFill>
            <a:schemeClr val="tx1">
              <a:lumMod val="75000"/>
              <a:lumOff val="25000"/>
            </a:schemeClr>
          </a:solidFill>
        </p:grpSpPr>
        <p:cxnSp>
          <p:nvCxnSpPr>
            <p:cNvPr id="43" name="Straight Connector 42"/>
            <p:cNvCxnSpPr/>
            <p:nvPr/>
          </p:nvCxnSpPr>
          <p:spPr>
            <a:xfrm rot="5400000">
              <a:off x="6422707" y="3992880"/>
              <a:ext cx="4937760" cy="0"/>
            </a:xfrm>
            <a:prstGeom prst="line">
              <a:avLst/>
            </a:prstGeom>
            <a:grp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4" name="Straight Connector 43"/>
            <p:cNvCxnSpPr/>
            <p:nvPr/>
          </p:nvCxnSpPr>
          <p:spPr>
            <a:xfrm rot="5400000" flipH="1" flipV="1">
              <a:off x="2776051" y="4246844"/>
              <a:ext cx="437051" cy="1822"/>
            </a:xfrm>
            <a:prstGeom prst="line">
              <a:avLst/>
            </a:prstGeom>
            <a:grpFill/>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1" name="Group 48"/>
            <p:cNvGrpSpPr/>
            <p:nvPr/>
          </p:nvGrpSpPr>
          <p:grpSpPr>
            <a:xfrm>
              <a:off x="4926260" y="5395009"/>
              <a:ext cx="782778" cy="874101"/>
              <a:chOff x="5867400" y="3657600"/>
              <a:chExt cx="990600" cy="1106170"/>
            </a:xfrm>
            <a:grpFill/>
          </p:grpSpPr>
          <p:sp>
            <p:nvSpPr>
              <p:cNvPr id="52" name="Rectangle 51"/>
              <p:cNvSpPr/>
              <p:nvPr/>
            </p:nvSpPr>
            <p:spPr>
              <a:xfrm>
                <a:off x="5867400" y="3971290"/>
                <a:ext cx="990600" cy="79248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sp>
            <p:nvSpPr>
              <p:cNvPr id="53" name="Rectangle 52"/>
              <p:cNvSpPr/>
              <p:nvPr/>
            </p:nvSpPr>
            <p:spPr>
              <a:xfrm>
                <a:off x="5867400" y="3657600"/>
                <a:ext cx="990600" cy="26416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4" name="Oval 53"/>
              <p:cNvSpPr/>
              <p:nvPr/>
            </p:nvSpPr>
            <p:spPr>
              <a:xfrm>
                <a:off x="5966460" y="3723640"/>
                <a:ext cx="132080" cy="13208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5" name="Rounded Rectangle 54"/>
              <p:cNvSpPr/>
              <p:nvPr/>
            </p:nvSpPr>
            <p:spPr>
              <a:xfrm>
                <a:off x="6172200" y="3723640"/>
                <a:ext cx="396240" cy="13208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6" name="Oval 46"/>
              <p:cNvSpPr/>
              <p:nvPr/>
            </p:nvSpPr>
            <p:spPr>
              <a:xfrm>
                <a:off x="6649720" y="3723640"/>
                <a:ext cx="132080" cy="13208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57" name="Oval 47"/>
              <p:cNvSpPr/>
              <p:nvPr/>
            </p:nvSpPr>
            <p:spPr>
              <a:xfrm>
                <a:off x="6071356" y="3998232"/>
                <a:ext cx="609601" cy="60960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grpSp>
        <p:cxnSp>
          <p:nvCxnSpPr>
            <p:cNvPr id="60" name="Straight Connector 59"/>
            <p:cNvCxnSpPr/>
            <p:nvPr/>
          </p:nvCxnSpPr>
          <p:spPr>
            <a:xfrm rot="5400000" flipH="1" flipV="1">
              <a:off x="6823973" y="3750790"/>
              <a:ext cx="314677" cy="1822"/>
            </a:xfrm>
            <a:prstGeom prst="line">
              <a:avLst/>
            </a:prstGeom>
            <a:grpFill/>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1" name="Group 126"/>
            <p:cNvGrpSpPr/>
            <p:nvPr/>
          </p:nvGrpSpPr>
          <p:grpSpPr>
            <a:xfrm>
              <a:off x="7373747" y="3511323"/>
              <a:ext cx="786692" cy="834768"/>
              <a:chOff x="5867400" y="2419350"/>
              <a:chExt cx="685800" cy="727710"/>
            </a:xfrm>
            <a:grpFill/>
          </p:grpSpPr>
          <p:grpSp>
            <p:nvGrpSpPr>
              <p:cNvPr id="62" name="Group 45"/>
              <p:cNvGrpSpPr/>
              <p:nvPr/>
            </p:nvGrpSpPr>
            <p:grpSpPr>
              <a:xfrm>
                <a:off x="5867400" y="2419350"/>
                <a:ext cx="685800" cy="727710"/>
                <a:chOff x="5867400" y="2419350"/>
                <a:chExt cx="685800" cy="727710"/>
              </a:xfrm>
              <a:grpFill/>
            </p:grpSpPr>
            <p:sp>
              <p:nvSpPr>
                <p:cNvPr id="64" name="Rectangle 31"/>
                <p:cNvSpPr/>
                <p:nvPr/>
              </p:nvSpPr>
              <p:spPr>
                <a:xfrm>
                  <a:off x="5867400" y="2598420"/>
                  <a:ext cx="685800" cy="54864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grpSp>
              <p:nvGrpSpPr>
                <p:cNvPr id="65" name="Group 36"/>
                <p:cNvGrpSpPr/>
                <p:nvPr/>
              </p:nvGrpSpPr>
              <p:grpSpPr>
                <a:xfrm>
                  <a:off x="5867400" y="2419350"/>
                  <a:ext cx="685800" cy="182880"/>
                  <a:chOff x="5867400" y="2362200"/>
                  <a:chExt cx="1143000" cy="304800"/>
                </a:xfrm>
                <a:grpFill/>
              </p:grpSpPr>
              <p:sp>
                <p:nvSpPr>
                  <p:cNvPr id="66" name="Rectangle 65"/>
                  <p:cNvSpPr/>
                  <p:nvPr/>
                </p:nvSpPr>
                <p:spPr>
                  <a:xfrm>
                    <a:off x="5867400" y="2362200"/>
                    <a:ext cx="1143000" cy="3048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7" name="Oval 33"/>
                  <p:cNvSpPr/>
                  <p:nvPr/>
                </p:nvSpPr>
                <p:spPr>
                  <a:xfrm>
                    <a:off x="5981700" y="2438400"/>
                    <a:ext cx="152400" cy="15240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8" name="Oval 67"/>
                  <p:cNvSpPr/>
                  <p:nvPr/>
                </p:nvSpPr>
                <p:spPr>
                  <a:xfrm>
                    <a:off x="6210300" y="2438400"/>
                    <a:ext cx="152400" cy="152400"/>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69" name="Rounded Rectangle 68"/>
                  <p:cNvSpPr/>
                  <p:nvPr/>
                </p:nvSpPr>
                <p:spPr>
                  <a:xfrm>
                    <a:off x="6438900" y="2438400"/>
                    <a:ext cx="457200" cy="15240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sp>
            <p:nvSpPr>
              <p:cNvPr id="63" name="Rectangle 62"/>
              <p:cNvSpPr/>
              <p:nvPr/>
            </p:nvSpPr>
            <p:spPr>
              <a:xfrm>
                <a:off x="5923057" y="2651098"/>
                <a:ext cx="576470" cy="44196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71" name="Group 70"/>
            <p:cNvGrpSpPr/>
            <p:nvPr/>
          </p:nvGrpSpPr>
          <p:grpSpPr>
            <a:xfrm>
              <a:off x="6259834" y="3249086"/>
              <a:ext cx="979166" cy="437080"/>
              <a:chOff x="6248400" y="3581400"/>
              <a:chExt cx="685800" cy="474904"/>
            </a:xfrm>
            <a:grpFill/>
          </p:grpSpPr>
          <p:sp>
            <p:nvSpPr>
              <p:cNvPr id="72" name="Trapezoid 71"/>
              <p:cNvSpPr/>
              <p:nvPr/>
            </p:nvSpPr>
            <p:spPr>
              <a:xfrm>
                <a:off x="6534854" y="3581400"/>
                <a:ext cx="104071" cy="261176"/>
              </a:xfrm>
              <a:prstGeom prst="trapezoid">
                <a:avLst>
                  <a:gd name="adj" fmla="val 1108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3" name="Rectangle 72"/>
              <p:cNvSpPr/>
              <p:nvPr/>
            </p:nvSpPr>
            <p:spPr>
              <a:xfrm>
                <a:off x="6416412" y="3737118"/>
                <a:ext cx="54572" cy="104324"/>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74" name="Group 64"/>
              <p:cNvGrpSpPr/>
              <p:nvPr/>
            </p:nvGrpSpPr>
            <p:grpSpPr>
              <a:xfrm>
                <a:off x="6248400" y="3868367"/>
                <a:ext cx="685800" cy="187937"/>
                <a:chOff x="4876800" y="4215063"/>
                <a:chExt cx="1219200" cy="280737"/>
              </a:xfrm>
              <a:grpFill/>
            </p:grpSpPr>
            <p:sp>
              <p:nvSpPr>
                <p:cNvPr id="77" name="Rectangle 76"/>
                <p:cNvSpPr/>
                <p:nvPr/>
              </p:nvSpPr>
              <p:spPr>
                <a:xfrm>
                  <a:off x="4876800" y="4215064"/>
                  <a:ext cx="609600" cy="56147"/>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8" name="Rectangle 57"/>
                <p:cNvSpPr/>
                <p:nvPr/>
              </p:nvSpPr>
              <p:spPr>
                <a:xfrm>
                  <a:off x="4876800" y="4271211"/>
                  <a:ext cx="1219200" cy="22458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9" name="Rectangle 78"/>
                <p:cNvSpPr/>
                <p:nvPr/>
              </p:nvSpPr>
              <p:spPr>
                <a:xfrm>
                  <a:off x="5486400" y="4215063"/>
                  <a:ext cx="609600" cy="56147"/>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75" name="Rectangle 74"/>
              <p:cNvSpPr/>
              <p:nvPr/>
            </p:nvSpPr>
            <p:spPr>
              <a:xfrm>
                <a:off x="6711616" y="3737118"/>
                <a:ext cx="54572" cy="104324"/>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76" name="Rectangle 75"/>
              <p:cNvSpPr/>
              <p:nvPr/>
            </p:nvSpPr>
            <p:spPr>
              <a:xfrm>
                <a:off x="6573792" y="3610635"/>
                <a:ext cx="25618" cy="13716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83" name="Group 125"/>
            <p:cNvGrpSpPr/>
            <p:nvPr/>
          </p:nvGrpSpPr>
          <p:grpSpPr>
            <a:xfrm flipH="1">
              <a:off x="6324825" y="4892405"/>
              <a:ext cx="786691" cy="1398564"/>
              <a:chOff x="7543800" y="1600200"/>
              <a:chExt cx="763221" cy="1447800"/>
            </a:xfrm>
            <a:grpFill/>
          </p:grpSpPr>
          <p:sp>
            <p:nvSpPr>
              <p:cNvPr id="84" name="Rectangle 83"/>
              <p:cNvSpPr/>
              <p:nvPr/>
            </p:nvSpPr>
            <p:spPr>
              <a:xfrm>
                <a:off x="7543800" y="1600200"/>
                <a:ext cx="762000" cy="14478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85" name="Chord 84"/>
              <p:cNvSpPr/>
              <p:nvPr/>
            </p:nvSpPr>
            <p:spPr>
              <a:xfrm rot="7458291">
                <a:off x="8032269" y="1917219"/>
                <a:ext cx="160501" cy="160501"/>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86" name="Rectangle 84"/>
              <p:cNvSpPr/>
              <p:nvPr/>
            </p:nvSpPr>
            <p:spPr>
              <a:xfrm rot="-1800000">
                <a:off x="8154621" y="1863839"/>
                <a:ext cx="152400" cy="4571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87" name="Rectangle 86"/>
              <p:cNvSpPr/>
              <p:nvPr/>
            </p:nvSpPr>
            <p:spPr>
              <a:xfrm>
                <a:off x="8239125" y="2362200"/>
                <a:ext cx="45719" cy="762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90" name="Group 152"/>
            <p:cNvGrpSpPr/>
            <p:nvPr/>
          </p:nvGrpSpPr>
          <p:grpSpPr>
            <a:xfrm>
              <a:off x="7198927" y="5110931"/>
              <a:ext cx="611872" cy="568167"/>
              <a:chOff x="4572000" y="2819400"/>
              <a:chExt cx="1066800" cy="990600"/>
            </a:xfrm>
            <a:grpFill/>
          </p:grpSpPr>
          <p:sp>
            <p:nvSpPr>
              <p:cNvPr id="91" name="Chord 90"/>
              <p:cNvSpPr/>
              <p:nvPr/>
            </p:nvSpPr>
            <p:spPr>
              <a:xfrm rot="16200000">
                <a:off x="4648200" y="2895600"/>
                <a:ext cx="914400" cy="9144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2" name="Rectangle 91"/>
              <p:cNvSpPr/>
              <p:nvPr/>
            </p:nvSpPr>
            <p:spPr>
              <a:xfrm>
                <a:off x="4572000" y="3227313"/>
                <a:ext cx="1066800" cy="94896"/>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3" name="Trapezoid 92"/>
              <p:cNvSpPr/>
              <p:nvPr/>
            </p:nvSpPr>
            <p:spPr>
              <a:xfrm>
                <a:off x="4953000" y="2819400"/>
                <a:ext cx="304800" cy="381000"/>
              </a:xfrm>
              <a:prstGeom prst="trapezoid">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4" name="Rectangle 93"/>
              <p:cNvSpPr/>
              <p:nvPr/>
            </p:nvSpPr>
            <p:spPr>
              <a:xfrm>
                <a:off x="5048250" y="2895600"/>
                <a:ext cx="118110" cy="11811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5" name="Rectangle 94"/>
              <p:cNvSpPr/>
              <p:nvPr/>
            </p:nvSpPr>
            <p:spPr>
              <a:xfrm>
                <a:off x="47515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96" name="Rectangle 95"/>
              <p:cNvSpPr/>
              <p:nvPr/>
            </p:nvSpPr>
            <p:spPr>
              <a:xfrm>
                <a:off x="53611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98" name="Group 145"/>
            <p:cNvGrpSpPr/>
            <p:nvPr/>
          </p:nvGrpSpPr>
          <p:grpSpPr>
            <a:xfrm flipH="1">
              <a:off x="8100975" y="5257800"/>
              <a:ext cx="662025" cy="524462"/>
              <a:chOff x="3581400" y="1295400"/>
              <a:chExt cx="577121" cy="457200"/>
            </a:xfrm>
            <a:grpFill/>
          </p:grpSpPr>
          <p:grpSp>
            <p:nvGrpSpPr>
              <p:cNvPr id="99" name="Group 127"/>
              <p:cNvGrpSpPr/>
              <p:nvPr/>
            </p:nvGrpSpPr>
            <p:grpSpPr>
              <a:xfrm>
                <a:off x="3581400" y="1295400"/>
                <a:ext cx="577121" cy="457200"/>
                <a:chOff x="3581400" y="1295400"/>
                <a:chExt cx="577121" cy="457200"/>
              </a:xfrm>
              <a:grpFill/>
            </p:grpSpPr>
            <p:sp>
              <p:nvSpPr>
                <p:cNvPr id="101" name="Rectangle 72"/>
                <p:cNvSpPr/>
                <p:nvPr/>
              </p:nvSpPr>
              <p:spPr>
                <a:xfrm>
                  <a:off x="3978639" y="1332875"/>
                  <a:ext cx="149902" cy="419725"/>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2" name="Rounded Rectangle 73"/>
                <p:cNvSpPr/>
                <p:nvPr/>
              </p:nvSpPr>
              <p:spPr>
                <a:xfrm>
                  <a:off x="3948659" y="1295400"/>
                  <a:ext cx="209862" cy="2998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3" name="Chord 102"/>
                <p:cNvSpPr/>
                <p:nvPr/>
              </p:nvSpPr>
              <p:spPr>
                <a:xfrm rot="16200000">
                  <a:off x="3581400" y="1371600"/>
                  <a:ext cx="3810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04" name="Chord 103"/>
                <p:cNvSpPr/>
                <p:nvPr/>
              </p:nvSpPr>
              <p:spPr>
                <a:xfrm rot="5400000" flipV="1">
                  <a:off x="3733800" y="1341009"/>
                  <a:ext cx="762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00" name="Rectangle 99"/>
              <p:cNvSpPr/>
              <p:nvPr/>
            </p:nvSpPr>
            <p:spPr>
              <a:xfrm>
                <a:off x="4019550" y="1371600"/>
                <a:ext cx="73152" cy="4571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06" name="Rounded Rectangle 105"/>
            <p:cNvSpPr/>
            <p:nvPr/>
          </p:nvSpPr>
          <p:spPr>
            <a:xfrm>
              <a:off x="2819400" y="4149418"/>
              <a:ext cx="349641" cy="524462"/>
            </a:xfrm>
            <a:prstGeom prst="roundRect">
              <a:avLst>
                <a:gd name="adj" fmla="val 10466"/>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07" name="TextBox 106"/>
            <p:cNvSpPr txBox="1"/>
            <p:nvPr/>
          </p:nvSpPr>
          <p:spPr>
            <a:xfrm>
              <a:off x="4821866" y="6087136"/>
              <a:ext cx="1015543" cy="230832"/>
            </a:xfrm>
            <a:prstGeom prst="rect">
              <a:avLst/>
            </a:prstGeom>
            <a:noFill/>
            <a:ln>
              <a:noFill/>
            </a:ln>
          </p:spPr>
          <p:txBody>
            <a:bodyPr wrap="square" rtlCol="0">
              <a:spAutoFit/>
            </a:bodyPr>
            <a:lstStyle/>
            <a:p>
              <a:pPr algn="ctr"/>
              <a:r>
                <a:rPr lang="en-US" sz="900" dirty="0">
                  <a:solidFill>
                    <a:schemeClr val="bg1">
                      <a:lumMod val="85000"/>
                    </a:schemeClr>
                  </a:solidFill>
                  <a:latin typeface="Segoe Condensed" pitchFamily="34" charset="0"/>
                </a:rPr>
                <a:t>laundry</a:t>
              </a:r>
            </a:p>
          </p:txBody>
        </p:sp>
        <p:grpSp>
          <p:nvGrpSpPr>
            <p:cNvPr id="108" name="Group 152"/>
            <p:cNvGrpSpPr/>
            <p:nvPr/>
          </p:nvGrpSpPr>
          <p:grpSpPr>
            <a:xfrm>
              <a:off x="7299446" y="1964802"/>
              <a:ext cx="1311154" cy="855682"/>
              <a:chOff x="5909625" y="2310681"/>
              <a:chExt cx="1311154" cy="855682"/>
            </a:xfrm>
            <a:grpFill/>
          </p:grpSpPr>
          <p:cxnSp>
            <p:nvCxnSpPr>
              <p:cNvPr id="109" name="Straight Connector 108"/>
              <p:cNvCxnSpPr/>
              <p:nvPr/>
            </p:nvCxnSpPr>
            <p:spPr>
              <a:xfrm rot="5400000">
                <a:off x="5756202" y="2816867"/>
                <a:ext cx="437962" cy="1822"/>
              </a:xfrm>
              <a:prstGeom prst="line">
                <a:avLst/>
              </a:prstGeom>
              <a:grpFill/>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5400000" flipH="1" flipV="1">
                <a:off x="5812044" y="2913992"/>
                <a:ext cx="502920" cy="1822"/>
              </a:xfrm>
              <a:prstGeom prst="line">
                <a:avLst/>
              </a:prstGeom>
              <a:grpFill/>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1" name="Group 218"/>
              <p:cNvGrpSpPr/>
              <p:nvPr/>
            </p:nvGrpSpPr>
            <p:grpSpPr>
              <a:xfrm>
                <a:off x="5909625" y="2310681"/>
                <a:ext cx="1311154" cy="811666"/>
                <a:chOff x="5124450" y="2111829"/>
                <a:chExt cx="1143000" cy="707571"/>
              </a:xfrm>
              <a:grpFill/>
            </p:grpSpPr>
            <p:sp>
              <p:nvSpPr>
                <p:cNvPr id="112" name="Moon 104"/>
                <p:cNvSpPr/>
                <p:nvPr/>
              </p:nvSpPr>
              <p:spPr>
                <a:xfrm rot="5400000" flipH="1">
                  <a:off x="5532664" y="1812472"/>
                  <a:ext cx="326571" cy="1143000"/>
                </a:xfrm>
                <a:prstGeom prst="moon">
                  <a:avLst>
                    <a:gd name="adj" fmla="val 875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solidFill>
                      <a:prstClr val="black"/>
                    </a:solidFill>
                  </a:endParaRPr>
                </a:p>
              </p:txBody>
            </p:sp>
            <p:sp>
              <p:nvSpPr>
                <p:cNvPr id="113" name="Block Arc 11"/>
                <p:cNvSpPr/>
                <p:nvPr/>
              </p:nvSpPr>
              <p:spPr>
                <a:xfrm flipH="1">
                  <a:off x="5178879" y="2329543"/>
                  <a:ext cx="544286" cy="489857"/>
                </a:xfrm>
                <a:prstGeom prst="blockArc">
                  <a:avLst>
                    <a:gd name="adj1" fmla="val 18649797"/>
                    <a:gd name="adj2" fmla="val 21524460"/>
                    <a:gd name="adj3" fmla="val 11431"/>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14" name="Block Arc 113"/>
                <p:cNvSpPr/>
                <p:nvPr/>
              </p:nvSpPr>
              <p:spPr>
                <a:xfrm>
                  <a:off x="5641982" y="2329543"/>
                  <a:ext cx="544286" cy="489857"/>
                </a:xfrm>
                <a:prstGeom prst="blockArc">
                  <a:avLst>
                    <a:gd name="adj1" fmla="val 18649797"/>
                    <a:gd name="adj2" fmla="val 21524460"/>
                    <a:gd name="adj3" fmla="val 11431"/>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15" name="Freeform 13"/>
                <p:cNvSpPr/>
                <p:nvPr/>
              </p:nvSpPr>
              <p:spPr>
                <a:xfrm flipH="1">
                  <a:off x="5133180" y="2111829"/>
                  <a:ext cx="113734" cy="108858"/>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705" h="353784">
                      <a:moveTo>
                        <a:pt x="0" y="201478"/>
                      </a:moveTo>
                      <a:lnTo>
                        <a:pt x="0" y="0"/>
                      </a:lnTo>
                      <a:lnTo>
                        <a:pt x="410705" y="0"/>
                      </a:lnTo>
                      <a:lnTo>
                        <a:pt x="402956" y="353784"/>
                      </a:lnTo>
                      <a:lnTo>
                        <a:pt x="302217" y="353784"/>
                      </a:lnTo>
                      <a:lnTo>
                        <a:pt x="309966" y="77491"/>
                      </a:lnTo>
                      <a:lnTo>
                        <a:pt x="110221" y="77491"/>
                      </a:lnTo>
                      <a:cubicBezTo>
                        <a:pt x="110221" y="118570"/>
                        <a:pt x="110220" y="159650"/>
                        <a:pt x="110220" y="200729"/>
                      </a:cubicBezTo>
                      <a:lnTo>
                        <a:pt x="0" y="201478"/>
                      </a:lnTo>
                      <a:close/>
                    </a:path>
                  </a:pathLst>
                </a:custGeom>
                <a:grpFill/>
                <a:ln w="19050">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cxnSp>
          <p:nvCxnSpPr>
            <p:cNvPr id="116" name="Straight Connector 115"/>
            <p:cNvCxnSpPr/>
            <p:nvPr/>
          </p:nvCxnSpPr>
          <p:spPr>
            <a:xfrm rot="5400000" flipH="1" flipV="1">
              <a:off x="6039948" y="2583566"/>
              <a:ext cx="437051" cy="1822"/>
            </a:xfrm>
            <a:prstGeom prst="line">
              <a:avLst/>
            </a:prstGeom>
            <a:grpFill/>
            <a:ln w="571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17" name="Group 130"/>
            <p:cNvGrpSpPr/>
            <p:nvPr/>
          </p:nvGrpSpPr>
          <p:grpSpPr>
            <a:xfrm>
              <a:off x="5683859" y="1927989"/>
              <a:ext cx="662025" cy="524462"/>
              <a:chOff x="3581400" y="1295400"/>
              <a:chExt cx="577121" cy="457200"/>
            </a:xfrm>
            <a:grpFill/>
          </p:grpSpPr>
          <p:grpSp>
            <p:nvGrpSpPr>
              <p:cNvPr id="118" name="Group 127"/>
              <p:cNvGrpSpPr/>
              <p:nvPr/>
            </p:nvGrpSpPr>
            <p:grpSpPr>
              <a:xfrm>
                <a:off x="3581400" y="1295400"/>
                <a:ext cx="577121" cy="457200"/>
                <a:chOff x="3581400" y="1295400"/>
                <a:chExt cx="577121" cy="457200"/>
              </a:xfrm>
              <a:grpFill/>
            </p:grpSpPr>
            <p:sp>
              <p:nvSpPr>
                <p:cNvPr id="120" name="Rectangle 18"/>
                <p:cNvSpPr/>
                <p:nvPr/>
              </p:nvSpPr>
              <p:spPr>
                <a:xfrm>
                  <a:off x="3978639" y="1332875"/>
                  <a:ext cx="149902" cy="419725"/>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1" name="Rounded Rectangle 19"/>
                <p:cNvSpPr/>
                <p:nvPr/>
              </p:nvSpPr>
              <p:spPr>
                <a:xfrm>
                  <a:off x="3948659" y="1295400"/>
                  <a:ext cx="209862" cy="29980"/>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2" name="Chord 121"/>
                <p:cNvSpPr/>
                <p:nvPr/>
              </p:nvSpPr>
              <p:spPr>
                <a:xfrm rot="16200000">
                  <a:off x="3581400" y="1371600"/>
                  <a:ext cx="3810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23" name="Chord 24"/>
                <p:cNvSpPr/>
                <p:nvPr/>
              </p:nvSpPr>
              <p:spPr>
                <a:xfrm rot="5400000" flipV="1">
                  <a:off x="3733800" y="1341009"/>
                  <a:ext cx="76200" cy="3810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19" name="Rectangle 118"/>
              <p:cNvSpPr/>
              <p:nvPr/>
            </p:nvSpPr>
            <p:spPr>
              <a:xfrm>
                <a:off x="4019550" y="1371600"/>
                <a:ext cx="73152" cy="45719"/>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sp>
          <p:nvSpPr>
            <p:cNvPr id="124" name="TextBox 123"/>
            <p:cNvSpPr txBox="1"/>
            <p:nvPr/>
          </p:nvSpPr>
          <p:spPr>
            <a:xfrm>
              <a:off x="7162800" y="1447800"/>
              <a:ext cx="1600200" cy="400110"/>
            </a:xfrm>
            <a:prstGeom prst="rect">
              <a:avLst/>
            </a:prstGeom>
            <a:noFill/>
            <a:ln>
              <a:noFill/>
            </a:ln>
          </p:spPr>
          <p:txBody>
            <a:bodyPr wrap="square" rtlCol="0">
              <a:spAutoFit/>
            </a:bodyPr>
            <a:lstStyle/>
            <a:p>
              <a:pPr algn="ctr"/>
              <a:r>
                <a:rPr lang="en-US" sz="2000" b="1" dirty="0">
                  <a:solidFill>
                    <a:schemeClr val="bg1">
                      <a:lumMod val="85000"/>
                    </a:schemeClr>
                  </a:solidFill>
                  <a:latin typeface="Segoe Condensed" pitchFamily="34" charset="0"/>
                </a:rPr>
                <a:t>bathroom 1</a:t>
              </a:r>
            </a:p>
          </p:txBody>
        </p:sp>
        <p:grpSp>
          <p:nvGrpSpPr>
            <p:cNvPr id="128" name="Group 30"/>
            <p:cNvGrpSpPr/>
            <p:nvPr/>
          </p:nvGrpSpPr>
          <p:grpSpPr>
            <a:xfrm>
              <a:off x="6510631" y="1465393"/>
              <a:ext cx="611872" cy="568167"/>
              <a:chOff x="4572000" y="2819400"/>
              <a:chExt cx="1066800" cy="990600"/>
            </a:xfrm>
            <a:grpFill/>
          </p:grpSpPr>
          <p:sp>
            <p:nvSpPr>
              <p:cNvPr id="129" name="Chord 128"/>
              <p:cNvSpPr/>
              <p:nvPr/>
            </p:nvSpPr>
            <p:spPr>
              <a:xfrm rot="16200000">
                <a:off x="4648200" y="2895600"/>
                <a:ext cx="914400" cy="914400"/>
              </a:xfrm>
              <a:prstGeom prst="chord">
                <a:avLst>
                  <a:gd name="adj1" fmla="val 5404788"/>
                  <a:gd name="adj2" fmla="val 1620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0" name="Rectangle 22"/>
              <p:cNvSpPr/>
              <p:nvPr/>
            </p:nvSpPr>
            <p:spPr>
              <a:xfrm>
                <a:off x="4572000" y="3227313"/>
                <a:ext cx="1066800" cy="94896"/>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1" name="Trapezoid 110"/>
              <p:cNvSpPr/>
              <p:nvPr/>
            </p:nvSpPr>
            <p:spPr>
              <a:xfrm>
                <a:off x="4953000" y="2819400"/>
                <a:ext cx="304800" cy="381000"/>
              </a:xfrm>
              <a:prstGeom prst="trapezoid">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2" name="Rectangle 26"/>
              <p:cNvSpPr/>
              <p:nvPr/>
            </p:nvSpPr>
            <p:spPr>
              <a:xfrm>
                <a:off x="5048250" y="2895600"/>
                <a:ext cx="118110" cy="11811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3" name="Rectangle 28"/>
              <p:cNvSpPr/>
              <p:nvPr/>
            </p:nvSpPr>
            <p:spPr>
              <a:xfrm>
                <a:off x="47515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34" name="Rectangle 113"/>
              <p:cNvSpPr/>
              <p:nvPr/>
            </p:nvSpPr>
            <p:spPr>
              <a:xfrm>
                <a:off x="5361192" y="3048000"/>
                <a:ext cx="762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nvGrpSpPr>
            <p:cNvPr id="136" name="Group 214"/>
            <p:cNvGrpSpPr/>
            <p:nvPr/>
          </p:nvGrpSpPr>
          <p:grpSpPr>
            <a:xfrm flipH="1">
              <a:off x="3429358" y="2423058"/>
              <a:ext cx="274640" cy="294398"/>
              <a:chOff x="6858000" y="1953157"/>
              <a:chExt cx="533400" cy="333180"/>
            </a:xfrm>
            <a:grpFill/>
          </p:grpSpPr>
          <p:sp>
            <p:nvSpPr>
              <p:cNvPr id="137" name="Freeform 136"/>
              <p:cNvSpPr/>
              <p:nvPr/>
            </p:nvSpPr>
            <p:spPr>
              <a:xfrm flipH="1">
                <a:off x="6858000" y="2062799"/>
                <a:ext cx="502300" cy="172245"/>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138" name="Group 212"/>
              <p:cNvGrpSpPr/>
              <p:nvPr/>
            </p:nvGrpSpPr>
            <p:grpSpPr>
              <a:xfrm>
                <a:off x="7196851" y="2198741"/>
                <a:ext cx="194549" cy="87596"/>
                <a:chOff x="7331104" y="2438400"/>
                <a:chExt cx="317384" cy="152400"/>
              </a:xfrm>
              <a:grpFill/>
            </p:grpSpPr>
            <p:sp>
              <p:nvSpPr>
                <p:cNvPr id="142" name="Rectangle 141"/>
                <p:cNvSpPr/>
                <p:nvPr/>
              </p:nvSpPr>
              <p:spPr>
                <a:xfrm>
                  <a:off x="7335296" y="2438400"/>
                  <a:ext cx="3048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cxnSp>
              <p:nvCxnSpPr>
                <p:cNvPr id="143" name="Straight Connector 63"/>
                <p:cNvCxnSpPr/>
                <p:nvPr/>
              </p:nvCxnSpPr>
              <p:spPr>
                <a:xfrm rot="10800000" flipH="1">
                  <a:off x="7335296" y="25067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64"/>
                <p:cNvCxnSpPr/>
                <p:nvPr/>
              </p:nvCxnSpPr>
              <p:spPr>
                <a:xfrm rot="10800000" flipH="1">
                  <a:off x="7331104" y="25424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0800000" flipH="1">
                  <a:off x="7343688" y="2474184"/>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9" name="Group 211"/>
              <p:cNvGrpSpPr/>
              <p:nvPr/>
            </p:nvGrpSpPr>
            <p:grpSpPr>
              <a:xfrm>
                <a:off x="6940141" y="1953157"/>
                <a:ext cx="312781" cy="111060"/>
                <a:chOff x="6781800" y="1676400"/>
                <a:chExt cx="838200" cy="457200"/>
              </a:xfrm>
              <a:grpFill/>
            </p:grpSpPr>
            <p:sp>
              <p:nvSpPr>
                <p:cNvPr id="140" name="Rectangle 139"/>
                <p:cNvSpPr/>
                <p:nvPr/>
              </p:nvSpPr>
              <p:spPr>
                <a:xfrm>
                  <a:off x="7086600" y="1905000"/>
                  <a:ext cx="2286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41" name="Rectangle 140"/>
                <p:cNvSpPr/>
                <p:nvPr/>
              </p:nvSpPr>
              <p:spPr>
                <a:xfrm>
                  <a:off x="6781800" y="1676400"/>
                  <a:ext cx="8382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grpSp>
          <p:nvGrpSpPr>
            <p:cNvPr id="147" name="Group 166"/>
            <p:cNvGrpSpPr/>
            <p:nvPr/>
          </p:nvGrpSpPr>
          <p:grpSpPr>
            <a:xfrm>
              <a:off x="3462138" y="5926260"/>
              <a:ext cx="218526" cy="238391"/>
              <a:chOff x="4182648" y="6006664"/>
              <a:chExt cx="190500" cy="207818"/>
            </a:xfrm>
            <a:grpFill/>
          </p:grpSpPr>
          <p:sp>
            <p:nvSpPr>
              <p:cNvPr id="148" name="Freeform 147"/>
              <p:cNvSpPr/>
              <p:nvPr/>
            </p:nvSpPr>
            <p:spPr>
              <a:xfrm>
                <a:off x="4193755" y="6077476"/>
                <a:ext cx="179393" cy="105569"/>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6315 h 358621"/>
                  <a:gd name="connsiteX1" fmla="*/ 0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27085 w 410705"/>
                  <a:gd name="connsiteY1" fmla="*/ 4837 h 358621"/>
                  <a:gd name="connsiteX2" fmla="*/ 69709 w 410705"/>
                  <a:gd name="connsiteY2" fmla="*/ 0 h 358621"/>
                  <a:gd name="connsiteX3" fmla="*/ 410705 w 410705"/>
                  <a:gd name="connsiteY3" fmla="*/ 4837 h 358621"/>
                  <a:gd name="connsiteX4" fmla="*/ 402956 w 410705"/>
                  <a:gd name="connsiteY4" fmla="*/ 358621 h 358621"/>
                  <a:gd name="connsiteX5" fmla="*/ 302217 w 410705"/>
                  <a:gd name="connsiteY5" fmla="*/ 358621 h 358621"/>
                  <a:gd name="connsiteX6" fmla="*/ 309966 w 410705"/>
                  <a:gd name="connsiteY6" fmla="*/ 82328 h 358621"/>
                  <a:gd name="connsiteX7" fmla="*/ 110221 w 410705"/>
                  <a:gd name="connsiteY7" fmla="*/ 82328 h 358621"/>
                  <a:gd name="connsiteX8" fmla="*/ 110220 w 410705"/>
                  <a:gd name="connsiteY8" fmla="*/ 205566 h 358621"/>
                  <a:gd name="connsiteX9" fmla="*/ 0 w 410705"/>
                  <a:gd name="connsiteY9" fmla="*/ 206315 h 358621"/>
                  <a:gd name="connsiteX0" fmla="*/ 0 w 410705"/>
                  <a:gd name="connsiteY0" fmla="*/ 206315 h 358621"/>
                  <a:gd name="connsiteX1" fmla="*/ 17248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0220 w 410705"/>
                  <a:gd name="connsiteY9" fmla="*/ 205566 h 358621"/>
                  <a:gd name="connsiteX10" fmla="*/ 0 w 410705"/>
                  <a:gd name="connsiteY10"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10221 w 410705"/>
                  <a:gd name="connsiteY8" fmla="*/ 82328 h 358621"/>
                  <a:gd name="connsiteX9" fmla="*/ 111027 w 410705"/>
                  <a:gd name="connsiteY9" fmla="*/ 124958 h 358621"/>
                  <a:gd name="connsiteX10" fmla="*/ 110220 w 410705"/>
                  <a:gd name="connsiteY10" fmla="*/ 205566 h 358621"/>
                  <a:gd name="connsiteX11" fmla="*/ 0 w 410705"/>
                  <a:gd name="connsiteY11"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10221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7306 w 410705"/>
                  <a:gd name="connsiteY9" fmla="*/ 82328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1027 w 410705"/>
                  <a:gd name="connsiteY10" fmla="*/ 124958 h 358621"/>
                  <a:gd name="connsiteX11" fmla="*/ 110220 w 410705"/>
                  <a:gd name="connsiteY11" fmla="*/ 205566 h 358621"/>
                  <a:gd name="connsiteX12" fmla="*/ 0 w 410705"/>
                  <a:gd name="connsiteY12"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2956 w 410705"/>
                  <a:gd name="connsiteY5" fmla="*/ 358621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358621"/>
                  <a:gd name="connsiteX1" fmla="*/ 1709 w 410705"/>
                  <a:gd name="connsiteY1" fmla="*/ 36303 h 358621"/>
                  <a:gd name="connsiteX2" fmla="*/ 27085 w 410705"/>
                  <a:gd name="connsiteY2" fmla="*/ 4837 h 358621"/>
                  <a:gd name="connsiteX3" fmla="*/ 69709 w 410705"/>
                  <a:gd name="connsiteY3" fmla="*/ 0 h 358621"/>
                  <a:gd name="connsiteX4" fmla="*/ 410705 w 410705"/>
                  <a:gd name="connsiteY4" fmla="*/ 4837 h 358621"/>
                  <a:gd name="connsiteX5" fmla="*/ 408030 w 410705"/>
                  <a:gd name="connsiteY5" fmla="*/ 170708 h 358621"/>
                  <a:gd name="connsiteX6" fmla="*/ 302217 w 410705"/>
                  <a:gd name="connsiteY6" fmla="*/ 358621 h 358621"/>
                  <a:gd name="connsiteX7" fmla="*/ 309966 w 410705"/>
                  <a:gd name="connsiteY7" fmla="*/ 82328 h 358621"/>
                  <a:gd name="connsiteX8" fmla="*/ 161235 w 410705"/>
                  <a:gd name="connsiteY8" fmla="*/ 83651 h 358621"/>
                  <a:gd name="connsiteX9" fmla="*/ 131978 w 410705"/>
                  <a:gd name="connsiteY9" fmla="*/ 88374 h 358621"/>
                  <a:gd name="connsiteX10" fmla="*/ 116330 w 410705"/>
                  <a:gd name="connsiteY10" fmla="*/ 90692 h 358621"/>
                  <a:gd name="connsiteX11" fmla="*/ 111027 w 410705"/>
                  <a:gd name="connsiteY11" fmla="*/ 124958 h 358621"/>
                  <a:gd name="connsiteX12" fmla="*/ 110220 w 410705"/>
                  <a:gd name="connsiteY12" fmla="*/ 205566 h 358621"/>
                  <a:gd name="connsiteX13" fmla="*/ 0 w 410705"/>
                  <a:gd name="connsiteY13" fmla="*/ 206315 h 358621"/>
                  <a:gd name="connsiteX0" fmla="*/ 0 w 410705"/>
                  <a:gd name="connsiteY0" fmla="*/ 206315 h 206315"/>
                  <a:gd name="connsiteX1" fmla="*/ 1709 w 410705"/>
                  <a:gd name="connsiteY1" fmla="*/ 36303 h 206315"/>
                  <a:gd name="connsiteX2" fmla="*/ 27085 w 410705"/>
                  <a:gd name="connsiteY2" fmla="*/ 4837 h 206315"/>
                  <a:gd name="connsiteX3" fmla="*/ 69709 w 410705"/>
                  <a:gd name="connsiteY3" fmla="*/ 0 h 206315"/>
                  <a:gd name="connsiteX4" fmla="*/ 410705 w 410705"/>
                  <a:gd name="connsiteY4" fmla="*/ 4837 h 206315"/>
                  <a:gd name="connsiteX5" fmla="*/ 408030 w 410705"/>
                  <a:gd name="connsiteY5" fmla="*/ 170708 h 206315"/>
                  <a:gd name="connsiteX6" fmla="*/ 308984 w 410705"/>
                  <a:gd name="connsiteY6" fmla="*/ 175250 h 206315"/>
                  <a:gd name="connsiteX7" fmla="*/ 309966 w 410705"/>
                  <a:gd name="connsiteY7" fmla="*/ 82328 h 206315"/>
                  <a:gd name="connsiteX8" fmla="*/ 161235 w 410705"/>
                  <a:gd name="connsiteY8" fmla="*/ 83651 h 206315"/>
                  <a:gd name="connsiteX9" fmla="*/ 131978 w 410705"/>
                  <a:gd name="connsiteY9" fmla="*/ 88374 h 206315"/>
                  <a:gd name="connsiteX10" fmla="*/ 116330 w 410705"/>
                  <a:gd name="connsiteY10" fmla="*/ 90692 h 206315"/>
                  <a:gd name="connsiteX11" fmla="*/ 111027 w 410705"/>
                  <a:gd name="connsiteY11" fmla="*/ 124958 h 206315"/>
                  <a:gd name="connsiteX12" fmla="*/ 110220 w 410705"/>
                  <a:gd name="connsiteY12" fmla="*/ 205566 h 206315"/>
                  <a:gd name="connsiteX13" fmla="*/ 0 w 410705"/>
                  <a:gd name="connsiteY13" fmla="*/ 206315 h 2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0705" h="206315">
                    <a:moveTo>
                      <a:pt x="0" y="206315"/>
                    </a:moveTo>
                    <a:cubicBezTo>
                      <a:pt x="570" y="149644"/>
                      <a:pt x="1139" y="92974"/>
                      <a:pt x="1709" y="36303"/>
                    </a:cubicBezTo>
                    <a:lnTo>
                      <a:pt x="27085" y="4837"/>
                    </a:lnTo>
                    <a:lnTo>
                      <a:pt x="69709" y="0"/>
                    </a:lnTo>
                    <a:lnTo>
                      <a:pt x="410705" y="4837"/>
                    </a:lnTo>
                    <a:cubicBezTo>
                      <a:pt x="409813" y="60127"/>
                      <a:pt x="408922" y="115418"/>
                      <a:pt x="408030" y="170708"/>
                    </a:cubicBezTo>
                    <a:lnTo>
                      <a:pt x="308984" y="175250"/>
                    </a:lnTo>
                    <a:cubicBezTo>
                      <a:pt x="309311" y="144276"/>
                      <a:pt x="309639" y="113302"/>
                      <a:pt x="309966" y="82328"/>
                    </a:cubicBezTo>
                    <a:lnTo>
                      <a:pt x="161235" y="83651"/>
                    </a:lnTo>
                    <a:lnTo>
                      <a:pt x="131978" y="88374"/>
                    </a:lnTo>
                    <a:lnTo>
                      <a:pt x="116330" y="90692"/>
                    </a:lnTo>
                    <a:lnTo>
                      <a:pt x="111027" y="124958"/>
                    </a:lnTo>
                    <a:lnTo>
                      <a:pt x="110220" y="205566"/>
                    </a:lnTo>
                    <a:lnTo>
                      <a:pt x="0" y="206315"/>
                    </a:lnTo>
                    <a:close/>
                  </a:path>
                </a:pathLst>
              </a:cu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nvGrpSpPr>
              <p:cNvPr id="149" name="Group 212"/>
              <p:cNvGrpSpPr/>
              <p:nvPr/>
            </p:nvGrpSpPr>
            <p:grpSpPr>
              <a:xfrm flipH="1">
                <a:off x="4182648" y="6160794"/>
                <a:ext cx="69482" cy="53688"/>
                <a:chOff x="7331104" y="2438400"/>
                <a:chExt cx="317384" cy="152400"/>
              </a:xfrm>
              <a:grpFill/>
            </p:grpSpPr>
            <p:sp>
              <p:nvSpPr>
                <p:cNvPr id="154" name="Rectangle 153"/>
                <p:cNvSpPr/>
                <p:nvPr/>
              </p:nvSpPr>
              <p:spPr>
                <a:xfrm>
                  <a:off x="7335296" y="2438400"/>
                  <a:ext cx="304800" cy="1524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cxnSp>
              <p:nvCxnSpPr>
                <p:cNvPr id="156" name="Straight Connector 155"/>
                <p:cNvCxnSpPr/>
                <p:nvPr/>
              </p:nvCxnSpPr>
              <p:spPr>
                <a:xfrm rot="10800000" flipH="1">
                  <a:off x="7335296" y="25067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rot="10800000" flipH="1">
                  <a:off x="7331104" y="2542432"/>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rot="10800000" flipH="1">
                  <a:off x="7343688" y="2474184"/>
                  <a:ext cx="304800" cy="1588"/>
                </a:xfrm>
                <a:prstGeom prst="line">
                  <a:avLst/>
                </a:prstGeom>
                <a:grp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50" name="Group 211"/>
              <p:cNvGrpSpPr/>
              <p:nvPr/>
            </p:nvGrpSpPr>
            <p:grpSpPr>
              <a:xfrm flipH="1">
                <a:off x="4193995" y="6006664"/>
                <a:ext cx="111709" cy="68070"/>
                <a:chOff x="6781800" y="1676400"/>
                <a:chExt cx="838200" cy="457200"/>
              </a:xfrm>
              <a:grpFill/>
            </p:grpSpPr>
            <p:sp>
              <p:nvSpPr>
                <p:cNvPr id="151" name="Rectangle 150"/>
                <p:cNvSpPr/>
                <p:nvPr/>
              </p:nvSpPr>
              <p:spPr>
                <a:xfrm>
                  <a:off x="7086600" y="1905000"/>
                  <a:ext cx="2286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52" name="Rectangle 151"/>
                <p:cNvSpPr/>
                <p:nvPr/>
              </p:nvSpPr>
              <p:spPr>
                <a:xfrm>
                  <a:off x="6781800" y="1676400"/>
                  <a:ext cx="838200" cy="2286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grpSp>
        </p:grpSp>
        <p:sp>
          <p:nvSpPr>
            <p:cNvPr id="159" name="Freeform 158"/>
            <p:cNvSpPr/>
            <p:nvPr/>
          </p:nvSpPr>
          <p:spPr>
            <a:xfrm>
              <a:off x="4390872" y="4641101"/>
              <a:ext cx="174821" cy="1398564"/>
            </a:xfrm>
            <a:custGeom>
              <a:avLst/>
              <a:gdLst>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61993 w 410705"/>
                <a:gd name="connsiteY7" fmla="*/ 193728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61993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07109 w 410705"/>
                <a:gd name="connsiteY6" fmla="*/ 788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488196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488196"/>
                <a:gd name="connsiteX1" fmla="*/ 0 w 410705"/>
                <a:gd name="connsiteY1" fmla="*/ 0 h 488196"/>
                <a:gd name="connsiteX2" fmla="*/ 410705 w 410705"/>
                <a:gd name="connsiteY2" fmla="*/ 0 h 488196"/>
                <a:gd name="connsiteX3" fmla="*/ 402956 w 410705"/>
                <a:gd name="connsiteY3" fmla="*/ 488196 h 488196"/>
                <a:gd name="connsiteX4" fmla="*/ 302217 w 410705"/>
                <a:gd name="connsiteY4" fmla="*/ 353784 h 488196"/>
                <a:gd name="connsiteX5" fmla="*/ 309966 w 410705"/>
                <a:gd name="connsiteY5" fmla="*/ 77491 h 488196"/>
                <a:gd name="connsiteX6" fmla="*/ 110221 w 410705"/>
                <a:gd name="connsiteY6" fmla="*/ 77491 h 488196"/>
                <a:gd name="connsiteX7" fmla="*/ 110220 w 410705"/>
                <a:gd name="connsiteY7" fmla="*/ 200729 h 488196"/>
                <a:gd name="connsiteX8" fmla="*/ 0 w 410705"/>
                <a:gd name="connsiteY8" fmla="*/ 201478 h 488196"/>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110220 w 410705"/>
                <a:gd name="connsiteY7" fmla="*/ 200729 h 353784"/>
                <a:gd name="connsiteX8" fmla="*/ 0 w 410705"/>
                <a:gd name="connsiteY8" fmla="*/ 201478 h 353784"/>
                <a:gd name="connsiteX0" fmla="*/ 0 w 410705"/>
                <a:gd name="connsiteY0" fmla="*/ 201478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0 w 410705"/>
                <a:gd name="connsiteY7" fmla="*/ 201478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0 w 424783"/>
                <a:gd name="connsiteY0" fmla="*/ 75555 h 353784"/>
                <a:gd name="connsiteX1" fmla="*/ 14078 w 424783"/>
                <a:gd name="connsiteY1" fmla="*/ 0 h 353784"/>
                <a:gd name="connsiteX2" fmla="*/ 424783 w 424783"/>
                <a:gd name="connsiteY2" fmla="*/ 0 h 353784"/>
                <a:gd name="connsiteX3" fmla="*/ 417034 w 424783"/>
                <a:gd name="connsiteY3" fmla="*/ 353784 h 353784"/>
                <a:gd name="connsiteX4" fmla="*/ 316295 w 424783"/>
                <a:gd name="connsiteY4" fmla="*/ 353784 h 353784"/>
                <a:gd name="connsiteX5" fmla="*/ 324044 w 424783"/>
                <a:gd name="connsiteY5" fmla="*/ 77491 h 353784"/>
                <a:gd name="connsiteX6" fmla="*/ 124299 w 424783"/>
                <a:gd name="connsiteY6" fmla="*/ 77491 h 353784"/>
                <a:gd name="connsiteX7" fmla="*/ 0 w 424783"/>
                <a:gd name="connsiteY7" fmla="*/ 75555 h 353784"/>
                <a:gd name="connsiteX0" fmla="*/ 24538 w 410705"/>
                <a:gd name="connsiteY0" fmla="*/ 75555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7" fmla="*/ 24538 w 410705"/>
                <a:gd name="connsiteY7" fmla="*/ 75555 h 353784"/>
                <a:gd name="connsiteX0" fmla="*/ 110221 w 410705"/>
                <a:gd name="connsiteY0" fmla="*/ 77491 h 353784"/>
                <a:gd name="connsiteX1" fmla="*/ 0 w 410705"/>
                <a:gd name="connsiteY1" fmla="*/ 0 h 353784"/>
                <a:gd name="connsiteX2" fmla="*/ 410705 w 410705"/>
                <a:gd name="connsiteY2" fmla="*/ 0 h 353784"/>
                <a:gd name="connsiteX3" fmla="*/ 402956 w 410705"/>
                <a:gd name="connsiteY3" fmla="*/ 353784 h 353784"/>
                <a:gd name="connsiteX4" fmla="*/ 302217 w 410705"/>
                <a:gd name="connsiteY4" fmla="*/ 353784 h 353784"/>
                <a:gd name="connsiteX5" fmla="*/ 309966 w 410705"/>
                <a:gd name="connsiteY5" fmla="*/ 77491 h 353784"/>
                <a:gd name="connsiteX6" fmla="*/ 110221 w 410705"/>
                <a:gd name="connsiteY6" fmla="*/ 77491 h 353784"/>
                <a:gd name="connsiteX0" fmla="*/ 8449 w 308933"/>
                <a:gd name="connsiteY0" fmla="*/ 77491 h 353784"/>
                <a:gd name="connsiteX1" fmla="*/ 0 w 308933"/>
                <a:gd name="connsiteY1" fmla="*/ 0 h 353784"/>
                <a:gd name="connsiteX2" fmla="*/ 308933 w 308933"/>
                <a:gd name="connsiteY2" fmla="*/ 0 h 353784"/>
                <a:gd name="connsiteX3" fmla="*/ 301184 w 308933"/>
                <a:gd name="connsiteY3" fmla="*/ 353784 h 353784"/>
                <a:gd name="connsiteX4" fmla="*/ 200445 w 308933"/>
                <a:gd name="connsiteY4" fmla="*/ 353784 h 353784"/>
                <a:gd name="connsiteX5" fmla="*/ 208194 w 308933"/>
                <a:gd name="connsiteY5" fmla="*/ 77491 h 353784"/>
                <a:gd name="connsiteX6" fmla="*/ 8449 w 308933"/>
                <a:gd name="connsiteY6" fmla="*/ 77491 h 353784"/>
                <a:gd name="connsiteX0" fmla="*/ 0 w 300484"/>
                <a:gd name="connsiteY0" fmla="*/ 77491 h 353784"/>
                <a:gd name="connsiteX1" fmla="*/ 1205 w 300484"/>
                <a:gd name="connsiteY1" fmla="*/ 36728 h 353784"/>
                <a:gd name="connsiteX2" fmla="*/ 300484 w 300484"/>
                <a:gd name="connsiteY2" fmla="*/ 0 h 353784"/>
                <a:gd name="connsiteX3" fmla="*/ 292735 w 300484"/>
                <a:gd name="connsiteY3" fmla="*/ 353784 h 353784"/>
                <a:gd name="connsiteX4" fmla="*/ 191996 w 300484"/>
                <a:gd name="connsiteY4" fmla="*/ 353784 h 353784"/>
                <a:gd name="connsiteX5" fmla="*/ 199745 w 300484"/>
                <a:gd name="connsiteY5" fmla="*/ 77491 h 353784"/>
                <a:gd name="connsiteX6" fmla="*/ 0 w 300484"/>
                <a:gd name="connsiteY6" fmla="*/ 77491 h 353784"/>
                <a:gd name="connsiteX0" fmla="*/ 0 w 300484"/>
                <a:gd name="connsiteY0" fmla="*/ 40763 h 317056"/>
                <a:gd name="connsiteX1" fmla="*/ 1205 w 300484"/>
                <a:gd name="connsiteY1" fmla="*/ 0 h 317056"/>
                <a:gd name="connsiteX2" fmla="*/ 300484 w 300484"/>
                <a:gd name="connsiteY2" fmla="*/ 8744 h 317056"/>
                <a:gd name="connsiteX3" fmla="*/ 292735 w 300484"/>
                <a:gd name="connsiteY3" fmla="*/ 317056 h 317056"/>
                <a:gd name="connsiteX4" fmla="*/ 191996 w 300484"/>
                <a:gd name="connsiteY4" fmla="*/ 317056 h 317056"/>
                <a:gd name="connsiteX5" fmla="*/ 199745 w 300484"/>
                <a:gd name="connsiteY5" fmla="*/ 40763 h 317056"/>
                <a:gd name="connsiteX6" fmla="*/ 0 w 300484"/>
                <a:gd name="connsiteY6" fmla="*/ 40763 h 317056"/>
                <a:gd name="connsiteX0" fmla="*/ 0 w 300484"/>
                <a:gd name="connsiteY0" fmla="*/ 32019 h 308312"/>
                <a:gd name="connsiteX1" fmla="*/ 6032 w 300484"/>
                <a:gd name="connsiteY1" fmla="*/ 1 h 308312"/>
                <a:gd name="connsiteX2" fmla="*/ 300484 w 300484"/>
                <a:gd name="connsiteY2" fmla="*/ 0 h 308312"/>
                <a:gd name="connsiteX3" fmla="*/ 292735 w 300484"/>
                <a:gd name="connsiteY3" fmla="*/ 308312 h 308312"/>
                <a:gd name="connsiteX4" fmla="*/ 191996 w 300484"/>
                <a:gd name="connsiteY4" fmla="*/ 308312 h 308312"/>
                <a:gd name="connsiteX5" fmla="*/ 199745 w 300484"/>
                <a:gd name="connsiteY5" fmla="*/ 32019 h 308312"/>
                <a:gd name="connsiteX6" fmla="*/ 0 w 300484"/>
                <a:gd name="connsiteY6" fmla="*/ 32019 h 308312"/>
                <a:gd name="connsiteX0" fmla="*/ 0 w 295657"/>
                <a:gd name="connsiteY0" fmla="*/ 30270 h 308312"/>
                <a:gd name="connsiteX1" fmla="*/ 1205 w 295657"/>
                <a:gd name="connsiteY1" fmla="*/ 1 h 308312"/>
                <a:gd name="connsiteX2" fmla="*/ 295657 w 295657"/>
                <a:gd name="connsiteY2" fmla="*/ 0 h 308312"/>
                <a:gd name="connsiteX3" fmla="*/ 287908 w 295657"/>
                <a:gd name="connsiteY3" fmla="*/ 308312 h 308312"/>
                <a:gd name="connsiteX4" fmla="*/ 187169 w 295657"/>
                <a:gd name="connsiteY4" fmla="*/ 308312 h 308312"/>
                <a:gd name="connsiteX5" fmla="*/ 194918 w 295657"/>
                <a:gd name="connsiteY5" fmla="*/ 32019 h 308312"/>
                <a:gd name="connsiteX6" fmla="*/ 0 w 295657"/>
                <a:gd name="connsiteY6" fmla="*/ 30270 h 30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657" h="308312">
                  <a:moveTo>
                    <a:pt x="0" y="30270"/>
                  </a:moveTo>
                  <a:cubicBezTo>
                    <a:pt x="402" y="16682"/>
                    <a:pt x="803" y="13589"/>
                    <a:pt x="1205" y="1"/>
                  </a:cubicBezTo>
                  <a:lnTo>
                    <a:pt x="295657" y="0"/>
                  </a:lnTo>
                  <a:lnTo>
                    <a:pt x="287908" y="308312"/>
                  </a:lnTo>
                  <a:lnTo>
                    <a:pt x="187169" y="308312"/>
                  </a:lnTo>
                  <a:lnTo>
                    <a:pt x="194918" y="32019"/>
                  </a:lnTo>
                  <a:lnTo>
                    <a:pt x="0" y="30270"/>
                  </a:lnTo>
                  <a:close/>
                </a:path>
              </a:pathLst>
            </a:custGeom>
            <a:grpFill/>
            <a:ln w="19050">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solidFill>
                  <a:prstClr val="black"/>
                </a:solidFill>
              </a:endParaRPr>
            </a:p>
          </p:txBody>
        </p:sp>
        <p:sp>
          <p:nvSpPr>
            <p:cNvPr id="160" name="Rounded Rectangle 8"/>
            <p:cNvSpPr/>
            <p:nvPr/>
          </p:nvSpPr>
          <p:spPr>
            <a:xfrm>
              <a:off x="3647885" y="4433501"/>
              <a:ext cx="786692" cy="1827669"/>
            </a:xfrm>
            <a:prstGeom prst="roundRect">
              <a:avLst>
                <a:gd name="adj" fmla="val 8712"/>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dirty="0"/>
            </a:p>
          </p:txBody>
        </p:sp>
        <p:sp>
          <p:nvSpPr>
            <p:cNvPr id="162" name="TextBox 161"/>
            <p:cNvSpPr txBox="1"/>
            <p:nvPr/>
          </p:nvSpPr>
          <p:spPr>
            <a:xfrm>
              <a:off x="3452792" y="5509736"/>
              <a:ext cx="1223744" cy="738664"/>
            </a:xfrm>
            <a:prstGeom prst="rect">
              <a:avLst/>
            </a:prstGeom>
            <a:noFill/>
            <a:ln>
              <a:noFill/>
            </a:ln>
          </p:spPr>
          <p:txBody>
            <a:bodyPr wrap="square" rtlCol="0">
              <a:spAutoFit/>
            </a:bodyPr>
            <a:lstStyle/>
            <a:p>
              <a:pPr algn="ctr"/>
              <a:r>
                <a:rPr lang="en-US" sz="1400" dirty="0">
                  <a:solidFill>
                    <a:schemeClr val="bg1">
                      <a:lumMod val="85000"/>
                    </a:schemeClr>
                  </a:solidFill>
                  <a:latin typeface="Segoe Condensed" pitchFamily="34" charset="0"/>
                </a:rPr>
                <a:t>hot </a:t>
              </a:r>
            </a:p>
            <a:p>
              <a:pPr algn="ctr"/>
              <a:r>
                <a:rPr lang="en-US" sz="1400" dirty="0">
                  <a:solidFill>
                    <a:schemeClr val="bg1">
                      <a:lumMod val="85000"/>
                    </a:schemeClr>
                  </a:solidFill>
                  <a:latin typeface="Segoe Condensed" pitchFamily="34" charset="0"/>
                </a:rPr>
                <a:t>water </a:t>
              </a:r>
              <a:br>
                <a:rPr lang="en-US" sz="1400" dirty="0">
                  <a:solidFill>
                    <a:schemeClr val="bg1">
                      <a:lumMod val="85000"/>
                    </a:schemeClr>
                  </a:solidFill>
                  <a:latin typeface="Segoe Condensed" pitchFamily="34" charset="0"/>
                </a:rPr>
              </a:br>
              <a:r>
                <a:rPr lang="en-US" sz="1400" dirty="0">
                  <a:solidFill>
                    <a:schemeClr val="bg1">
                      <a:lumMod val="85000"/>
                    </a:schemeClr>
                  </a:solidFill>
                  <a:latin typeface="Segoe Condensed" pitchFamily="34" charset="0"/>
                </a:rPr>
                <a:t>heater</a:t>
              </a:r>
            </a:p>
          </p:txBody>
        </p:sp>
        <p:sp>
          <p:nvSpPr>
            <p:cNvPr id="164" name="TextBox 163"/>
            <p:cNvSpPr txBox="1"/>
            <p:nvPr/>
          </p:nvSpPr>
          <p:spPr>
            <a:xfrm>
              <a:off x="7162800" y="5833646"/>
              <a:ext cx="1600200" cy="400110"/>
            </a:xfrm>
            <a:prstGeom prst="rect">
              <a:avLst/>
            </a:prstGeom>
            <a:noFill/>
            <a:ln>
              <a:noFill/>
            </a:ln>
          </p:spPr>
          <p:txBody>
            <a:bodyPr wrap="square" rtlCol="0">
              <a:spAutoFit/>
            </a:bodyPr>
            <a:lstStyle/>
            <a:p>
              <a:pPr algn="ctr"/>
              <a:r>
                <a:rPr lang="en-US" sz="2000" b="1" dirty="0">
                  <a:solidFill>
                    <a:schemeClr val="bg1">
                      <a:lumMod val="85000"/>
                    </a:schemeClr>
                  </a:solidFill>
                  <a:latin typeface="Segoe Condensed" pitchFamily="34" charset="0"/>
                </a:rPr>
                <a:t>bathroom 2</a:t>
              </a:r>
            </a:p>
          </p:txBody>
        </p:sp>
        <p:sp>
          <p:nvSpPr>
            <p:cNvPr id="166" name="TextBox 165"/>
            <p:cNvSpPr txBox="1"/>
            <p:nvPr/>
          </p:nvSpPr>
          <p:spPr>
            <a:xfrm>
              <a:off x="7082056" y="2971800"/>
              <a:ext cx="1223744" cy="400110"/>
            </a:xfrm>
            <a:prstGeom prst="rect">
              <a:avLst/>
            </a:prstGeom>
            <a:noFill/>
            <a:ln>
              <a:noFill/>
            </a:ln>
          </p:spPr>
          <p:txBody>
            <a:bodyPr wrap="square" rtlCol="0">
              <a:spAutoFit/>
            </a:bodyPr>
            <a:lstStyle/>
            <a:p>
              <a:pPr algn="ctr"/>
              <a:r>
                <a:rPr lang="en-US" sz="2000" b="1" dirty="0">
                  <a:solidFill>
                    <a:schemeClr val="bg1">
                      <a:lumMod val="85000"/>
                    </a:schemeClr>
                  </a:solidFill>
                  <a:latin typeface="Segoe Condensed" pitchFamily="34" charset="0"/>
                </a:rPr>
                <a:t>kitchen</a:t>
              </a:r>
            </a:p>
          </p:txBody>
        </p:sp>
        <p:sp>
          <p:nvSpPr>
            <p:cNvPr id="167" name="TextBox 166"/>
            <p:cNvSpPr txBox="1"/>
            <p:nvPr/>
          </p:nvSpPr>
          <p:spPr>
            <a:xfrm>
              <a:off x="7327602" y="4088227"/>
              <a:ext cx="882501" cy="246221"/>
            </a:xfrm>
            <a:prstGeom prst="rect">
              <a:avLst/>
            </a:prstGeom>
            <a:noFill/>
            <a:ln>
              <a:noFill/>
            </a:ln>
          </p:spPr>
          <p:txBody>
            <a:bodyPr wrap="square" rtlCol="0">
              <a:spAutoFit/>
            </a:bodyPr>
            <a:lstStyle/>
            <a:p>
              <a:pPr algn="ctr"/>
              <a:r>
                <a:rPr lang="en-US" sz="1000" dirty="0">
                  <a:solidFill>
                    <a:schemeClr val="bg1">
                      <a:lumMod val="85000"/>
                    </a:schemeClr>
                  </a:solidFill>
                  <a:latin typeface="Segoe Condensed" pitchFamily="34" charset="0"/>
                </a:rPr>
                <a:t>dishwasher</a:t>
              </a:r>
            </a:p>
          </p:txBody>
        </p:sp>
        <p:grpSp>
          <p:nvGrpSpPr>
            <p:cNvPr id="168" name="Group 167"/>
            <p:cNvGrpSpPr/>
            <p:nvPr/>
          </p:nvGrpSpPr>
          <p:grpSpPr>
            <a:xfrm>
              <a:off x="399154" y="4756554"/>
              <a:ext cx="313101" cy="190095"/>
              <a:chOff x="399154" y="4756554"/>
              <a:chExt cx="313101" cy="190095"/>
            </a:xfrm>
            <a:grpFill/>
          </p:grpSpPr>
          <p:sp>
            <p:nvSpPr>
              <p:cNvPr id="169" name="Rounded Rectangle 130"/>
              <p:cNvSpPr/>
              <p:nvPr/>
            </p:nvSpPr>
            <p:spPr>
              <a:xfrm>
                <a:off x="399154" y="4800248"/>
                <a:ext cx="313101" cy="146401"/>
              </a:xfrm>
              <a:prstGeom prst="roundRect">
                <a:avLst>
                  <a:gd name="adj" fmla="val 50000"/>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70" name="Oval 169"/>
              <p:cNvSpPr/>
              <p:nvPr/>
            </p:nvSpPr>
            <p:spPr>
              <a:xfrm>
                <a:off x="450995" y="4756554"/>
                <a:ext cx="212445" cy="78181"/>
              </a:xfrm>
              <a:prstGeom prst="ellipse">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nvGrpSpPr>
            <p:cNvPr id="173" name="Group 112"/>
            <p:cNvGrpSpPr/>
            <p:nvPr/>
          </p:nvGrpSpPr>
          <p:grpSpPr>
            <a:xfrm>
              <a:off x="1591728" y="4668248"/>
              <a:ext cx="262231" cy="295010"/>
              <a:chOff x="3429000" y="3714750"/>
              <a:chExt cx="228600" cy="257175"/>
            </a:xfrm>
            <a:grpFill/>
          </p:grpSpPr>
          <p:sp>
            <p:nvSpPr>
              <p:cNvPr id="174" name="Rounded Rectangle 130"/>
              <p:cNvSpPr/>
              <p:nvPr/>
            </p:nvSpPr>
            <p:spPr>
              <a:xfrm>
                <a:off x="3495675" y="3771900"/>
                <a:ext cx="91440" cy="128016"/>
              </a:xfrm>
              <a:prstGeom prst="round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75" name="Rectangle 174"/>
              <p:cNvSpPr>
                <a:spLocks noChangeAspect="1"/>
              </p:cNvSpPr>
              <p:nvPr/>
            </p:nvSpPr>
            <p:spPr>
              <a:xfrm>
                <a:off x="3524250" y="3714750"/>
                <a:ext cx="36576" cy="36576"/>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sp>
            <p:nvSpPr>
              <p:cNvPr id="176" name="Rectangle 175"/>
              <p:cNvSpPr/>
              <p:nvPr/>
            </p:nvSpPr>
            <p:spPr>
              <a:xfrm>
                <a:off x="3429000" y="3857625"/>
                <a:ext cx="228600" cy="114300"/>
              </a:xfrm>
              <a:prstGeom prst="rect">
                <a:avLst/>
              </a:prstGeom>
              <a:grpFill/>
              <a:ln>
                <a:solidFill>
                  <a:schemeClr val="bg1">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00"/>
              </a:p>
            </p:txBody>
          </p:sp>
        </p:grpSp>
      </p:grpSp>
      <p:cxnSp>
        <p:nvCxnSpPr>
          <p:cNvPr id="177" name="Straight Arrow Connector 6"/>
          <p:cNvCxnSpPr/>
          <p:nvPr/>
        </p:nvCxnSpPr>
        <p:spPr>
          <a:xfrm>
            <a:off x="326066" y="4493979"/>
            <a:ext cx="699282" cy="1822"/>
          </a:xfrm>
          <a:prstGeom prst="straightConnector1">
            <a:avLst/>
          </a:prstGeom>
          <a:ln w="28575">
            <a:solidFill>
              <a:schemeClr val="bg1">
                <a:lumMod val="95000"/>
              </a:schemeClr>
            </a:solidFill>
            <a:tailEnd type="triangle" w="lg" len="med"/>
          </a:ln>
        </p:spPr>
        <p:style>
          <a:lnRef idx="1">
            <a:schemeClr val="accent1"/>
          </a:lnRef>
          <a:fillRef idx="0">
            <a:schemeClr val="accent1"/>
          </a:fillRef>
          <a:effectRef idx="0">
            <a:schemeClr val="accent1"/>
          </a:effectRef>
          <a:fontRef idx="minor">
            <a:schemeClr val="tx1"/>
          </a:fontRef>
        </p:style>
      </p:cxnSp>
      <p:sp>
        <p:nvSpPr>
          <p:cNvPr id="178" name="TextBox 7"/>
          <p:cNvSpPr txBox="1"/>
          <p:nvPr/>
        </p:nvSpPr>
        <p:spPr>
          <a:xfrm>
            <a:off x="0" y="3687677"/>
            <a:ext cx="1219200" cy="738664"/>
          </a:xfrm>
          <a:prstGeom prst="rect">
            <a:avLst/>
          </a:prstGeom>
          <a:noFill/>
        </p:spPr>
        <p:txBody>
          <a:bodyPr wrap="square" lIns="91369" tIns="45685" rIns="91369" bIns="45685" rtlCol="0">
            <a:spAutoFit/>
          </a:bodyPr>
          <a:lstStyle/>
          <a:p>
            <a:pPr algn="ctr"/>
            <a:r>
              <a:rPr lang="en-US" sz="1400" dirty="0">
                <a:solidFill>
                  <a:schemeClr val="bg1">
                    <a:lumMod val="95000"/>
                  </a:schemeClr>
                </a:solidFill>
              </a:rPr>
              <a:t>incoming cold water from supply line</a:t>
            </a:r>
          </a:p>
        </p:txBody>
      </p:sp>
      <p:grpSp>
        <p:nvGrpSpPr>
          <p:cNvPr id="179" name="Group 178"/>
          <p:cNvGrpSpPr/>
          <p:nvPr/>
        </p:nvGrpSpPr>
        <p:grpSpPr>
          <a:xfrm>
            <a:off x="1464945" y="1396367"/>
            <a:ext cx="1968262" cy="2047876"/>
            <a:chOff x="1457325" y="1381126"/>
            <a:chExt cx="1968262" cy="2047876"/>
          </a:xfrm>
        </p:grpSpPr>
        <p:sp>
          <p:nvSpPr>
            <p:cNvPr id="180" name="Freeform 179"/>
            <p:cNvSpPr/>
            <p:nvPr/>
          </p:nvSpPr>
          <p:spPr>
            <a:xfrm>
              <a:off x="2867024" y="1381126"/>
              <a:ext cx="558563" cy="2047876"/>
            </a:xfrm>
            <a:custGeom>
              <a:avLst/>
              <a:gdLst>
                <a:gd name="connsiteX0" fmla="*/ 0 w 573206"/>
                <a:gd name="connsiteY0" fmla="*/ 0 h 1978925"/>
                <a:gd name="connsiteX1" fmla="*/ 573206 w 573206"/>
                <a:gd name="connsiteY1" fmla="*/ 1146412 h 1978925"/>
                <a:gd name="connsiteX2" fmla="*/ 559558 w 573206"/>
                <a:gd name="connsiteY2" fmla="*/ 1337480 h 1978925"/>
                <a:gd name="connsiteX3" fmla="*/ 0 w 573206"/>
                <a:gd name="connsiteY3" fmla="*/ 1978925 h 1978925"/>
                <a:gd name="connsiteX4" fmla="*/ 0 w 573206"/>
                <a:gd name="connsiteY4" fmla="*/ 0 h 1978925"/>
                <a:gd name="connsiteX0" fmla="*/ 0 w 606188"/>
                <a:gd name="connsiteY0" fmla="*/ 0 h 2075597"/>
                <a:gd name="connsiteX1" fmla="*/ 606188 w 606188"/>
                <a:gd name="connsiteY1" fmla="*/ 1243084 h 2075597"/>
                <a:gd name="connsiteX2" fmla="*/ 592540 w 606188"/>
                <a:gd name="connsiteY2" fmla="*/ 1434152 h 2075597"/>
                <a:gd name="connsiteX3" fmla="*/ 32982 w 606188"/>
                <a:gd name="connsiteY3" fmla="*/ 2075597 h 2075597"/>
                <a:gd name="connsiteX4" fmla="*/ 0 w 606188"/>
                <a:gd name="connsiteY4" fmla="*/ 0 h 2075597"/>
                <a:gd name="connsiteX0" fmla="*/ 0 w 606188"/>
                <a:gd name="connsiteY0" fmla="*/ 0 h 2133600"/>
                <a:gd name="connsiteX1" fmla="*/ 606188 w 606188"/>
                <a:gd name="connsiteY1" fmla="*/ 1243084 h 2133600"/>
                <a:gd name="connsiteX2" fmla="*/ 592540 w 606188"/>
                <a:gd name="connsiteY2" fmla="*/ 1434152 h 2133600"/>
                <a:gd name="connsiteX3" fmla="*/ 76200 w 606188"/>
                <a:gd name="connsiteY3" fmla="*/ 2133600 h 2133600"/>
                <a:gd name="connsiteX4" fmla="*/ 0 w 606188"/>
                <a:gd name="connsiteY4" fmla="*/ 0 h 2133600"/>
                <a:gd name="connsiteX0" fmla="*/ 0 w 606188"/>
                <a:gd name="connsiteY0" fmla="*/ 0 h 2057401"/>
                <a:gd name="connsiteX1" fmla="*/ 606188 w 606188"/>
                <a:gd name="connsiteY1" fmla="*/ 1166885 h 2057401"/>
                <a:gd name="connsiteX2" fmla="*/ 592540 w 606188"/>
                <a:gd name="connsiteY2" fmla="*/ 1357953 h 2057401"/>
                <a:gd name="connsiteX3" fmla="*/ 76200 w 606188"/>
                <a:gd name="connsiteY3" fmla="*/ 2057401 h 2057401"/>
                <a:gd name="connsiteX4" fmla="*/ 0 w 606188"/>
                <a:gd name="connsiteY4" fmla="*/ 0 h 2057401"/>
                <a:gd name="connsiteX0" fmla="*/ 0 w 606188"/>
                <a:gd name="connsiteY0" fmla="*/ 0 h 2057401"/>
                <a:gd name="connsiteX1" fmla="*/ 606188 w 606188"/>
                <a:gd name="connsiteY1" fmla="*/ 1166885 h 2057401"/>
                <a:gd name="connsiteX2" fmla="*/ 592540 w 606188"/>
                <a:gd name="connsiteY2" fmla="*/ 1357953 h 2057401"/>
                <a:gd name="connsiteX3" fmla="*/ 76200 w 606188"/>
                <a:gd name="connsiteY3" fmla="*/ 2057401 h 2057401"/>
                <a:gd name="connsiteX4" fmla="*/ 0 w 606188"/>
                <a:gd name="connsiteY4" fmla="*/ 0 h 2057401"/>
                <a:gd name="connsiteX0" fmla="*/ 0 w 529988"/>
                <a:gd name="connsiteY0" fmla="*/ 0 h 2057401"/>
                <a:gd name="connsiteX1" fmla="*/ 529988 w 529988"/>
                <a:gd name="connsiteY1" fmla="*/ 1166885 h 2057401"/>
                <a:gd name="connsiteX2" fmla="*/ 516340 w 529988"/>
                <a:gd name="connsiteY2" fmla="*/ 1357953 h 2057401"/>
                <a:gd name="connsiteX3" fmla="*/ 0 w 529988"/>
                <a:gd name="connsiteY3" fmla="*/ 2057401 h 2057401"/>
                <a:gd name="connsiteX4" fmla="*/ 0 w 529988"/>
                <a:gd name="connsiteY4" fmla="*/ 0 h 2057401"/>
                <a:gd name="connsiteX0" fmla="*/ 0 w 529988"/>
                <a:gd name="connsiteY0" fmla="*/ 0 h 2057401"/>
                <a:gd name="connsiteX1" fmla="*/ 529988 w 529988"/>
                <a:gd name="connsiteY1" fmla="*/ 1166885 h 2057401"/>
                <a:gd name="connsiteX2" fmla="*/ 516340 w 529988"/>
                <a:gd name="connsiteY2" fmla="*/ 1357953 h 2057401"/>
                <a:gd name="connsiteX3" fmla="*/ 0 w 529988"/>
                <a:gd name="connsiteY3" fmla="*/ 2057401 h 2057401"/>
                <a:gd name="connsiteX4" fmla="*/ 0 w 529988"/>
                <a:gd name="connsiteY4" fmla="*/ 0 h 2057401"/>
                <a:gd name="connsiteX0" fmla="*/ 0 w 558563"/>
                <a:gd name="connsiteY0" fmla="*/ 0 h 2047876"/>
                <a:gd name="connsiteX1" fmla="*/ 558563 w 558563"/>
                <a:gd name="connsiteY1" fmla="*/ 1157360 h 2047876"/>
                <a:gd name="connsiteX2" fmla="*/ 544915 w 558563"/>
                <a:gd name="connsiteY2" fmla="*/ 1348428 h 2047876"/>
                <a:gd name="connsiteX3" fmla="*/ 28575 w 558563"/>
                <a:gd name="connsiteY3" fmla="*/ 2047876 h 2047876"/>
                <a:gd name="connsiteX4" fmla="*/ 0 w 558563"/>
                <a:gd name="connsiteY4" fmla="*/ 0 h 2047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563" h="2047876">
                  <a:moveTo>
                    <a:pt x="0" y="0"/>
                  </a:moveTo>
                  <a:lnTo>
                    <a:pt x="558563" y="1157360"/>
                  </a:lnTo>
                  <a:lnTo>
                    <a:pt x="544915" y="1348428"/>
                  </a:lnTo>
                  <a:lnTo>
                    <a:pt x="28575" y="2047876"/>
                  </a:lnTo>
                  <a:lnTo>
                    <a:pt x="0" y="0"/>
                  </a:lnTo>
                  <a:close/>
                </a:path>
              </a:pathLst>
            </a:custGeom>
            <a:solidFill>
              <a:schemeClr val="accent3">
                <a:lumMod val="60000"/>
                <a:lumOff val="4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1" name="Picture 180" descr="C:\research\projects\HomeSensing\Water\Pictures\2009_04_14 - Jon's Home Deployment\IMG_9321 (1024x768).jpg"/>
            <p:cNvPicPr>
              <a:picLocks noChangeAspect="1" noChangeArrowheads="1"/>
            </p:cNvPicPr>
            <p:nvPr/>
          </p:nvPicPr>
          <p:blipFill>
            <a:blip r:embed="rId4" cstate="print"/>
            <a:srcRect l="29470" t="4634" r="27085" b="14268"/>
            <a:stretch>
              <a:fillRect/>
            </a:stretch>
          </p:blipFill>
          <p:spPr bwMode="auto">
            <a:xfrm>
              <a:off x="1457325" y="1400175"/>
              <a:ext cx="1447800" cy="2026920"/>
            </a:xfrm>
            <a:prstGeom prst="rect">
              <a:avLst/>
            </a:prstGeom>
            <a:solidFill>
              <a:schemeClr val="accent3">
                <a:lumMod val="60000"/>
                <a:lumOff val="40000"/>
                <a:alpha val="65000"/>
              </a:schemeClr>
            </a:solidFill>
            <a:ln>
              <a:noFill/>
            </a:ln>
          </p:spPr>
        </p:pic>
      </p:grpSp>
      <p:cxnSp>
        <p:nvCxnSpPr>
          <p:cNvPr id="161" name="Straight Connector 160"/>
          <p:cNvCxnSpPr/>
          <p:nvPr/>
        </p:nvCxnSpPr>
        <p:spPr>
          <a:xfrm rot="5400000" flipH="1" flipV="1">
            <a:off x="3185219" y="5094420"/>
            <a:ext cx="1298648" cy="1822"/>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rot="5400000" flipH="1" flipV="1">
            <a:off x="4103027" y="4528317"/>
            <a:ext cx="249725" cy="1822"/>
          </a:xfrm>
          <a:prstGeom prst="line">
            <a:avLst/>
          </a:prstGeom>
          <a:ln w="57150">
            <a:solidFill>
              <a:srgbClr val="C00000"/>
            </a:solidFill>
            <a:prstDash val="sysDot"/>
          </a:ln>
        </p:spPr>
        <p:style>
          <a:lnRef idx="1">
            <a:schemeClr val="accent1"/>
          </a:lnRef>
          <a:fillRef idx="0">
            <a:schemeClr val="accent1"/>
          </a:fillRef>
          <a:effectRef idx="0">
            <a:schemeClr val="accent1"/>
          </a:effectRef>
          <a:fontRef idx="minor">
            <a:schemeClr val="tx1"/>
          </a:fontRef>
        </p:style>
      </p:cxnSp>
      <p:grpSp>
        <p:nvGrpSpPr>
          <p:cNvPr id="182" name="Group 181"/>
          <p:cNvGrpSpPr/>
          <p:nvPr/>
        </p:nvGrpSpPr>
        <p:grpSpPr>
          <a:xfrm>
            <a:off x="1524000" y="4189863"/>
            <a:ext cx="1956179" cy="2366518"/>
            <a:chOff x="1524000" y="4189863"/>
            <a:chExt cx="1956179" cy="2366518"/>
          </a:xfrm>
        </p:grpSpPr>
        <p:sp>
          <p:nvSpPr>
            <p:cNvPr id="187" name="Freeform 186"/>
            <p:cNvSpPr/>
            <p:nvPr/>
          </p:nvSpPr>
          <p:spPr>
            <a:xfrm>
              <a:off x="3070746" y="4189863"/>
              <a:ext cx="409433" cy="2361062"/>
            </a:xfrm>
            <a:custGeom>
              <a:avLst/>
              <a:gdLst>
                <a:gd name="connsiteX0" fmla="*/ 122830 w 409433"/>
                <a:gd name="connsiteY0" fmla="*/ 0 h 2361062"/>
                <a:gd name="connsiteX1" fmla="*/ 409433 w 409433"/>
                <a:gd name="connsiteY1" fmla="*/ 1746913 h 2361062"/>
                <a:gd name="connsiteX2" fmla="*/ 395785 w 409433"/>
                <a:gd name="connsiteY2" fmla="*/ 1992573 h 2361062"/>
                <a:gd name="connsiteX3" fmla="*/ 122830 w 409433"/>
                <a:gd name="connsiteY3" fmla="*/ 2361062 h 2361062"/>
                <a:gd name="connsiteX4" fmla="*/ 0 w 409433"/>
                <a:gd name="connsiteY4" fmla="*/ 0 h 2361062"/>
                <a:gd name="connsiteX5" fmla="*/ 122830 w 409433"/>
                <a:gd name="connsiteY5" fmla="*/ 0 h 236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433" h="2361062">
                  <a:moveTo>
                    <a:pt x="122830" y="0"/>
                  </a:moveTo>
                  <a:lnTo>
                    <a:pt x="409433" y="1746913"/>
                  </a:lnTo>
                  <a:lnTo>
                    <a:pt x="395785" y="1992573"/>
                  </a:lnTo>
                  <a:lnTo>
                    <a:pt x="122830" y="2361062"/>
                  </a:lnTo>
                  <a:lnTo>
                    <a:pt x="0" y="0"/>
                  </a:lnTo>
                  <a:lnTo>
                    <a:pt x="122830" y="0"/>
                  </a:lnTo>
                  <a:close/>
                </a:path>
              </a:pathLst>
            </a:custGeom>
            <a:solidFill>
              <a:schemeClr val="accent3">
                <a:lumMod val="60000"/>
                <a:lumOff val="4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89" name="Picture 188" descr="C:\research\projects\HomeSensing\Water\Pictures\2009_04_14 - Jon's Home Deployment\IMG_9308 (768x1024).jpg"/>
            <p:cNvPicPr>
              <a:picLocks noChangeAspect="1" noChangeArrowheads="1"/>
            </p:cNvPicPr>
            <p:nvPr/>
          </p:nvPicPr>
          <p:blipFill>
            <a:blip r:embed="rId5" cstate="print"/>
            <a:srcRect t="15101" r="27662" b="8854"/>
            <a:stretch>
              <a:fillRect/>
            </a:stretch>
          </p:blipFill>
          <p:spPr bwMode="auto">
            <a:xfrm>
              <a:off x="1524000" y="4191000"/>
              <a:ext cx="1687545" cy="2365381"/>
            </a:xfrm>
            <a:prstGeom prst="rect">
              <a:avLst/>
            </a:prstGeom>
            <a:solidFill>
              <a:srgbClr val="FFFFFF">
                <a:shade val="85000"/>
              </a:srgbClr>
            </a:solidFill>
            <a:ln>
              <a:noFill/>
            </a:ln>
            <a:effectLst/>
          </p:spPr>
        </p:pic>
      </p:grpSp>
      <p:grpSp>
        <p:nvGrpSpPr>
          <p:cNvPr id="191" name="Group 190"/>
          <p:cNvGrpSpPr/>
          <p:nvPr/>
        </p:nvGrpSpPr>
        <p:grpSpPr>
          <a:xfrm>
            <a:off x="3733800" y="685815"/>
            <a:ext cx="2967251" cy="1634319"/>
            <a:chOff x="3733800" y="685800"/>
            <a:chExt cx="2967251" cy="1634319"/>
          </a:xfrm>
        </p:grpSpPr>
        <p:sp>
          <p:nvSpPr>
            <p:cNvPr id="192" name="Freeform 191"/>
            <p:cNvSpPr/>
            <p:nvPr/>
          </p:nvSpPr>
          <p:spPr>
            <a:xfrm>
              <a:off x="3766782" y="696036"/>
              <a:ext cx="2934269" cy="1624083"/>
            </a:xfrm>
            <a:custGeom>
              <a:avLst/>
              <a:gdLst>
                <a:gd name="connsiteX0" fmla="*/ 2538484 w 2934269"/>
                <a:gd name="connsiteY0" fmla="*/ 0 h 1624083"/>
                <a:gd name="connsiteX1" fmla="*/ 2934269 w 2934269"/>
                <a:gd name="connsiteY1" fmla="*/ 1514901 h 1624083"/>
                <a:gd name="connsiteX2" fmla="*/ 2934269 w 2934269"/>
                <a:gd name="connsiteY2" fmla="*/ 1624083 h 1624083"/>
                <a:gd name="connsiteX3" fmla="*/ 0 w 2934269"/>
                <a:gd name="connsiteY3" fmla="*/ 1228298 h 1624083"/>
                <a:gd name="connsiteX4" fmla="*/ 2483893 w 2934269"/>
                <a:gd name="connsiteY4" fmla="*/ 54591 h 1624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4269" h="1624083">
                  <a:moveTo>
                    <a:pt x="2538484" y="0"/>
                  </a:moveTo>
                  <a:lnTo>
                    <a:pt x="2934269" y="1514901"/>
                  </a:lnTo>
                  <a:lnTo>
                    <a:pt x="2934269" y="1624083"/>
                  </a:lnTo>
                  <a:lnTo>
                    <a:pt x="0" y="1228298"/>
                  </a:lnTo>
                  <a:lnTo>
                    <a:pt x="2483893" y="54591"/>
                  </a:lnTo>
                </a:path>
              </a:pathLst>
            </a:custGeom>
            <a:solidFill>
              <a:schemeClr val="accent3">
                <a:lumMod val="60000"/>
                <a:lumOff val="4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93" name="Picture 2" descr="C:\research\projects\HomeSensing\Water\Pictures\2009_05_31 - Jon's Apartment Installation\IMG_9819 (1280x960).jpg"/>
            <p:cNvPicPr>
              <a:picLocks noChangeAspect="1" noChangeArrowheads="1"/>
            </p:cNvPicPr>
            <p:nvPr/>
          </p:nvPicPr>
          <p:blipFill>
            <a:blip r:embed="rId6" cstate="print"/>
            <a:srcRect t="16016" b="21484"/>
            <a:stretch>
              <a:fillRect/>
            </a:stretch>
          </p:blipFill>
          <p:spPr bwMode="auto">
            <a:xfrm flipH="1">
              <a:off x="3733800" y="685800"/>
              <a:ext cx="2600959" cy="1219200"/>
            </a:xfrm>
            <a:prstGeom prst="rect">
              <a:avLst/>
            </a:prstGeom>
            <a:noFill/>
          </p:spPr>
        </p:pic>
      </p:grpSp>
      <p:grpSp>
        <p:nvGrpSpPr>
          <p:cNvPr id="194" name="Group 193"/>
          <p:cNvGrpSpPr/>
          <p:nvPr/>
        </p:nvGrpSpPr>
        <p:grpSpPr>
          <a:xfrm>
            <a:off x="5681534" y="3810000"/>
            <a:ext cx="1805131" cy="2514600"/>
            <a:chOff x="5681519" y="3810000"/>
            <a:chExt cx="1805131" cy="2514600"/>
          </a:xfrm>
        </p:grpSpPr>
        <p:sp>
          <p:nvSpPr>
            <p:cNvPr id="195" name="Freeform 194"/>
            <p:cNvSpPr/>
            <p:nvPr/>
          </p:nvSpPr>
          <p:spPr>
            <a:xfrm>
              <a:off x="5695950" y="3810000"/>
              <a:ext cx="1790700" cy="1028700"/>
            </a:xfrm>
            <a:custGeom>
              <a:avLst/>
              <a:gdLst>
                <a:gd name="connsiteX0" fmla="*/ 1238250 w 1790700"/>
                <a:gd name="connsiteY0" fmla="*/ 0 h 1028700"/>
                <a:gd name="connsiteX1" fmla="*/ 0 w 1790700"/>
                <a:gd name="connsiteY1" fmla="*/ 571500 h 1028700"/>
                <a:gd name="connsiteX2" fmla="*/ 914400 w 1790700"/>
                <a:gd name="connsiteY2" fmla="*/ 1028700 h 1028700"/>
                <a:gd name="connsiteX3" fmla="*/ 1790700 w 1790700"/>
                <a:gd name="connsiteY3" fmla="*/ 552450 h 1028700"/>
                <a:gd name="connsiteX4" fmla="*/ 1352550 w 1790700"/>
                <a:gd name="connsiteY4" fmla="*/ 0 h 1028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0700" h="1028700">
                  <a:moveTo>
                    <a:pt x="1238250" y="0"/>
                  </a:moveTo>
                  <a:lnTo>
                    <a:pt x="0" y="571500"/>
                  </a:lnTo>
                  <a:lnTo>
                    <a:pt x="914400" y="1028700"/>
                  </a:lnTo>
                  <a:lnTo>
                    <a:pt x="1790700" y="552450"/>
                  </a:lnTo>
                  <a:lnTo>
                    <a:pt x="1352550" y="0"/>
                  </a:lnTo>
                </a:path>
              </a:pathLst>
            </a:custGeom>
            <a:solidFill>
              <a:schemeClr val="accent3">
                <a:lumMod val="60000"/>
                <a:lumOff val="4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96" name="Picture 3" descr="C:\research\talks\UbiComp2009-HydroSense\HydroSenseBelowSink.png"/>
            <p:cNvPicPr>
              <a:picLocks noChangeAspect="1" noChangeArrowheads="1"/>
            </p:cNvPicPr>
            <p:nvPr/>
          </p:nvPicPr>
          <p:blipFill>
            <a:blip r:embed="rId7" cstate="print"/>
            <a:srcRect l="33116" r="29706" b="45000"/>
            <a:stretch>
              <a:fillRect/>
            </a:stretch>
          </p:blipFill>
          <p:spPr bwMode="auto">
            <a:xfrm flipH="1">
              <a:off x="5681519" y="4343400"/>
              <a:ext cx="1786081" cy="1981200"/>
            </a:xfrm>
            <a:prstGeom prst="rect">
              <a:avLst/>
            </a:prstGeom>
            <a:noFill/>
          </p:spPr>
        </p:pic>
      </p:grpSp>
    </p:spTree>
    <p:extLst>
      <p:ext uri="{BB962C8B-B14F-4D97-AF65-F5344CB8AC3E}">
        <p14:creationId xmlns:p14="http://schemas.microsoft.com/office/powerpoint/2010/main" val="12516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Chart 23"/>
          <p:cNvGraphicFramePr>
            <a:graphicFrameLocks/>
          </p:cNvGraphicFramePr>
          <p:nvPr>
            <p:extLst>
              <p:ext uri="{D42A27DB-BD31-4B8C-83A1-F6EECF244321}">
                <p14:modId xmlns:p14="http://schemas.microsoft.com/office/powerpoint/2010/main" val="3150954797"/>
              </p:ext>
            </p:extLst>
          </p:nvPr>
        </p:nvGraphicFramePr>
        <p:xfrm>
          <a:off x="438151" y="304800"/>
          <a:ext cx="8539880" cy="59436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647700" y="6096015"/>
            <a:ext cx="304808" cy="307777"/>
          </a:xfrm>
          <a:prstGeom prst="rect">
            <a:avLst/>
          </a:prstGeom>
          <a:noFill/>
        </p:spPr>
        <p:txBody>
          <a:bodyPr wrap="square" lIns="91369" tIns="45685" rIns="91369" bIns="45685" rtlCol="0">
            <a:spAutoFit/>
          </a:bodyPr>
          <a:lstStyle/>
          <a:p>
            <a:pPr algn="ctr"/>
            <a:r>
              <a:rPr lang="en-US" sz="1400" dirty="0">
                <a:solidFill>
                  <a:schemeClr val="bg1">
                    <a:lumMod val="75000"/>
                  </a:schemeClr>
                </a:solidFill>
                <a:latin typeface="Segoe Condensed" pitchFamily="34" charset="0"/>
              </a:rPr>
              <a:t>0</a:t>
            </a:r>
          </a:p>
        </p:txBody>
      </p:sp>
      <p:sp>
        <p:nvSpPr>
          <p:cNvPr id="4" name="TextBox 3"/>
          <p:cNvSpPr txBox="1"/>
          <p:nvPr/>
        </p:nvSpPr>
        <p:spPr>
          <a:xfrm>
            <a:off x="8734417" y="6164766"/>
            <a:ext cx="304808" cy="307777"/>
          </a:xfrm>
          <a:prstGeom prst="rect">
            <a:avLst/>
          </a:prstGeom>
          <a:noFill/>
        </p:spPr>
        <p:txBody>
          <a:bodyPr wrap="square" lIns="91369" tIns="45685" rIns="91369" bIns="45685" rtlCol="0">
            <a:spAutoFit/>
          </a:bodyPr>
          <a:lstStyle/>
          <a:p>
            <a:pPr algn="ctr"/>
            <a:r>
              <a:rPr lang="en-US" sz="1400" dirty="0">
                <a:solidFill>
                  <a:schemeClr val="bg1">
                    <a:lumMod val="75000"/>
                  </a:schemeClr>
                </a:solidFill>
                <a:latin typeface="Segoe Condensed" pitchFamily="34" charset="0"/>
              </a:rPr>
              <a:t>9</a:t>
            </a:r>
          </a:p>
        </p:txBody>
      </p:sp>
      <p:sp>
        <p:nvSpPr>
          <p:cNvPr id="5" name="TextBox 4"/>
          <p:cNvSpPr txBox="1"/>
          <p:nvPr/>
        </p:nvSpPr>
        <p:spPr>
          <a:xfrm>
            <a:off x="4580325" y="6154203"/>
            <a:ext cx="563176" cy="307777"/>
          </a:xfrm>
          <a:prstGeom prst="rect">
            <a:avLst/>
          </a:prstGeom>
          <a:noFill/>
        </p:spPr>
        <p:txBody>
          <a:bodyPr wrap="square" lIns="91369" tIns="45685" rIns="91369" bIns="45685" rtlCol="0">
            <a:spAutoFit/>
          </a:bodyPr>
          <a:lstStyle/>
          <a:p>
            <a:pPr algn="ctr"/>
            <a:r>
              <a:rPr lang="en-US" sz="1400" dirty="0">
                <a:solidFill>
                  <a:schemeClr val="bg1">
                    <a:lumMod val="75000"/>
                  </a:schemeClr>
                </a:solidFill>
                <a:latin typeface="Segoe Condensed" pitchFamily="34" charset="0"/>
              </a:rPr>
              <a:t>4.5</a:t>
            </a:r>
          </a:p>
        </p:txBody>
      </p:sp>
      <p:sp>
        <p:nvSpPr>
          <p:cNvPr id="6" name="TextBox 5"/>
          <p:cNvSpPr txBox="1"/>
          <p:nvPr/>
        </p:nvSpPr>
        <p:spPr>
          <a:xfrm>
            <a:off x="4248151" y="6417904"/>
            <a:ext cx="1219200" cy="400110"/>
          </a:xfrm>
          <a:prstGeom prst="rect">
            <a:avLst/>
          </a:prstGeom>
          <a:noFill/>
        </p:spPr>
        <p:txBody>
          <a:bodyPr wrap="square" lIns="91369" tIns="45685" rIns="91369" bIns="45685" rtlCol="0">
            <a:spAutoFit/>
          </a:bodyPr>
          <a:lstStyle/>
          <a:p>
            <a:pPr algn="ctr"/>
            <a:r>
              <a:rPr lang="en-US" sz="2000" b="1" dirty="0">
                <a:solidFill>
                  <a:schemeClr val="bg1">
                    <a:lumMod val="75000"/>
                  </a:schemeClr>
                </a:solidFill>
                <a:latin typeface="Segoe Condensed" pitchFamily="34" charset="0"/>
                <a:ea typeface="Segoe UI" pitchFamily="34" charset="0"/>
                <a:cs typeface="Arial" pitchFamily="34" charset="0"/>
              </a:rPr>
              <a:t>time (s)</a:t>
            </a:r>
          </a:p>
        </p:txBody>
      </p:sp>
      <p:grpSp>
        <p:nvGrpSpPr>
          <p:cNvPr id="7" name="Group 6"/>
          <p:cNvGrpSpPr/>
          <p:nvPr/>
        </p:nvGrpSpPr>
        <p:grpSpPr>
          <a:xfrm>
            <a:off x="781065" y="6071800"/>
            <a:ext cx="8210549" cy="62300"/>
            <a:chOff x="792831" y="4691380"/>
            <a:chExt cx="3574382" cy="46136"/>
          </a:xfrm>
        </p:grpSpPr>
        <p:cxnSp>
          <p:nvCxnSpPr>
            <p:cNvPr id="8" name="Straight Connector 7"/>
            <p:cNvCxnSpPr/>
            <p:nvPr/>
          </p:nvCxnSpPr>
          <p:spPr>
            <a:xfrm>
              <a:off x="792831" y="4694151"/>
              <a:ext cx="357438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800768" y="4691380"/>
              <a:ext cx="0" cy="4572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568786" y="4691380"/>
              <a:ext cx="0" cy="4572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321395" y="4691796"/>
              <a:ext cx="0" cy="4572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rot="16200000">
            <a:off x="-409543" y="2847945"/>
            <a:ext cx="1219200" cy="400110"/>
          </a:xfrm>
          <a:prstGeom prst="rect">
            <a:avLst/>
          </a:prstGeom>
          <a:noFill/>
        </p:spPr>
        <p:txBody>
          <a:bodyPr wrap="square" lIns="91369" tIns="45685" rIns="91369" bIns="45685" rtlCol="0">
            <a:spAutoFit/>
          </a:bodyPr>
          <a:lstStyle/>
          <a:p>
            <a:pPr algn="ctr"/>
            <a:r>
              <a:rPr lang="en-US" sz="2000" b="1" dirty="0">
                <a:solidFill>
                  <a:schemeClr val="bg1">
                    <a:lumMod val="75000"/>
                  </a:schemeClr>
                </a:solidFill>
                <a:latin typeface="Segoe Condensed" pitchFamily="34" charset="0"/>
                <a:ea typeface="Segoe UI" pitchFamily="34" charset="0"/>
                <a:cs typeface="Arial" pitchFamily="34" charset="0"/>
              </a:rPr>
              <a:t>psi</a:t>
            </a:r>
          </a:p>
        </p:txBody>
      </p:sp>
      <p:grpSp>
        <p:nvGrpSpPr>
          <p:cNvPr id="20" name="Group 19"/>
          <p:cNvGrpSpPr/>
          <p:nvPr/>
        </p:nvGrpSpPr>
        <p:grpSpPr>
          <a:xfrm>
            <a:off x="1143000" y="1085145"/>
            <a:ext cx="1143000" cy="5001330"/>
            <a:chOff x="1143000" y="1085145"/>
            <a:chExt cx="1143000" cy="5001330"/>
          </a:xfrm>
        </p:grpSpPr>
        <p:sp>
          <p:nvSpPr>
            <p:cNvPr id="15" name="Rectangle 14"/>
            <p:cNvSpPr/>
            <p:nvPr/>
          </p:nvSpPr>
          <p:spPr>
            <a:xfrm>
              <a:off x="1143000" y="1085145"/>
              <a:ext cx="1143000" cy="5001330"/>
            </a:xfrm>
            <a:prstGeom prst="rect">
              <a:avLst/>
            </a:prstGeom>
            <a:solidFill>
              <a:schemeClr val="accent3">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295400" y="5610135"/>
              <a:ext cx="805386" cy="461665"/>
            </a:xfrm>
            <a:prstGeom prst="rect">
              <a:avLst/>
            </a:prstGeom>
            <a:noFill/>
          </p:spPr>
          <p:txBody>
            <a:bodyPr wrap="square" rtlCol="0">
              <a:spAutoFit/>
            </a:bodyPr>
            <a:lstStyle/>
            <a:p>
              <a:pPr algn="ctr"/>
              <a:r>
                <a:rPr lang="en-US" sz="2400" dirty="0">
                  <a:latin typeface="Segoe Condensed" pitchFamily="34" charset="0"/>
                </a:rPr>
                <a:t>open</a:t>
              </a:r>
            </a:p>
          </p:txBody>
        </p:sp>
      </p:grpSp>
      <p:grpSp>
        <p:nvGrpSpPr>
          <p:cNvPr id="21" name="Group 20"/>
          <p:cNvGrpSpPr/>
          <p:nvPr/>
        </p:nvGrpSpPr>
        <p:grpSpPr>
          <a:xfrm>
            <a:off x="4580325" y="1085145"/>
            <a:ext cx="3192076" cy="5001330"/>
            <a:chOff x="4580324" y="1085145"/>
            <a:chExt cx="3192076" cy="5001330"/>
          </a:xfrm>
        </p:grpSpPr>
        <p:sp>
          <p:nvSpPr>
            <p:cNvPr id="18" name="Rectangle 17"/>
            <p:cNvSpPr/>
            <p:nvPr/>
          </p:nvSpPr>
          <p:spPr>
            <a:xfrm>
              <a:off x="4580324" y="1085145"/>
              <a:ext cx="3192076" cy="5001330"/>
            </a:xfrm>
            <a:prstGeom prst="rect">
              <a:avLst/>
            </a:prstGeom>
            <a:solidFill>
              <a:schemeClr val="accent3">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580324" y="5610135"/>
              <a:ext cx="3192076" cy="461665"/>
            </a:xfrm>
            <a:prstGeom prst="rect">
              <a:avLst/>
            </a:prstGeom>
            <a:noFill/>
          </p:spPr>
          <p:txBody>
            <a:bodyPr wrap="square" rtlCol="0">
              <a:spAutoFit/>
            </a:bodyPr>
            <a:lstStyle/>
            <a:p>
              <a:pPr algn="ctr"/>
              <a:r>
                <a:rPr lang="en-US" sz="2400" dirty="0">
                  <a:latin typeface="Segoe Condensed" pitchFamily="34" charset="0"/>
                </a:rPr>
                <a:t>close</a:t>
              </a:r>
            </a:p>
          </p:txBody>
        </p:sp>
      </p:grpSp>
      <p:sp>
        <p:nvSpPr>
          <p:cNvPr id="23" name="Rectangle 22"/>
          <p:cNvSpPr/>
          <p:nvPr/>
        </p:nvSpPr>
        <p:spPr>
          <a:xfrm>
            <a:off x="800104" y="228600"/>
            <a:ext cx="8343896" cy="571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spcCol="0" rtlCol="0" anchor="ctr"/>
          <a:lstStyle/>
          <a:p>
            <a:pPr algn="ctr"/>
            <a:endParaRPr lang="en-US"/>
          </a:p>
        </p:txBody>
      </p:sp>
      <p:sp>
        <p:nvSpPr>
          <p:cNvPr id="13" name="Title 1"/>
          <p:cNvSpPr txBox="1">
            <a:spLocks/>
          </p:cNvSpPr>
          <p:nvPr/>
        </p:nvSpPr>
        <p:spPr>
          <a:xfrm>
            <a:off x="838200" y="381001"/>
            <a:ext cx="8839200" cy="838200"/>
          </a:xfrm>
          <a:prstGeom prst="rect">
            <a:avLst/>
          </a:prstGeom>
        </p:spPr>
        <p:txBody>
          <a:bodyPr lIns="91369" tIns="45685" rIns="91369" bIns="45685"/>
          <a:lstStyle>
            <a:lvl1pPr algn="l" defTabSz="914400" rtl="0" eaLnBrk="1" latinLnBrk="0" hangingPunct="1">
              <a:spcBef>
                <a:spcPct val="0"/>
              </a:spcBef>
              <a:buNone/>
              <a:defRPr sz="4400" kern="1200">
                <a:solidFill>
                  <a:schemeClr val="bg1">
                    <a:lumMod val="75000"/>
                  </a:schemeClr>
                </a:solidFill>
                <a:latin typeface="Segoe WP Semibold" pitchFamily="34" charset="0"/>
                <a:ea typeface="+mj-ea"/>
                <a:cs typeface="Segoe UI" pitchFamily="34" charset="0"/>
              </a:defRPr>
            </a:lvl1pPr>
          </a:lstStyle>
          <a:p>
            <a:r>
              <a:rPr lang="en-US" dirty="0" smtClean="0"/>
              <a:t>bathroom sink pressure signal</a:t>
            </a:r>
            <a:endParaRPr lang="en-US" dirty="0"/>
          </a:p>
        </p:txBody>
      </p:sp>
      <p:sp>
        <p:nvSpPr>
          <p:cNvPr id="25" name="Rectangle 24"/>
          <p:cNvSpPr/>
          <p:nvPr/>
        </p:nvSpPr>
        <p:spPr>
          <a:xfrm>
            <a:off x="2286001" y="4953000"/>
            <a:ext cx="2294324"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spcCol="0" rtlCol="0" anchor="ctr"/>
          <a:lstStyle/>
          <a:p>
            <a:pPr algn="ctr"/>
            <a:endParaRPr lang="en-US"/>
          </a:p>
        </p:txBody>
      </p:sp>
    </p:spTree>
    <p:extLst>
      <p:ext uri="{BB962C8B-B14F-4D97-AF65-F5344CB8AC3E}">
        <p14:creationId xmlns:p14="http://schemas.microsoft.com/office/powerpoint/2010/main" val="1239611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0 -1.89639E-6 L 0.96458 -1.89639E-6 " pathEditMode="relative" rAng="0" ptsTypes="AA">
                                      <p:cBhvr>
                                        <p:cTn id="6" dur="2000" fill="hold"/>
                                        <p:tgtEl>
                                          <p:spTgt spid="23"/>
                                        </p:tgtEl>
                                        <p:attrNameLst>
                                          <p:attrName>ppt_x</p:attrName>
                                          <p:attrName>ppt_y</p:attrName>
                                        </p:attrNameLst>
                                      </p:cBhvr>
                                      <p:rCtr x="48229" y="0"/>
                                    </p:animMotion>
                                  </p:childTnLst>
                                </p:cTn>
                              </p:par>
                            </p:childTnLst>
                          </p:cTn>
                        </p:par>
                        <p:par>
                          <p:cTn id="7" fill="hold">
                            <p:stCondLst>
                              <p:cond delay="2000"/>
                            </p:stCondLst>
                            <p:childTnLst>
                              <p:par>
                                <p:cTn id="8" presetID="10" presetClass="exit" presetSubtype="0" fill="hold" grpId="0" nodeType="afterEffect">
                                  <p:stCondLst>
                                    <p:cond delay="0"/>
                                  </p:stCondLst>
                                  <p:childTnLst>
                                    <p:animEffect transition="out" filter="fade">
                                      <p:cBhvr>
                                        <p:cTn id="9" dur="500"/>
                                        <p:tgtEl>
                                          <p:spTgt spid="25"/>
                                        </p:tgtEl>
                                      </p:cBhvr>
                                    </p:animEffect>
                                    <p:set>
                                      <p:cBhvr>
                                        <p:cTn id="10" dur="1" fill="hold">
                                          <p:stCondLst>
                                            <p:cond delay="499"/>
                                          </p:stCondLst>
                                        </p:cTn>
                                        <p:tgtEl>
                                          <p:spTgt spid="2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Arrow Connector 21"/>
          <p:cNvCxnSpPr/>
          <p:nvPr/>
        </p:nvCxnSpPr>
        <p:spPr>
          <a:xfrm>
            <a:off x="-3006769" y="3311856"/>
            <a:ext cx="3810000" cy="0"/>
          </a:xfrm>
          <a:prstGeom prst="straightConnector1">
            <a:avLst/>
          </a:prstGeom>
          <a:ln w="2857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138752" y="2590815"/>
            <a:ext cx="933450" cy="14010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spcCol="0" rtlCol="0" anchor="ctr"/>
          <a:lstStyle/>
          <a:p>
            <a:pPr algn="ctr"/>
            <a:endParaRPr lang="en-US"/>
          </a:p>
        </p:txBody>
      </p:sp>
      <p:graphicFrame>
        <p:nvGraphicFramePr>
          <p:cNvPr id="24" name="Chart 23"/>
          <p:cNvGraphicFramePr>
            <a:graphicFrameLocks/>
          </p:cNvGraphicFramePr>
          <p:nvPr>
            <p:extLst>
              <p:ext uri="{D42A27DB-BD31-4B8C-83A1-F6EECF244321}">
                <p14:modId xmlns:p14="http://schemas.microsoft.com/office/powerpoint/2010/main" val="4258060288"/>
              </p:ext>
            </p:extLst>
          </p:nvPr>
        </p:nvGraphicFramePr>
        <p:xfrm>
          <a:off x="438151" y="304800"/>
          <a:ext cx="8539880" cy="59436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647700" y="6096015"/>
            <a:ext cx="304808" cy="307777"/>
          </a:xfrm>
          <a:prstGeom prst="rect">
            <a:avLst/>
          </a:prstGeom>
          <a:noFill/>
        </p:spPr>
        <p:txBody>
          <a:bodyPr wrap="square" lIns="91369" tIns="45685" rIns="91369" bIns="45685" rtlCol="0">
            <a:spAutoFit/>
          </a:bodyPr>
          <a:lstStyle/>
          <a:p>
            <a:pPr algn="ctr"/>
            <a:r>
              <a:rPr lang="en-US" sz="1400" dirty="0">
                <a:solidFill>
                  <a:schemeClr val="bg1">
                    <a:lumMod val="75000"/>
                  </a:schemeClr>
                </a:solidFill>
                <a:latin typeface="Segoe Condensed" pitchFamily="34" charset="0"/>
              </a:rPr>
              <a:t>0</a:t>
            </a:r>
          </a:p>
        </p:txBody>
      </p:sp>
      <p:sp>
        <p:nvSpPr>
          <p:cNvPr id="4" name="TextBox 3"/>
          <p:cNvSpPr txBox="1"/>
          <p:nvPr/>
        </p:nvSpPr>
        <p:spPr>
          <a:xfrm>
            <a:off x="8734417" y="6164766"/>
            <a:ext cx="304808" cy="307777"/>
          </a:xfrm>
          <a:prstGeom prst="rect">
            <a:avLst/>
          </a:prstGeom>
          <a:noFill/>
        </p:spPr>
        <p:txBody>
          <a:bodyPr wrap="square" lIns="91369" tIns="45685" rIns="91369" bIns="45685" rtlCol="0">
            <a:spAutoFit/>
          </a:bodyPr>
          <a:lstStyle/>
          <a:p>
            <a:pPr algn="ctr"/>
            <a:r>
              <a:rPr lang="en-US" sz="1400" dirty="0">
                <a:solidFill>
                  <a:schemeClr val="bg1">
                    <a:lumMod val="75000"/>
                  </a:schemeClr>
                </a:solidFill>
                <a:latin typeface="Segoe Condensed" pitchFamily="34" charset="0"/>
              </a:rPr>
              <a:t>9</a:t>
            </a:r>
          </a:p>
        </p:txBody>
      </p:sp>
      <p:sp>
        <p:nvSpPr>
          <p:cNvPr id="5" name="TextBox 4"/>
          <p:cNvSpPr txBox="1"/>
          <p:nvPr/>
        </p:nvSpPr>
        <p:spPr>
          <a:xfrm>
            <a:off x="4580325" y="6154203"/>
            <a:ext cx="563176" cy="307777"/>
          </a:xfrm>
          <a:prstGeom prst="rect">
            <a:avLst/>
          </a:prstGeom>
          <a:noFill/>
        </p:spPr>
        <p:txBody>
          <a:bodyPr wrap="square" lIns="91369" tIns="45685" rIns="91369" bIns="45685" rtlCol="0">
            <a:spAutoFit/>
          </a:bodyPr>
          <a:lstStyle/>
          <a:p>
            <a:pPr algn="ctr"/>
            <a:r>
              <a:rPr lang="en-US" sz="1400" dirty="0">
                <a:solidFill>
                  <a:schemeClr val="bg1">
                    <a:lumMod val="75000"/>
                  </a:schemeClr>
                </a:solidFill>
                <a:latin typeface="Segoe Condensed" pitchFamily="34" charset="0"/>
              </a:rPr>
              <a:t>4.5</a:t>
            </a:r>
          </a:p>
        </p:txBody>
      </p:sp>
      <p:sp>
        <p:nvSpPr>
          <p:cNvPr id="6" name="TextBox 5"/>
          <p:cNvSpPr txBox="1"/>
          <p:nvPr/>
        </p:nvSpPr>
        <p:spPr>
          <a:xfrm>
            <a:off x="4248151" y="6417904"/>
            <a:ext cx="1219200" cy="400110"/>
          </a:xfrm>
          <a:prstGeom prst="rect">
            <a:avLst/>
          </a:prstGeom>
          <a:noFill/>
        </p:spPr>
        <p:txBody>
          <a:bodyPr wrap="square" lIns="91369" tIns="45685" rIns="91369" bIns="45685" rtlCol="0">
            <a:spAutoFit/>
          </a:bodyPr>
          <a:lstStyle/>
          <a:p>
            <a:pPr algn="ctr"/>
            <a:r>
              <a:rPr lang="en-US" sz="2000" b="1" dirty="0">
                <a:solidFill>
                  <a:schemeClr val="bg1">
                    <a:lumMod val="75000"/>
                  </a:schemeClr>
                </a:solidFill>
                <a:latin typeface="Segoe Condensed" pitchFamily="34" charset="0"/>
                <a:ea typeface="Segoe UI" pitchFamily="34" charset="0"/>
                <a:cs typeface="Arial" pitchFamily="34" charset="0"/>
              </a:rPr>
              <a:t>time (s)</a:t>
            </a:r>
          </a:p>
        </p:txBody>
      </p:sp>
      <p:grpSp>
        <p:nvGrpSpPr>
          <p:cNvPr id="7" name="Group 6"/>
          <p:cNvGrpSpPr/>
          <p:nvPr/>
        </p:nvGrpSpPr>
        <p:grpSpPr>
          <a:xfrm>
            <a:off x="781065" y="6071800"/>
            <a:ext cx="8210549" cy="62300"/>
            <a:chOff x="792831" y="4691380"/>
            <a:chExt cx="3574382" cy="46136"/>
          </a:xfrm>
        </p:grpSpPr>
        <p:cxnSp>
          <p:nvCxnSpPr>
            <p:cNvPr id="8" name="Straight Connector 7"/>
            <p:cNvCxnSpPr/>
            <p:nvPr/>
          </p:nvCxnSpPr>
          <p:spPr>
            <a:xfrm>
              <a:off x="792831" y="4694151"/>
              <a:ext cx="357438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800768" y="4691380"/>
              <a:ext cx="0" cy="4572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568786" y="4691380"/>
              <a:ext cx="0" cy="4572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321395" y="4691796"/>
              <a:ext cx="0" cy="4572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rot="16200000">
            <a:off x="-409543" y="2847945"/>
            <a:ext cx="1219200" cy="400110"/>
          </a:xfrm>
          <a:prstGeom prst="rect">
            <a:avLst/>
          </a:prstGeom>
          <a:noFill/>
        </p:spPr>
        <p:txBody>
          <a:bodyPr wrap="square" lIns="91369" tIns="45685" rIns="91369" bIns="45685" rtlCol="0">
            <a:spAutoFit/>
          </a:bodyPr>
          <a:lstStyle/>
          <a:p>
            <a:pPr algn="ctr"/>
            <a:r>
              <a:rPr lang="en-US" sz="2000" b="1" dirty="0">
                <a:solidFill>
                  <a:schemeClr val="bg1">
                    <a:lumMod val="75000"/>
                  </a:schemeClr>
                </a:solidFill>
                <a:latin typeface="Segoe Condensed" pitchFamily="34" charset="0"/>
                <a:ea typeface="Segoe UI" pitchFamily="34" charset="0"/>
                <a:cs typeface="Arial" pitchFamily="34" charset="0"/>
              </a:rPr>
              <a:t>psi</a:t>
            </a:r>
          </a:p>
        </p:txBody>
      </p:sp>
      <p:grpSp>
        <p:nvGrpSpPr>
          <p:cNvPr id="20" name="Group 19"/>
          <p:cNvGrpSpPr/>
          <p:nvPr/>
        </p:nvGrpSpPr>
        <p:grpSpPr>
          <a:xfrm>
            <a:off x="1143000" y="1085145"/>
            <a:ext cx="1143000" cy="5001330"/>
            <a:chOff x="1143000" y="1085145"/>
            <a:chExt cx="1143000" cy="5001330"/>
          </a:xfrm>
        </p:grpSpPr>
        <p:sp>
          <p:nvSpPr>
            <p:cNvPr id="15" name="Rectangle 14"/>
            <p:cNvSpPr/>
            <p:nvPr/>
          </p:nvSpPr>
          <p:spPr>
            <a:xfrm>
              <a:off x="1143000" y="1085145"/>
              <a:ext cx="1143000" cy="5001330"/>
            </a:xfrm>
            <a:prstGeom prst="rect">
              <a:avLst/>
            </a:prstGeom>
            <a:solidFill>
              <a:schemeClr val="accent3">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295400" y="5610135"/>
              <a:ext cx="805386" cy="461665"/>
            </a:xfrm>
            <a:prstGeom prst="rect">
              <a:avLst/>
            </a:prstGeom>
            <a:noFill/>
          </p:spPr>
          <p:txBody>
            <a:bodyPr wrap="square" rtlCol="0">
              <a:spAutoFit/>
            </a:bodyPr>
            <a:lstStyle/>
            <a:p>
              <a:pPr algn="ctr"/>
              <a:r>
                <a:rPr lang="en-US" sz="2400" dirty="0">
                  <a:latin typeface="Segoe Condensed" pitchFamily="34" charset="0"/>
                </a:rPr>
                <a:t>open</a:t>
              </a:r>
            </a:p>
          </p:txBody>
        </p:sp>
      </p:grpSp>
      <p:grpSp>
        <p:nvGrpSpPr>
          <p:cNvPr id="21" name="Group 20"/>
          <p:cNvGrpSpPr/>
          <p:nvPr/>
        </p:nvGrpSpPr>
        <p:grpSpPr>
          <a:xfrm>
            <a:off x="4580325" y="1085145"/>
            <a:ext cx="3192076" cy="5001330"/>
            <a:chOff x="4580324" y="1085145"/>
            <a:chExt cx="3192076" cy="5001330"/>
          </a:xfrm>
        </p:grpSpPr>
        <p:sp>
          <p:nvSpPr>
            <p:cNvPr id="18" name="Rectangle 17"/>
            <p:cNvSpPr/>
            <p:nvPr/>
          </p:nvSpPr>
          <p:spPr>
            <a:xfrm>
              <a:off x="4580324" y="1085145"/>
              <a:ext cx="3192076" cy="5001330"/>
            </a:xfrm>
            <a:prstGeom prst="rect">
              <a:avLst/>
            </a:prstGeom>
            <a:solidFill>
              <a:schemeClr val="accent3">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580324" y="5610135"/>
              <a:ext cx="3192076" cy="461665"/>
            </a:xfrm>
            <a:prstGeom prst="rect">
              <a:avLst/>
            </a:prstGeom>
            <a:noFill/>
          </p:spPr>
          <p:txBody>
            <a:bodyPr wrap="square" rtlCol="0">
              <a:spAutoFit/>
            </a:bodyPr>
            <a:lstStyle/>
            <a:p>
              <a:pPr algn="ctr"/>
              <a:r>
                <a:rPr lang="en-US" sz="2400" dirty="0">
                  <a:latin typeface="Segoe Condensed" pitchFamily="34" charset="0"/>
                </a:rPr>
                <a:t>close</a:t>
              </a:r>
            </a:p>
          </p:txBody>
        </p:sp>
      </p:grpSp>
      <p:sp>
        <p:nvSpPr>
          <p:cNvPr id="13" name="Title 1"/>
          <p:cNvSpPr txBox="1">
            <a:spLocks/>
          </p:cNvSpPr>
          <p:nvPr/>
        </p:nvSpPr>
        <p:spPr>
          <a:xfrm>
            <a:off x="838200" y="381001"/>
            <a:ext cx="8839200" cy="838200"/>
          </a:xfrm>
          <a:prstGeom prst="rect">
            <a:avLst/>
          </a:prstGeom>
        </p:spPr>
        <p:txBody>
          <a:bodyPr lIns="91369" tIns="45685" rIns="91369" bIns="45685"/>
          <a:lstStyle>
            <a:lvl1pPr algn="l" defTabSz="914400" rtl="0" eaLnBrk="1" latinLnBrk="0" hangingPunct="1">
              <a:spcBef>
                <a:spcPct val="0"/>
              </a:spcBef>
              <a:buNone/>
              <a:defRPr sz="4400" kern="1200">
                <a:solidFill>
                  <a:schemeClr val="bg1">
                    <a:lumMod val="75000"/>
                  </a:schemeClr>
                </a:solidFill>
                <a:latin typeface="Segoe WP Semibold" pitchFamily="34" charset="0"/>
                <a:ea typeface="+mj-ea"/>
                <a:cs typeface="Segoe UI" pitchFamily="34" charset="0"/>
              </a:defRPr>
            </a:lvl1pPr>
          </a:lstStyle>
          <a:p>
            <a:r>
              <a:rPr lang="en-US" dirty="0" smtClean="0"/>
              <a:t>bathroom sink pressure signal</a:t>
            </a:r>
            <a:endParaRPr lang="en-US" dirty="0"/>
          </a:p>
        </p:txBody>
      </p:sp>
      <p:sp>
        <p:nvSpPr>
          <p:cNvPr id="27" name="Rectangle 26"/>
          <p:cNvSpPr/>
          <p:nvPr/>
        </p:nvSpPr>
        <p:spPr>
          <a:xfrm>
            <a:off x="1295400" y="3311856"/>
            <a:ext cx="3429000" cy="812042"/>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r>
              <a:rPr lang="en-US" sz="2400" dirty="0">
                <a:solidFill>
                  <a:schemeClr val="bg1">
                    <a:lumMod val="85000"/>
                  </a:schemeClr>
                </a:solidFill>
                <a:latin typeface="Segoe Condensed" pitchFamily="34" charset="0"/>
              </a:rPr>
              <a:t>flow volume</a:t>
            </a:r>
          </a:p>
        </p:txBody>
      </p:sp>
    </p:spTree>
    <p:extLst>
      <p:ext uri="{BB962C8B-B14F-4D97-AF65-F5344CB8AC3E}">
        <p14:creationId xmlns:p14="http://schemas.microsoft.com/office/powerpoint/2010/main" val="11341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01666 -3.68178E-6 L 0.425 -3.68178E-6 " pathEditMode="relative" rAng="0" ptsTypes="AA">
                                      <p:cBhvr>
                                        <p:cTn id="6" dur="2000" fill="hold"/>
                                        <p:tgtEl>
                                          <p:spTgt spid="22"/>
                                        </p:tgtEl>
                                        <p:attrNameLst>
                                          <p:attrName>ppt_x</p:attrName>
                                          <p:attrName>ppt_y</p:attrName>
                                        </p:attrNameLst>
                                      </p:cBhvr>
                                      <p:rCtr x="20417" y="0"/>
                                    </p:animMotion>
                                  </p:childTnLst>
                                </p:cTn>
                              </p:par>
                            </p:childTnLst>
                          </p:cTn>
                        </p:par>
                        <p:par>
                          <p:cTn id="7" fill="hold">
                            <p:stCondLst>
                              <p:cond delay="2000"/>
                            </p:stCondLst>
                            <p:childTnLst>
                              <p:par>
                                <p:cTn id="8" presetID="22" presetClass="entr" presetSubtype="1" fill="hold" grpId="0" nodeType="after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up)">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Arrow Connector 21"/>
          <p:cNvCxnSpPr/>
          <p:nvPr/>
        </p:nvCxnSpPr>
        <p:spPr>
          <a:xfrm>
            <a:off x="-3006769" y="3311856"/>
            <a:ext cx="3810000" cy="0"/>
          </a:xfrm>
          <a:prstGeom prst="straightConnector1">
            <a:avLst/>
          </a:prstGeom>
          <a:ln w="2857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138752" y="2590815"/>
            <a:ext cx="933450" cy="14010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spcCol="0" rtlCol="0" anchor="ctr"/>
          <a:lstStyle/>
          <a:p>
            <a:pPr algn="ctr"/>
            <a:endParaRPr lang="en-US"/>
          </a:p>
        </p:txBody>
      </p:sp>
      <p:graphicFrame>
        <p:nvGraphicFramePr>
          <p:cNvPr id="2" name="Chart 1"/>
          <p:cNvGraphicFramePr>
            <a:graphicFrameLocks/>
          </p:cNvGraphicFramePr>
          <p:nvPr>
            <p:extLst>
              <p:ext uri="{D42A27DB-BD31-4B8C-83A1-F6EECF244321}">
                <p14:modId xmlns:p14="http://schemas.microsoft.com/office/powerpoint/2010/main" val="148460316"/>
              </p:ext>
            </p:extLst>
          </p:nvPr>
        </p:nvGraphicFramePr>
        <p:xfrm>
          <a:off x="438151" y="304800"/>
          <a:ext cx="8539880" cy="59436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647700" y="6096015"/>
            <a:ext cx="304808" cy="307777"/>
          </a:xfrm>
          <a:prstGeom prst="rect">
            <a:avLst/>
          </a:prstGeom>
          <a:noFill/>
        </p:spPr>
        <p:txBody>
          <a:bodyPr wrap="square" lIns="91369" tIns="45685" rIns="91369" bIns="45685" rtlCol="0">
            <a:spAutoFit/>
          </a:bodyPr>
          <a:lstStyle/>
          <a:p>
            <a:pPr algn="ctr"/>
            <a:r>
              <a:rPr lang="en-US" sz="1400" dirty="0">
                <a:solidFill>
                  <a:schemeClr val="bg1">
                    <a:lumMod val="75000"/>
                  </a:schemeClr>
                </a:solidFill>
                <a:latin typeface="Segoe Condensed" pitchFamily="34" charset="0"/>
              </a:rPr>
              <a:t>0</a:t>
            </a:r>
          </a:p>
        </p:txBody>
      </p:sp>
      <p:sp>
        <p:nvSpPr>
          <p:cNvPr id="4" name="TextBox 3"/>
          <p:cNvSpPr txBox="1"/>
          <p:nvPr/>
        </p:nvSpPr>
        <p:spPr>
          <a:xfrm>
            <a:off x="8734417" y="6164766"/>
            <a:ext cx="304808" cy="307777"/>
          </a:xfrm>
          <a:prstGeom prst="rect">
            <a:avLst/>
          </a:prstGeom>
          <a:noFill/>
        </p:spPr>
        <p:txBody>
          <a:bodyPr wrap="square" lIns="91369" tIns="45685" rIns="91369" bIns="45685" rtlCol="0">
            <a:spAutoFit/>
          </a:bodyPr>
          <a:lstStyle/>
          <a:p>
            <a:pPr algn="ctr"/>
            <a:r>
              <a:rPr lang="en-US" sz="1400" dirty="0">
                <a:solidFill>
                  <a:schemeClr val="bg1">
                    <a:lumMod val="75000"/>
                  </a:schemeClr>
                </a:solidFill>
                <a:latin typeface="Segoe Condensed" pitchFamily="34" charset="0"/>
              </a:rPr>
              <a:t>9</a:t>
            </a:r>
          </a:p>
        </p:txBody>
      </p:sp>
      <p:sp>
        <p:nvSpPr>
          <p:cNvPr id="5" name="TextBox 4"/>
          <p:cNvSpPr txBox="1"/>
          <p:nvPr/>
        </p:nvSpPr>
        <p:spPr>
          <a:xfrm>
            <a:off x="4580325" y="6154203"/>
            <a:ext cx="563176" cy="307777"/>
          </a:xfrm>
          <a:prstGeom prst="rect">
            <a:avLst/>
          </a:prstGeom>
          <a:noFill/>
        </p:spPr>
        <p:txBody>
          <a:bodyPr wrap="square" lIns="91369" tIns="45685" rIns="91369" bIns="45685" rtlCol="0">
            <a:spAutoFit/>
          </a:bodyPr>
          <a:lstStyle/>
          <a:p>
            <a:pPr algn="ctr"/>
            <a:r>
              <a:rPr lang="en-US" sz="1400" dirty="0">
                <a:solidFill>
                  <a:schemeClr val="bg1">
                    <a:lumMod val="75000"/>
                  </a:schemeClr>
                </a:solidFill>
                <a:latin typeface="Segoe Condensed" pitchFamily="34" charset="0"/>
              </a:rPr>
              <a:t>4.5</a:t>
            </a:r>
          </a:p>
        </p:txBody>
      </p:sp>
      <p:sp>
        <p:nvSpPr>
          <p:cNvPr id="6" name="TextBox 5"/>
          <p:cNvSpPr txBox="1"/>
          <p:nvPr/>
        </p:nvSpPr>
        <p:spPr>
          <a:xfrm>
            <a:off x="4248151" y="6417904"/>
            <a:ext cx="1219200" cy="400110"/>
          </a:xfrm>
          <a:prstGeom prst="rect">
            <a:avLst/>
          </a:prstGeom>
          <a:noFill/>
        </p:spPr>
        <p:txBody>
          <a:bodyPr wrap="square" lIns="91369" tIns="45685" rIns="91369" bIns="45685" rtlCol="0">
            <a:spAutoFit/>
          </a:bodyPr>
          <a:lstStyle/>
          <a:p>
            <a:pPr algn="ctr"/>
            <a:r>
              <a:rPr lang="en-US" sz="2000" b="1" dirty="0">
                <a:solidFill>
                  <a:schemeClr val="bg1">
                    <a:lumMod val="75000"/>
                  </a:schemeClr>
                </a:solidFill>
                <a:latin typeface="Segoe Condensed" pitchFamily="34" charset="0"/>
                <a:ea typeface="Segoe UI" pitchFamily="34" charset="0"/>
                <a:cs typeface="Arial" pitchFamily="34" charset="0"/>
              </a:rPr>
              <a:t>time (s)</a:t>
            </a:r>
          </a:p>
        </p:txBody>
      </p:sp>
      <p:grpSp>
        <p:nvGrpSpPr>
          <p:cNvPr id="7" name="Group 6"/>
          <p:cNvGrpSpPr/>
          <p:nvPr/>
        </p:nvGrpSpPr>
        <p:grpSpPr>
          <a:xfrm>
            <a:off x="781065" y="6071800"/>
            <a:ext cx="8210549" cy="62300"/>
            <a:chOff x="792831" y="4691380"/>
            <a:chExt cx="3574382" cy="46136"/>
          </a:xfrm>
        </p:grpSpPr>
        <p:cxnSp>
          <p:nvCxnSpPr>
            <p:cNvPr id="8" name="Straight Connector 7"/>
            <p:cNvCxnSpPr/>
            <p:nvPr/>
          </p:nvCxnSpPr>
          <p:spPr>
            <a:xfrm>
              <a:off x="792831" y="4694151"/>
              <a:ext cx="357438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800768" y="4691380"/>
              <a:ext cx="0" cy="4572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568786" y="4691380"/>
              <a:ext cx="0" cy="4572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321395" y="4691796"/>
              <a:ext cx="0" cy="4572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rot="16200000">
            <a:off x="-409543" y="2847945"/>
            <a:ext cx="1219200" cy="400110"/>
          </a:xfrm>
          <a:prstGeom prst="rect">
            <a:avLst/>
          </a:prstGeom>
          <a:noFill/>
        </p:spPr>
        <p:txBody>
          <a:bodyPr wrap="square" lIns="91369" tIns="45685" rIns="91369" bIns="45685" rtlCol="0">
            <a:spAutoFit/>
          </a:bodyPr>
          <a:lstStyle/>
          <a:p>
            <a:pPr algn="ctr"/>
            <a:r>
              <a:rPr lang="en-US" sz="2000" b="1" dirty="0">
                <a:solidFill>
                  <a:schemeClr val="bg1">
                    <a:lumMod val="75000"/>
                  </a:schemeClr>
                </a:solidFill>
                <a:latin typeface="Segoe Condensed" pitchFamily="34" charset="0"/>
                <a:ea typeface="Segoe UI" pitchFamily="34" charset="0"/>
                <a:cs typeface="Arial" pitchFamily="34" charset="0"/>
              </a:rPr>
              <a:t>psi</a:t>
            </a:r>
          </a:p>
        </p:txBody>
      </p:sp>
      <p:grpSp>
        <p:nvGrpSpPr>
          <p:cNvPr id="20" name="Group 19"/>
          <p:cNvGrpSpPr/>
          <p:nvPr/>
        </p:nvGrpSpPr>
        <p:grpSpPr>
          <a:xfrm>
            <a:off x="1143000" y="1085145"/>
            <a:ext cx="1143000" cy="5001330"/>
            <a:chOff x="1143000" y="1085145"/>
            <a:chExt cx="1143000" cy="5001330"/>
          </a:xfrm>
        </p:grpSpPr>
        <p:sp>
          <p:nvSpPr>
            <p:cNvPr id="15" name="Rectangle 14"/>
            <p:cNvSpPr/>
            <p:nvPr/>
          </p:nvSpPr>
          <p:spPr>
            <a:xfrm>
              <a:off x="1143000" y="1085145"/>
              <a:ext cx="1143000" cy="5001330"/>
            </a:xfrm>
            <a:prstGeom prst="rect">
              <a:avLst/>
            </a:prstGeom>
            <a:solidFill>
              <a:schemeClr val="accent3">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295400" y="5610135"/>
              <a:ext cx="805386" cy="461665"/>
            </a:xfrm>
            <a:prstGeom prst="rect">
              <a:avLst/>
            </a:prstGeom>
            <a:noFill/>
          </p:spPr>
          <p:txBody>
            <a:bodyPr wrap="square" rtlCol="0">
              <a:spAutoFit/>
            </a:bodyPr>
            <a:lstStyle/>
            <a:p>
              <a:pPr algn="ctr"/>
              <a:r>
                <a:rPr lang="en-US" sz="2400" dirty="0">
                  <a:latin typeface="Segoe Condensed" pitchFamily="34" charset="0"/>
                </a:rPr>
                <a:t>open</a:t>
              </a:r>
            </a:p>
          </p:txBody>
        </p:sp>
      </p:grpSp>
      <p:grpSp>
        <p:nvGrpSpPr>
          <p:cNvPr id="21" name="Group 20"/>
          <p:cNvGrpSpPr/>
          <p:nvPr/>
        </p:nvGrpSpPr>
        <p:grpSpPr>
          <a:xfrm>
            <a:off x="4580325" y="1085145"/>
            <a:ext cx="3192076" cy="5001330"/>
            <a:chOff x="4580324" y="1085145"/>
            <a:chExt cx="3192076" cy="5001330"/>
          </a:xfrm>
        </p:grpSpPr>
        <p:sp>
          <p:nvSpPr>
            <p:cNvPr id="18" name="Rectangle 17"/>
            <p:cNvSpPr/>
            <p:nvPr/>
          </p:nvSpPr>
          <p:spPr>
            <a:xfrm>
              <a:off x="4580324" y="1085145"/>
              <a:ext cx="3192076" cy="5001330"/>
            </a:xfrm>
            <a:prstGeom prst="rect">
              <a:avLst/>
            </a:prstGeom>
            <a:solidFill>
              <a:schemeClr val="accent3">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580324" y="5610135"/>
              <a:ext cx="3192076" cy="461665"/>
            </a:xfrm>
            <a:prstGeom prst="rect">
              <a:avLst/>
            </a:prstGeom>
            <a:noFill/>
          </p:spPr>
          <p:txBody>
            <a:bodyPr wrap="square" rtlCol="0">
              <a:spAutoFit/>
            </a:bodyPr>
            <a:lstStyle/>
            <a:p>
              <a:pPr algn="ctr"/>
              <a:r>
                <a:rPr lang="en-US" sz="2400" dirty="0">
                  <a:latin typeface="Segoe Condensed" pitchFamily="34" charset="0"/>
                </a:rPr>
                <a:t>close</a:t>
              </a:r>
            </a:p>
          </p:txBody>
        </p:sp>
      </p:grpSp>
      <p:sp>
        <p:nvSpPr>
          <p:cNvPr id="13" name="Title 1"/>
          <p:cNvSpPr txBox="1">
            <a:spLocks/>
          </p:cNvSpPr>
          <p:nvPr/>
        </p:nvSpPr>
        <p:spPr>
          <a:xfrm>
            <a:off x="838200" y="381001"/>
            <a:ext cx="8839200" cy="838200"/>
          </a:xfrm>
          <a:prstGeom prst="rect">
            <a:avLst/>
          </a:prstGeom>
        </p:spPr>
        <p:txBody>
          <a:bodyPr lIns="91369" tIns="45685" rIns="91369" bIns="45685"/>
          <a:lstStyle>
            <a:lvl1pPr algn="l" defTabSz="914400" rtl="0" eaLnBrk="1" latinLnBrk="0" hangingPunct="1">
              <a:spcBef>
                <a:spcPct val="0"/>
              </a:spcBef>
              <a:buNone/>
              <a:defRPr sz="4400" kern="1200">
                <a:solidFill>
                  <a:schemeClr val="bg1">
                    <a:lumMod val="75000"/>
                  </a:schemeClr>
                </a:solidFill>
                <a:latin typeface="Segoe WP Semibold" pitchFamily="34" charset="0"/>
                <a:ea typeface="+mj-ea"/>
                <a:cs typeface="Segoe UI" pitchFamily="34" charset="0"/>
              </a:defRPr>
            </a:lvl1pPr>
          </a:lstStyle>
          <a:p>
            <a:r>
              <a:rPr lang="en-US" dirty="0" smtClean="0"/>
              <a:t>bathroom sink pressure signal</a:t>
            </a:r>
            <a:endParaRPr lang="en-US" dirty="0"/>
          </a:p>
        </p:txBody>
      </p:sp>
      <p:sp>
        <p:nvSpPr>
          <p:cNvPr id="14" name="Rectangle 13"/>
          <p:cNvSpPr/>
          <p:nvPr/>
        </p:nvSpPr>
        <p:spPr>
          <a:xfrm>
            <a:off x="1295400" y="3311856"/>
            <a:ext cx="3429000" cy="812042"/>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r>
              <a:rPr lang="en-US" sz="2400" dirty="0">
                <a:solidFill>
                  <a:schemeClr val="bg1">
                    <a:lumMod val="85000"/>
                  </a:schemeClr>
                </a:solidFill>
                <a:latin typeface="Segoe Condensed" pitchFamily="34" charset="0"/>
              </a:rPr>
              <a:t>flow volume</a:t>
            </a:r>
          </a:p>
        </p:txBody>
      </p:sp>
    </p:spTree>
    <p:extLst>
      <p:ext uri="{BB962C8B-B14F-4D97-AF65-F5344CB8AC3E}">
        <p14:creationId xmlns:p14="http://schemas.microsoft.com/office/powerpoint/2010/main" val="283032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01666 -3.68178E-6 L 0.425 -3.68178E-6 " pathEditMode="relative" rAng="0" ptsTypes="AA">
                                      <p:cBhvr>
                                        <p:cTn id="6" dur="2000" fill="hold"/>
                                        <p:tgtEl>
                                          <p:spTgt spid="22"/>
                                        </p:tgtEl>
                                        <p:attrNameLst>
                                          <p:attrName>ppt_x</p:attrName>
                                          <p:attrName>ppt_y</p:attrName>
                                        </p:attrNameLst>
                                      </p:cBhvr>
                                      <p:rCtr x="20417" y="0"/>
                                    </p:animMotion>
                                  </p:childTnLst>
                                </p:cTn>
                              </p:par>
                            </p:childTnLst>
                          </p:cTn>
                        </p:par>
                        <p:par>
                          <p:cTn id="7" fill="hold">
                            <p:stCondLst>
                              <p:cond delay="2000"/>
                            </p:stCondLst>
                            <p:childTnLst>
                              <p:par>
                                <p:cTn id="8" presetID="22" presetClass="entr" presetSubtype="1"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up)">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450" y="3136613"/>
            <a:ext cx="8801100"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sysClr val="window" lastClr="FFFFFF"/>
                </a:solidFill>
                <a:effectLst/>
                <a:uLnTx/>
                <a:uFillTx/>
              </a:rPr>
              <a:t>Movie Removed for Public Posting of Slides</a:t>
            </a:r>
            <a:endParaRPr kumimoji="0" lang="en-US" sz="3200" b="0" i="0" u="none" strike="noStrike" kern="0" cap="none" spc="0" normalizeH="0" baseline="0" noProof="0" dirty="0">
              <a:ln>
                <a:noFill/>
              </a:ln>
              <a:solidFill>
                <a:sysClr val="window" lastClr="FFFFFF"/>
              </a:solidFill>
              <a:effectLst/>
              <a:uLnTx/>
              <a:uFillTx/>
            </a:endParaRPr>
          </a:p>
        </p:txBody>
      </p:sp>
    </p:spTree>
    <p:extLst>
      <p:ext uri="{BB962C8B-B14F-4D97-AF65-F5344CB8AC3E}">
        <p14:creationId xmlns:p14="http://schemas.microsoft.com/office/powerpoint/2010/main" val="20523409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C:\research\projects\HomeSensing\Water\Pictures\2009_04_14 - Tim and Conor Uncle Deployment\IMG_4953 (1024x768).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7" name="Right Arrow 6"/>
          <p:cNvSpPr/>
          <p:nvPr/>
        </p:nvSpPr>
        <p:spPr>
          <a:xfrm>
            <a:off x="-976952" y="554422"/>
            <a:ext cx="4800600"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dirty="0"/>
          </a:p>
        </p:txBody>
      </p:sp>
      <p:sp>
        <p:nvSpPr>
          <p:cNvPr id="8" name="Title 8"/>
          <p:cNvSpPr txBox="1">
            <a:spLocks/>
          </p:cNvSpPr>
          <p:nvPr/>
        </p:nvSpPr>
        <p:spPr>
          <a:xfrm>
            <a:off x="228600" y="464494"/>
            <a:ext cx="3886200" cy="868362"/>
          </a:xfrm>
          <a:prstGeom prst="rect">
            <a:avLst/>
          </a:prstGeom>
        </p:spPr>
        <p:txBody>
          <a:bodyPr vert="horz" lIns="91369" tIns="45685" rIns="91369" bIns="45685" rtlCol="0" anchor="ctr">
            <a:noAutofit/>
          </a:bodyPr>
          <a:lstStyle/>
          <a:p>
            <a:pPr>
              <a:spcBef>
                <a:spcPct val="0"/>
              </a:spcBef>
              <a:defRPr/>
            </a:pPr>
            <a:r>
              <a:rPr lang="en-US" sz="4400" b="1" dirty="0">
                <a:solidFill>
                  <a:schemeClr val="bg1">
                    <a:lumMod val="75000"/>
                  </a:schemeClr>
                </a:solidFill>
                <a:latin typeface="Segoe WP Semibold" pitchFamily="34" charset="0"/>
                <a:ea typeface="Segoe UI" pitchFamily="34" charset="0"/>
                <a:cs typeface="Segoe UI" pitchFamily="34" charset="0"/>
              </a:rPr>
              <a:t>how it works</a:t>
            </a:r>
            <a:endParaRPr lang="en-US" sz="6000" dirty="0">
              <a:solidFill>
                <a:schemeClr val="bg1">
                  <a:lumMod val="75000"/>
                </a:schemeClr>
              </a:solidFill>
              <a:latin typeface="Segoe WP Semibold" pitchFamily="34" charset="0"/>
              <a:ea typeface="Segoe UI" pitchFamily="34" charset="0"/>
              <a:cs typeface="Segoe UI" pitchFamily="34" charset="0"/>
            </a:endParaRPr>
          </a:p>
        </p:txBody>
      </p:sp>
      <p:sp>
        <p:nvSpPr>
          <p:cNvPr id="2" name="Rounded Rectangle 1"/>
          <p:cNvSpPr/>
          <p:nvPr/>
        </p:nvSpPr>
        <p:spPr>
          <a:xfrm>
            <a:off x="381000" y="1694597"/>
            <a:ext cx="7924801" cy="2039203"/>
          </a:xfrm>
          <a:prstGeom prst="roundRect">
            <a:avLst/>
          </a:prstGeom>
          <a:solidFill>
            <a:schemeClr val="tx1">
              <a:alpha val="80000"/>
            </a:schemeClr>
          </a:solidFill>
          <a:ln w="38100">
            <a:solidFill>
              <a:schemeClr val="tx1"/>
            </a:solidFill>
          </a:ln>
        </p:spPr>
        <p:txBody>
          <a:bodyPr vert="horz" lIns="91369" tIns="45685" rIns="91369" bIns="45685" rtlCol="0" anchor="t">
            <a:noAutofit/>
          </a:bodyPr>
          <a:lstStyle/>
          <a:p>
            <a:pPr marL="341053" indent="-341053">
              <a:spcBef>
                <a:spcPct val="0"/>
              </a:spcBef>
              <a:buFont typeface="+mj-lt"/>
              <a:buAutoNum type="arabicPeriod"/>
            </a:pPr>
            <a:r>
              <a:rPr lang="en-US" sz="2800" dirty="0">
                <a:solidFill>
                  <a:schemeClr val="bg1">
                    <a:lumMod val="95000"/>
                  </a:schemeClr>
                </a:solidFill>
                <a:latin typeface="Segoe UI Light" pitchFamily="34" charset="0"/>
              </a:rPr>
              <a:t>detect that a water event has occurred</a:t>
            </a:r>
          </a:p>
          <a:p>
            <a:pPr marL="341053" indent="-341053">
              <a:spcBef>
                <a:spcPct val="0"/>
              </a:spcBef>
              <a:buFont typeface="+mj-lt"/>
              <a:buAutoNum type="arabicPeriod"/>
            </a:pPr>
            <a:r>
              <a:rPr lang="en-US" sz="2800" dirty="0">
                <a:solidFill>
                  <a:schemeClr val="bg1">
                    <a:lumMod val="95000"/>
                  </a:schemeClr>
                </a:solidFill>
                <a:latin typeface="Segoe UI Light" pitchFamily="34" charset="0"/>
              </a:rPr>
              <a:t>classify event as “open” or “close”</a:t>
            </a:r>
          </a:p>
          <a:p>
            <a:pPr marL="341053" indent="-341053">
              <a:spcBef>
                <a:spcPct val="0"/>
              </a:spcBef>
              <a:buFont typeface="+mj-lt"/>
              <a:buAutoNum type="arabicPeriod"/>
            </a:pPr>
            <a:r>
              <a:rPr lang="en-US" sz="2800" dirty="0">
                <a:solidFill>
                  <a:schemeClr val="bg1">
                    <a:lumMod val="95000"/>
                  </a:schemeClr>
                </a:solidFill>
                <a:latin typeface="Segoe UI Light" pitchFamily="34" charset="0"/>
              </a:rPr>
              <a:t>determine source of event (</a:t>
            </a:r>
            <a:r>
              <a:rPr lang="en-US" sz="2800" i="1" dirty="0">
                <a:solidFill>
                  <a:schemeClr val="bg1">
                    <a:lumMod val="95000"/>
                  </a:schemeClr>
                </a:solidFill>
                <a:latin typeface="Segoe UI Light" pitchFamily="34" charset="0"/>
              </a:rPr>
              <a:t>e.g., </a:t>
            </a:r>
            <a:r>
              <a:rPr lang="en-US" sz="2800" dirty="0">
                <a:solidFill>
                  <a:schemeClr val="bg1">
                    <a:lumMod val="95000"/>
                  </a:schemeClr>
                </a:solidFill>
                <a:latin typeface="Segoe UI Light" pitchFamily="34" charset="0"/>
              </a:rPr>
              <a:t>toilet, shower).</a:t>
            </a:r>
          </a:p>
          <a:p>
            <a:pPr marL="341053" indent="-341053">
              <a:spcBef>
                <a:spcPct val="0"/>
              </a:spcBef>
              <a:buFont typeface="+mj-lt"/>
              <a:buAutoNum type="arabicPeriod"/>
            </a:pPr>
            <a:r>
              <a:rPr lang="en-US" sz="2800" dirty="0">
                <a:solidFill>
                  <a:schemeClr val="bg1">
                    <a:lumMod val="95000"/>
                  </a:schemeClr>
                </a:solidFill>
                <a:latin typeface="Segoe UI Light" pitchFamily="34" charset="0"/>
              </a:rPr>
              <a:t>provide flow estimate</a:t>
            </a:r>
          </a:p>
        </p:txBody>
      </p:sp>
    </p:spTree>
    <p:extLst>
      <p:ext uri="{BB962C8B-B14F-4D97-AF65-F5344CB8AC3E}">
        <p14:creationId xmlns:p14="http://schemas.microsoft.com/office/powerpoint/2010/main" val="2776466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a:stretch>
            <a:fillRect/>
          </a:stretch>
        </p:blipFill>
        <p:spPr bwMode="auto">
          <a:xfrm>
            <a:off x="10134600" y="3200400"/>
            <a:ext cx="1628775" cy="1714500"/>
          </a:xfrm>
          <a:prstGeom prst="rect">
            <a:avLst/>
          </a:prstGeom>
          <a:noFill/>
          <a:ln w="9525">
            <a:noFill/>
            <a:miter lim="800000"/>
            <a:headEnd/>
            <a:tailEnd/>
          </a:ln>
        </p:spPr>
      </p:pic>
      <p:pic>
        <p:nvPicPr>
          <p:cNvPr id="18435" name="Picture 3" descr="C:\research\talks\AnnaKarlinGuestLecture2010-MirrorsTellYouOneThing\Speed_Camera_contrasted.jpg"/>
          <p:cNvPicPr>
            <a:picLocks noChangeAspect="1" noChangeArrowheads="1"/>
          </p:cNvPicPr>
          <p:nvPr/>
        </p:nvPicPr>
        <p:blipFill>
          <a:blip r:embed="rId4" cstate="print"/>
          <a:srcRect/>
          <a:stretch>
            <a:fillRect/>
          </a:stretch>
        </p:blipFill>
        <p:spPr bwMode="auto">
          <a:xfrm>
            <a:off x="-2228850" y="0"/>
            <a:ext cx="11372850" cy="8529638"/>
          </a:xfrm>
          <a:prstGeom prst="rect">
            <a:avLst/>
          </a:prstGeom>
          <a:noFill/>
        </p:spPr>
      </p:pic>
      <p:sp>
        <p:nvSpPr>
          <p:cNvPr id="6" name="Right Arrow 5"/>
          <p:cNvSpPr/>
          <p:nvPr/>
        </p:nvSpPr>
        <p:spPr>
          <a:xfrm>
            <a:off x="-857250" y="533400"/>
            <a:ext cx="5810250" cy="709864"/>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rtlCol="0" anchor="ctr"/>
          <a:lstStyle/>
          <a:p>
            <a:pPr algn="ctr"/>
            <a:endParaRPr lang="en-US" dirty="0"/>
          </a:p>
        </p:txBody>
      </p:sp>
      <p:sp>
        <p:nvSpPr>
          <p:cNvPr id="7" name="Title 8"/>
          <p:cNvSpPr txBox="1">
            <a:spLocks/>
          </p:cNvSpPr>
          <p:nvPr/>
        </p:nvSpPr>
        <p:spPr>
          <a:xfrm>
            <a:off x="361950" y="409902"/>
            <a:ext cx="6629400" cy="868362"/>
          </a:xfrm>
          <a:prstGeom prst="rect">
            <a:avLst/>
          </a:prstGeom>
        </p:spPr>
        <p:txBody>
          <a:bodyPr vert="horz" lIns="91416" tIns="45709" rIns="91416" bIns="45709" rtlCol="0" anchor="ctr">
            <a:noAutofit/>
          </a:bodyPr>
          <a:lstStyle/>
          <a:p>
            <a:pPr defTabSz="914165">
              <a:spcBef>
                <a:spcPct val="0"/>
              </a:spcBef>
              <a:defRPr/>
            </a:pPr>
            <a:r>
              <a:rPr lang="en-US" sz="4400" b="1" dirty="0">
                <a:solidFill>
                  <a:schemeClr val="bg1">
                    <a:lumMod val="75000"/>
                  </a:schemeClr>
                </a:solidFill>
                <a:latin typeface="Segoe UI" pitchFamily="34" charset="0"/>
                <a:ea typeface="Segoe UI" pitchFamily="34" charset="0"/>
                <a:cs typeface="Segoe UI" pitchFamily="34" charset="0"/>
              </a:rPr>
              <a:t>speed cameras</a:t>
            </a:r>
            <a:endParaRPr lang="en-US" sz="6000" dirty="0">
              <a:solidFill>
                <a:schemeClr val="bg1">
                  <a:lumMod val="75000"/>
                </a:schemeClr>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87325467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Chart 22"/>
          <p:cNvGraphicFramePr>
            <a:graphicFrameLocks/>
          </p:cNvGraphicFramePr>
          <p:nvPr>
            <p:extLst>
              <p:ext uri="{D42A27DB-BD31-4B8C-83A1-F6EECF244321}">
                <p14:modId xmlns:p14="http://schemas.microsoft.com/office/powerpoint/2010/main" val="3116846884"/>
              </p:ext>
            </p:extLst>
          </p:nvPr>
        </p:nvGraphicFramePr>
        <p:xfrm>
          <a:off x="838215" y="4648200"/>
          <a:ext cx="7477125" cy="2209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hart 24"/>
          <p:cNvGraphicFramePr>
            <a:graphicFrameLocks/>
          </p:cNvGraphicFramePr>
          <p:nvPr>
            <p:extLst>
              <p:ext uri="{D42A27DB-BD31-4B8C-83A1-F6EECF244321}">
                <p14:modId xmlns:p14="http://schemas.microsoft.com/office/powerpoint/2010/main" val="1401105073"/>
              </p:ext>
            </p:extLst>
          </p:nvPr>
        </p:nvGraphicFramePr>
        <p:xfrm>
          <a:off x="838215" y="4419600"/>
          <a:ext cx="7477125" cy="2209800"/>
        </p:xfrm>
        <a:graphic>
          <a:graphicData uri="http://schemas.openxmlformats.org/drawingml/2006/chart">
            <c:chart xmlns:c="http://schemas.openxmlformats.org/drawingml/2006/chart" xmlns:r="http://schemas.openxmlformats.org/officeDocument/2006/relationships" r:id="rId4"/>
          </a:graphicData>
        </a:graphic>
      </p:graphicFrame>
      <p:sp>
        <p:nvSpPr>
          <p:cNvPr id="30" name="Rectangle 29"/>
          <p:cNvSpPr/>
          <p:nvPr/>
        </p:nvSpPr>
        <p:spPr>
          <a:xfrm>
            <a:off x="1822322" y="4903827"/>
            <a:ext cx="6858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a:p>
        </p:txBody>
      </p:sp>
      <p:graphicFrame>
        <p:nvGraphicFramePr>
          <p:cNvPr id="33" name="Chart 32"/>
          <p:cNvGraphicFramePr>
            <a:graphicFrameLocks/>
          </p:cNvGraphicFramePr>
          <p:nvPr>
            <p:extLst>
              <p:ext uri="{D42A27DB-BD31-4B8C-83A1-F6EECF244321}">
                <p14:modId xmlns:p14="http://schemas.microsoft.com/office/powerpoint/2010/main" val="2039908509"/>
              </p:ext>
            </p:extLst>
          </p:nvPr>
        </p:nvGraphicFramePr>
        <p:xfrm>
          <a:off x="838215" y="2895600"/>
          <a:ext cx="7477125"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4" name="Chart 23"/>
          <p:cNvGraphicFramePr>
            <a:graphicFrameLocks/>
          </p:cNvGraphicFramePr>
          <p:nvPr>
            <p:extLst>
              <p:ext uri="{D42A27DB-BD31-4B8C-83A1-F6EECF244321}">
                <p14:modId xmlns:p14="http://schemas.microsoft.com/office/powerpoint/2010/main" val="1439963999"/>
              </p:ext>
            </p:extLst>
          </p:nvPr>
        </p:nvGraphicFramePr>
        <p:xfrm>
          <a:off x="838215" y="2895601"/>
          <a:ext cx="7477125" cy="22098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2" name="Chart 21"/>
          <p:cNvGraphicFramePr>
            <a:graphicFrameLocks/>
          </p:cNvGraphicFramePr>
          <p:nvPr>
            <p:extLst>
              <p:ext uri="{D42A27DB-BD31-4B8C-83A1-F6EECF244321}">
                <p14:modId xmlns:p14="http://schemas.microsoft.com/office/powerpoint/2010/main" val="3413806292"/>
              </p:ext>
            </p:extLst>
          </p:nvPr>
        </p:nvGraphicFramePr>
        <p:xfrm>
          <a:off x="838215" y="2895600"/>
          <a:ext cx="7477125" cy="2743200"/>
        </p:xfrm>
        <a:graphic>
          <a:graphicData uri="http://schemas.openxmlformats.org/drawingml/2006/chart">
            <c:chart xmlns:c="http://schemas.openxmlformats.org/drawingml/2006/chart" xmlns:r="http://schemas.openxmlformats.org/officeDocument/2006/relationships" r:id="rId7"/>
          </a:graphicData>
        </a:graphic>
      </p:graphicFrame>
      <p:sp>
        <p:nvSpPr>
          <p:cNvPr id="17" name="Rectangle 16"/>
          <p:cNvSpPr/>
          <p:nvPr/>
        </p:nvSpPr>
        <p:spPr>
          <a:xfrm>
            <a:off x="1822322" y="2998827"/>
            <a:ext cx="6858000" cy="152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a:p>
        </p:txBody>
      </p:sp>
      <p:graphicFrame>
        <p:nvGraphicFramePr>
          <p:cNvPr id="20" name="Chart 19"/>
          <p:cNvGraphicFramePr>
            <a:graphicFrameLocks/>
          </p:cNvGraphicFramePr>
          <p:nvPr>
            <p:extLst>
              <p:ext uri="{D42A27DB-BD31-4B8C-83A1-F6EECF244321}">
                <p14:modId xmlns:p14="http://schemas.microsoft.com/office/powerpoint/2010/main" val="1205136705"/>
              </p:ext>
            </p:extLst>
          </p:nvPr>
        </p:nvGraphicFramePr>
        <p:xfrm>
          <a:off x="838215" y="762000"/>
          <a:ext cx="7477125" cy="27432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1" name="Chart 30"/>
          <p:cNvGraphicFramePr>
            <a:graphicFrameLocks/>
          </p:cNvGraphicFramePr>
          <p:nvPr/>
        </p:nvGraphicFramePr>
        <p:xfrm>
          <a:off x="838215" y="762000"/>
          <a:ext cx="7477125" cy="2743200"/>
        </p:xfrm>
        <a:graphic>
          <a:graphicData uri="http://schemas.openxmlformats.org/drawingml/2006/chart">
            <c:chart xmlns:c="http://schemas.openxmlformats.org/drawingml/2006/chart" xmlns:r="http://schemas.openxmlformats.org/officeDocument/2006/relationships" r:id="rId9"/>
          </a:graphicData>
        </a:graphic>
      </p:graphicFrame>
      <p:sp>
        <p:nvSpPr>
          <p:cNvPr id="16" name="Rectangle 15"/>
          <p:cNvSpPr/>
          <p:nvPr/>
        </p:nvSpPr>
        <p:spPr>
          <a:xfrm>
            <a:off x="1822323" y="1055727"/>
            <a:ext cx="63246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a:p>
        </p:txBody>
      </p:sp>
      <p:sp>
        <p:nvSpPr>
          <p:cNvPr id="11" name="TextBox 10"/>
          <p:cNvSpPr txBox="1"/>
          <p:nvPr/>
        </p:nvSpPr>
        <p:spPr>
          <a:xfrm rot="5400000">
            <a:off x="371557" y="1295376"/>
            <a:ext cx="707743" cy="1444752"/>
          </a:xfrm>
          <a:prstGeom prst="rect">
            <a:avLst/>
          </a:prstGeom>
          <a:noFill/>
        </p:spPr>
        <p:txBody>
          <a:bodyPr vert="vert270" wrap="square" lIns="91369" tIns="45685" rIns="91369" bIns="45685" rtlCol="0">
            <a:spAutoFit/>
          </a:bodyPr>
          <a:lstStyle/>
          <a:p>
            <a:pPr algn="ctr"/>
            <a:r>
              <a:rPr lang="en-US" sz="2000" b="1" dirty="0">
                <a:solidFill>
                  <a:schemeClr val="bg1">
                    <a:lumMod val="85000"/>
                  </a:schemeClr>
                </a:solidFill>
                <a:latin typeface="Segoe Condensed" pitchFamily="34" charset="0"/>
              </a:rPr>
              <a:t>raw pressure </a:t>
            </a:r>
            <a:r>
              <a:rPr lang="en-US" sz="1400" b="1" dirty="0">
                <a:solidFill>
                  <a:schemeClr val="bg1">
                    <a:lumMod val="85000"/>
                  </a:schemeClr>
                </a:solidFill>
                <a:latin typeface="Segoe Condensed" pitchFamily="34" charset="0"/>
              </a:rPr>
              <a:t>(psi)</a:t>
            </a:r>
          </a:p>
        </p:txBody>
      </p:sp>
      <p:sp>
        <p:nvSpPr>
          <p:cNvPr id="12" name="TextBox 11"/>
          <p:cNvSpPr txBox="1"/>
          <p:nvPr/>
        </p:nvSpPr>
        <p:spPr>
          <a:xfrm rot="5400000">
            <a:off x="200681" y="3371790"/>
            <a:ext cx="1046440" cy="1447800"/>
          </a:xfrm>
          <a:prstGeom prst="rect">
            <a:avLst/>
          </a:prstGeom>
          <a:noFill/>
        </p:spPr>
        <p:txBody>
          <a:bodyPr vert="vert270" wrap="square" lIns="91369" tIns="45685" rIns="91369" bIns="45685" rtlCol="0">
            <a:spAutoFit/>
          </a:bodyPr>
          <a:lstStyle/>
          <a:p>
            <a:pPr algn="ctr"/>
            <a:r>
              <a:rPr lang="en-US" sz="2000" b="1" dirty="0">
                <a:solidFill>
                  <a:schemeClr val="bg1">
                    <a:lumMod val="85000"/>
                  </a:schemeClr>
                </a:solidFill>
                <a:latin typeface="Segoe Condensed" pitchFamily="34" charset="0"/>
              </a:rPr>
              <a:t>smoothed pressure</a:t>
            </a:r>
          </a:p>
          <a:p>
            <a:pPr algn="ctr"/>
            <a:r>
              <a:rPr lang="en-US" sz="1400" b="1" dirty="0">
                <a:solidFill>
                  <a:schemeClr val="bg1">
                    <a:lumMod val="85000"/>
                  </a:schemeClr>
                </a:solidFill>
                <a:latin typeface="Segoe Condensed" pitchFamily="34" charset="0"/>
              </a:rPr>
              <a:t>(psi)</a:t>
            </a:r>
          </a:p>
        </p:txBody>
      </p:sp>
      <p:sp>
        <p:nvSpPr>
          <p:cNvPr id="13" name="TextBox 12"/>
          <p:cNvSpPr txBox="1"/>
          <p:nvPr/>
        </p:nvSpPr>
        <p:spPr>
          <a:xfrm rot="5400000">
            <a:off x="370032" y="4781610"/>
            <a:ext cx="707743" cy="1447800"/>
          </a:xfrm>
          <a:prstGeom prst="rect">
            <a:avLst/>
          </a:prstGeom>
          <a:noFill/>
        </p:spPr>
        <p:txBody>
          <a:bodyPr vert="vert270" wrap="square" lIns="91369" tIns="45685" rIns="91369" bIns="45685" rtlCol="0">
            <a:spAutoFit/>
          </a:bodyPr>
          <a:lstStyle/>
          <a:p>
            <a:pPr algn="ctr"/>
            <a:r>
              <a:rPr lang="en-US" sz="2000" b="1" dirty="0">
                <a:solidFill>
                  <a:schemeClr val="bg1">
                    <a:lumMod val="85000"/>
                  </a:schemeClr>
                </a:solidFill>
                <a:latin typeface="Segoe Condensed" pitchFamily="34" charset="0"/>
              </a:rPr>
              <a:t>derivative</a:t>
            </a:r>
            <a:endParaRPr lang="en-US" sz="1400" b="1" dirty="0">
              <a:solidFill>
                <a:schemeClr val="bg1">
                  <a:lumMod val="85000"/>
                </a:schemeClr>
              </a:solidFill>
              <a:latin typeface="Segoe Condensed" pitchFamily="34" charset="0"/>
            </a:endParaRPr>
          </a:p>
          <a:p>
            <a:pPr algn="ctr"/>
            <a:r>
              <a:rPr lang="en-US" sz="1400" b="1" dirty="0">
                <a:solidFill>
                  <a:schemeClr val="bg1">
                    <a:lumMod val="85000"/>
                  </a:schemeClr>
                </a:solidFill>
                <a:latin typeface="Segoe Condensed" pitchFamily="34" charset="0"/>
              </a:rPr>
              <a:t>(psi/s)</a:t>
            </a:r>
          </a:p>
        </p:txBody>
      </p:sp>
      <p:sp>
        <p:nvSpPr>
          <p:cNvPr id="26" name="TextBox 25"/>
          <p:cNvSpPr txBox="1"/>
          <p:nvPr/>
        </p:nvSpPr>
        <p:spPr>
          <a:xfrm rot="5400000">
            <a:off x="8404081" y="2399232"/>
            <a:ext cx="492299" cy="1444752"/>
          </a:xfrm>
          <a:prstGeom prst="rect">
            <a:avLst/>
          </a:prstGeom>
          <a:noFill/>
        </p:spPr>
        <p:txBody>
          <a:bodyPr vert="vert270" wrap="square" lIns="91369" tIns="45685" rIns="91369" bIns="45685" rtlCol="0">
            <a:spAutoFit/>
          </a:bodyPr>
          <a:lstStyle/>
          <a:p>
            <a:pPr algn="ctr"/>
            <a:r>
              <a:rPr lang="en-US" sz="2000" b="1" dirty="0">
                <a:solidFill>
                  <a:schemeClr val="bg1">
                    <a:lumMod val="85000"/>
                  </a:schemeClr>
                </a:solidFill>
                <a:latin typeface="Segoe Condensed" pitchFamily="34" charset="0"/>
              </a:rPr>
              <a:t>time (s)</a:t>
            </a:r>
          </a:p>
        </p:txBody>
      </p:sp>
      <p:sp>
        <p:nvSpPr>
          <p:cNvPr id="19" name="Rectangle 18"/>
          <p:cNvSpPr/>
          <p:nvPr/>
        </p:nvSpPr>
        <p:spPr>
          <a:xfrm>
            <a:off x="-6478" y="3379827"/>
            <a:ext cx="9144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a:p>
        </p:txBody>
      </p:sp>
      <p:sp>
        <p:nvSpPr>
          <p:cNvPr id="21" name="Rectangle 20"/>
          <p:cNvSpPr/>
          <p:nvPr/>
        </p:nvSpPr>
        <p:spPr>
          <a:xfrm>
            <a:off x="-6478" y="4903827"/>
            <a:ext cx="9144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a:p>
        </p:txBody>
      </p:sp>
      <p:sp>
        <p:nvSpPr>
          <p:cNvPr id="28" name="Title 8"/>
          <p:cNvSpPr txBox="1">
            <a:spLocks/>
          </p:cNvSpPr>
          <p:nvPr/>
        </p:nvSpPr>
        <p:spPr>
          <a:xfrm>
            <a:off x="228600" y="152400"/>
            <a:ext cx="4648200" cy="868362"/>
          </a:xfrm>
          <a:prstGeom prst="rect">
            <a:avLst/>
          </a:prstGeom>
        </p:spPr>
        <p:txBody>
          <a:bodyPr vert="horz" lIns="91369" tIns="45685" rIns="91369" bIns="45685" rtlCol="0" anchor="ctr">
            <a:noAutofit/>
          </a:bodyPr>
          <a:lstStyle/>
          <a:p>
            <a:pPr>
              <a:spcBef>
                <a:spcPct val="0"/>
              </a:spcBef>
              <a:defRPr/>
            </a:pPr>
            <a:r>
              <a:rPr lang="en-US" sz="4400" b="1" dirty="0">
                <a:solidFill>
                  <a:schemeClr val="bg1">
                    <a:lumMod val="75000"/>
                  </a:schemeClr>
                </a:solidFill>
                <a:latin typeface="Segoe WP Semibold" pitchFamily="34" charset="0"/>
                <a:ea typeface="Segoe UI" pitchFamily="34" charset="0"/>
                <a:cs typeface="Segoe UI" pitchFamily="34" charset="0"/>
              </a:rPr>
              <a:t>event detection</a:t>
            </a:r>
            <a:endParaRPr lang="en-US" sz="6000" dirty="0">
              <a:solidFill>
                <a:schemeClr val="bg1">
                  <a:lumMod val="75000"/>
                </a:schemeClr>
              </a:solidFill>
              <a:latin typeface="Segoe WP Semibold" pitchFamily="34" charset="0"/>
              <a:ea typeface="Segoe UI" pitchFamily="34" charset="0"/>
              <a:cs typeface="Segoe UI" pitchFamily="34" charset="0"/>
            </a:endParaRPr>
          </a:p>
        </p:txBody>
      </p:sp>
    </p:spTree>
    <p:extLst>
      <p:ext uri="{BB962C8B-B14F-4D97-AF65-F5344CB8AC3E}">
        <p14:creationId xmlns:p14="http://schemas.microsoft.com/office/powerpoint/2010/main" val="397177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3.33333E-6 5.55112E-17 L 1.0875 5.55112E-17 " pathEditMode="relative" rAng="0" ptsTypes="AA">
                                      <p:cBhvr>
                                        <p:cTn id="6" dur="1000" fill="hold"/>
                                        <p:tgtEl>
                                          <p:spTgt spid="16"/>
                                        </p:tgtEl>
                                        <p:attrNameLst>
                                          <p:attrName>ppt_x</p:attrName>
                                          <p:attrName>ppt_y</p:attrName>
                                        </p:attrNameLst>
                                      </p:cBhvr>
                                      <p:rCtr x="544" y="0"/>
                                    </p:animMotion>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p:stCondLst>
                              <p:cond delay="0"/>
                            </p:stCondLst>
                            <p:childTnLst>
                              <p:par>
                                <p:cTn id="14" presetID="42" presetClass="path" presetSubtype="0" accel="50000" decel="50000" fill="hold" grpId="0" nodeType="afterEffect">
                                  <p:stCondLst>
                                    <p:cond delay="0"/>
                                  </p:stCondLst>
                                  <p:childTnLst>
                                    <p:animMotion origin="layout" path="M -8.33333E-7 -0.00555 L -8.33333E-7 0.30556 " pathEditMode="relative" rAng="0" ptsTypes="AA">
                                      <p:cBhvr>
                                        <p:cTn id="15" dur="1000" fill="hold"/>
                                        <p:tgtEl>
                                          <p:spTgt spid="31"/>
                                        </p:tgtEl>
                                        <p:attrNameLst>
                                          <p:attrName>ppt_x</p:attrName>
                                          <p:attrName>ppt_y</p:attrName>
                                        </p:attrNameLst>
                                      </p:cBhvr>
                                      <p:rCtr x="0" y="156"/>
                                    </p:animMotion>
                                  </p:childTnLst>
                                </p:cTn>
                              </p:par>
                            </p:childTnLst>
                          </p:cTn>
                        </p:par>
                        <p:par>
                          <p:cTn id="16" fill="hold">
                            <p:stCondLst>
                              <p:cond delay="1000"/>
                            </p:stCondLst>
                            <p:childTnLst>
                              <p:par>
                                <p:cTn id="17" presetID="63" presetClass="path" presetSubtype="0" accel="50000" decel="50000" fill="hold" grpId="0" nodeType="afterEffect">
                                  <p:stCondLst>
                                    <p:cond delay="0"/>
                                  </p:stCondLst>
                                  <p:childTnLst>
                                    <p:animMotion origin="layout" path="M 0 0.02223 L 1.11667 0.02223 " pathEditMode="relative" rAng="0" ptsTypes="AA">
                                      <p:cBhvr>
                                        <p:cTn id="18" dur="1000" fill="hold"/>
                                        <p:tgtEl>
                                          <p:spTgt spid="17"/>
                                        </p:tgtEl>
                                        <p:attrNameLst>
                                          <p:attrName>ppt_x</p:attrName>
                                          <p:attrName>ppt_y</p:attrName>
                                        </p:attrNameLst>
                                      </p:cBhvr>
                                      <p:rCtr x="558" y="0"/>
                                    </p:animMotion>
                                  </p:childTnLst>
                                </p:cTn>
                              </p:par>
                            </p:childTnLst>
                          </p:cTn>
                        </p:par>
                        <p:par>
                          <p:cTn id="19" fill="hold">
                            <p:stCondLst>
                              <p:cond delay="2000"/>
                            </p:stCondLst>
                            <p:childTnLst>
                              <p:par>
                                <p:cTn id="20" presetID="1" presetClass="exit" presetSubtype="0" fill="hold" grpId="1" nodeType="afterEffect">
                                  <p:stCondLst>
                                    <p:cond delay="0"/>
                                  </p:stCondLst>
                                  <p:childTnLst>
                                    <p:set>
                                      <p:cBhvr>
                                        <p:cTn id="21" dur="1" fill="hold">
                                          <p:stCondLst>
                                            <p:cond delay="0"/>
                                          </p:stCondLst>
                                        </p:cTn>
                                        <p:tgtEl>
                                          <p:spTgt spid="31"/>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hidden"/>
                                      </p:to>
                                    </p:set>
                                  </p:childTnLst>
                                </p:cTn>
                              </p:par>
                              <p:par>
                                <p:cTn id="24" presetID="1"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par>
                          <p:cTn id="26" fill="hold">
                            <p:stCondLst>
                              <p:cond delay="2000"/>
                            </p:stCondLst>
                            <p:childTnLst>
                              <p:par>
                                <p:cTn id="27" presetID="42" presetClass="path" presetSubtype="0" accel="50000" decel="50000" fill="hold" grpId="0" nodeType="afterEffect">
                                  <p:stCondLst>
                                    <p:cond delay="0"/>
                                  </p:stCondLst>
                                  <p:childTnLst>
                                    <p:animMotion origin="layout" path="M -8.33333E-7 -1.11111E-6 L -8.33333E-7 0.22222 " pathEditMode="relative" rAng="0" ptsTypes="AA">
                                      <p:cBhvr>
                                        <p:cTn id="28" dur="1000" fill="hold"/>
                                        <p:tgtEl>
                                          <p:spTgt spid="22"/>
                                        </p:tgtEl>
                                        <p:attrNameLst>
                                          <p:attrName>ppt_x</p:attrName>
                                          <p:attrName>ppt_y</p:attrName>
                                        </p:attrNameLst>
                                      </p:cBhvr>
                                      <p:rCtr x="0" y="111"/>
                                    </p:animMotion>
                                  </p:childTnLst>
                                </p:cTn>
                              </p:par>
                            </p:childTnLst>
                          </p:cTn>
                        </p:par>
                        <p:par>
                          <p:cTn id="29" fill="hold">
                            <p:stCondLst>
                              <p:cond delay="3000"/>
                            </p:stCondLst>
                            <p:childTnLst>
                              <p:par>
                                <p:cTn id="30" presetID="63" presetClass="path" presetSubtype="0" accel="50000" decel="50000" fill="hold" grpId="0" nodeType="afterEffect">
                                  <p:stCondLst>
                                    <p:cond delay="0"/>
                                  </p:stCondLst>
                                  <p:childTnLst>
                                    <p:animMotion origin="layout" path="M -3.61111E-6 -3.33333E-6 L 1.12483 -3.33333E-6 " pathEditMode="relative" rAng="0" ptsTypes="AA">
                                      <p:cBhvr>
                                        <p:cTn id="31" dur="1000" fill="hold"/>
                                        <p:tgtEl>
                                          <p:spTgt spid="30"/>
                                        </p:tgtEl>
                                        <p:attrNameLst>
                                          <p:attrName>ppt_x</p:attrName>
                                          <p:attrName>ppt_y</p:attrName>
                                        </p:attrNameLst>
                                      </p:cBhvr>
                                      <p:rCtr x="562" y="0"/>
                                    </p:animMotion>
                                  </p:childTnLst>
                                </p:cTn>
                              </p:par>
                            </p:childTnLst>
                          </p:cTn>
                        </p:par>
                        <p:par>
                          <p:cTn id="32" fill="hold">
                            <p:stCondLst>
                              <p:cond delay="4000"/>
                            </p:stCondLst>
                            <p:childTnLst>
                              <p:par>
                                <p:cTn id="33" presetID="1" presetClass="exit" presetSubtype="0" fill="hold" grpId="1" nodeType="after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Graphic spid="22" grpId="0">
        <p:bldAsOne/>
      </p:bldGraphic>
      <p:bldGraphic spid="22" grpId="1">
        <p:bldAsOne/>
      </p:bldGraphic>
      <p:bldP spid="17" grpId="0" animBg="1"/>
      <p:bldGraphic spid="31" grpId="0">
        <p:bldAsOne/>
      </p:bldGraphic>
      <p:bldGraphic spid="31" grpId="1">
        <p:bldAsOne/>
      </p:bldGraphic>
      <p:bldP spid="16" grpId="0" animBg="1"/>
      <p:bldP spid="13" grpId="0"/>
      <p:bldP spid="19" grpId="0" animBg="1"/>
      <p:bldP spid="2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Chart 22"/>
          <p:cNvGraphicFramePr>
            <a:graphicFrameLocks/>
          </p:cNvGraphicFramePr>
          <p:nvPr>
            <p:extLst>
              <p:ext uri="{D42A27DB-BD31-4B8C-83A1-F6EECF244321}">
                <p14:modId xmlns:p14="http://schemas.microsoft.com/office/powerpoint/2010/main" val="2737587225"/>
              </p:ext>
            </p:extLst>
          </p:nvPr>
        </p:nvGraphicFramePr>
        <p:xfrm>
          <a:off x="838215" y="4648200"/>
          <a:ext cx="7477125" cy="2209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hart 24"/>
          <p:cNvGraphicFramePr>
            <a:graphicFrameLocks/>
          </p:cNvGraphicFramePr>
          <p:nvPr>
            <p:extLst>
              <p:ext uri="{D42A27DB-BD31-4B8C-83A1-F6EECF244321}">
                <p14:modId xmlns:p14="http://schemas.microsoft.com/office/powerpoint/2010/main" val="423048524"/>
              </p:ext>
            </p:extLst>
          </p:nvPr>
        </p:nvGraphicFramePr>
        <p:xfrm>
          <a:off x="838215" y="4419600"/>
          <a:ext cx="7477125" cy="2209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Chart 32"/>
          <p:cNvGraphicFramePr>
            <a:graphicFrameLocks/>
          </p:cNvGraphicFramePr>
          <p:nvPr>
            <p:extLst>
              <p:ext uri="{D42A27DB-BD31-4B8C-83A1-F6EECF244321}">
                <p14:modId xmlns:p14="http://schemas.microsoft.com/office/powerpoint/2010/main" val="402543368"/>
              </p:ext>
            </p:extLst>
          </p:nvPr>
        </p:nvGraphicFramePr>
        <p:xfrm>
          <a:off x="838215" y="2895600"/>
          <a:ext cx="7477125"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4" name="Chart 23"/>
          <p:cNvGraphicFramePr>
            <a:graphicFrameLocks/>
          </p:cNvGraphicFramePr>
          <p:nvPr>
            <p:extLst>
              <p:ext uri="{D42A27DB-BD31-4B8C-83A1-F6EECF244321}">
                <p14:modId xmlns:p14="http://schemas.microsoft.com/office/powerpoint/2010/main" val="2196837853"/>
              </p:ext>
            </p:extLst>
          </p:nvPr>
        </p:nvGraphicFramePr>
        <p:xfrm>
          <a:off x="838215" y="2895601"/>
          <a:ext cx="7477125" cy="22098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Chart 19"/>
          <p:cNvGraphicFramePr>
            <a:graphicFrameLocks/>
          </p:cNvGraphicFramePr>
          <p:nvPr>
            <p:extLst>
              <p:ext uri="{D42A27DB-BD31-4B8C-83A1-F6EECF244321}">
                <p14:modId xmlns:p14="http://schemas.microsoft.com/office/powerpoint/2010/main" val="2872544285"/>
              </p:ext>
            </p:extLst>
          </p:nvPr>
        </p:nvGraphicFramePr>
        <p:xfrm>
          <a:off x="838215" y="762000"/>
          <a:ext cx="7477125" cy="2743200"/>
        </p:xfrm>
        <a:graphic>
          <a:graphicData uri="http://schemas.openxmlformats.org/drawingml/2006/chart">
            <c:chart xmlns:c="http://schemas.openxmlformats.org/drawingml/2006/chart" xmlns:r="http://schemas.openxmlformats.org/officeDocument/2006/relationships" r:id="rId7"/>
          </a:graphicData>
        </a:graphic>
      </p:graphicFrame>
      <p:sp>
        <p:nvSpPr>
          <p:cNvPr id="11" name="TextBox 10"/>
          <p:cNvSpPr txBox="1"/>
          <p:nvPr/>
        </p:nvSpPr>
        <p:spPr>
          <a:xfrm rot="5400000">
            <a:off x="371557" y="1295376"/>
            <a:ext cx="707743" cy="1444752"/>
          </a:xfrm>
          <a:prstGeom prst="rect">
            <a:avLst/>
          </a:prstGeom>
          <a:noFill/>
        </p:spPr>
        <p:txBody>
          <a:bodyPr vert="vert270" wrap="square" lIns="91369" tIns="45685" rIns="91369" bIns="45685" rtlCol="0">
            <a:spAutoFit/>
          </a:bodyPr>
          <a:lstStyle/>
          <a:p>
            <a:pPr algn="ctr"/>
            <a:r>
              <a:rPr lang="en-US" sz="2000" b="1" dirty="0">
                <a:solidFill>
                  <a:schemeClr val="bg1">
                    <a:lumMod val="85000"/>
                  </a:schemeClr>
                </a:solidFill>
                <a:latin typeface="Segoe Condensed" pitchFamily="34" charset="0"/>
              </a:rPr>
              <a:t>raw pressure </a:t>
            </a:r>
            <a:r>
              <a:rPr lang="en-US" sz="1400" b="1" dirty="0">
                <a:solidFill>
                  <a:schemeClr val="bg1">
                    <a:lumMod val="85000"/>
                  </a:schemeClr>
                </a:solidFill>
                <a:latin typeface="Segoe Condensed" pitchFamily="34" charset="0"/>
              </a:rPr>
              <a:t>(psi)</a:t>
            </a:r>
          </a:p>
        </p:txBody>
      </p:sp>
      <p:sp>
        <p:nvSpPr>
          <p:cNvPr id="12" name="TextBox 11"/>
          <p:cNvSpPr txBox="1"/>
          <p:nvPr/>
        </p:nvSpPr>
        <p:spPr>
          <a:xfrm rot="5400000">
            <a:off x="200681" y="3371790"/>
            <a:ext cx="1046440" cy="1447800"/>
          </a:xfrm>
          <a:prstGeom prst="rect">
            <a:avLst/>
          </a:prstGeom>
          <a:noFill/>
        </p:spPr>
        <p:txBody>
          <a:bodyPr vert="vert270" wrap="square" lIns="91369" tIns="45685" rIns="91369" bIns="45685" rtlCol="0">
            <a:spAutoFit/>
          </a:bodyPr>
          <a:lstStyle/>
          <a:p>
            <a:pPr algn="ctr"/>
            <a:r>
              <a:rPr lang="en-US" sz="2000" b="1" dirty="0">
                <a:solidFill>
                  <a:schemeClr val="bg1">
                    <a:lumMod val="85000"/>
                  </a:schemeClr>
                </a:solidFill>
                <a:latin typeface="Segoe Condensed" pitchFamily="34" charset="0"/>
              </a:rPr>
              <a:t>smoothed pressure</a:t>
            </a:r>
          </a:p>
          <a:p>
            <a:pPr algn="ctr"/>
            <a:r>
              <a:rPr lang="en-US" sz="1400" b="1" dirty="0">
                <a:solidFill>
                  <a:schemeClr val="bg1">
                    <a:lumMod val="85000"/>
                  </a:schemeClr>
                </a:solidFill>
                <a:latin typeface="Segoe Condensed" pitchFamily="34" charset="0"/>
              </a:rPr>
              <a:t>(psi)</a:t>
            </a:r>
          </a:p>
        </p:txBody>
      </p:sp>
      <p:sp>
        <p:nvSpPr>
          <p:cNvPr id="13" name="TextBox 12"/>
          <p:cNvSpPr txBox="1"/>
          <p:nvPr/>
        </p:nvSpPr>
        <p:spPr>
          <a:xfrm rot="5400000">
            <a:off x="370032" y="4781610"/>
            <a:ext cx="707743" cy="1447800"/>
          </a:xfrm>
          <a:prstGeom prst="rect">
            <a:avLst/>
          </a:prstGeom>
          <a:noFill/>
        </p:spPr>
        <p:txBody>
          <a:bodyPr vert="vert270" wrap="square" lIns="91369" tIns="45685" rIns="91369" bIns="45685" rtlCol="0">
            <a:spAutoFit/>
          </a:bodyPr>
          <a:lstStyle/>
          <a:p>
            <a:pPr algn="ctr"/>
            <a:r>
              <a:rPr lang="en-US" sz="2000" b="1" dirty="0">
                <a:solidFill>
                  <a:schemeClr val="bg1">
                    <a:lumMod val="85000"/>
                  </a:schemeClr>
                </a:solidFill>
                <a:latin typeface="Segoe Condensed" pitchFamily="34" charset="0"/>
              </a:rPr>
              <a:t>derivative</a:t>
            </a:r>
            <a:endParaRPr lang="en-US" sz="1400" b="1" dirty="0">
              <a:solidFill>
                <a:schemeClr val="bg1">
                  <a:lumMod val="85000"/>
                </a:schemeClr>
              </a:solidFill>
              <a:latin typeface="Segoe Condensed" pitchFamily="34" charset="0"/>
            </a:endParaRPr>
          </a:p>
          <a:p>
            <a:pPr algn="ctr"/>
            <a:r>
              <a:rPr lang="en-US" sz="1400" b="1" dirty="0">
                <a:solidFill>
                  <a:schemeClr val="bg1">
                    <a:lumMod val="85000"/>
                  </a:schemeClr>
                </a:solidFill>
                <a:latin typeface="Segoe Condensed" pitchFamily="34" charset="0"/>
              </a:rPr>
              <a:t>(psi/s)</a:t>
            </a:r>
          </a:p>
        </p:txBody>
      </p:sp>
      <p:sp>
        <p:nvSpPr>
          <p:cNvPr id="26" name="TextBox 25"/>
          <p:cNvSpPr txBox="1"/>
          <p:nvPr/>
        </p:nvSpPr>
        <p:spPr>
          <a:xfrm rot="5400000">
            <a:off x="8404081" y="2399232"/>
            <a:ext cx="492299" cy="1444752"/>
          </a:xfrm>
          <a:prstGeom prst="rect">
            <a:avLst/>
          </a:prstGeom>
          <a:noFill/>
        </p:spPr>
        <p:txBody>
          <a:bodyPr vert="vert270" wrap="square" lIns="91369" tIns="45685" rIns="91369" bIns="45685" rtlCol="0">
            <a:spAutoFit/>
          </a:bodyPr>
          <a:lstStyle/>
          <a:p>
            <a:pPr algn="ctr"/>
            <a:r>
              <a:rPr lang="en-US" sz="2000" b="1" dirty="0">
                <a:solidFill>
                  <a:schemeClr val="bg1">
                    <a:lumMod val="85000"/>
                  </a:schemeClr>
                </a:solidFill>
                <a:latin typeface="Segoe Condensed" pitchFamily="34" charset="0"/>
              </a:rPr>
              <a:t>time (s)</a:t>
            </a:r>
          </a:p>
        </p:txBody>
      </p:sp>
      <p:sp>
        <p:nvSpPr>
          <p:cNvPr id="28" name="Title 8"/>
          <p:cNvSpPr txBox="1">
            <a:spLocks/>
          </p:cNvSpPr>
          <p:nvPr/>
        </p:nvSpPr>
        <p:spPr>
          <a:xfrm>
            <a:off x="228600" y="152400"/>
            <a:ext cx="4648200" cy="868362"/>
          </a:xfrm>
          <a:prstGeom prst="rect">
            <a:avLst/>
          </a:prstGeom>
        </p:spPr>
        <p:txBody>
          <a:bodyPr vert="horz" lIns="91369" tIns="45685" rIns="91369" bIns="45685" rtlCol="0" anchor="ctr">
            <a:noAutofit/>
          </a:bodyPr>
          <a:lstStyle/>
          <a:p>
            <a:pPr>
              <a:spcBef>
                <a:spcPct val="0"/>
              </a:spcBef>
              <a:defRPr/>
            </a:pPr>
            <a:r>
              <a:rPr lang="en-US" sz="4400" b="1" dirty="0">
                <a:solidFill>
                  <a:schemeClr val="bg1">
                    <a:lumMod val="75000"/>
                  </a:schemeClr>
                </a:solidFill>
                <a:latin typeface="Segoe WP Semibold" pitchFamily="34" charset="0"/>
                <a:ea typeface="Segoe UI" pitchFamily="34" charset="0"/>
                <a:cs typeface="Segoe UI" pitchFamily="34" charset="0"/>
              </a:rPr>
              <a:t>event detection</a:t>
            </a:r>
            <a:endParaRPr lang="en-US" sz="6000" dirty="0">
              <a:solidFill>
                <a:schemeClr val="bg1">
                  <a:lumMod val="75000"/>
                </a:schemeClr>
              </a:solidFill>
              <a:latin typeface="Segoe WP Semibold" pitchFamily="34" charset="0"/>
              <a:ea typeface="Segoe UI" pitchFamily="34" charset="0"/>
              <a:cs typeface="Segoe UI" pitchFamily="34" charset="0"/>
            </a:endParaRPr>
          </a:p>
        </p:txBody>
      </p:sp>
      <p:grpSp>
        <p:nvGrpSpPr>
          <p:cNvPr id="27" name="Group 17"/>
          <p:cNvGrpSpPr/>
          <p:nvPr/>
        </p:nvGrpSpPr>
        <p:grpSpPr>
          <a:xfrm>
            <a:off x="1828800" y="914400"/>
            <a:ext cx="6477000" cy="5486400"/>
            <a:chOff x="2057400" y="1013345"/>
            <a:chExt cx="6324600" cy="5158855"/>
          </a:xfrm>
          <a:solidFill>
            <a:schemeClr val="bg1"/>
          </a:solidFill>
        </p:grpSpPr>
        <p:sp>
          <p:nvSpPr>
            <p:cNvPr id="29" name="Rectangle 28"/>
            <p:cNvSpPr/>
            <p:nvPr/>
          </p:nvSpPr>
          <p:spPr>
            <a:xfrm>
              <a:off x="2057400" y="1013345"/>
              <a:ext cx="6324600" cy="17571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2057400" y="3505200"/>
              <a:ext cx="6324600" cy="266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Oval 34"/>
          <p:cNvSpPr/>
          <p:nvPr/>
        </p:nvSpPr>
        <p:spPr>
          <a:xfrm>
            <a:off x="2148840" y="5953193"/>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sz="2800"/>
          </a:p>
        </p:txBody>
      </p:sp>
      <p:grpSp>
        <p:nvGrpSpPr>
          <p:cNvPr id="37" name="Group 25"/>
          <p:cNvGrpSpPr/>
          <p:nvPr/>
        </p:nvGrpSpPr>
        <p:grpSpPr>
          <a:xfrm>
            <a:off x="2343152" y="4724415"/>
            <a:ext cx="4248148" cy="1238249"/>
            <a:chOff x="2343152" y="4724400"/>
            <a:chExt cx="4248148" cy="1238249"/>
          </a:xfrm>
        </p:grpSpPr>
        <p:sp>
          <p:nvSpPr>
            <p:cNvPr id="38" name="TextBox 37"/>
            <p:cNvSpPr txBox="1"/>
            <p:nvPr/>
          </p:nvSpPr>
          <p:spPr>
            <a:xfrm>
              <a:off x="3619500" y="4724400"/>
              <a:ext cx="2971800" cy="400110"/>
            </a:xfrm>
            <a:prstGeom prst="rect">
              <a:avLst/>
            </a:prstGeom>
            <a:noFill/>
          </p:spPr>
          <p:txBody>
            <a:bodyPr wrap="square" rtlCol="0">
              <a:spAutoFit/>
            </a:bodyPr>
            <a:lstStyle/>
            <a:p>
              <a:r>
                <a:rPr lang="en-US" sz="2000" b="1" dirty="0">
                  <a:solidFill>
                    <a:srgbClr val="FF0000"/>
                  </a:solidFill>
                  <a:latin typeface="Segoe Condensed" pitchFamily="34" charset="0"/>
                </a:rPr>
                <a:t>critical change in pressure</a:t>
              </a:r>
            </a:p>
          </p:txBody>
        </p:sp>
        <p:cxnSp>
          <p:nvCxnSpPr>
            <p:cNvPr id="39" name="Straight Arrow Connector 38"/>
            <p:cNvCxnSpPr>
              <a:stCxn id="38" idx="1"/>
            </p:cNvCxnSpPr>
            <p:nvPr/>
          </p:nvCxnSpPr>
          <p:spPr>
            <a:xfrm flipH="1">
              <a:off x="2343152" y="4924455"/>
              <a:ext cx="1276348" cy="1038194"/>
            </a:xfrm>
            <a:prstGeom prst="straightConnector1">
              <a:avLst/>
            </a:prstGeom>
            <a:ln w="28575">
              <a:solidFill>
                <a:srgbClr val="FF0000"/>
              </a:solidFill>
              <a:tailEnd type="arrow"/>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76080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 0 L 0.11667 0 " pathEditMode="relative" rAng="0" ptsTypes="AA">
                                      <p:cBhvr>
                                        <p:cTn id="6" dur="2000" fill="hold"/>
                                        <p:tgtEl>
                                          <p:spTgt spid="27"/>
                                        </p:tgtEl>
                                        <p:attrNameLst>
                                          <p:attrName>ppt_x</p:attrName>
                                          <p:attrName>ppt_y</p:attrName>
                                        </p:attrNameLst>
                                      </p:cBhvr>
                                      <p:rCtr x="58" y="0"/>
                                    </p:animMotion>
                                  </p:childTnLst>
                                </p:cTn>
                              </p:par>
                            </p:childTnLst>
                          </p:cTn>
                        </p:par>
                        <p:par>
                          <p:cTn id="7" fill="hold">
                            <p:stCondLst>
                              <p:cond delay="2000"/>
                            </p:stCondLst>
                            <p:childTnLst>
                              <p:par>
                                <p:cTn id="8" presetID="1"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Chart 22"/>
          <p:cNvGraphicFramePr>
            <a:graphicFrameLocks/>
          </p:cNvGraphicFramePr>
          <p:nvPr>
            <p:extLst>
              <p:ext uri="{D42A27DB-BD31-4B8C-83A1-F6EECF244321}">
                <p14:modId xmlns:p14="http://schemas.microsoft.com/office/powerpoint/2010/main" val="1419274628"/>
              </p:ext>
            </p:extLst>
          </p:nvPr>
        </p:nvGraphicFramePr>
        <p:xfrm>
          <a:off x="838215" y="4648200"/>
          <a:ext cx="7477125" cy="2209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hart 24"/>
          <p:cNvGraphicFramePr>
            <a:graphicFrameLocks/>
          </p:cNvGraphicFramePr>
          <p:nvPr>
            <p:extLst>
              <p:ext uri="{D42A27DB-BD31-4B8C-83A1-F6EECF244321}">
                <p14:modId xmlns:p14="http://schemas.microsoft.com/office/powerpoint/2010/main" val="3177872626"/>
              </p:ext>
            </p:extLst>
          </p:nvPr>
        </p:nvGraphicFramePr>
        <p:xfrm>
          <a:off x="838215" y="4419600"/>
          <a:ext cx="7477125" cy="2209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Chart 32"/>
          <p:cNvGraphicFramePr>
            <a:graphicFrameLocks/>
          </p:cNvGraphicFramePr>
          <p:nvPr>
            <p:extLst>
              <p:ext uri="{D42A27DB-BD31-4B8C-83A1-F6EECF244321}">
                <p14:modId xmlns:p14="http://schemas.microsoft.com/office/powerpoint/2010/main" val="688236374"/>
              </p:ext>
            </p:extLst>
          </p:nvPr>
        </p:nvGraphicFramePr>
        <p:xfrm>
          <a:off x="838215" y="2895600"/>
          <a:ext cx="7477125"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4" name="Chart 23"/>
          <p:cNvGraphicFramePr>
            <a:graphicFrameLocks/>
          </p:cNvGraphicFramePr>
          <p:nvPr>
            <p:extLst>
              <p:ext uri="{D42A27DB-BD31-4B8C-83A1-F6EECF244321}">
                <p14:modId xmlns:p14="http://schemas.microsoft.com/office/powerpoint/2010/main" val="1918844714"/>
              </p:ext>
            </p:extLst>
          </p:nvPr>
        </p:nvGraphicFramePr>
        <p:xfrm>
          <a:off x="838215" y="2895601"/>
          <a:ext cx="7477125" cy="22098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Chart 19"/>
          <p:cNvGraphicFramePr>
            <a:graphicFrameLocks/>
          </p:cNvGraphicFramePr>
          <p:nvPr>
            <p:extLst>
              <p:ext uri="{D42A27DB-BD31-4B8C-83A1-F6EECF244321}">
                <p14:modId xmlns:p14="http://schemas.microsoft.com/office/powerpoint/2010/main" val="515425277"/>
              </p:ext>
            </p:extLst>
          </p:nvPr>
        </p:nvGraphicFramePr>
        <p:xfrm>
          <a:off x="838215" y="762000"/>
          <a:ext cx="7477125" cy="2743200"/>
        </p:xfrm>
        <a:graphic>
          <a:graphicData uri="http://schemas.openxmlformats.org/drawingml/2006/chart">
            <c:chart xmlns:c="http://schemas.openxmlformats.org/drawingml/2006/chart" xmlns:r="http://schemas.openxmlformats.org/officeDocument/2006/relationships" r:id="rId7"/>
          </a:graphicData>
        </a:graphic>
      </p:graphicFrame>
      <p:sp>
        <p:nvSpPr>
          <p:cNvPr id="11" name="TextBox 10"/>
          <p:cNvSpPr txBox="1"/>
          <p:nvPr/>
        </p:nvSpPr>
        <p:spPr>
          <a:xfrm rot="5400000">
            <a:off x="371557" y="1295376"/>
            <a:ext cx="707743" cy="1444752"/>
          </a:xfrm>
          <a:prstGeom prst="rect">
            <a:avLst/>
          </a:prstGeom>
          <a:noFill/>
        </p:spPr>
        <p:txBody>
          <a:bodyPr vert="vert270" wrap="square" lIns="91369" tIns="45685" rIns="91369" bIns="45685" rtlCol="0">
            <a:spAutoFit/>
          </a:bodyPr>
          <a:lstStyle/>
          <a:p>
            <a:pPr algn="ctr"/>
            <a:r>
              <a:rPr lang="en-US" sz="2000" b="1" dirty="0">
                <a:solidFill>
                  <a:schemeClr val="bg1">
                    <a:lumMod val="85000"/>
                  </a:schemeClr>
                </a:solidFill>
                <a:latin typeface="Segoe Condensed" pitchFamily="34" charset="0"/>
              </a:rPr>
              <a:t>raw pressure </a:t>
            </a:r>
            <a:r>
              <a:rPr lang="en-US" sz="1400" b="1" dirty="0">
                <a:solidFill>
                  <a:schemeClr val="bg1">
                    <a:lumMod val="85000"/>
                  </a:schemeClr>
                </a:solidFill>
                <a:latin typeface="Segoe Condensed" pitchFamily="34" charset="0"/>
              </a:rPr>
              <a:t>(psi)</a:t>
            </a:r>
          </a:p>
        </p:txBody>
      </p:sp>
      <p:sp>
        <p:nvSpPr>
          <p:cNvPr id="12" name="TextBox 11"/>
          <p:cNvSpPr txBox="1"/>
          <p:nvPr/>
        </p:nvSpPr>
        <p:spPr>
          <a:xfrm rot="5400000">
            <a:off x="200681" y="3371790"/>
            <a:ext cx="1046440" cy="1447800"/>
          </a:xfrm>
          <a:prstGeom prst="rect">
            <a:avLst/>
          </a:prstGeom>
          <a:noFill/>
        </p:spPr>
        <p:txBody>
          <a:bodyPr vert="vert270" wrap="square" lIns="91369" tIns="45685" rIns="91369" bIns="45685" rtlCol="0">
            <a:spAutoFit/>
          </a:bodyPr>
          <a:lstStyle/>
          <a:p>
            <a:pPr algn="ctr"/>
            <a:r>
              <a:rPr lang="en-US" sz="2000" b="1" dirty="0">
                <a:solidFill>
                  <a:schemeClr val="bg1">
                    <a:lumMod val="85000"/>
                  </a:schemeClr>
                </a:solidFill>
                <a:latin typeface="Segoe Condensed" pitchFamily="34" charset="0"/>
              </a:rPr>
              <a:t>smoothed pressure</a:t>
            </a:r>
          </a:p>
          <a:p>
            <a:pPr algn="ctr"/>
            <a:r>
              <a:rPr lang="en-US" sz="1400" b="1" dirty="0">
                <a:solidFill>
                  <a:schemeClr val="bg1">
                    <a:lumMod val="85000"/>
                  </a:schemeClr>
                </a:solidFill>
                <a:latin typeface="Segoe Condensed" pitchFamily="34" charset="0"/>
              </a:rPr>
              <a:t>(psi)</a:t>
            </a:r>
          </a:p>
        </p:txBody>
      </p:sp>
      <p:sp>
        <p:nvSpPr>
          <p:cNvPr id="13" name="TextBox 12"/>
          <p:cNvSpPr txBox="1"/>
          <p:nvPr/>
        </p:nvSpPr>
        <p:spPr>
          <a:xfrm rot="5400000">
            <a:off x="370032" y="4781610"/>
            <a:ext cx="707743" cy="1447800"/>
          </a:xfrm>
          <a:prstGeom prst="rect">
            <a:avLst/>
          </a:prstGeom>
          <a:noFill/>
        </p:spPr>
        <p:txBody>
          <a:bodyPr vert="vert270" wrap="square" lIns="91369" tIns="45685" rIns="91369" bIns="45685" rtlCol="0">
            <a:spAutoFit/>
          </a:bodyPr>
          <a:lstStyle/>
          <a:p>
            <a:pPr algn="ctr"/>
            <a:r>
              <a:rPr lang="en-US" sz="2000" b="1" dirty="0">
                <a:solidFill>
                  <a:schemeClr val="bg1">
                    <a:lumMod val="85000"/>
                  </a:schemeClr>
                </a:solidFill>
                <a:latin typeface="Segoe Condensed" pitchFamily="34" charset="0"/>
              </a:rPr>
              <a:t>derivative</a:t>
            </a:r>
            <a:endParaRPr lang="en-US" sz="1400" b="1" dirty="0">
              <a:solidFill>
                <a:schemeClr val="bg1">
                  <a:lumMod val="85000"/>
                </a:schemeClr>
              </a:solidFill>
              <a:latin typeface="Segoe Condensed" pitchFamily="34" charset="0"/>
            </a:endParaRPr>
          </a:p>
          <a:p>
            <a:pPr algn="ctr"/>
            <a:r>
              <a:rPr lang="en-US" sz="1400" b="1" dirty="0">
                <a:solidFill>
                  <a:schemeClr val="bg1">
                    <a:lumMod val="85000"/>
                  </a:schemeClr>
                </a:solidFill>
                <a:latin typeface="Segoe Condensed" pitchFamily="34" charset="0"/>
              </a:rPr>
              <a:t>(psi/s)</a:t>
            </a:r>
          </a:p>
        </p:txBody>
      </p:sp>
      <p:sp>
        <p:nvSpPr>
          <p:cNvPr id="26" name="TextBox 25"/>
          <p:cNvSpPr txBox="1"/>
          <p:nvPr/>
        </p:nvSpPr>
        <p:spPr>
          <a:xfrm rot="5400000">
            <a:off x="8404081" y="2399232"/>
            <a:ext cx="492299" cy="1444752"/>
          </a:xfrm>
          <a:prstGeom prst="rect">
            <a:avLst/>
          </a:prstGeom>
          <a:noFill/>
        </p:spPr>
        <p:txBody>
          <a:bodyPr vert="vert270" wrap="square" lIns="91369" tIns="45685" rIns="91369" bIns="45685" rtlCol="0">
            <a:spAutoFit/>
          </a:bodyPr>
          <a:lstStyle/>
          <a:p>
            <a:pPr algn="ctr"/>
            <a:r>
              <a:rPr lang="en-US" sz="2000" b="1" dirty="0">
                <a:solidFill>
                  <a:schemeClr val="bg1">
                    <a:lumMod val="85000"/>
                  </a:schemeClr>
                </a:solidFill>
                <a:latin typeface="Segoe Condensed" pitchFamily="34" charset="0"/>
              </a:rPr>
              <a:t>time (s)</a:t>
            </a:r>
          </a:p>
        </p:txBody>
      </p:sp>
      <p:sp>
        <p:nvSpPr>
          <p:cNvPr id="28" name="Title 8"/>
          <p:cNvSpPr txBox="1">
            <a:spLocks/>
          </p:cNvSpPr>
          <p:nvPr/>
        </p:nvSpPr>
        <p:spPr>
          <a:xfrm>
            <a:off x="228600" y="152400"/>
            <a:ext cx="4648200" cy="868362"/>
          </a:xfrm>
          <a:prstGeom prst="rect">
            <a:avLst/>
          </a:prstGeom>
        </p:spPr>
        <p:txBody>
          <a:bodyPr vert="horz" lIns="91369" tIns="45685" rIns="91369" bIns="45685" rtlCol="0" anchor="ctr">
            <a:noAutofit/>
          </a:bodyPr>
          <a:lstStyle/>
          <a:p>
            <a:pPr>
              <a:spcBef>
                <a:spcPct val="0"/>
              </a:spcBef>
              <a:defRPr/>
            </a:pPr>
            <a:r>
              <a:rPr lang="en-US" sz="4400" b="1" dirty="0">
                <a:solidFill>
                  <a:schemeClr val="bg1">
                    <a:lumMod val="75000"/>
                  </a:schemeClr>
                </a:solidFill>
                <a:latin typeface="Segoe WP Semibold" pitchFamily="34" charset="0"/>
                <a:ea typeface="Segoe UI" pitchFamily="34" charset="0"/>
                <a:cs typeface="Segoe UI" pitchFamily="34" charset="0"/>
              </a:rPr>
              <a:t>event detection</a:t>
            </a:r>
            <a:endParaRPr lang="en-US" sz="6000" dirty="0">
              <a:solidFill>
                <a:schemeClr val="bg1">
                  <a:lumMod val="75000"/>
                </a:schemeClr>
              </a:solidFill>
              <a:latin typeface="Segoe WP Semibold" pitchFamily="34" charset="0"/>
              <a:ea typeface="Segoe UI" pitchFamily="34" charset="0"/>
              <a:cs typeface="Segoe UI" pitchFamily="34" charset="0"/>
            </a:endParaRPr>
          </a:p>
        </p:txBody>
      </p:sp>
      <p:sp>
        <p:nvSpPr>
          <p:cNvPr id="35" name="Oval 34"/>
          <p:cNvSpPr/>
          <p:nvPr/>
        </p:nvSpPr>
        <p:spPr>
          <a:xfrm>
            <a:off x="2148840" y="5953193"/>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sz="2800"/>
          </a:p>
        </p:txBody>
      </p:sp>
      <p:grpSp>
        <p:nvGrpSpPr>
          <p:cNvPr id="19" name="Group 17"/>
          <p:cNvGrpSpPr/>
          <p:nvPr/>
        </p:nvGrpSpPr>
        <p:grpSpPr>
          <a:xfrm>
            <a:off x="2895600" y="990601"/>
            <a:ext cx="5257800" cy="5105400"/>
            <a:chOff x="2057400" y="1066800"/>
            <a:chExt cx="6324600" cy="5105400"/>
          </a:xfrm>
          <a:solidFill>
            <a:schemeClr val="bg1"/>
          </a:solidFill>
        </p:grpSpPr>
        <p:sp>
          <p:nvSpPr>
            <p:cNvPr id="21" name="Rectangle 20"/>
            <p:cNvSpPr/>
            <p:nvPr/>
          </p:nvSpPr>
          <p:spPr>
            <a:xfrm>
              <a:off x="2057400" y="1066800"/>
              <a:ext cx="63246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057400" y="3581400"/>
              <a:ext cx="6324600" cy="2590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Oval 30"/>
          <p:cNvSpPr/>
          <p:nvPr/>
        </p:nvSpPr>
        <p:spPr>
          <a:xfrm>
            <a:off x="4304763" y="5501640"/>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sz="2800"/>
          </a:p>
        </p:txBody>
      </p:sp>
      <p:grpSp>
        <p:nvGrpSpPr>
          <p:cNvPr id="36" name="Group 28"/>
          <p:cNvGrpSpPr/>
          <p:nvPr/>
        </p:nvGrpSpPr>
        <p:grpSpPr>
          <a:xfrm>
            <a:off x="4476766" y="4515874"/>
            <a:ext cx="3809999" cy="990599"/>
            <a:chOff x="2819402" y="4724400"/>
            <a:chExt cx="3809998" cy="990599"/>
          </a:xfrm>
        </p:grpSpPr>
        <p:sp>
          <p:nvSpPr>
            <p:cNvPr id="40" name="TextBox 39"/>
            <p:cNvSpPr txBox="1"/>
            <p:nvPr/>
          </p:nvSpPr>
          <p:spPr>
            <a:xfrm>
              <a:off x="3657600" y="4724400"/>
              <a:ext cx="2971800" cy="400110"/>
            </a:xfrm>
            <a:prstGeom prst="rect">
              <a:avLst/>
            </a:prstGeom>
            <a:noFill/>
          </p:spPr>
          <p:txBody>
            <a:bodyPr wrap="square" rtlCol="0">
              <a:spAutoFit/>
            </a:bodyPr>
            <a:lstStyle/>
            <a:p>
              <a:r>
                <a:rPr lang="en-US" sz="2000" b="1" dirty="0">
                  <a:solidFill>
                    <a:srgbClr val="FF0000"/>
                  </a:solidFill>
                  <a:latin typeface="Segoe Condensed" pitchFamily="34" charset="0"/>
                </a:rPr>
                <a:t>critical stabilization point</a:t>
              </a:r>
            </a:p>
          </p:txBody>
        </p:sp>
        <p:cxnSp>
          <p:nvCxnSpPr>
            <p:cNvPr id="41" name="Straight Arrow Connector 40"/>
            <p:cNvCxnSpPr>
              <a:stCxn id="40" idx="1"/>
            </p:cNvCxnSpPr>
            <p:nvPr/>
          </p:nvCxnSpPr>
          <p:spPr>
            <a:xfrm flipH="1">
              <a:off x="2819402" y="4924455"/>
              <a:ext cx="838198" cy="790544"/>
            </a:xfrm>
            <a:prstGeom prst="straightConnector1">
              <a:avLst/>
            </a:prstGeom>
            <a:ln w="28575">
              <a:solidFill>
                <a:srgbClr val="FF0000"/>
              </a:solidFill>
              <a:tailEnd type="arrow"/>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17979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3.33333E-6 0 L 0.17916 0 " pathEditMode="relative" rAng="0" ptsTypes="AA">
                                      <p:cBhvr>
                                        <p:cTn id="6" dur="2000" fill="hold"/>
                                        <p:tgtEl>
                                          <p:spTgt spid="19"/>
                                        </p:tgtEl>
                                        <p:attrNameLst>
                                          <p:attrName>ppt_x</p:attrName>
                                          <p:attrName>ppt_y</p:attrName>
                                        </p:attrNameLst>
                                      </p:cBhvr>
                                      <p:rCtr x="90" y="0"/>
                                    </p:animMotion>
                                  </p:childTnLst>
                                </p:cTn>
                              </p:par>
                            </p:childTnLst>
                          </p:cTn>
                        </p:par>
                        <p:par>
                          <p:cTn id="7" fill="hold">
                            <p:stCondLst>
                              <p:cond delay="2000"/>
                            </p:stCondLst>
                            <p:childTnLst>
                              <p:par>
                                <p:cTn id="8" presetID="1" presetClass="entr" presetSubtype="0" fill="hold" nodeType="afterEffect">
                                  <p:stCondLst>
                                    <p:cond delay="0"/>
                                  </p:stCondLst>
                                  <p:childTnLst>
                                    <p:set>
                                      <p:cBhvr>
                                        <p:cTn id="9" dur="1" fill="hold">
                                          <p:stCondLst>
                                            <p:cond delay="0"/>
                                          </p:stCondLst>
                                        </p:cTn>
                                        <p:tgtEl>
                                          <p:spTgt spid="36"/>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Arrow Connector 49"/>
          <p:cNvCxnSpPr/>
          <p:nvPr/>
        </p:nvCxnSpPr>
        <p:spPr>
          <a:xfrm>
            <a:off x="-2045738" y="3911980"/>
            <a:ext cx="3810000" cy="0"/>
          </a:xfrm>
          <a:prstGeom prst="straightConnector1">
            <a:avLst/>
          </a:prstGeom>
          <a:ln w="28575">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102637" y="3209989"/>
            <a:ext cx="1902863" cy="14010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spcCol="0" rtlCol="0" anchor="ctr"/>
          <a:lstStyle/>
          <a:p>
            <a:pPr algn="ctr"/>
            <a:endParaRPr lang="en-US"/>
          </a:p>
        </p:txBody>
      </p:sp>
      <p:graphicFrame>
        <p:nvGraphicFramePr>
          <p:cNvPr id="23" name="Chart 22"/>
          <p:cNvGraphicFramePr>
            <a:graphicFrameLocks/>
          </p:cNvGraphicFramePr>
          <p:nvPr>
            <p:extLst>
              <p:ext uri="{D42A27DB-BD31-4B8C-83A1-F6EECF244321}">
                <p14:modId xmlns:p14="http://schemas.microsoft.com/office/powerpoint/2010/main" val="1350759966"/>
              </p:ext>
            </p:extLst>
          </p:nvPr>
        </p:nvGraphicFramePr>
        <p:xfrm>
          <a:off x="838215" y="4648200"/>
          <a:ext cx="7477125" cy="2209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hart 24"/>
          <p:cNvGraphicFramePr>
            <a:graphicFrameLocks/>
          </p:cNvGraphicFramePr>
          <p:nvPr>
            <p:extLst>
              <p:ext uri="{D42A27DB-BD31-4B8C-83A1-F6EECF244321}">
                <p14:modId xmlns:p14="http://schemas.microsoft.com/office/powerpoint/2010/main" val="1240730897"/>
              </p:ext>
            </p:extLst>
          </p:nvPr>
        </p:nvGraphicFramePr>
        <p:xfrm>
          <a:off x="838215" y="4419600"/>
          <a:ext cx="7477125" cy="2209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Chart 32"/>
          <p:cNvGraphicFramePr>
            <a:graphicFrameLocks/>
          </p:cNvGraphicFramePr>
          <p:nvPr>
            <p:extLst>
              <p:ext uri="{D42A27DB-BD31-4B8C-83A1-F6EECF244321}">
                <p14:modId xmlns:p14="http://schemas.microsoft.com/office/powerpoint/2010/main" val="1641974207"/>
              </p:ext>
            </p:extLst>
          </p:nvPr>
        </p:nvGraphicFramePr>
        <p:xfrm>
          <a:off x="838215" y="2895600"/>
          <a:ext cx="7477125"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4" name="Chart 23"/>
          <p:cNvGraphicFramePr>
            <a:graphicFrameLocks/>
          </p:cNvGraphicFramePr>
          <p:nvPr>
            <p:extLst>
              <p:ext uri="{D42A27DB-BD31-4B8C-83A1-F6EECF244321}">
                <p14:modId xmlns:p14="http://schemas.microsoft.com/office/powerpoint/2010/main" val="4083549083"/>
              </p:ext>
            </p:extLst>
          </p:nvPr>
        </p:nvGraphicFramePr>
        <p:xfrm>
          <a:off x="838215" y="2895601"/>
          <a:ext cx="7477125" cy="22098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Chart 19"/>
          <p:cNvGraphicFramePr>
            <a:graphicFrameLocks/>
          </p:cNvGraphicFramePr>
          <p:nvPr>
            <p:extLst>
              <p:ext uri="{D42A27DB-BD31-4B8C-83A1-F6EECF244321}">
                <p14:modId xmlns:p14="http://schemas.microsoft.com/office/powerpoint/2010/main" val="2042570965"/>
              </p:ext>
            </p:extLst>
          </p:nvPr>
        </p:nvGraphicFramePr>
        <p:xfrm>
          <a:off x="838215" y="762000"/>
          <a:ext cx="7477125" cy="2743200"/>
        </p:xfrm>
        <a:graphic>
          <a:graphicData uri="http://schemas.openxmlformats.org/drawingml/2006/chart">
            <c:chart xmlns:c="http://schemas.openxmlformats.org/drawingml/2006/chart" xmlns:r="http://schemas.openxmlformats.org/officeDocument/2006/relationships" r:id="rId7"/>
          </a:graphicData>
        </a:graphic>
      </p:graphicFrame>
      <p:sp>
        <p:nvSpPr>
          <p:cNvPr id="11" name="TextBox 10"/>
          <p:cNvSpPr txBox="1"/>
          <p:nvPr/>
        </p:nvSpPr>
        <p:spPr>
          <a:xfrm rot="5400000">
            <a:off x="371557" y="1295376"/>
            <a:ext cx="707743" cy="1444752"/>
          </a:xfrm>
          <a:prstGeom prst="rect">
            <a:avLst/>
          </a:prstGeom>
          <a:noFill/>
        </p:spPr>
        <p:txBody>
          <a:bodyPr vert="vert270" wrap="square" lIns="91369" tIns="45685" rIns="91369" bIns="45685" rtlCol="0">
            <a:spAutoFit/>
          </a:bodyPr>
          <a:lstStyle/>
          <a:p>
            <a:pPr algn="ctr"/>
            <a:r>
              <a:rPr lang="en-US" sz="2000" b="1" dirty="0">
                <a:solidFill>
                  <a:schemeClr val="bg1">
                    <a:lumMod val="85000"/>
                  </a:schemeClr>
                </a:solidFill>
                <a:latin typeface="Segoe Condensed" pitchFamily="34" charset="0"/>
              </a:rPr>
              <a:t>raw pressure </a:t>
            </a:r>
            <a:r>
              <a:rPr lang="en-US" sz="1400" b="1" dirty="0">
                <a:solidFill>
                  <a:schemeClr val="bg1">
                    <a:lumMod val="85000"/>
                  </a:schemeClr>
                </a:solidFill>
                <a:latin typeface="Segoe Condensed" pitchFamily="34" charset="0"/>
              </a:rPr>
              <a:t>(psi)</a:t>
            </a:r>
          </a:p>
        </p:txBody>
      </p:sp>
      <p:sp>
        <p:nvSpPr>
          <p:cNvPr id="12" name="TextBox 11"/>
          <p:cNvSpPr txBox="1"/>
          <p:nvPr/>
        </p:nvSpPr>
        <p:spPr>
          <a:xfrm rot="5400000">
            <a:off x="200681" y="3371790"/>
            <a:ext cx="1046440" cy="1447800"/>
          </a:xfrm>
          <a:prstGeom prst="rect">
            <a:avLst/>
          </a:prstGeom>
          <a:noFill/>
        </p:spPr>
        <p:txBody>
          <a:bodyPr vert="vert270" wrap="square" lIns="91369" tIns="45685" rIns="91369" bIns="45685" rtlCol="0">
            <a:spAutoFit/>
          </a:bodyPr>
          <a:lstStyle/>
          <a:p>
            <a:pPr algn="ctr"/>
            <a:r>
              <a:rPr lang="en-US" sz="2000" b="1" dirty="0">
                <a:solidFill>
                  <a:schemeClr val="bg1">
                    <a:lumMod val="85000"/>
                  </a:schemeClr>
                </a:solidFill>
                <a:latin typeface="Segoe Condensed" pitchFamily="34" charset="0"/>
              </a:rPr>
              <a:t>smoothed pressure</a:t>
            </a:r>
          </a:p>
          <a:p>
            <a:pPr algn="ctr"/>
            <a:r>
              <a:rPr lang="en-US" sz="1400" b="1" dirty="0">
                <a:solidFill>
                  <a:schemeClr val="bg1">
                    <a:lumMod val="85000"/>
                  </a:schemeClr>
                </a:solidFill>
                <a:latin typeface="Segoe Condensed" pitchFamily="34" charset="0"/>
              </a:rPr>
              <a:t>(psi)</a:t>
            </a:r>
          </a:p>
        </p:txBody>
      </p:sp>
      <p:sp>
        <p:nvSpPr>
          <p:cNvPr id="13" name="TextBox 12"/>
          <p:cNvSpPr txBox="1"/>
          <p:nvPr/>
        </p:nvSpPr>
        <p:spPr>
          <a:xfrm rot="5400000">
            <a:off x="370032" y="4781610"/>
            <a:ext cx="707743" cy="1447800"/>
          </a:xfrm>
          <a:prstGeom prst="rect">
            <a:avLst/>
          </a:prstGeom>
          <a:noFill/>
        </p:spPr>
        <p:txBody>
          <a:bodyPr vert="vert270" wrap="square" lIns="91369" tIns="45685" rIns="91369" bIns="45685" rtlCol="0">
            <a:spAutoFit/>
          </a:bodyPr>
          <a:lstStyle/>
          <a:p>
            <a:pPr algn="ctr"/>
            <a:r>
              <a:rPr lang="en-US" sz="2000" b="1" dirty="0">
                <a:solidFill>
                  <a:schemeClr val="bg1">
                    <a:lumMod val="85000"/>
                  </a:schemeClr>
                </a:solidFill>
                <a:latin typeface="Segoe Condensed" pitchFamily="34" charset="0"/>
              </a:rPr>
              <a:t>derivative</a:t>
            </a:r>
            <a:endParaRPr lang="en-US" sz="1400" b="1" dirty="0">
              <a:solidFill>
                <a:schemeClr val="bg1">
                  <a:lumMod val="85000"/>
                </a:schemeClr>
              </a:solidFill>
              <a:latin typeface="Segoe Condensed" pitchFamily="34" charset="0"/>
            </a:endParaRPr>
          </a:p>
          <a:p>
            <a:pPr algn="ctr"/>
            <a:r>
              <a:rPr lang="en-US" sz="1400" b="1" dirty="0">
                <a:solidFill>
                  <a:schemeClr val="bg1">
                    <a:lumMod val="85000"/>
                  </a:schemeClr>
                </a:solidFill>
                <a:latin typeface="Segoe Condensed" pitchFamily="34" charset="0"/>
              </a:rPr>
              <a:t>(psi/s)</a:t>
            </a:r>
          </a:p>
        </p:txBody>
      </p:sp>
      <p:sp>
        <p:nvSpPr>
          <p:cNvPr id="26" name="TextBox 25"/>
          <p:cNvSpPr txBox="1"/>
          <p:nvPr/>
        </p:nvSpPr>
        <p:spPr>
          <a:xfrm rot="5400000">
            <a:off x="8404081" y="2399232"/>
            <a:ext cx="492299" cy="1444752"/>
          </a:xfrm>
          <a:prstGeom prst="rect">
            <a:avLst/>
          </a:prstGeom>
          <a:noFill/>
        </p:spPr>
        <p:txBody>
          <a:bodyPr vert="vert270" wrap="square" lIns="91369" tIns="45685" rIns="91369" bIns="45685" rtlCol="0">
            <a:spAutoFit/>
          </a:bodyPr>
          <a:lstStyle/>
          <a:p>
            <a:pPr algn="ctr"/>
            <a:r>
              <a:rPr lang="en-US" sz="2000" b="1" dirty="0">
                <a:solidFill>
                  <a:schemeClr val="bg1">
                    <a:lumMod val="85000"/>
                  </a:schemeClr>
                </a:solidFill>
                <a:latin typeface="Segoe Condensed" pitchFamily="34" charset="0"/>
              </a:rPr>
              <a:t>time (s)</a:t>
            </a:r>
          </a:p>
        </p:txBody>
      </p:sp>
      <p:sp>
        <p:nvSpPr>
          <p:cNvPr id="28" name="Title 8"/>
          <p:cNvSpPr txBox="1">
            <a:spLocks/>
          </p:cNvSpPr>
          <p:nvPr/>
        </p:nvSpPr>
        <p:spPr>
          <a:xfrm>
            <a:off x="228600" y="152400"/>
            <a:ext cx="4648200" cy="868362"/>
          </a:xfrm>
          <a:prstGeom prst="rect">
            <a:avLst/>
          </a:prstGeom>
        </p:spPr>
        <p:txBody>
          <a:bodyPr vert="horz" lIns="91369" tIns="45685" rIns="91369" bIns="45685" rtlCol="0" anchor="ctr">
            <a:noAutofit/>
          </a:bodyPr>
          <a:lstStyle/>
          <a:p>
            <a:pPr>
              <a:spcBef>
                <a:spcPct val="0"/>
              </a:spcBef>
              <a:defRPr/>
            </a:pPr>
            <a:r>
              <a:rPr lang="en-US" sz="4400" b="1" dirty="0">
                <a:solidFill>
                  <a:schemeClr val="bg1">
                    <a:lumMod val="75000"/>
                  </a:schemeClr>
                </a:solidFill>
                <a:latin typeface="Segoe WP Semibold" pitchFamily="34" charset="0"/>
                <a:ea typeface="Segoe UI" pitchFamily="34" charset="0"/>
                <a:cs typeface="Segoe UI" pitchFamily="34" charset="0"/>
              </a:rPr>
              <a:t>event detection</a:t>
            </a:r>
            <a:endParaRPr lang="en-US" sz="6000" dirty="0">
              <a:solidFill>
                <a:schemeClr val="bg1">
                  <a:lumMod val="75000"/>
                </a:schemeClr>
              </a:solidFill>
              <a:latin typeface="Segoe WP Semibold" pitchFamily="34" charset="0"/>
              <a:ea typeface="Segoe UI" pitchFamily="34" charset="0"/>
              <a:cs typeface="Segoe UI" pitchFamily="34" charset="0"/>
            </a:endParaRPr>
          </a:p>
        </p:txBody>
      </p:sp>
      <p:sp>
        <p:nvSpPr>
          <p:cNvPr id="35" name="Oval 34"/>
          <p:cNvSpPr/>
          <p:nvPr/>
        </p:nvSpPr>
        <p:spPr>
          <a:xfrm>
            <a:off x="2148840" y="5953193"/>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sz="2800"/>
          </a:p>
        </p:txBody>
      </p:sp>
      <p:sp>
        <p:nvSpPr>
          <p:cNvPr id="31" name="Oval 30"/>
          <p:cNvSpPr/>
          <p:nvPr/>
        </p:nvSpPr>
        <p:spPr>
          <a:xfrm>
            <a:off x="4304763" y="5501640"/>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sz="2800"/>
          </a:p>
        </p:txBody>
      </p:sp>
      <p:grpSp>
        <p:nvGrpSpPr>
          <p:cNvPr id="29" name="Group 17"/>
          <p:cNvGrpSpPr/>
          <p:nvPr/>
        </p:nvGrpSpPr>
        <p:grpSpPr>
          <a:xfrm>
            <a:off x="4572000" y="971550"/>
            <a:ext cx="4114800" cy="5048250"/>
            <a:chOff x="2057400" y="1123950"/>
            <a:chExt cx="6324600" cy="5048250"/>
          </a:xfrm>
          <a:solidFill>
            <a:schemeClr val="tx1"/>
          </a:solidFill>
        </p:grpSpPr>
        <p:sp>
          <p:nvSpPr>
            <p:cNvPr id="30" name="Rectangle 29"/>
            <p:cNvSpPr/>
            <p:nvPr/>
          </p:nvSpPr>
          <p:spPr>
            <a:xfrm>
              <a:off x="2057400" y="1123950"/>
              <a:ext cx="6324600" cy="18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2057400" y="3733800"/>
              <a:ext cx="6324600" cy="2438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p:cNvSpPr txBox="1"/>
          <p:nvPr/>
        </p:nvSpPr>
        <p:spPr>
          <a:xfrm>
            <a:off x="5029200" y="4953000"/>
            <a:ext cx="3657600" cy="584775"/>
          </a:xfrm>
          <a:prstGeom prst="rect">
            <a:avLst/>
          </a:prstGeom>
          <a:noFill/>
        </p:spPr>
        <p:txBody>
          <a:bodyPr wrap="square" lIns="91369" tIns="45685" rIns="91369" bIns="45685" rtlCol="0">
            <a:spAutoFit/>
          </a:bodyPr>
          <a:lstStyle/>
          <a:p>
            <a:pPr algn="ctr"/>
            <a:r>
              <a:rPr lang="en-US" sz="3200" b="1" dirty="0">
                <a:solidFill>
                  <a:srgbClr val="FF0000"/>
                </a:solidFill>
                <a:latin typeface="Segoe Condensed" pitchFamily="34" charset="0"/>
              </a:rPr>
              <a:t>=  valve open event</a:t>
            </a:r>
          </a:p>
        </p:txBody>
      </p:sp>
      <p:sp>
        <p:nvSpPr>
          <p:cNvPr id="38" name="Oval 37"/>
          <p:cNvSpPr/>
          <p:nvPr/>
        </p:nvSpPr>
        <p:spPr>
          <a:xfrm>
            <a:off x="2133600" y="3862450"/>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b="1"/>
          </a:p>
        </p:txBody>
      </p:sp>
      <p:sp>
        <p:nvSpPr>
          <p:cNvPr id="39" name="Oval 38"/>
          <p:cNvSpPr/>
          <p:nvPr/>
        </p:nvSpPr>
        <p:spPr>
          <a:xfrm>
            <a:off x="4495800" y="4127679"/>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b="1"/>
          </a:p>
        </p:txBody>
      </p:sp>
      <p:sp>
        <p:nvSpPr>
          <p:cNvPr id="43" name="TextBox 42"/>
          <p:cNvSpPr txBox="1"/>
          <p:nvPr/>
        </p:nvSpPr>
        <p:spPr>
          <a:xfrm>
            <a:off x="4585335" y="3805614"/>
            <a:ext cx="2971800" cy="400110"/>
          </a:xfrm>
          <a:prstGeom prst="rect">
            <a:avLst/>
          </a:prstGeom>
          <a:noFill/>
        </p:spPr>
        <p:txBody>
          <a:bodyPr wrap="square" lIns="91369" tIns="45685" rIns="91369" bIns="45685" rtlCol="0">
            <a:spAutoFit/>
          </a:bodyPr>
          <a:lstStyle/>
          <a:p>
            <a:r>
              <a:rPr lang="en-US" sz="2000" b="1" dirty="0">
                <a:solidFill>
                  <a:srgbClr val="FF0000"/>
                </a:solidFill>
                <a:latin typeface="Segoe Condensed" pitchFamily="34" charset="0"/>
              </a:rPr>
              <a:t>pressure decrease</a:t>
            </a:r>
          </a:p>
        </p:txBody>
      </p:sp>
      <p:sp>
        <p:nvSpPr>
          <p:cNvPr id="44" name="TextBox 43"/>
          <p:cNvSpPr txBox="1"/>
          <p:nvPr/>
        </p:nvSpPr>
        <p:spPr>
          <a:xfrm>
            <a:off x="4572000" y="4114801"/>
            <a:ext cx="1905000" cy="1015663"/>
          </a:xfrm>
          <a:prstGeom prst="rect">
            <a:avLst/>
          </a:prstGeom>
          <a:noFill/>
        </p:spPr>
        <p:txBody>
          <a:bodyPr wrap="square" lIns="91369" tIns="45685" rIns="91369" bIns="45685" rtlCol="0">
            <a:spAutoFit/>
          </a:bodyPr>
          <a:lstStyle/>
          <a:p>
            <a:pPr algn="ctr"/>
            <a:r>
              <a:rPr lang="en-US" sz="2000" b="1" dirty="0">
                <a:solidFill>
                  <a:srgbClr val="FF0000"/>
                </a:solidFill>
                <a:latin typeface="Segoe Condensed" pitchFamily="34" charset="0"/>
              </a:rPr>
              <a:t>and </a:t>
            </a:r>
          </a:p>
          <a:p>
            <a:pPr algn="ctr"/>
            <a:r>
              <a:rPr lang="en-US" sz="2000" b="1" dirty="0">
                <a:solidFill>
                  <a:srgbClr val="FF0000"/>
                </a:solidFill>
                <a:latin typeface="Segoe Condensed" pitchFamily="34" charset="0"/>
              </a:rPr>
              <a:t>negative initial</a:t>
            </a:r>
          </a:p>
          <a:p>
            <a:pPr algn="ctr"/>
            <a:r>
              <a:rPr lang="en-US" sz="2000" b="1" dirty="0">
                <a:solidFill>
                  <a:srgbClr val="FF0000"/>
                </a:solidFill>
                <a:latin typeface="Segoe Condensed" pitchFamily="34" charset="0"/>
              </a:rPr>
              <a:t> derivative </a:t>
            </a:r>
          </a:p>
        </p:txBody>
      </p:sp>
      <p:cxnSp>
        <p:nvCxnSpPr>
          <p:cNvPr id="45" name="Straight Arrow Connector 44"/>
          <p:cNvCxnSpPr>
            <a:stCxn id="32" idx="1"/>
          </p:cNvCxnSpPr>
          <p:nvPr/>
        </p:nvCxnSpPr>
        <p:spPr>
          <a:xfrm flipH="1">
            <a:off x="2286000" y="4800615"/>
            <a:ext cx="2286000" cy="115259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2133600" y="894910"/>
            <a:ext cx="2438400" cy="2011680"/>
          </a:xfrm>
          <a:prstGeom prst="rect">
            <a:avLst/>
          </a:prstGeom>
          <a:solidFill>
            <a:schemeClr val="bg1">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b="1" dirty="0"/>
          </a:p>
        </p:txBody>
      </p:sp>
      <p:sp>
        <p:nvSpPr>
          <p:cNvPr id="47" name="TextBox 46"/>
          <p:cNvSpPr txBox="1"/>
          <p:nvPr/>
        </p:nvSpPr>
        <p:spPr>
          <a:xfrm>
            <a:off x="2133600" y="901011"/>
            <a:ext cx="2438400" cy="707886"/>
          </a:xfrm>
          <a:prstGeom prst="rect">
            <a:avLst/>
          </a:prstGeom>
          <a:noFill/>
        </p:spPr>
        <p:txBody>
          <a:bodyPr wrap="square" lIns="91369" tIns="45685" rIns="91369" bIns="45685" rtlCol="0">
            <a:spAutoFit/>
          </a:bodyPr>
          <a:lstStyle/>
          <a:p>
            <a:pPr algn="ctr"/>
            <a:r>
              <a:rPr lang="en-US" sz="2000" b="1" dirty="0">
                <a:solidFill>
                  <a:schemeClr val="accent1">
                    <a:lumMod val="60000"/>
                    <a:lumOff val="40000"/>
                  </a:schemeClr>
                </a:solidFill>
                <a:latin typeface="Segoe Condensed" pitchFamily="34" charset="0"/>
              </a:rPr>
              <a:t>automatically </a:t>
            </a:r>
            <a:br>
              <a:rPr lang="en-US" sz="2000" b="1" dirty="0">
                <a:solidFill>
                  <a:schemeClr val="accent1">
                    <a:lumMod val="60000"/>
                    <a:lumOff val="40000"/>
                  </a:schemeClr>
                </a:solidFill>
                <a:latin typeface="Segoe Condensed" pitchFamily="34" charset="0"/>
              </a:rPr>
            </a:br>
            <a:r>
              <a:rPr lang="en-US" sz="2000" b="1" dirty="0">
                <a:solidFill>
                  <a:schemeClr val="accent1">
                    <a:lumMod val="60000"/>
                    <a:lumOff val="40000"/>
                  </a:schemeClr>
                </a:solidFill>
                <a:latin typeface="Segoe Condensed" pitchFamily="34" charset="0"/>
              </a:rPr>
              <a:t>detected event</a:t>
            </a:r>
          </a:p>
        </p:txBody>
      </p:sp>
      <p:sp>
        <p:nvSpPr>
          <p:cNvPr id="49" name="TextBox 48"/>
          <p:cNvSpPr txBox="1"/>
          <p:nvPr/>
        </p:nvSpPr>
        <p:spPr>
          <a:xfrm>
            <a:off x="2133600" y="901011"/>
            <a:ext cx="2438400" cy="400110"/>
          </a:xfrm>
          <a:prstGeom prst="rect">
            <a:avLst/>
          </a:prstGeom>
          <a:noFill/>
        </p:spPr>
        <p:txBody>
          <a:bodyPr wrap="square" lIns="91369" tIns="45685" rIns="91369" bIns="45685" rtlCol="0">
            <a:spAutoFit/>
          </a:bodyPr>
          <a:lstStyle/>
          <a:p>
            <a:pPr algn="ctr"/>
            <a:r>
              <a:rPr lang="en-US" sz="2000" b="1" dirty="0">
                <a:solidFill>
                  <a:schemeClr val="accent1">
                    <a:lumMod val="60000"/>
                    <a:lumOff val="40000"/>
                  </a:schemeClr>
                </a:solidFill>
                <a:latin typeface="Segoe Condensed" pitchFamily="34" charset="0"/>
              </a:rPr>
              <a:t>valve open event</a:t>
            </a:r>
          </a:p>
        </p:txBody>
      </p:sp>
      <p:sp>
        <p:nvSpPr>
          <p:cNvPr id="52" name="Rectangle 51"/>
          <p:cNvSpPr/>
          <p:nvPr/>
        </p:nvSpPr>
        <p:spPr>
          <a:xfrm>
            <a:off x="2190750" y="3912358"/>
            <a:ext cx="2381250" cy="259592"/>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sz="2400" dirty="0">
              <a:solidFill>
                <a:schemeClr val="bg1">
                  <a:lumMod val="85000"/>
                </a:schemeClr>
              </a:solidFill>
              <a:latin typeface="Segoe Condensed" pitchFamily="34" charset="0"/>
            </a:endParaRPr>
          </a:p>
        </p:txBody>
      </p:sp>
    </p:spTree>
    <p:extLst>
      <p:ext uri="{BB962C8B-B14F-4D97-AF65-F5344CB8AC3E}">
        <p14:creationId xmlns:p14="http://schemas.microsoft.com/office/powerpoint/2010/main" val="111379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childTnLst>
                          </p:cTn>
                        </p:par>
                        <p:par>
                          <p:cTn id="8" fill="hold">
                            <p:stCondLst>
                              <p:cond delay="500"/>
                            </p:stCondLst>
                            <p:childTnLst>
                              <p:par>
                                <p:cTn id="9" presetID="1" presetClass="entr" presetSubtype="0" fill="hold" grpId="1" nodeType="after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nodeType="clickEffect">
                                  <p:stCondLst>
                                    <p:cond delay="0"/>
                                  </p:stCondLst>
                                  <p:childTnLst>
                                    <p:animMotion origin="layout" path="M 0.00833 -3.7037E-7 L 0.30712 -3.7037E-7 " pathEditMode="relative" rAng="0" ptsTypes="AA">
                                      <p:cBhvr>
                                        <p:cTn id="14" dur="2000" fill="hold"/>
                                        <p:tgtEl>
                                          <p:spTgt spid="50"/>
                                        </p:tgtEl>
                                        <p:attrNameLst>
                                          <p:attrName>ppt_x</p:attrName>
                                          <p:attrName>ppt_y</p:attrName>
                                        </p:attrNameLst>
                                      </p:cBhvr>
                                      <p:rCtr x="14931" y="0"/>
                                    </p:animMotion>
                                  </p:childTnLst>
                                </p:cTn>
                              </p:par>
                            </p:childTnLst>
                          </p:cTn>
                        </p:par>
                        <p:par>
                          <p:cTn id="15" fill="hold">
                            <p:stCondLst>
                              <p:cond delay="2000"/>
                            </p:stCondLst>
                            <p:childTnLst>
                              <p:par>
                                <p:cTn id="16" presetID="22" presetClass="entr" presetSubtype="1" fill="hold" grpId="0" nodeType="after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wipe(up)">
                                      <p:cBhvr>
                                        <p:cTn id="18" dur="500"/>
                                        <p:tgtEl>
                                          <p:spTgt spid="52"/>
                                        </p:tgtEl>
                                      </p:cBhvr>
                                    </p:animEffec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0"/>
                                          </p:stCondLst>
                                        </p:cTn>
                                        <p:tgtEl>
                                          <p:spTgt spid="4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9"/>
                                        </p:tgtEl>
                                        <p:attrNameLst>
                                          <p:attrName>style.visibility</p:attrName>
                                        </p:attrNameLst>
                                      </p:cBhvr>
                                      <p:to>
                                        <p:strVal val="visible"/>
                                      </p:to>
                                    </p:set>
                                  </p:childTnLst>
                                </p:cTn>
                              </p:par>
                              <p:par>
                                <p:cTn id="34" presetID="1" presetClass="exit" presetSubtype="0" fill="hold" grpId="0" nodeType="withEffect">
                                  <p:stCondLst>
                                    <p:cond delay="0"/>
                                  </p:stCondLst>
                                  <p:childTnLst>
                                    <p:set>
                                      <p:cBhvr>
                                        <p:cTn id="35" dur="1" fill="hold">
                                          <p:stCondLst>
                                            <p:cond delay="0"/>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3" grpId="0"/>
      <p:bldP spid="44" grpId="0"/>
      <p:bldP spid="46" grpId="0" animBg="1"/>
      <p:bldP spid="47" grpId="0"/>
      <p:bldP spid="47" grpId="1"/>
      <p:bldP spid="49" grpId="0"/>
      <p:bldP spid="5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cstate="print"/>
          <a:srcRect/>
          <a:stretch>
            <a:fillRect/>
          </a:stretch>
        </p:blipFill>
        <p:spPr bwMode="auto">
          <a:xfrm>
            <a:off x="762000" y="1524000"/>
            <a:ext cx="2743200" cy="1648960"/>
          </a:xfrm>
          <a:prstGeom prst="rect">
            <a:avLst/>
          </a:prstGeom>
          <a:noFill/>
          <a:ln w="9525">
            <a:noFill/>
            <a:miter lim="800000"/>
            <a:headEnd/>
            <a:tailEnd/>
          </a:ln>
          <a:effectLst/>
        </p:spPr>
      </p:pic>
      <p:pic>
        <p:nvPicPr>
          <p:cNvPr id="2054" name="Picture 6"/>
          <p:cNvPicPr>
            <a:picLocks noChangeAspect="1" noChangeArrowheads="1"/>
          </p:cNvPicPr>
          <p:nvPr/>
        </p:nvPicPr>
        <p:blipFill>
          <a:blip r:embed="rId4" cstate="print"/>
          <a:srcRect/>
          <a:stretch>
            <a:fillRect/>
          </a:stretch>
        </p:blipFill>
        <p:spPr bwMode="auto">
          <a:xfrm>
            <a:off x="3581400" y="1524000"/>
            <a:ext cx="2743200" cy="1648960"/>
          </a:xfrm>
          <a:prstGeom prst="rect">
            <a:avLst/>
          </a:prstGeom>
          <a:noFill/>
          <a:ln w="9525">
            <a:noFill/>
            <a:miter lim="800000"/>
            <a:headEnd/>
            <a:tailEnd/>
          </a:ln>
          <a:effectLst/>
        </p:spPr>
      </p:pic>
      <p:pic>
        <p:nvPicPr>
          <p:cNvPr id="2055" name="Picture 7"/>
          <p:cNvPicPr>
            <a:picLocks noChangeAspect="1" noChangeArrowheads="1"/>
          </p:cNvPicPr>
          <p:nvPr/>
        </p:nvPicPr>
        <p:blipFill>
          <a:blip r:embed="rId5" cstate="print"/>
          <a:srcRect/>
          <a:stretch>
            <a:fillRect/>
          </a:stretch>
        </p:blipFill>
        <p:spPr bwMode="auto">
          <a:xfrm>
            <a:off x="6248400" y="1524001"/>
            <a:ext cx="2743200" cy="1645160"/>
          </a:xfrm>
          <a:prstGeom prst="rect">
            <a:avLst/>
          </a:prstGeom>
          <a:noFill/>
          <a:ln w="9525">
            <a:noFill/>
            <a:miter lim="800000"/>
            <a:headEnd/>
            <a:tailEnd/>
          </a:ln>
          <a:effectLst/>
        </p:spPr>
      </p:pic>
      <p:pic>
        <p:nvPicPr>
          <p:cNvPr id="2056" name="Picture 8"/>
          <p:cNvPicPr>
            <a:picLocks noChangeAspect="1" noChangeArrowheads="1"/>
          </p:cNvPicPr>
          <p:nvPr/>
        </p:nvPicPr>
        <p:blipFill>
          <a:blip r:embed="rId6" cstate="print"/>
          <a:srcRect/>
          <a:stretch>
            <a:fillRect/>
          </a:stretch>
        </p:blipFill>
        <p:spPr bwMode="auto">
          <a:xfrm>
            <a:off x="762000" y="3276600"/>
            <a:ext cx="2743200" cy="1648960"/>
          </a:xfrm>
          <a:prstGeom prst="rect">
            <a:avLst/>
          </a:prstGeom>
          <a:noFill/>
          <a:ln w="9525">
            <a:noFill/>
            <a:miter lim="800000"/>
            <a:headEnd/>
            <a:tailEnd/>
          </a:ln>
          <a:effectLst/>
        </p:spPr>
      </p:pic>
      <p:pic>
        <p:nvPicPr>
          <p:cNvPr id="2057" name="Picture 9"/>
          <p:cNvPicPr>
            <a:picLocks noChangeAspect="1" noChangeArrowheads="1"/>
          </p:cNvPicPr>
          <p:nvPr/>
        </p:nvPicPr>
        <p:blipFill>
          <a:blip r:embed="rId7" cstate="print"/>
          <a:srcRect/>
          <a:stretch>
            <a:fillRect/>
          </a:stretch>
        </p:blipFill>
        <p:spPr bwMode="auto">
          <a:xfrm>
            <a:off x="3581400" y="3276600"/>
            <a:ext cx="2743200" cy="1648960"/>
          </a:xfrm>
          <a:prstGeom prst="rect">
            <a:avLst/>
          </a:prstGeom>
          <a:noFill/>
          <a:ln w="9525">
            <a:noFill/>
            <a:miter lim="800000"/>
            <a:headEnd/>
            <a:tailEnd/>
          </a:ln>
          <a:effectLst/>
        </p:spPr>
      </p:pic>
      <p:pic>
        <p:nvPicPr>
          <p:cNvPr id="2058" name="Picture 10"/>
          <p:cNvPicPr>
            <a:picLocks noChangeAspect="1" noChangeArrowheads="1"/>
          </p:cNvPicPr>
          <p:nvPr/>
        </p:nvPicPr>
        <p:blipFill>
          <a:blip r:embed="rId8" cstate="print"/>
          <a:srcRect/>
          <a:stretch>
            <a:fillRect/>
          </a:stretch>
        </p:blipFill>
        <p:spPr bwMode="auto">
          <a:xfrm>
            <a:off x="6248400" y="3276600"/>
            <a:ext cx="2743200" cy="1647442"/>
          </a:xfrm>
          <a:prstGeom prst="rect">
            <a:avLst/>
          </a:prstGeom>
          <a:noFill/>
          <a:ln w="9525">
            <a:noFill/>
            <a:miter lim="800000"/>
            <a:headEnd/>
            <a:tailEnd/>
          </a:ln>
          <a:effectLst/>
        </p:spPr>
      </p:pic>
      <p:pic>
        <p:nvPicPr>
          <p:cNvPr id="2059" name="Picture 11"/>
          <p:cNvPicPr>
            <a:picLocks noChangeAspect="1" noChangeArrowheads="1"/>
          </p:cNvPicPr>
          <p:nvPr/>
        </p:nvPicPr>
        <p:blipFill>
          <a:blip r:embed="rId9" cstate="print"/>
          <a:srcRect/>
          <a:stretch>
            <a:fillRect/>
          </a:stretch>
        </p:blipFill>
        <p:spPr bwMode="auto">
          <a:xfrm>
            <a:off x="762000" y="5029200"/>
            <a:ext cx="2743200" cy="1648960"/>
          </a:xfrm>
          <a:prstGeom prst="rect">
            <a:avLst/>
          </a:prstGeom>
          <a:noFill/>
          <a:ln w="9525">
            <a:noFill/>
            <a:miter lim="800000"/>
            <a:headEnd/>
            <a:tailEnd/>
          </a:ln>
          <a:effectLst/>
        </p:spPr>
      </p:pic>
      <p:pic>
        <p:nvPicPr>
          <p:cNvPr id="2060" name="Picture 12"/>
          <p:cNvPicPr>
            <a:picLocks noChangeAspect="1" noChangeArrowheads="1"/>
          </p:cNvPicPr>
          <p:nvPr/>
        </p:nvPicPr>
        <p:blipFill>
          <a:blip r:embed="rId10" cstate="print"/>
          <a:srcRect/>
          <a:stretch>
            <a:fillRect/>
          </a:stretch>
        </p:blipFill>
        <p:spPr bwMode="auto">
          <a:xfrm>
            <a:off x="3581400" y="5029200"/>
            <a:ext cx="2743200" cy="1648960"/>
          </a:xfrm>
          <a:prstGeom prst="rect">
            <a:avLst/>
          </a:prstGeom>
          <a:noFill/>
          <a:ln w="9525">
            <a:noFill/>
            <a:miter lim="800000"/>
            <a:headEnd/>
            <a:tailEnd/>
          </a:ln>
          <a:effectLst/>
        </p:spPr>
      </p:pic>
      <p:pic>
        <p:nvPicPr>
          <p:cNvPr id="2061" name="Picture 13"/>
          <p:cNvPicPr>
            <a:picLocks noChangeAspect="1" noChangeArrowheads="1"/>
          </p:cNvPicPr>
          <p:nvPr/>
        </p:nvPicPr>
        <p:blipFill>
          <a:blip r:embed="rId11" cstate="print"/>
          <a:srcRect/>
          <a:stretch>
            <a:fillRect/>
          </a:stretch>
        </p:blipFill>
        <p:spPr bwMode="auto">
          <a:xfrm>
            <a:off x="6248400" y="5029201"/>
            <a:ext cx="2743200" cy="1651247"/>
          </a:xfrm>
          <a:prstGeom prst="rect">
            <a:avLst/>
          </a:prstGeom>
          <a:noFill/>
          <a:ln w="9525">
            <a:noFill/>
            <a:miter lim="800000"/>
            <a:headEnd/>
            <a:tailEnd/>
          </a:ln>
          <a:effectLst/>
        </p:spPr>
      </p:pic>
      <p:sp>
        <p:nvSpPr>
          <p:cNvPr id="16" name="TextBox 15"/>
          <p:cNvSpPr txBox="1"/>
          <p:nvPr/>
        </p:nvSpPr>
        <p:spPr>
          <a:xfrm>
            <a:off x="1447800" y="1230869"/>
            <a:ext cx="1600200" cy="373659"/>
          </a:xfrm>
          <a:prstGeom prst="rect">
            <a:avLst/>
          </a:prstGeom>
          <a:noFill/>
        </p:spPr>
        <p:txBody>
          <a:bodyPr wrap="square" lIns="91369" tIns="45685" rIns="91369" bIns="45685" rtlCol="0">
            <a:spAutoFit/>
          </a:bodyPr>
          <a:lstStyle/>
          <a:p>
            <a:pPr algn="ctr"/>
            <a:r>
              <a:rPr lang="en-US" dirty="0" smtClean="0">
                <a:solidFill>
                  <a:schemeClr val="bg1">
                    <a:lumMod val="75000"/>
                  </a:schemeClr>
                </a:solidFill>
                <a:latin typeface="Segoe Condensed" pitchFamily="34" charset="0"/>
              </a:rPr>
              <a:t>home 1</a:t>
            </a:r>
            <a:endParaRPr lang="en-US" dirty="0">
              <a:solidFill>
                <a:schemeClr val="bg1">
                  <a:lumMod val="75000"/>
                </a:schemeClr>
              </a:solidFill>
              <a:latin typeface="Segoe Condensed" pitchFamily="34" charset="0"/>
            </a:endParaRPr>
          </a:p>
        </p:txBody>
      </p:sp>
      <p:sp>
        <p:nvSpPr>
          <p:cNvPr id="17" name="TextBox 16"/>
          <p:cNvSpPr txBox="1"/>
          <p:nvPr/>
        </p:nvSpPr>
        <p:spPr>
          <a:xfrm>
            <a:off x="4152900" y="1230869"/>
            <a:ext cx="1600200" cy="373659"/>
          </a:xfrm>
          <a:prstGeom prst="rect">
            <a:avLst/>
          </a:prstGeom>
          <a:noFill/>
        </p:spPr>
        <p:txBody>
          <a:bodyPr wrap="square" lIns="91369" tIns="45685" rIns="91369" bIns="45685" rtlCol="0">
            <a:spAutoFit/>
          </a:bodyPr>
          <a:lstStyle/>
          <a:p>
            <a:pPr algn="ctr"/>
            <a:r>
              <a:rPr lang="en-US" dirty="0" smtClean="0">
                <a:solidFill>
                  <a:schemeClr val="bg1">
                    <a:lumMod val="75000"/>
                  </a:schemeClr>
                </a:solidFill>
                <a:latin typeface="Segoe Condensed" pitchFamily="34" charset="0"/>
              </a:rPr>
              <a:t>home 2</a:t>
            </a:r>
            <a:endParaRPr lang="en-US" dirty="0">
              <a:solidFill>
                <a:schemeClr val="bg1">
                  <a:lumMod val="75000"/>
                </a:schemeClr>
              </a:solidFill>
              <a:latin typeface="Segoe Condensed" pitchFamily="34" charset="0"/>
            </a:endParaRPr>
          </a:p>
        </p:txBody>
      </p:sp>
      <p:sp>
        <p:nvSpPr>
          <p:cNvPr id="18" name="TextBox 17"/>
          <p:cNvSpPr txBox="1"/>
          <p:nvPr/>
        </p:nvSpPr>
        <p:spPr>
          <a:xfrm>
            <a:off x="6858000" y="1230869"/>
            <a:ext cx="1600200" cy="373659"/>
          </a:xfrm>
          <a:prstGeom prst="rect">
            <a:avLst/>
          </a:prstGeom>
          <a:noFill/>
        </p:spPr>
        <p:txBody>
          <a:bodyPr wrap="square" lIns="91369" tIns="45685" rIns="91369" bIns="45685" rtlCol="0">
            <a:spAutoFit/>
          </a:bodyPr>
          <a:lstStyle/>
          <a:p>
            <a:pPr algn="ctr"/>
            <a:r>
              <a:rPr lang="en-US" dirty="0" smtClean="0">
                <a:solidFill>
                  <a:schemeClr val="bg1">
                    <a:lumMod val="75000"/>
                  </a:schemeClr>
                </a:solidFill>
                <a:latin typeface="Segoe Condensed" pitchFamily="34" charset="0"/>
              </a:rPr>
              <a:t>home 3</a:t>
            </a:r>
            <a:endParaRPr lang="en-US" dirty="0">
              <a:solidFill>
                <a:schemeClr val="bg1">
                  <a:lumMod val="75000"/>
                </a:schemeClr>
              </a:solidFill>
              <a:latin typeface="Segoe Condensed" pitchFamily="34" charset="0"/>
            </a:endParaRPr>
          </a:p>
        </p:txBody>
      </p:sp>
      <p:sp>
        <p:nvSpPr>
          <p:cNvPr id="19" name="TextBox 18"/>
          <p:cNvSpPr txBox="1"/>
          <p:nvPr/>
        </p:nvSpPr>
        <p:spPr>
          <a:xfrm>
            <a:off x="221654" y="2057400"/>
            <a:ext cx="461521" cy="685800"/>
          </a:xfrm>
          <a:prstGeom prst="rect">
            <a:avLst/>
          </a:prstGeom>
          <a:noFill/>
        </p:spPr>
        <p:txBody>
          <a:bodyPr vert="vert270" wrap="square" lIns="91369" tIns="45685" rIns="91369" bIns="45685" rtlCol="0">
            <a:spAutoFit/>
          </a:bodyPr>
          <a:lstStyle/>
          <a:p>
            <a:pPr algn="ctr"/>
            <a:r>
              <a:rPr lang="en-US" dirty="0" smtClean="0">
                <a:solidFill>
                  <a:schemeClr val="bg1">
                    <a:lumMod val="75000"/>
                  </a:schemeClr>
                </a:solidFill>
                <a:latin typeface="Segoe Condensed" pitchFamily="34" charset="0"/>
              </a:rPr>
              <a:t>toilet</a:t>
            </a:r>
            <a:endParaRPr lang="en-US" dirty="0">
              <a:solidFill>
                <a:schemeClr val="bg1">
                  <a:lumMod val="75000"/>
                </a:schemeClr>
              </a:solidFill>
              <a:latin typeface="Segoe Condensed" pitchFamily="34" charset="0"/>
            </a:endParaRPr>
          </a:p>
        </p:txBody>
      </p:sp>
      <p:sp>
        <p:nvSpPr>
          <p:cNvPr id="20" name="TextBox 19"/>
          <p:cNvSpPr txBox="1"/>
          <p:nvPr/>
        </p:nvSpPr>
        <p:spPr>
          <a:xfrm>
            <a:off x="221654" y="3733801"/>
            <a:ext cx="461521" cy="762000"/>
          </a:xfrm>
          <a:prstGeom prst="rect">
            <a:avLst/>
          </a:prstGeom>
          <a:noFill/>
        </p:spPr>
        <p:txBody>
          <a:bodyPr vert="vert270" wrap="square" lIns="91369" tIns="45685" rIns="91369" bIns="45685" rtlCol="0">
            <a:spAutoFit/>
          </a:bodyPr>
          <a:lstStyle/>
          <a:p>
            <a:pPr algn="ctr"/>
            <a:r>
              <a:rPr lang="en-US" dirty="0" smtClean="0">
                <a:solidFill>
                  <a:schemeClr val="bg1">
                    <a:lumMod val="75000"/>
                  </a:schemeClr>
                </a:solidFill>
                <a:latin typeface="Segoe Condensed" pitchFamily="34" charset="0"/>
              </a:rPr>
              <a:t>faucet</a:t>
            </a:r>
            <a:endParaRPr lang="en-US" dirty="0">
              <a:solidFill>
                <a:schemeClr val="bg1">
                  <a:lumMod val="75000"/>
                </a:schemeClr>
              </a:solidFill>
              <a:latin typeface="Segoe Condensed" pitchFamily="34" charset="0"/>
            </a:endParaRPr>
          </a:p>
        </p:txBody>
      </p:sp>
      <p:sp>
        <p:nvSpPr>
          <p:cNvPr id="21" name="TextBox 20"/>
          <p:cNvSpPr txBox="1"/>
          <p:nvPr/>
        </p:nvSpPr>
        <p:spPr>
          <a:xfrm>
            <a:off x="221654" y="5257800"/>
            <a:ext cx="461521" cy="838200"/>
          </a:xfrm>
          <a:prstGeom prst="rect">
            <a:avLst/>
          </a:prstGeom>
          <a:noFill/>
        </p:spPr>
        <p:txBody>
          <a:bodyPr vert="vert270" wrap="square" lIns="91369" tIns="45685" rIns="91369" bIns="45685" rtlCol="0">
            <a:spAutoFit/>
          </a:bodyPr>
          <a:lstStyle/>
          <a:p>
            <a:pPr algn="ctr"/>
            <a:r>
              <a:rPr lang="en-US" dirty="0" smtClean="0">
                <a:solidFill>
                  <a:schemeClr val="bg1">
                    <a:lumMod val="75000"/>
                  </a:schemeClr>
                </a:solidFill>
                <a:latin typeface="Segoe Condensed" pitchFamily="34" charset="0"/>
              </a:rPr>
              <a:t>shower</a:t>
            </a:r>
            <a:endParaRPr lang="en-US" dirty="0">
              <a:solidFill>
                <a:schemeClr val="bg1">
                  <a:lumMod val="75000"/>
                </a:schemeClr>
              </a:solidFill>
              <a:latin typeface="Segoe Condensed" pitchFamily="34" charset="0"/>
            </a:endParaRPr>
          </a:p>
        </p:txBody>
      </p:sp>
      <p:cxnSp>
        <p:nvCxnSpPr>
          <p:cNvPr id="24" name="Straight Connector 23"/>
          <p:cNvCxnSpPr/>
          <p:nvPr/>
        </p:nvCxnSpPr>
        <p:spPr>
          <a:xfrm rot="5400000">
            <a:off x="876300" y="3924300"/>
            <a:ext cx="5410200"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3582731" y="3923506"/>
            <a:ext cx="5410200"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04800" y="3219450"/>
            <a:ext cx="8610600"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04800" y="4981575"/>
            <a:ext cx="8610600"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a:off x="-1942306" y="3923506"/>
            <a:ext cx="5410200"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28600" y="1520109"/>
            <a:ext cx="8610600" cy="158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Title 12"/>
          <p:cNvSpPr txBox="1">
            <a:spLocks/>
          </p:cNvSpPr>
          <p:nvPr/>
        </p:nvSpPr>
        <p:spPr>
          <a:xfrm>
            <a:off x="304800" y="198438"/>
            <a:ext cx="8229600" cy="792162"/>
          </a:xfrm>
          <a:prstGeom prst="rect">
            <a:avLst/>
          </a:prstGeom>
        </p:spPr>
        <p:txBody>
          <a:bodyPr vert="horz" lIns="91369" tIns="45685" rIns="91369" bIns="45685" rtlCol="0" anchor="ctr">
            <a:normAutofit/>
          </a:bodyPr>
          <a:lstStyle/>
          <a:p>
            <a:pPr>
              <a:spcBef>
                <a:spcPct val="0"/>
              </a:spcBef>
              <a:defRPr/>
            </a:pPr>
            <a:r>
              <a:rPr lang="en-US" sz="4400" dirty="0">
                <a:solidFill>
                  <a:schemeClr val="bg1">
                    <a:lumMod val="75000"/>
                  </a:schemeClr>
                </a:solidFill>
                <a:latin typeface="Segoe WP Semibold" pitchFamily="34" charset="0"/>
                <a:ea typeface="+mj-ea"/>
                <a:cs typeface="+mj-cs"/>
              </a:rPr>
              <a:t>example open events</a:t>
            </a:r>
          </a:p>
        </p:txBody>
      </p:sp>
      <p:sp>
        <p:nvSpPr>
          <p:cNvPr id="27" name="Rectangle 26"/>
          <p:cNvSpPr/>
          <p:nvPr/>
        </p:nvSpPr>
        <p:spPr>
          <a:xfrm>
            <a:off x="3581400" y="1143000"/>
            <a:ext cx="5562600" cy="571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a:p>
        </p:txBody>
      </p:sp>
      <p:sp>
        <p:nvSpPr>
          <p:cNvPr id="33" name="TextBox 32"/>
          <p:cNvSpPr txBox="1"/>
          <p:nvPr/>
        </p:nvSpPr>
        <p:spPr>
          <a:xfrm>
            <a:off x="3962400" y="1981201"/>
            <a:ext cx="4800600" cy="1981200"/>
          </a:xfrm>
          <a:prstGeom prst="rect">
            <a:avLst/>
          </a:prstGeom>
          <a:noFill/>
        </p:spPr>
        <p:txBody>
          <a:bodyPr vert="horz" lIns="91369" tIns="45685" rIns="91369" bIns="45685" rtlCol="0" anchor="t">
            <a:noAutofit/>
          </a:bodyPr>
          <a:lstStyle/>
          <a:p>
            <a:pPr>
              <a:spcBef>
                <a:spcPct val="0"/>
              </a:spcBef>
            </a:pPr>
            <a:r>
              <a:rPr lang="en-US" sz="2800" dirty="0">
                <a:solidFill>
                  <a:schemeClr val="bg1">
                    <a:lumMod val="85000"/>
                  </a:schemeClr>
                </a:solidFill>
                <a:latin typeface="Segoe UI Light" pitchFamily="34" charset="0"/>
                <a:ea typeface="+mj-ea"/>
                <a:cs typeface="+mj-cs"/>
              </a:rPr>
              <a:t>signature dependent on:</a:t>
            </a:r>
          </a:p>
          <a:p>
            <a:pPr lvl="1">
              <a:spcBef>
                <a:spcPct val="0"/>
              </a:spcBef>
              <a:buFontTx/>
              <a:buChar char="-"/>
            </a:pPr>
            <a:r>
              <a:rPr lang="en-US" sz="2800" dirty="0">
                <a:solidFill>
                  <a:schemeClr val="bg1">
                    <a:lumMod val="85000"/>
                  </a:schemeClr>
                </a:solidFill>
                <a:latin typeface="Segoe UI Light" pitchFamily="34" charset="0"/>
                <a:ea typeface="+mj-ea"/>
                <a:cs typeface="+mj-cs"/>
              </a:rPr>
              <a:t> fixture type</a:t>
            </a:r>
          </a:p>
          <a:p>
            <a:pPr lvl="1">
              <a:spcBef>
                <a:spcPct val="0"/>
              </a:spcBef>
              <a:buFontTx/>
              <a:buChar char="-"/>
            </a:pPr>
            <a:r>
              <a:rPr lang="en-US" sz="2800" dirty="0">
                <a:solidFill>
                  <a:schemeClr val="bg1">
                    <a:lumMod val="85000"/>
                  </a:schemeClr>
                </a:solidFill>
                <a:latin typeface="Segoe UI Light" pitchFamily="34" charset="0"/>
                <a:ea typeface="+mj-ea"/>
                <a:cs typeface="+mj-cs"/>
              </a:rPr>
              <a:t> valve type</a:t>
            </a:r>
          </a:p>
          <a:p>
            <a:pPr lvl="1">
              <a:spcBef>
                <a:spcPct val="0"/>
              </a:spcBef>
              <a:buFontTx/>
              <a:buChar char="-"/>
            </a:pPr>
            <a:r>
              <a:rPr lang="en-US" sz="2800" dirty="0">
                <a:solidFill>
                  <a:schemeClr val="bg1">
                    <a:lumMod val="85000"/>
                  </a:schemeClr>
                </a:solidFill>
                <a:latin typeface="Segoe UI Light" pitchFamily="34" charset="0"/>
                <a:ea typeface="+mj-ea"/>
                <a:cs typeface="+mj-cs"/>
              </a:rPr>
              <a:t> valve location in home</a:t>
            </a:r>
          </a:p>
          <a:p>
            <a:pPr>
              <a:spcBef>
                <a:spcPct val="0"/>
              </a:spcBef>
            </a:pPr>
            <a:endParaRPr lang="en-US" sz="2800" dirty="0">
              <a:solidFill>
                <a:schemeClr val="bg1">
                  <a:lumMod val="85000"/>
                </a:schemeClr>
              </a:solidFill>
              <a:latin typeface="Segoe UI Light" pitchFamily="34" charset="0"/>
              <a:ea typeface="+mj-ea"/>
              <a:cs typeface="+mj-cs"/>
            </a:endParaRPr>
          </a:p>
        </p:txBody>
      </p:sp>
    </p:spTree>
    <p:extLst>
      <p:ext uri="{BB962C8B-B14F-4D97-AF65-F5344CB8AC3E}">
        <p14:creationId xmlns:p14="http://schemas.microsoft.com/office/powerpoint/2010/main" val="364352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3.33333E-6 3.85681E-6 L 0.62084 3.85681E-6 " pathEditMode="relative" rAng="0" ptsTypes="AA">
                                      <p:cBhvr>
                                        <p:cTn id="6" dur="2000" fill="hold"/>
                                        <p:tgtEl>
                                          <p:spTgt spid="27"/>
                                        </p:tgtEl>
                                        <p:attrNameLst>
                                          <p:attrName>ppt_x</p:attrName>
                                          <p:attrName>ppt_y</p:attrName>
                                        </p:attrNameLst>
                                      </p:cBhvr>
                                      <p:rCtr x="310" y="0"/>
                                    </p:animMotion>
                                  </p:childTnLst>
                                </p:cTn>
                              </p:par>
                              <p:par>
                                <p:cTn id="7" presetID="1" presetClass="exit"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matched filtering</a:t>
            </a:r>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4419600" y="2057400"/>
            <a:ext cx="3495675" cy="1962150"/>
          </a:xfrm>
          <a:prstGeom prst="rect">
            <a:avLst/>
          </a:prstGeom>
          <a:noFill/>
          <a:ln w="9525">
            <a:noFill/>
            <a:miter lim="800000"/>
            <a:headEnd/>
            <a:tailEnd/>
          </a:ln>
          <a:effectLst/>
        </p:spPr>
      </p:pic>
      <p:pic>
        <p:nvPicPr>
          <p:cNvPr id="2053" name="Picture 5"/>
          <p:cNvPicPr>
            <a:picLocks noChangeAspect="1" noChangeArrowheads="1"/>
          </p:cNvPicPr>
          <p:nvPr/>
        </p:nvPicPr>
        <p:blipFill>
          <a:blip r:embed="rId4" cstate="print"/>
          <a:srcRect/>
          <a:stretch>
            <a:fillRect/>
          </a:stretch>
        </p:blipFill>
        <p:spPr bwMode="auto">
          <a:xfrm>
            <a:off x="808704" y="4210050"/>
            <a:ext cx="7553325" cy="1962150"/>
          </a:xfrm>
          <a:prstGeom prst="rect">
            <a:avLst/>
          </a:prstGeom>
          <a:noFill/>
          <a:ln w="9525">
            <a:noFill/>
            <a:miter lim="800000"/>
            <a:headEnd/>
            <a:tailEnd/>
          </a:ln>
          <a:effectLst/>
        </p:spPr>
      </p:pic>
      <p:grpSp>
        <p:nvGrpSpPr>
          <p:cNvPr id="3" name="Group 7"/>
          <p:cNvGrpSpPr/>
          <p:nvPr/>
        </p:nvGrpSpPr>
        <p:grpSpPr>
          <a:xfrm>
            <a:off x="838200" y="2046954"/>
            <a:ext cx="8028036" cy="4506246"/>
            <a:chOff x="1115964" y="2046954"/>
            <a:chExt cx="8028036" cy="4506246"/>
          </a:xfrm>
        </p:grpSpPr>
        <p:pic>
          <p:nvPicPr>
            <p:cNvPr id="2051" name="Picture 3"/>
            <p:cNvPicPr>
              <a:picLocks noChangeAspect="1" noChangeArrowheads="1"/>
            </p:cNvPicPr>
            <p:nvPr/>
          </p:nvPicPr>
          <p:blipFill>
            <a:blip r:embed="rId5" cstate="print"/>
            <a:srcRect/>
            <a:stretch>
              <a:fillRect/>
            </a:stretch>
          </p:blipFill>
          <p:spPr bwMode="auto">
            <a:xfrm>
              <a:off x="1115964" y="2046954"/>
              <a:ext cx="3495675" cy="1962150"/>
            </a:xfrm>
            <a:prstGeom prst="rect">
              <a:avLst/>
            </a:prstGeom>
            <a:noFill/>
            <a:ln w="9525">
              <a:noFill/>
              <a:miter lim="800000"/>
              <a:headEnd/>
              <a:tailEnd/>
            </a:ln>
            <a:effectLst/>
          </p:spPr>
        </p:pic>
        <p:sp>
          <p:nvSpPr>
            <p:cNvPr id="7" name="Rectangle 6"/>
            <p:cNvSpPr/>
            <p:nvPr/>
          </p:nvSpPr>
          <p:spPr>
            <a:xfrm>
              <a:off x="1219200" y="3962400"/>
              <a:ext cx="7924800" cy="259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grpSp>
        <p:nvGrpSpPr>
          <p:cNvPr id="4" name="Group 11"/>
          <p:cNvGrpSpPr/>
          <p:nvPr/>
        </p:nvGrpSpPr>
        <p:grpSpPr>
          <a:xfrm>
            <a:off x="4648200" y="4343400"/>
            <a:ext cx="3124200" cy="1384995"/>
            <a:chOff x="4648200" y="4343400"/>
            <a:chExt cx="3124200" cy="1384995"/>
          </a:xfrm>
        </p:grpSpPr>
        <p:sp>
          <p:nvSpPr>
            <p:cNvPr id="9" name="TextBox 8"/>
            <p:cNvSpPr txBox="1"/>
            <p:nvPr/>
          </p:nvSpPr>
          <p:spPr>
            <a:xfrm>
              <a:off x="6096000" y="4343400"/>
              <a:ext cx="1676400" cy="1384995"/>
            </a:xfrm>
            <a:prstGeom prst="rect">
              <a:avLst/>
            </a:prstGeom>
            <a:noFill/>
          </p:spPr>
          <p:txBody>
            <a:bodyPr wrap="square" rtlCol="0">
              <a:spAutoFit/>
            </a:bodyPr>
            <a:lstStyle/>
            <a:p>
              <a:pPr algn="ctr" defTabSz="914400"/>
              <a:r>
                <a:rPr lang="en-US" sz="2800" dirty="0" smtClean="0">
                  <a:solidFill>
                    <a:prstClr val="black"/>
                  </a:solidFill>
                </a:rPr>
                <a:t>save maximum</a:t>
              </a:r>
            </a:p>
            <a:p>
              <a:pPr algn="ctr" defTabSz="914400"/>
              <a:r>
                <a:rPr lang="en-US" sz="2800" dirty="0" smtClean="0">
                  <a:solidFill>
                    <a:prstClr val="black"/>
                  </a:solidFill>
                </a:rPr>
                <a:t>similarity</a:t>
              </a:r>
              <a:endParaRPr lang="en-US" sz="2800" dirty="0">
                <a:solidFill>
                  <a:prstClr val="black"/>
                </a:solidFill>
              </a:endParaRPr>
            </a:p>
          </p:txBody>
        </p:sp>
        <p:cxnSp>
          <p:nvCxnSpPr>
            <p:cNvPr id="11" name="Straight Arrow Connector 10"/>
            <p:cNvCxnSpPr/>
            <p:nvPr/>
          </p:nvCxnSpPr>
          <p:spPr>
            <a:xfrm rot="10800000" flipV="1">
              <a:off x="4648200" y="4876800"/>
              <a:ext cx="1371600" cy="2286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789036" y="5746956"/>
            <a:ext cx="76962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rot="16200000">
            <a:off x="-386834" y="4958834"/>
            <a:ext cx="1752600" cy="369332"/>
          </a:xfrm>
          <a:prstGeom prst="rect">
            <a:avLst/>
          </a:prstGeom>
          <a:noFill/>
        </p:spPr>
        <p:txBody>
          <a:bodyPr wrap="square" rtlCol="0">
            <a:spAutoFit/>
          </a:bodyPr>
          <a:lstStyle/>
          <a:p>
            <a:pPr algn="ctr" defTabSz="914400"/>
            <a:r>
              <a:rPr lang="en-US" b="1" dirty="0" smtClean="0">
                <a:solidFill>
                  <a:prstClr val="black"/>
                </a:solidFill>
              </a:rPr>
              <a:t>similarity</a:t>
            </a:r>
            <a:endParaRPr lang="en-US" b="1" dirty="0">
              <a:solidFill>
                <a:prstClr val="black"/>
              </a:solidFill>
            </a:endParaRPr>
          </a:p>
        </p:txBody>
      </p:sp>
      <p:cxnSp>
        <p:nvCxnSpPr>
          <p:cNvPr id="14" name="Straight Connector 13"/>
          <p:cNvCxnSpPr/>
          <p:nvPr/>
        </p:nvCxnSpPr>
        <p:spPr>
          <a:xfrm rot="5400000">
            <a:off x="98534" y="5219700"/>
            <a:ext cx="17526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139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 -1.85185E-6 L 0.61667 -1.85185E-6 " pathEditMode="relative" rAng="0" ptsTypes="AA">
                                      <p:cBhvr>
                                        <p:cTn id="6" dur="5000" fill="hold"/>
                                        <p:tgtEl>
                                          <p:spTgt spid="3"/>
                                        </p:tgtEl>
                                        <p:attrNameLst>
                                          <p:attrName>ppt_x</p:attrName>
                                          <p:attrName>ppt_y</p:attrName>
                                        </p:attrNameLst>
                                      </p:cBhvr>
                                      <p:rCtr x="308" y="0"/>
                                    </p:animMotion>
                                  </p:childTnLst>
                                </p:cTn>
                              </p:par>
                            </p:childTnLst>
                          </p:cTn>
                        </p:par>
                        <p:par>
                          <p:cTn id="7" fill="hold">
                            <p:stCondLst>
                              <p:cond delay="500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srcRect/>
          <a:stretch>
            <a:fillRect/>
          </a:stretch>
        </p:blipFill>
        <p:spPr bwMode="auto">
          <a:xfrm>
            <a:off x="795338" y="4210050"/>
            <a:ext cx="7553325" cy="196215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smtClean="0"/>
              <a:t>matched filtering</a:t>
            </a:r>
            <a:endParaRPr lang="en-US" dirty="0"/>
          </a:p>
        </p:txBody>
      </p:sp>
      <p:grpSp>
        <p:nvGrpSpPr>
          <p:cNvPr id="3" name="Group 7"/>
          <p:cNvGrpSpPr/>
          <p:nvPr/>
        </p:nvGrpSpPr>
        <p:grpSpPr>
          <a:xfrm>
            <a:off x="838200" y="2046954"/>
            <a:ext cx="7924800" cy="4506246"/>
            <a:chOff x="1039764" y="2046954"/>
            <a:chExt cx="7924800" cy="4506246"/>
          </a:xfrm>
        </p:grpSpPr>
        <p:pic>
          <p:nvPicPr>
            <p:cNvPr id="2051" name="Picture 3"/>
            <p:cNvPicPr>
              <a:picLocks noChangeAspect="1" noChangeArrowheads="1"/>
            </p:cNvPicPr>
            <p:nvPr/>
          </p:nvPicPr>
          <p:blipFill>
            <a:blip r:embed="rId4" cstate="print"/>
            <a:srcRect/>
            <a:stretch>
              <a:fillRect/>
            </a:stretch>
          </p:blipFill>
          <p:spPr bwMode="auto">
            <a:xfrm>
              <a:off x="1115964" y="2046954"/>
              <a:ext cx="3495675" cy="1962150"/>
            </a:xfrm>
            <a:prstGeom prst="rect">
              <a:avLst/>
            </a:prstGeom>
            <a:noFill/>
            <a:ln w="9525">
              <a:noFill/>
              <a:miter lim="800000"/>
              <a:headEnd/>
              <a:tailEnd/>
            </a:ln>
            <a:effectLst/>
          </p:spPr>
        </p:pic>
        <p:sp>
          <p:nvSpPr>
            <p:cNvPr id="7" name="Rectangle 6"/>
            <p:cNvSpPr/>
            <p:nvPr/>
          </p:nvSpPr>
          <p:spPr>
            <a:xfrm>
              <a:off x="1039764" y="3962400"/>
              <a:ext cx="7924800" cy="259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grpSp>
        <p:nvGrpSpPr>
          <p:cNvPr id="4" name="Group 11"/>
          <p:cNvGrpSpPr/>
          <p:nvPr/>
        </p:nvGrpSpPr>
        <p:grpSpPr>
          <a:xfrm>
            <a:off x="4800600" y="3810000"/>
            <a:ext cx="3276600" cy="1384995"/>
            <a:chOff x="4648200" y="4687907"/>
            <a:chExt cx="3276600" cy="1384995"/>
          </a:xfrm>
        </p:grpSpPr>
        <p:sp>
          <p:nvSpPr>
            <p:cNvPr id="9" name="TextBox 8"/>
            <p:cNvSpPr txBox="1"/>
            <p:nvPr/>
          </p:nvSpPr>
          <p:spPr>
            <a:xfrm>
              <a:off x="6248400" y="4687907"/>
              <a:ext cx="1676400" cy="1384995"/>
            </a:xfrm>
            <a:prstGeom prst="rect">
              <a:avLst/>
            </a:prstGeom>
            <a:noFill/>
          </p:spPr>
          <p:txBody>
            <a:bodyPr wrap="square" rtlCol="0">
              <a:spAutoFit/>
            </a:bodyPr>
            <a:lstStyle/>
            <a:p>
              <a:pPr algn="ctr" defTabSz="914400"/>
              <a:r>
                <a:rPr lang="en-US" sz="2800" dirty="0" smtClean="0">
                  <a:solidFill>
                    <a:prstClr val="black"/>
                  </a:solidFill>
                </a:rPr>
                <a:t>new maximum</a:t>
              </a:r>
            </a:p>
            <a:p>
              <a:pPr algn="ctr" defTabSz="914400"/>
              <a:r>
                <a:rPr lang="en-US" sz="2800" dirty="0" smtClean="0">
                  <a:solidFill>
                    <a:prstClr val="black"/>
                  </a:solidFill>
                </a:rPr>
                <a:t>similarity</a:t>
              </a:r>
              <a:endParaRPr lang="en-US" sz="2800" dirty="0">
                <a:solidFill>
                  <a:prstClr val="black"/>
                </a:solidFill>
              </a:endParaRPr>
            </a:p>
          </p:txBody>
        </p:sp>
        <p:cxnSp>
          <p:nvCxnSpPr>
            <p:cNvPr id="11" name="Straight Arrow Connector 10"/>
            <p:cNvCxnSpPr/>
            <p:nvPr/>
          </p:nvCxnSpPr>
          <p:spPr>
            <a:xfrm rot="10800000">
              <a:off x="4648200" y="5105401"/>
              <a:ext cx="1524000" cy="19210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14" name="Picture 5"/>
          <p:cNvPicPr>
            <a:picLocks noChangeAspect="1" noChangeArrowheads="1"/>
          </p:cNvPicPr>
          <p:nvPr/>
        </p:nvPicPr>
        <p:blipFill>
          <a:blip r:embed="rId5" cstate="print">
            <a:lum bright="57000" contrast="-100000"/>
          </a:blip>
          <a:srcRect/>
          <a:stretch>
            <a:fillRect/>
          </a:stretch>
        </p:blipFill>
        <p:spPr bwMode="auto">
          <a:xfrm>
            <a:off x="808704" y="4210050"/>
            <a:ext cx="7553325" cy="1962150"/>
          </a:xfrm>
          <a:prstGeom prst="rect">
            <a:avLst/>
          </a:prstGeom>
          <a:noFill/>
          <a:ln w="9525">
            <a:noFill/>
            <a:miter lim="800000"/>
            <a:headEnd/>
            <a:tailEnd/>
          </a:ln>
          <a:effectLst/>
        </p:spPr>
      </p:pic>
      <p:cxnSp>
        <p:nvCxnSpPr>
          <p:cNvPr id="15" name="Straight Connector 14"/>
          <p:cNvCxnSpPr/>
          <p:nvPr/>
        </p:nvCxnSpPr>
        <p:spPr>
          <a:xfrm>
            <a:off x="789036" y="5746956"/>
            <a:ext cx="7696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3695700" y="5219700"/>
            <a:ext cx="17526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3"/>
          <p:cNvPicPr>
            <a:picLocks noChangeAspect="1" noChangeArrowheads="1"/>
          </p:cNvPicPr>
          <p:nvPr/>
        </p:nvPicPr>
        <p:blipFill>
          <a:blip r:embed="rId4" cstate="print">
            <a:grayscl/>
          </a:blip>
          <a:srcRect/>
          <a:stretch>
            <a:fillRect/>
          </a:stretch>
        </p:blipFill>
        <p:spPr bwMode="auto">
          <a:xfrm>
            <a:off x="4419600" y="2057400"/>
            <a:ext cx="3495675" cy="1962150"/>
          </a:xfrm>
          <a:prstGeom prst="rect">
            <a:avLst/>
          </a:prstGeom>
          <a:noFill/>
          <a:ln w="9525">
            <a:noFill/>
            <a:miter lim="800000"/>
            <a:headEnd/>
            <a:tailEnd/>
          </a:ln>
          <a:effectLst/>
        </p:spPr>
      </p:pic>
      <p:sp>
        <p:nvSpPr>
          <p:cNvPr id="18" name="TextBox 17"/>
          <p:cNvSpPr txBox="1"/>
          <p:nvPr/>
        </p:nvSpPr>
        <p:spPr>
          <a:xfrm rot="16200000">
            <a:off x="-386834" y="4958834"/>
            <a:ext cx="1752600" cy="369332"/>
          </a:xfrm>
          <a:prstGeom prst="rect">
            <a:avLst/>
          </a:prstGeom>
          <a:noFill/>
        </p:spPr>
        <p:txBody>
          <a:bodyPr wrap="square" rtlCol="0">
            <a:spAutoFit/>
          </a:bodyPr>
          <a:lstStyle/>
          <a:p>
            <a:pPr algn="ctr" defTabSz="914400"/>
            <a:r>
              <a:rPr lang="en-US" b="1" dirty="0" smtClean="0">
                <a:solidFill>
                  <a:prstClr val="black"/>
                </a:solidFill>
              </a:rPr>
              <a:t>similarity</a:t>
            </a:r>
            <a:endParaRPr lang="en-US" b="1" dirty="0">
              <a:solidFill>
                <a:prstClr val="black"/>
              </a:solidFill>
            </a:endParaRPr>
          </a:p>
        </p:txBody>
      </p:sp>
      <p:cxnSp>
        <p:nvCxnSpPr>
          <p:cNvPr id="19" name="Straight Connector 18"/>
          <p:cNvCxnSpPr/>
          <p:nvPr/>
        </p:nvCxnSpPr>
        <p:spPr>
          <a:xfrm rot="5400000">
            <a:off x="98534" y="5219700"/>
            <a:ext cx="17526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741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 -1.85185E-6 L 0.61667 -1.85185E-6 " pathEditMode="relative" rAng="0" ptsTypes="AA">
                                      <p:cBhvr>
                                        <p:cTn id="6" dur="5000" fill="hold"/>
                                        <p:tgtEl>
                                          <p:spTgt spid="3"/>
                                        </p:tgtEl>
                                        <p:attrNameLst>
                                          <p:attrName>ppt_x</p:attrName>
                                          <p:attrName>ppt_y</p:attrName>
                                        </p:attrNameLst>
                                      </p:cBhvr>
                                      <p:rCtr x="308" y="0"/>
                                    </p:animMotion>
                                  </p:childTnLst>
                                </p:cTn>
                              </p:par>
                            </p:childTnLst>
                          </p:cTn>
                        </p:par>
                        <p:par>
                          <p:cTn id="7" fill="hold">
                            <p:stCondLst>
                              <p:cond delay="500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7"/>
          <p:cNvGrpSpPr/>
          <p:nvPr/>
        </p:nvGrpSpPr>
        <p:grpSpPr>
          <a:xfrm>
            <a:off x="5562600" y="2561304"/>
            <a:ext cx="3581400" cy="2571750"/>
            <a:chOff x="1828800" y="3657600"/>
            <a:chExt cx="3581400" cy="2571750"/>
          </a:xfrm>
        </p:grpSpPr>
        <p:pic>
          <p:nvPicPr>
            <p:cNvPr id="1038" name="Picture 14"/>
            <p:cNvPicPr>
              <a:picLocks noChangeAspect="1" noChangeArrowheads="1"/>
            </p:cNvPicPr>
            <p:nvPr/>
          </p:nvPicPr>
          <p:blipFill>
            <a:blip r:embed="rId3" cstate="print"/>
            <a:srcRect/>
            <a:stretch>
              <a:fillRect/>
            </a:stretch>
          </p:blipFill>
          <p:spPr bwMode="auto">
            <a:xfrm>
              <a:off x="1828800" y="42672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7" name="TextBox 26"/>
            <p:cNvSpPr txBox="1"/>
            <p:nvPr/>
          </p:nvSpPr>
          <p:spPr>
            <a:xfrm>
              <a:off x="4948535" y="3657600"/>
              <a:ext cx="461665" cy="2209800"/>
            </a:xfrm>
            <a:prstGeom prst="rect">
              <a:avLst/>
            </a:prstGeom>
            <a:noFill/>
          </p:spPr>
          <p:txBody>
            <a:bodyPr vert="vert270" wrap="square" rtlCol="0">
              <a:spAutoFit/>
            </a:bodyPr>
            <a:lstStyle/>
            <a:p>
              <a:pPr algn="ctr" defTabSz="914400"/>
              <a:r>
                <a:rPr lang="en-US" dirty="0" smtClean="0">
                  <a:solidFill>
                    <a:prstClr val="black"/>
                  </a:solidFill>
                </a:rPr>
                <a:t>bath tub </a:t>
              </a:r>
              <a:endParaRPr lang="en-US" dirty="0">
                <a:solidFill>
                  <a:prstClr val="black"/>
                </a:solidFill>
              </a:endParaRPr>
            </a:p>
          </p:txBody>
        </p:sp>
      </p:grpSp>
      <p:grpSp>
        <p:nvGrpSpPr>
          <p:cNvPr id="3" name="Group 24"/>
          <p:cNvGrpSpPr/>
          <p:nvPr/>
        </p:nvGrpSpPr>
        <p:grpSpPr>
          <a:xfrm>
            <a:off x="5308969" y="2438400"/>
            <a:ext cx="3585865" cy="2438400"/>
            <a:chOff x="2819400" y="4419600"/>
            <a:chExt cx="3585865" cy="2438400"/>
          </a:xfrm>
        </p:grpSpPr>
        <p:pic>
          <p:nvPicPr>
            <p:cNvPr id="1037" name="Picture 13"/>
            <p:cNvPicPr>
              <a:picLocks noChangeAspect="1" noChangeArrowheads="1"/>
            </p:cNvPicPr>
            <p:nvPr/>
          </p:nvPicPr>
          <p:blipFill>
            <a:blip r:embed="rId4" cstate="print"/>
            <a:srcRect/>
            <a:stretch>
              <a:fillRect/>
            </a:stretch>
          </p:blipFill>
          <p:spPr bwMode="auto">
            <a:xfrm>
              <a:off x="2819400" y="489585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4" name="TextBox 23"/>
            <p:cNvSpPr txBox="1"/>
            <p:nvPr/>
          </p:nvSpPr>
          <p:spPr>
            <a:xfrm>
              <a:off x="5943600" y="4419600"/>
              <a:ext cx="461665" cy="2209800"/>
            </a:xfrm>
            <a:prstGeom prst="rect">
              <a:avLst/>
            </a:prstGeom>
            <a:noFill/>
          </p:spPr>
          <p:txBody>
            <a:bodyPr vert="vert270" wrap="square" rtlCol="0">
              <a:spAutoFit/>
            </a:bodyPr>
            <a:lstStyle/>
            <a:p>
              <a:pPr algn="ctr" defTabSz="914400"/>
              <a:r>
                <a:rPr lang="en-US" dirty="0" smtClean="0">
                  <a:solidFill>
                    <a:prstClr val="black"/>
                  </a:solidFill>
                </a:rPr>
                <a:t>bath faucet </a:t>
              </a:r>
              <a:endParaRPr lang="en-US" dirty="0">
                <a:solidFill>
                  <a:prstClr val="black"/>
                </a:solidFill>
              </a:endParaRPr>
            </a:p>
          </p:txBody>
        </p:sp>
      </p:grpSp>
      <p:grpSp>
        <p:nvGrpSpPr>
          <p:cNvPr id="4" name="Group 21"/>
          <p:cNvGrpSpPr/>
          <p:nvPr/>
        </p:nvGrpSpPr>
        <p:grpSpPr>
          <a:xfrm>
            <a:off x="5063161" y="2305050"/>
            <a:ext cx="3585865" cy="2343150"/>
            <a:chOff x="3276600" y="3733800"/>
            <a:chExt cx="3585865" cy="2343150"/>
          </a:xfrm>
        </p:grpSpPr>
        <p:pic>
          <p:nvPicPr>
            <p:cNvPr id="1036" name="Picture 12"/>
            <p:cNvPicPr>
              <a:picLocks noChangeAspect="1" noChangeArrowheads="1"/>
            </p:cNvPicPr>
            <p:nvPr/>
          </p:nvPicPr>
          <p:blipFill>
            <a:blip r:embed="rId5" cstate="print"/>
            <a:srcRect/>
            <a:stretch>
              <a:fillRect/>
            </a:stretch>
          </p:blipFill>
          <p:spPr bwMode="auto">
            <a:xfrm>
              <a:off x="3276600" y="41148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1" name="TextBox 20"/>
            <p:cNvSpPr txBox="1"/>
            <p:nvPr/>
          </p:nvSpPr>
          <p:spPr>
            <a:xfrm>
              <a:off x="6400800" y="3733800"/>
              <a:ext cx="461665" cy="2209800"/>
            </a:xfrm>
            <a:prstGeom prst="rect">
              <a:avLst/>
            </a:prstGeom>
            <a:noFill/>
          </p:spPr>
          <p:txBody>
            <a:bodyPr vert="vert270" wrap="square" rtlCol="0">
              <a:spAutoFit/>
            </a:bodyPr>
            <a:lstStyle/>
            <a:p>
              <a:pPr algn="ctr" defTabSz="914400"/>
              <a:r>
                <a:rPr lang="en-US" dirty="0" smtClean="0">
                  <a:solidFill>
                    <a:prstClr val="black"/>
                  </a:solidFill>
                </a:rPr>
                <a:t>kitchen faucet </a:t>
              </a:r>
              <a:endParaRPr lang="en-US" dirty="0">
                <a:solidFill>
                  <a:prstClr val="black"/>
                </a:solidFill>
              </a:endParaRPr>
            </a:p>
          </p:txBody>
        </p:sp>
      </p:grpSp>
      <p:grpSp>
        <p:nvGrpSpPr>
          <p:cNvPr id="5" name="Group 17"/>
          <p:cNvGrpSpPr/>
          <p:nvPr/>
        </p:nvGrpSpPr>
        <p:grpSpPr>
          <a:xfrm>
            <a:off x="4805065" y="2391696"/>
            <a:ext cx="3598153" cy="2008854"/>
            <a:chOff x="4038600" y="4296696"/>
            <a:chExt cx="3598153" cy="2008854"/>
          </a:xfrm>
        </p:grpSpPr>
        <p:pic>
          <p:nvPicPr>
            <p:cNvPr id="1034" name="Picture 10"/>
            <p:cNvPicPr>
              <a:picLocks noChangeAspect="1" noChangeArrowheads="1"/>
            </p:cNvPicPr>
            <p:nvPr/>
          </p:nvPicPr>
          <p:blipFill>
            <a:blip r:embed="rId6" cstate="print"/>
            <a:srcRect/>
            <a:stretch>
              <a:fillRect/>
            </a:stretch>
          </p:blipFill>
          <p:spPr bwMode="auto">
            <a:xfrm>
              <a:off x="4038600" y="43434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7" name="TextBox 16"/>
            <p:cNvSpPr txBox="1"/>
            <p:nvPr/>
          </p:nvSpPr>
          <p:spPr>
            <a:xfrm>
              <a:off x="7175088" y="4296696"/>
              <a:ext cx="461665" cy="1295400"/>
            </a:xfrm>
            <a:prstGeom prst="rect">
              <a:avLst/>
            </a:prstGeom>
            <a:noFill/>
          </p:spPr>
          <p:txBody>
            <a:bodyPr vert="vert270" wrap="square" rtlCol="0">
              <a:spAutoFit/>
            </a:bodyPr>
            <a:lstStyle/>
            <a:p>
              <a:pPr algn="ctr" defTabSz="914400"/>
              <a:r>
                <a:rPr lang="en-US" dirty="0" smtClean="0">
                  <a:solidFill>
                    <a:prstClr val="black"/>
                  </a:solidFill>
                </a:rPr>
                <a:t>dishwasher</a:t>
              </a:r>
              <a:endParaRPr lang="en-US" dirty="0">
                <a:solidFill>
                  <a:prstClr val="black"/>
                </a:solidFill>
              </a:endParaRPr>
            </a:p>
          </p:txBody>
        </p:sp>
      </p:grpSp>
      <p:grpSp>
        <p:nvGrpSpPr>
          <p:cNvPr id="6" name="Group 14"/>
          <p:cNvGrpSpPr/>
          <p:nvPr/>
        </p:nvGrpSpPr>
        <p:grpSpPr>
          <a:xfrm>
            <a:off x="4576465" y="2137902"/>
            <a:ext cx="3581400" cy="2006394"/>
            <a:chOff x="4953000" y="3689556"/>
            <a:chExt cx="3581400" cy="2006394"/>
          </a:xfrm>
        </p:grpSpPr>
        <p:pic>
          <p:nvPicPr>
            <p:cNvPr id="1033" name="Picture 9"/>
            <p:cNvPicPr>
              <a:picLocks noChangeAspect="1" noChangeArrowheads="1"/>
            </p:cNvPicPr>
            <p:nvPr/>
          </p:nvPicPr>
          <p:blipFill>
            <a:blip r:embed="rId7" cstate="print"/>
            <a:srcRect/>
            <a:stretch>
              <a:fillRect/>
            </a:stretch>
          </p:blipFill>
          <p:spPr bwMode="auto">
            <a:xfrm>
              <a:off x="4953000" y="37338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4" name="TextBox 13"/>
            <p:cNvSpPr txBox="1"/>
            <p:nvPr/>
          </p:nvSpPr>
          <p:spPr>
            <a:xfrm>
              <a:off x="8072735" y="3689556"/>
              <a:ext cx="461665" cy="838200"/>
            </a:xfrm>
            <a:prstGeom prst="rect">
              <a:avLst/>
            </a:prstGeom>
            <a:noFill/>
          </p:spPr>
          <p:txBody>
            <a:bodyPr vert="vert270" wrap="square" rtlCol="0">
              <a:spAutoFit/>
            </a:bodyPr>
            <a:lstStyle/>
            <a:p>
              <a:pPr algn="ctr" defTabSz="914400"/>
              <a:r>
                <a:rPr lang="en-US" dirty="0" smtClean="0">
                  <a:solidFill>
                    <a:prstClr val="black"/>
                  </a:solidFill>
                </a:rPr>
                <a:t>toilet</a:t>
              </a:r>
              <a:endParaRPr lang="en-US" dirty="0">
                <a:solidFill>
                  <a:prstClr val="black"/>
                </a:solidFill>
              </a:endParaRPr>
            </a:p>
          </p:txBody>
        </p:sp>
      </p:grpSp>
      <p:pic>
        <p:nvPicPr>
          <p:cNvPr id="1029" name="Picture 5"/>
          <p:cNvPicPr>
            <a:picLocks noChangeAspect="1" noChangeArrowheads="1"/>
          </p:cNvPicPr>
          <p:nvPr/>
        </p:nvPicPr>
        <p:blipFill>
          <a:blip r:embed="rId8" cstate="print"/>
          <a:srcRect/>
          <a:stretch>
            <a:fillRect/>
          </a:stretch>
        </p:blipFill>
        <p:spPr bwMode="auto">
          <a:xfrm>
            <a:off x="123825" y="1582992"/>
            <a:ext cx="3914775" cy="2286000"/>
          </a:xfrm>
          <a:prstGeom prst="rect">
            <a:avLst/>
          </a:prstGeom>
          <a:noFill/>
          <a:ln w="9525">
            <a:noFill/>
            <a:miter lim="800000"/>
            <a:headEnd/>
            <a:tailEnd/>
          </a:ln>
          <a:effectLst/>
        </p:spPr>
      </p:pic>
      <p:grpSp>
        <p:nvGrpSpPr>
          <p:cNvPr id="7" name="Group 12"/>
          <p:cNvGrpSpPr/>
          <p:nvPr/>
        </p:nvGrpSpPr>
        <p:grpSpPr>
          <a:xfrm>
            <a:off x="4343400" y="1919748"/>
            <a:ext cx="3585866" cy="1962150"/>
            <a:chOff x="4495800" y="1524000"/>
            <a:chExt cx="3585866" cy="1962150"/>
          </a:xfrm>
        </p:grpSpPr>
        <p:pic>
          <p:nvPicPr>
            <p:cNvPr id="1032" name="Picture 8"/>
            <p:cNvPicPr>
              <a:picLocks noChangeAspect="1" noChangeArrowheads="1"/>
            </p:cNvPicPr>
            <p:nvPr/>
          </p:nvPicPr>
          <p:blipFill>
            <a:blip r:embed="rId9" cstate="print"/>
            <a:srcRect/>
            <a:stretch>
              <a:fillRect/>
            </a:stretch>
          </p:blipFill>
          <p:spPr bwMode="auto">
            <a:xfrm>
              <a:off x="4495800" y="15240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2" name="TextBox 11"/>
            <p:cNvSpPr txBox="1"/>
            <p:nvPr/>
          </p:nvSpPr>
          <p:spPr>
            <a:xfrm>
              <a:off x="7620001" y="1524000"/>
              <a:ext cx="461665" cy="838200"/>
            </a:xfrm>
            <a:prstGeom prst="rect">
              <a:avLst/>
            </a:prstGeom>
            <a:noFill/>
            <a:ln>
              <a:noFill/>
            </a:ln>
          </p:spPr>
          <p:txBody>
            <a:bodyPr vert="vert270" wrap="square" rtlCol="0">
              <a:spAutoFit/>
            </a:bodyPr>
            <a:lstStyle/>
            <a:p>
              <a:pPr algn="ctr" defTabSz="914400"/>
              <a:r>
                <a:rPr lang="en-US" dirty="0" smtClean="0">
                  <a:solidFill>
                    <a:prstClr val="black"/>
                  </a:solidFill>
                </a:rPr>
                <a:t>shower</a:t>
              </a:r>
              <a:endParaRPr lang="en-US" dirty="0">
                <a:solidFill>
                  <a:prstClr val="black"/>
                </a:solidFill>
              </a:endParaRPr>
            </a:p>
          </p:txBody>
        </p:sp>
      </p:grpSp>
      <p:sp>
        <p:nvSpPr>
          <p:cNvPr id="29" name="TextBox 28"/>
          <p:cNvSpPr txBox="1"/>
          <p:nvPr/>
        </p:nvSpPr>
        <p:spPr>
          <a:xfrm>
            <a:off x="336332" y="1219200"/>
            <a:ext cx="3429000" cy="461665"/>
          </a:xfrm>
          <a:prstGeom prst="rect">
            <a:avLst/>
          </a:prstGeom>
          <a:noFill/>
        </p:spPr>
        <p:txBody>
          <a:bodyPr wrap="square" rtlCol="0">
            <a:spAutoFit/>
          </a:bodyPr>
          <a:lstStyle/>
          <a:p>
            <a:pPr algn="ctr" defTabSz="914400"/>
            <a:r>
              <a:rPr lang="en-US" sz="2400" b="1" dirty="0" smtClean="0">
                <a:solidFill>
                  <a:prstClr val="black">
                    <a:lumMod val="50000"/>
                    <a:lumOff val="50000"/>
                  </a:prstClr>
                </a:solidFill>
              </a:rPr>
              <a:t>unclassified open event</a:t>
            </a:r>
            <a:endParaRPr lang="en-US" sz="2400" b="1" dirty="0">
              <a:solidFill>
                <a:prstClr val="black">
                  <a:lumMod val="50000"/>
                  <a:lumOff val="50000"/>
                </a:prstClr>
              </a:solidFill>
            </a:endParaRPr>
          </a:p>
        </p:txBody>
      </p:sp>
      <p:sp>
        <p:nvSpPr>
          <p:cNvPr id="30" name="TextBox 29"/>
          <p:cNvSpPr txBox="1"/>
          <p:nvPr/>
        </p:nvSpPr>
        <p:spPr>
          <a:xfrm>
            <a:off x="4267199" y="1219200"/>
            <a:ext cx="4719145" cy="461665"/>
          </a:xfrm>
          <a:prstGeom prst="rect">
            <a:avLst/>
          </a:prstGeom>
          <a:noFill/>
        </p:spPr>
        <p:txBody>
          <a:bodyPr wrap="square" rtlCol="0">
            <a:spAutoFit/>
          </a:bodyPr>
          <a:lstStyle/>
          <a:p>
            <a:pPr algn="ctr" defTabSz="914400"/>
            <a:r>
              <a:rPr lang="en-US" sz="2400" b="1" dirty="0" smtClean="0">
                <a:solidFill>
                  <a:prstClr val="black">
                    <a:lumMod val="50000"/>
                    <a:lumOff val="50000"/>
                  </a:prstClr>
                </a:solidFill>
              </a:rPr>
              <a:t>open event library</a:t>
            </a:r>
            <a:endParaRPr lang="en-US" sz="2400" b="1" dirty="0">
              <a:solidFill>
                <a:prstClr val="black">
                  <a:lumMod val="50000"/>
                  <a:lumOff val="50000"/>
                </a:prstClr>
              </a:solidFill>
            </a:endParaRPr>
          </a:p>
        </p:txBody>
      </p:sp>
      <p:sp>
        <p:nvSpPr>
          <p:cNvPr id="28" name="Title 12"/>
          <p:cNvSpPr txBox="1">
            <a:spLocks/>
          </p:cNvSpPr>
          <p:nvPr/>
        </p:nvSpPr>
        <p:spPr>
          <a:xfrm>
            <a:off x="304800" y="198438"/>
            <a:ext cx="8229600" cy="792162"/>
          </a:xfrm>
          <a:prstGeom prst="rect">
            <a:avLst/>
          </a:prstGeom>
        </p:spPr>
        <p:txBody>
          <a:bodyPr vert="horz" lIns="91440" tIns="45720" rIns="91440" bIns="45720" rtlCol="0" anchor="ctr">
            <a:normAutofit/>
          </a:bodyPr>
          <a:lstStyle/>
          <a:p>
            <a:pPr defTabSz="914400">
              <a:spcBef>
                <a:spcPct val="0"/>
              </a:spcBef>
              <a:defRPr/>
            </a:pPr>
            <a:r>
              <a:rPr lang="en-US" sz="4400" dirty="0" smtClean="0">
                <a:solidFill>
                  <a:prstClr val="black">
                    <a:lumMod val="50000"/>
                    <a:lumOff val="50000"/>
                  </a:prstClr>
                </a:solidFill>
                <a:latin typeface="Franklin Gothic Heavy"/>
              </a:rPr>
              <a:t>fixture classification</a:t>
            </a:r>
            <a:endParaRPr lang="en-US" sz="4400" dirty="0">
              <a:solidFill>
                <a:prstClr val="black">
                  <a:lumMod val="50000"/>
                  <a:lumOff val="50000"/>
                </a:prstClr>
              </a:solidFill>
              <a:latin typeface="Franklin Gothic Heavy"/>
            </a:endParaRPr>
          </a:p>
        </p:txBody>
      </p:sp>
    </p:spTree>
    <p:extLst>
      <p:ext uri="{BB962C8B-B14F-4D97-AF65-F5344CB8AC3E}">
        <p14:creationId xmlns:p14="http://schemas.microsoft.com/office/powerpoint/2010/main" val="372736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47"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anim calcmode="lin" valueType="num">
                                      <p:cBhvr>
                                        <p:cTn id="11" dur="500" fill="hold"/>
                                        <p:tgtEl>
                                          <p:spTgt spid="2"/>
                                        </p:tgtEl>
                                        <p:attrNameLst>
                                          <p:attrName>ppt_x</p:attrName>
                                        </p:attrNameLst>
                                      </p:cBhvr>
                                      <p:tavLst>
                                        <p:tav tm="0">
                                          <p:val>
                                            <p:strVal val="#ppt_x"/>
                                          </p:val>
                                        </p:tav>
                                        <p:tav tm="100000">
                                          <p:val>
                                            <p:strVal val="#ppt_x"/>
                                          </p:val>
                                        </p:tav>
                                      </p:tavLst>
                                    </p:anim>
                                    <p:anim calcmode="lin" valueType="num">
                                      <p:cBhvr>
                                        <p:cTn id="12" dur="500" fill="hold"/>
                                        <p:tgtEl>
                                          <p:spTgt spid="2"/>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47"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anim calcmode="lin" valueType="num">
                                      <p:cBhvr>
                                        <p:cTn id="17" dur="500" fill="hold"/>
                                        <p:tgtEl>
                                          <p:spTgt spid="3"/>
                                        </p:tgtEl>
                                        <p:attrNameLst>
                                          <p:attrName>ppt_x</p:attrName>
                                        </p:attrNameLst>
                                      </p:cBhvr>
                                      <p:tavLst>
                                        <p:tav tm="0">
                                          <p:val>
                                            <p:strVal val="#ppt_x"/>
                                          </p:val>
                                        </p:tav>
                                        <p:tav tm="100000">
                                          <p:val>
                                            <p:strVal val="#ppt_x"/>
                                          </p:val>
                                        </p:tav>
                                      </p:tavLst>
                                    </p:anim>
                                    <p:anim calcmode="lin" valueType="num">
                                      <p:cBhvr>
                                        <p:cTn id="18" dur="5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7"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7"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anim calcmode="lin" valueType="num">
                                      <p:cBhvr>
                                        <p:cTn id="29" dur="500" fill="hold"/>
                                        <p:tgtEl>
                                          <p:spTgt spid="5"/>
                                        </p:tgtEl>
                                        <p:attrNameLst>
                                          <p:attrName>ppt_x</p:attrName>
                                        </p:attrNameLst>
                                      </p:cBhvr>
                                      <p:tavLst>
                                        <p:tav tm="0">
                                          <p:val>
                                            <p:strVal val="#ppt_x"/>
                                          </p:val>
                                        </p:tav>
                                        <p:tav tm="100000">
                                          <p:val>
                                            <p:strVal val="#ppt_x"/>
                                          </p:val>
                                        </p:tav>
                                      </p:tavLst>
                                    </p:anim>
                                    <p:anim calcmode="lin" valueType="num">
                                      <p:cBhvr>
                                        <p:cTn id="30" dur="500" fill="hold"/>
                                        <p:tgtEl>
                                          <p:spTgt spid="5"/>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47" presetClass="entr" presetSubtype="0"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anim calcmode="lin" valueType="num">
                                      <p:cBhvr>
                                        <p:cTn id="35" dur="500" fill="hold"/>
                                        <p:tgtEl>
                                          <p:spTgt spid="6"/>
                                        </p:tgtEl>
                                        <p:attrNameLst>
                                          <p:attrName>ppt_x</p:attrName>
                                        </p:attrNameLst>
                                      </p:cBhvr>
                                      <p:tavLst>
                                        <p:tav tm="0">
                                          <p:val>
                                            <p:strVal val="#ppt_x"/>
                                          </p:val>
                                        </p:tav>
                                        <p:tav tm="100000">
                                          <p:val>
                                            <p:strVal val="#ppt_x"/>
                                          </p:val>
                                        </p:tav>
                                      </p:tavLst>
                                    </p:anim>
                                    <p:anim calcmode="lin" valueType="num">
                                      <p:cBhvr>
                                        <p:cTn id="36" dur="500" fill="hold"/>
                                        <p:tgtEl>
                                          <p:spTgt spid="6"/>
                                        </p:tgtEl>
                                        <p:attrNameLst>
                                          <p:attrName>ppt_y</p:attrName>
                                        </p:attrNameLst>
                                      </p:cBhvr>
                                      <p:tavLst>
                                        <p:tav tm="0">
                                          <p:val>
                                            <p:strVal val="#ppt_y-.1"/>
                                          </p:val>
                                        </p:tav>
                                        <p:tav tm="100000">
                                          <p:val>
                                            <p:strVal val="#ppt_y"/>
                                          </p:val>
                                        </p:tav>
                                      </p:tavLst>
                                    </p:anim>
                                  </p:childTnLst>
                                </p:cTn>
                              </p:par>
                            </p:childTnLst>
                          </p:cTn>
                        </p:par>
                        <p:par>
                          <p:cTn id="37" fill="hold">
                            <p:stCondLst>
                              <p:cond delay="2500"/>
                            </p:stCondLst>
                            <p:childTnLst>
                              <p:par>
                                <p:cTn id="38" presetID="47" presetClass="entr" presetSubtype="0"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anim calcmode="lin" valueType="num">
                                      <p:cBhvr>
                                        <p:cTn id="41" dur="500" fill="hold"/>
                                        <p:tgtEl>
                                          <p:spTgt spid="7"/>
                                        </p:tgtEl>
                                        <p:attrNameLst>
                                          <p:attrName>ppt_x</p:attrName>
                                        </p:attrNameLst>
                                      </p:cBhvr>
                                      <p:tavLst>
                                        <p:tav tm="0">
                                          <p:val>
                                            <p:strVal val="#ppt_x"/>
                                          </p:val>
                                        </p:tav>
                                        <p:tav tm="100000">
                                          <p:val>
                                            <p:strVal val="#ppt_x"/>
                                          </p:val>
                                        </p:tav>
                                      </p:tavLst>
                                    </p:anim>
                                    <p:anim calcmode="lin" valueType="num">
                                      <p:cBhvr>
                                        <p:cTn id="42"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444064" y="2743200"/>
            <a:ext cx="3591908" cy="1349266"/>
            <a:chOff x="444064" y="2743200"/>
            <a:chExt cx="3591908" cy="1349266"/>
          </a:xfrm>
        </p:grpSpPr>
        <p:pic>
          <p:nvPicPr>
            <p:cNvPr id="5127" name="Picture 7"/>
            <p:cNvPicPr>
              <a:picLocks noChangeAspect="1" noChangeArrowheads="1"/>
            </p:cNvPicPr>
            <p:nvPr/>
          </p:nvPicPr>
          <p:blipFill>
            <a:blip r:embed="rId3" cstate="print"/>
            <a:srcRect t="6351" b="6722"/>
            <a:stretch>
              <a:fillRect/>
            </a:stretch>
          </p:blipFill>
          <p:spPr bwMode="auto">
            <a:xfrm>
              <a:off x="444064" y="2941583"/>
              <a:ext cx="3591908" cy="1150883"/>
            </a:xfrm>
            <a:prstGeom prst="rect">
              <a:avLst/>
            </a:prstGeom>
            <a:noFill/>
            <a:ln w="9525">
              <a:noFill/>
              <a:miter lim="800000"/>
              <a:headEnd/>
              <a:tailEnd/>
            </a:ln>
            <a:effectLst/>
          </p:spPr>
        </p:pic>
        <p:sp>
          <p:nvSpPr>
            <p:cNvPr id="34" name="TextBox 33"/>
            <p:cNvSpPr txBox="1"/>
            <p:nvPr/>
          </p:nvSpPr>
          <p:spPr>
            <a:xfrm>
              <a:off x="685800" y="2743200"/>
              <a:ext cx="2286000" cy="369332"/>
            </a:xfrm>
            <a:prstGeom prst="rect">
              <a:avLst/>
            </a:prstGeom>
            <a:noFill/>
          </p:spPr>
          <p:txBody>
            <a:bodyPr wrap="square" rtlCol="0">
              <a:spAutoFit/>
            </a:bodyPr>
            <a:lstStyle/>
            <a:p>
              <a:pPr defTabSz="914400"/>
              <a:r>
                <a:rPr lang="en-US" dirty="0" err="1" smtClean="0">
                  <a:solidFill>
                    <a:srgbClr val="1F497D"/>
                  </a:solidFill>
                </a:rPr>
                <a:t>detrended</a:t>
              </a:r>
              <a:r>
                <a:rPr lang="en-US" baseline="-25000" dirty="0" err="1" smtClean="0">
                  <a:solidFill>
                    <a:srgbClr val="1F497D"/>
                  </a:solidFill>
                </a:rPr>
                <a:t>unclassified</a:t>
              </a:r>
              <a:endParaRPr lang="en-US" baseline="-25000" dirty="0">
                <a:solidFill>
                  <a:srgbClr val="1F497D"/>
                </a:solidFill>
              </a:endParaRPr>
            </a:p>
          </p:txBody>
        </p:sp>
      </p:grpSp>
      <p:grpSp>
        <p:nvGrpSpPr>
          <p:cNvPr id="39" name="Group 38"/>
          <p:cNvGrpSpPr/>
          <p:nvPr/>
        </p:nvGrpSpPr>
        <p:grpSpPr>
          <a:xfrm>
            <a:off x="444064" y="3962400"/>
            <a:ext cx="3593592" cy="1334814"/>
            <a:chOff x="444064" y="3962400"/>
            <a:chExt cx="3593592" cy="1334814"/>
          </a:xfrm>
        </p:grpSpPr>
        <p:pic>
          <p:nvPicPr>
            <p:cNvPr id="5128" name="Picture 8"/>
            <p:cNvPicPr>
              <a:picLocks noChangeArrowheads="1"/>
            </p:cNvPicPr>
            <p:nvPr/>
          </p:nvPicPr>
          <p:blipFill>
            <a:blip r:embed="rId4" cstate="print"/>
            <a:srcRect t="7914" b="8534"/>
            <a:stretch>
              <a:fillRect/>
            </a:stretch>
          </p:blipFill>
          <p:spPr bwMode="auto">
            <a:xfrm>
              <a:off x="444064" y="4191000"/>
              <a:ext cx="3593592" cy="1106214"/>
            </a:xfrm>
            <a:prstGeom prst="rect">
              <a:avLst/>
            </a:prstGeom>
            <a:noFill/>
            <a:ln w="9525">
              <a:noFill/>
              <a:miter lim="800000"/>
              <a:headEnd/>
              <a:tailEnd/>
            </a:ln>
            <a:effectLst/>
          </p:spPr>
        </p:pic>
        <p:sp>
          <p:nvSpPr>
            <p:cNvPr id="35" name="TextBox 34"/>
            <p:cNvSpPr txBox="1"/>
            <p:nvPr/>
          </p:nvSpPr>
          <p:spPr>
            <a:xfrm>
              <a:off x="685800" y="3962400"/>
              <a:ext cx="2286000" cy="369332"/>
            </a:xfrm>
            <a:prstGeom prst="rect">
              <a:avLst/>
            </a:prstGeom>
            <a:noFill/>
          </p:spPr>
          <p:txBody>
            <a:bodyPr wrap="square" rtlCol="0">
              <a:spAutoFit/>
            </a:bodyPr>
            <a:lstStyle/>
            <a:p>
              <a:pPr defTabSz="914400"/>
              <a:r>
                <a:rPr lang="en-US" dirty="0" err="1" smtClean="0">
                  <a:solidFill>
                    <a:srgbClr val="C00000"/>
                  </a:solidFill>
                </a:rPr>
                <a:t>derivative</a:t>
              </a:r>
              <a:r>
                <a:rPr lang="en-US" baseline="-25000" dirty="0" err="1" smtClean="0">
                  <a:solidFill>
                    <a:srgbClr val="C00000"/>
                  </a:solidFill>
                </a:rPr>
                <a:t>unclassified</a:t>
              </a:r>
              <a:endParaRPr lang="en-US" dirty="0">
                <a:solidFill>
                  <a:srgbClr val="C00000"/>
                </a:solidFill>
              </a:endParaRPr>
            </a:p>
          </p:txBody>
        </p:sp>
      </p:grpSp>
      <p:grpSp>
        <p:nvGrpSpPr>
          <p:cNvPr id="47" name="Group 46"/>
          <p:cNvGrpSpPr/>
          <p:nvPr/>
        </p:nvGrpSpPr>
        <p:grpSpPr>
          <a:xfrm>
            <a:off x="444064" y="5312033"/>
            <a:ext cx="3593592" cy="1241167"/>
            <a:chOff x="444064" y="5312033"/>
            <a:chExt cx="3593592" cy="1241167"/>
          </a:xfrm>
        </p:grpSpPr>
        <p:pic>
          <p:nvPicPr>
            <p:cNvPr id="5129" name="Picture 9"/>
            <p:cNvPicPr>
              <a:picLocks noChangeArrowheads="1"/>
            </p:cNvPicPr>
            <p:nvPr/>
          </p:nvPicPr>
          <p:blipFill>
            <a:blip r:embed="rId5" cstate="print"/>
            <a:srcRect t="5756" b="7914"/>
            <a:stretch>
              <a:fillRect/>
            </a:stretch>
          </p:blipFill>
          <p:spPr bwMode="auto">
            <a:xfrm>
              <a:off x="444064" y="5410200"/>
              <a:ext cx="3593592" cy="1143000"/>
            </a:xfrm>
            <a:prstGeom prst="rect">
              <a:avLst/>
            </a:prstGeom>
            <a:noFill/>
            <a:ln w="9525">
              <a:noFill/>
              <a:miter lim="800000"/>
              <a:headEnd/>
              <a:tailEnd/>
            </a:ln>
            <a:effectLst/>
          </p:spPr>
        </p:pic>
        <p:sp>
          <p:nvSpPr>
            <p:cNvPr id="36" name="TextBox 35"/>
            <p:cNvSpPr txBox="1"/>
            <p:nvPr/>
          </p:nvSpPr>
          <p:spPr>
            <a:xfrm>
              <a:off x="685800" y="5312033"/>
              <a:ext cx="2819400" cy="369332"/>
            </a:xfrm>
            <a:prstGeom prst="rect">
              <a:avLst/>
            </a:prstGeom>
            <a:noFill/>
          </p:spPr>
          <p:txBody>
            <a:bodyPr wrap="square" rtlCol="0">
              <a:spAutoFit/>
            </a:bodyPr>
            <a:lstStyle/>
            <a:p>
              <a:pPr defTabSz="914400"/>
              <a:r>
                <a:rPr lang="en-US" dirty="0" err="1" smtClean="0">
                  <a:solidFill>
                    <a:srgbClr val="00B050"/>
                  </a:solidFill>
                </a:rPr>
                <a:t>cepstrum</a:t>
              </a:r>
              <a:r>
                <a:rPr lang="en-US" baseline="-25000" dirty="0" err="1" smtClean="0">
                  <a:solidFill>
                    <a:srgbClr val="00B050"/>
                  </a:solidFill>
                </a:rPr>
                <a:t>unclassified</a:t>
              </a:r>
              <a:endParaRPr lang="en-US" dirty="0">
                <a:solidFill>
                  <a:srgbClr val="00B050"/>
                </a:solidFill>
              </a:endParaRPr>
            </a:p>
          </p:txBody>
        </p:sp>
      </p:grpSp>
      <p:pic>
        <p:nvPicPr>
          <p:cNvPr id="33" name="Picture 5"/>
          <p:cNvPicPr>
            <a:picLocks noChangeAspect="1" noChangeArrowheads="1"/>
          </p:cNvPicPr>
          <p:nvPr/>
        </p:nvPicPr>
        <p:blipFill>
          <a:blip r:embed="rId6" cstate="print"/>
          <a:srcRect t="-18038" r="-5839"/>
          <a:stretch>
            <a:fillRect/>
          </a:stretch>
        </p:blipFill>
        <p:spPr bwMode="auto">
          <a:xfrm>
            <a:off x="123825" y="-95250"/>
            <a:ext cx="4143375" cy="2698338"/>
          </a:xfrm>
          <a:prstGeom prst="rect">
            <a:avLst/>
          </a:prstGeom>
          <a:solidFill>
            <a:schemeClr val="bg1"/>
          </a:solidFill>
          <a:ln w="9525">
            <a:noFill/>
            <a:miter lim="800000"/>
            <a:headEnd/>
            <a:tailEnd/>
          </a:ln>
          <a:effectLst/>
        </p:spPr>
      </p:pic>
      <p:grpSp>
        <p:nvGrpSpPr>
          <p:cNvPr id="2" name="Group 27"/>
          <p:cNvGrpSpPr/>
          <p:nvPr/>
        </p:nvGrpSpPr>
        <p:grpSpPr>
          <a:xfrm>
            <a:off x="5562600" y="1155906"/>
            <a:ext cx="3581400" cy="2571750"/>
            <a:chOff x="1828800" y="3657600"/>
            <a:chExt cx="3581400" cy="2571750"/>
          </a:xfrm>
        </p:grpSpPr>
        <p:pic>
          <p:nvPicPr>
            <p:cNvPr id="1038" name="Picture 14"/>
            <p:cNvPicPr>
              <a:picLocks noChangeAspect="1" noChangeArrowheads="1"/>
            </p:cNvPicPr>
            <p:nvPr/>
          </p:nvPicPr>
          <p:blipFill>
            <a:blip r:embed="rId7" cstate="print"/>
            <a:srcRect/>
            <a:stretch>
              <a:fillRect/>
            </a:stretch>
          </p:blipFill>
          <p:spPr bwMode="auto">
            <a:xfrm>
              <a:off x="1828800" y="42672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7" name="TextBox 26"/>
            <p:cNvSpPr txBox="1"/>
            <p:nvPr/>
          </p:nvSpPr>
          <p:spPr>
            <a:xfrm>
              <a:off x="4948535" y="3657600"/>
              <a:ext cx="461665" cy="2209800"/>
            </a:xfrm>
            <a:prstGeom prst="rect">
              <a:avLst/>
            </a:prstGeom>
            <a:noFill/>
          </p:spPr>
          <p:txBody>
            <a:bodyPr vert="vert270" wrap="square" rtlCol="0">
              <a:spAutoFit/>
            </a:bodyPr>
            <a:lstStyle/>
            <a:p>
              <a:pPr algn="ctr" defTabSz="914400"/>
              <a:r>
                <a:rPr lang="en-US" dirty="0" smtClean="0">
                  <a:solidFill>
                    <a:prstClr val="black"/>
                  </a:solidFill>
                </a:rPr>
                <a:t>bath tub </a:t>
              </a:r>
              <a:endParaRPr lang="en-US" dirty="0">
                <a:solidFill>
                  <a:prstClr val="black"/>
                </a:solidFill>
              </a:endParaRPr>
            </a:p>
          </p:txBody>
        </p:sp>
      </p:grpSp>
      <p:grpSp>
        <p:nvGrpSpPr>
          <p:cNvPr id="3" name="Group 24"/>
          <p:cNvGrpSpPr/>
          <p:nvPr/>
        </p:nvGrpSpPr>
        <p:grpSpPr>
          <a:xfrm>
            <a:off x="5308969" y="1033002"/>
            <a:ext cx="3585865" cy="2438400"/>
            <a:chOff x="2819400" y="4419600"/>
            <a:chExt cx="3585865" cy="2438400"/>
          </a:xfrm>
        </p:grpSpPr>
        <p:pic>
          <p:nvPicPr>
            <p:cNvPr id="1037" name="Picture 13"/>
            <p:cNvPicPr>
              <a:picLocks noChangeAspect="1" noChangeArrowheads="1"/>
            </p:cNvPicPr>
            <p:nvPr/>
          </p:nvPicPr>
          <p:blipFill>
            <a:blip r:embed="rId8" cstate="print"/>
            <a:srcRect/>
            <a:stretch>
              <a:fillRect/>
            </a:stretch>
          </p:blipFill>
          <p:spPr bwMode="auto">
            <a:xfrm>
              <a:off x="2819400" y="489585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4" name="TextBox 23"/>
            <p:cNvSpPr txBox="1"/>
            <p:nvPr/>
          </p:nvSpPr>
          <p:spPr>
            <a:xfrm>
              <a:off x="5943600" y="4419600"/>
              <a:ext cx="461665" cy="2209800"/>
            </a:xfrm>
            <a:prstGeom prst="rect">
              <a:avLst/>
            </a:prstGeom>
            <a:noFill/>
          </p:spPr>
          <p:txBody>
            <a:bodyPr vert="vert270" wrap="square" rtlCol="0">
              <a:spAutoFit/>
            </a:bodyPr>
            <a:lstStyle/>
            <a:p>
              <a:pPr algn="ctr" defTabSz="914400"/>
              <a:r>
                <a:rPr lang="en-US" dirty="0" smtClean="0">
                  <a:solidFill>
                    <a:prstClr val="black"/>
                  </a:solidFill>
                </a:rPr>
                <a:t>bath faucet </a:t>
              </a:r>
              <a:endParaRPr lang="en-US" dirty="0">
                <a:solidFill>
                  <a:prstClr val="black"/>
                </a:solidFill>
              </a:endParaRPr>
            </a:p>
          </p:txBody>
        </p:sp>
      </p:grpSp>
      <p:grpSp>
        <p:nvGrpSpPr>
          <p:cNvPr id="4" name="Group 21"/>
          <p:cNvGrpSpPr/>
          <p:nvPr/>
        </p:nvGrpSpPr>
        <p:grpSpPr>
          <a:xfrm>
            <a:off x="5063161" y="899652"/>
            <a:ext cx="3585865" cy="2343150"/>
            <a:chOff x="3276600" y="3733800"/>
            <a:chExt cx="3585865" cy="2343150"/>
          </a:xfrm>
        </p:grpSpPr>
        <p:pic>
          <p:nvPicPr>
            <p:cNvPr id="1036" name="Picture 12"/>
            <p:cNvPicPr>
              <a:picLocks noChangeAspect="1" noChangeArrowheads="1"/>
            </p:cNvPicPr>
            <p:nvPr/>
          </p:nvPicPr>
          <p:blipFill>
            <a:blip r:embed="rId9" cstate="print"/>
            <a:srcRect/>
            <a:stretch>
              <a:fillRect/>
            </a:stretch>
          </p:blipFill>
          <p:spPr bwMode="auto">
            <a:xfrm>
              <a:off x="3276600" y="41148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1" name="TextBox 20"/>
            <p:cNvSpPr txBox="1"/>
            <p:nvPr/>
          </p:nvSpPr>
          <p:spPr>
            <a:xfrm>
              <a:off x="6400800" y="3733800"/>
              <a:ext cx="461665" cy="2209800"/>
            </a:xfrm>
            <a:prstGeom prst="rect">
              <a:avLst/>
            </a:prstGeom>
            <a:noFill/>
          </p:spPr>
          <p:txBody>
            <a:bodyPr vert="vert270" wrap="square" rtlCol="0">
              <a:spAutoFit/>
            </a:bodyPr>
            <a:lstStyle/>
            <a:p>
              <a:pPr algn="ctr" defTabSz="914400"/>
              <a:r>
                <a:rPr lang="en-US" dirty="0" smtClean="0">
                  <a:solidFill>
                    <a:prstClr val="black"/>
                  </a:solidFill>
                </a:rPr>
                <a:t>kitchen faucet </a:t>
              </a:r>
              <a:endParaRPr lang="en-US" dirty="0">
                <a:solidFill>
                  <a:prstClr val="black"/>
                </a:solidFill>
              </a:endParaRPr>
            </a:p>
          </p:txBody>
        </p:sp>
      </p:grpSp>
      <p:grpSp>
        <p:nvGrpSpPr>
          <p:cNvPr id="5" name="Group 17"/>
          <p:cNvGrpSpPr/>
          <p:nvPr/>
        </p:nvGrpSpPr>
        <p:grpSpPr>
          <a:xfrm>
            <a:off x="4805065" y="986298"/>
            <a:ext cx="3598153" cy="2008854"/>
            <a:chOff x="4038600" y="4296696"/>
            <a:chExt cx="3598153" cy="2008854"/>
          </a:xfrm>
        </p:grpSpPr>
        <p:pic>
          <p:nvPicPr>
            <p:cNvPr id="1034" name="Picture 10"/>
            <p:cNvPicPr>
              <a:picLocks noChangeAspect="1" noChangeArrowheads="1"/>
            </p:cNvPicPr>
            <p:nvPr/>
          </p:nvPicPr>
          <p:blipFill>
            <a:blip r:embed="rId10" cstate="print"/>
            <a:srcRect/>
            <a:stretch>
              <a:fillRect/>
            </a:stretch>
          </p:blipFill>
          <p:spPr bwMode="auto">
            <a:xfrm>
              <a:off x="4038600" y="43434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7" name="TextBox 16"/>
            <p:cNvSpPr txBox="1"/>
            <p:nvPr/>
          </p:nvSpPr>
          <p:spPr>
            <a:xfrm>
              <a:off x="7175088" y="4296696"/>
              <a:ext cx="461665" cy="1295400"/>
            </a:xfrm>
            <a:prstGeom prst="rect">
              <a:avLst/>
            </a:prstGeom>
            <a:noFill/>
          </p:spPr>
          <p:txBody>
            <a:bodyPr vert="vert270" wrap="square" rtlCol="0">
              <a:spAutoFit/>
            </a:bodyPr>
            <a:lstStyle/>
            <a:p>
              <a:pPr algn="ctr" defTabSz="914400"/>
              <a:r>
                <a:rPr lang="en-US" dirty="0" smtClean="0">
                  <a:solidFill>
                    <a:prstClr val="black"/>
                  </a:solidFill>
                </a:rPr>
                <a:t>dishwasher</a:t>
              </a:r>
              <a:endParaRPr lang="en-US" dirty="0">
                <a:solidFill>
                  <a:prstClr val="black"/>
                </a:solidFill>
              </a:endParaRPr>
            </a:p>
          </p:txBody>
        </p:sp>
      </p:grpSp>
      <p:grpSp>
        <p:nvGrpSpPr>
          <p:cNvPr id="6" name="Group 14"/>
          <p:cNvGrpSpPr/>
          <p:nvPr/>
        </p:nvGrpSpPr>
        <p:grpSpPr>
          <a:xfrm>
            <a:off x="4576465" y="732504"/>
            <a:ext cx="3581400" cy="2006394"/>
            <a:chOff x="4953000" y="3689556"/>
            <a:chExt cx="3581400" cy="2006394"/>
          </a:xfrm>
        </p:grpSpPr>
        <p:pic>
          <p:nvPicPr>
            <p:cNvPr id="1033" name="Picture 9"/>
            <p:cNvPicPr>
              <a:picLocks noChangeAspect="1" noChangeArrowheads="1"/>
            </p:cNvPicPr>
            <p:nvPr/>
          </p:nvPicPr>
          <p:blipFill>
            <a:blip r:embed="rId11" cstate="print"/>
            <a:srcRect/>
            <a:stretch>
              <a:fillRect/>
            </a:stretch>
          </p:blipFill>
          <p:spPr bwMode="auto">
            <a:xfrm>
              <a:off x="4953000" y="37338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4" name="TextBox 13"/>
            <p:cNvSpPr txBox="1"/>
            <p:nvPr/>
          </p:nvSpPr>
          <p:spPr>
            <a:xfrm>
              <a:off x="8072735" y="3689556"/>
              <a:ext cx="461665" cy="838200"/>
            </a:xfrm>
            <a:prstGeom prst="rect">
              <a:avLst/>
            </a:prstGeom>
            <a:noFill/>
          </p:spPr>
          <p:txBody>
            <a:bodyPr vert="vert270" wrap="square" rtlCol="0">
              <a:spAutoFit/>
            </a:bodyPr>
            <a:lstStyle/>
            <a:p>
              <a:pPr algn="ctr" defTabSz="914400"/>
              <a:r>
                <a:rPr lang="en-US" dirty="0" smtClean="0">
                  <a:solidFill>
                    <a:prstClr val="black"/>
                  </a:solidFill>
                </a:rPr>
                <a:t>toilet</a:t>
              </a:r>
              <a:endParaRPr lang="en-US" dirty="0">
                <a:solidFill>
                  <a:prstClr val="black"/>
                </a:solidFill>
              </a:endParaRPr>
            </a:p>
          </p:txBody>
        </p:sp>
      </p:grpSp>
      <p:sp>
        <p:nvSpPr>
          <p:cNvPr id="29" name="TextBox 28"/>
          <p:cNvSpPr txBox="1"/>
          <p:nvPr/>
        </p:nvSpPr>
        <p:spPr>
          <a:xfrm>
            <a:off x="338328" y="60214"/>
            <a:ext cx="3429000" cy="461665"/>
          </a:xfrm>
          <a:prstGeom prst="rect">
            <a:avLst/>
          </a:prstGeom>
          <a:noFill/>
        </p:spPr>
        <p:txBody>
          <a:bodyPr wrap="square" rtlCol="0">
            <a:spAutoFit/>
          </a:bodyPr>
          <a:lstStyle/>
          <a:p>
            <a:pPr algn="ctr" defTabSz="914400"/>
            <a:r>
              <a:rPr lang="en-US" sz="2400" b="1" dirty="0" smtClean="0">
                <a:solidFill>
                  <a:prstClr val="black">
                    <a:lumMod val="50000"/>
                    <a:lumOff val="50000"/>
                  </a:prstClr>
                </a:solidFill>
              </a:rPr>
              <a:t>unclassified open event</a:t>
            </a:r>
            <a:endParaRPr lang="en-US" sz="2400" b="1" dirty="0">
              <a:solidFill>
                <a:prstClr val="black">
                  <a:lumMod val="50000"/>
                  <a:lumOff val="50000"/>
                </a:prstClr>
              </a:solidFill>
            </a:endParaRPr>
          </a:p>
        </p:txBody>
      </p:sp>
      <p:grpSp>
        <p:nvGrpSpPr>
          <p:cNvPr id="48" name="Group 47"/>
          <p:cNvGrpSpPr/>
          <p:nvPr/>
        </p:nvGrpSpPr>
        <p:grpSpPr>
          <a:xfrm>
            <a:off x="4295553" y="679656"/>
            <a:ext cx="4901610" cy="3381981"/>
            <a:chOff x="4295553" y="679656"/>
            <a:chExt cx="4901610" cy="3381981"/>
          </a:xfrm>
        </p:grpSpPr>
        <p:sp>
          <p:nvSpPr>
            <p:cNvPr id="37" name="Rectangle 36"/>
            <p:cNvSpPr/>
            <p:nvPr/>
          </p:nvSpPr>
          <p:spPr>
            <a:xfrm>
              <a:off x="4495800" y="679656"/>
              <a:ext cx="4648200" cy="32766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46" name="Freeform 45"/>
            <p:cNvSpPr/>
            <p:nvPr/>
          </p:nvSpPr>
          <p:spPr>
            <a:xfrm>
              <a:off x="4295553" y="2147777"/>
              <a:ext cx="4901610" cy="1913860"/>
            </a:xfrm>
            <a:custGeom>
              <a:avLst/>
              <a:gdLst>
                <a:gd name="connsiteX0" fmla="*/ 4816549 w 4901610"/>
                <a:gd name="connsiteY0" fmla="*/ 1329070 h 1913860"/>
                <a:gd name="connsiteX1" fmla="*/ 3604438 w 4901610"/>
                <a:gd name="connsiteY1" fmla="*/ 21265 h 1913860"/>
                <a:gd name="connsiteX2" fmla="*/ 0 w 4901610"/>
                <a:gd name="connsiteY2" fmla="*/ 0 h 1913860"/>
                <a:gd name="connsiteX3" fmla="*/ 0 w 4901610"/>
                <a:gd name="connsiteY3" fmla="*/ 1913860 h 1913860"/>
                <a:gd name="connsiteX4" fmla="*/ 4901610 w 4901610"/>
                <a:gd name="connsiteY4" fmla="*/ 1913860 h 1913860"/>
                <a:gd name="connsiteX5" fmla="*/ 4816549 w 4901610"/>
                <a:gd name="connsiteY5" fmla="*/ 1329070 h 191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1610" h="1913860">
                  <a:moveTo>
                    <a:pt x="4816549" y="1329070"/>
                  </a:moveTo>
                  <a:lnTo>
                    <a:pt x="3604438" y="21265"/>
                  </a:lnTo>
                  <a:lnTo>
                    <a:pt x="0" y="0"/>
                  </a:lnTo>
                  <a:lnTo>
                    <a:pt x="0" y="1913860"/>
                  </a:lnTo>
                  <a:lnTo>
                    <a:pt x="4901610" y="1913860"/>
                  </a:lnTo>
                  <a:lnTo>
                    <a:pt x="4816549" y="132907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grpSp>
        <p:nvGrpSpPr>
          <p:cNvPr id="49" name="Group 48"/>
          <p:cNvGrpSpPr/>
          <p:nvPr/>
        </p:nvGrpSpPr>
        <p:grpSpPr>
          <a:xfrm>
            <a:off x="4724399" y="2743200"/>
            <a:ext cx="3095182" cy="1371600"/>
            <a:chOff x="4724399" y="2743200"/>
            <a:chExt cx="3095182" cy="1371600"/>
          </a:xfrm>
        </p:grpSpPr>
        <p:pic>
          <p:nvPicPr>
            <p:cNvPr id="40" name="Picture 2"/>
            <p:cNvPicPr>
              <a:picLocks noChangeAspect="1" noChangeArrowheads="1"/>
            </p:cNvPicPr>
            <p:nvPr/>
          </p:nvPicPr>
          <p:blipFill>
            <a:blip r:embed="rId12" cstate="print"/>
            <a:srcRect/>
            <a:stretch>
              <a:fillRect/>
            </a:stretch>
          </p:blipFill>
          <p:spPr bwMode="auto">
            <a:xfrm>
              <a:off x="4724399" y="2790825"/>
              <a:ext cx="3095182" cy="1323975"/>
            </a:xfrm>
            <a:prstGeom prst="rect">
              <a:avLst/>
            </a:prstGeom>
            <a:noFill/>
            <a:ln w="9525">
              <a:noFill/>
              <a:miter lim="800000"/>
              <a:headEnd/>
              <a:tailEnd/>
            </a:ln>
            <a:effectLst/>
          </p:spPr>
        </p:pic>
        <p:sp>
          <p:nvSpPr>
            <p:cNvPr id="43" name="TextBox 42"/>
            <p:cNvSpPr txBox="1"/>
            <p:nvPr/>
          </p:nvSpPr>
          <p:spPr>
            <a:xfrm>
              <a:off x="4914900" y="2743200"/>
              <a:ext cx="1981200" cy="369332"/>
            </a:xfrm>
            <a:prstGeom prst="rect">
              <a:avLst/>
            </a:prstGeom>
            <a:noFill/>
          </p:spPr>
          <p:txBody>
            <a:bodyPr wrap="square" rtlCol="0">
              <a:spAutoFit/>
            </a:bodyPr>
            <a:lstStyle/>
            <a:p>
              <a:pPr defTabSz="914400"/>
              <a:r>
                <a:rPr lang="en-US" smtClean="0">
                  <a:solidFill>
                    <a:srgbClr val="1F497D"/>
                  </a:solidFill>
                </a:rPr>
                <a:t>detrended</a:t>
              </a:r>
              <a:r>
                <a:rPr lang="en-US" baseline="-25000" smtClean="0">
                  <a:solidFill>
                    <a:srgbClr val="1F497D"/>
                  </a:solidFill>
                </a:rPr>
                <a:t>shower</a:t>
              </a:r>
              <a:r>
                <a:rPr lang="en-US" smtClean="0">
                  <a:solidFill>
                    <a:srgbClr val="1F497D"/>
                  </a:solidFill>
                </a:rPr>
                <a:t> </a:t>
              </a:r>
              <a:endParaRPr lang="en-US" dirty="0">
                <a:solidFill>
                  <a:srgbClr val="1F497D"/>
                </a:solidFill>
              </a:endParaRPr>
            </a:p>
          </p:txBody>
        </p:sp>
      </p:grpSp>
      <p:grpSp>
        <p:nvGrpSpPr>
          <p:cNvPr id="50" name="Group 49"/>
          <p:cNvGrpSpPr/>
          <p:nvPr/>
        </p:nvGrpSpPr>
        <p:grpSpPr>
          <a:xfrm>
            <a:off x="4724399" y="3962400"/>
            <a:ext cx="3099816" cy="1447800"/>
            <a:chOff x="4724399" y="3962400"/>
            <a:chExt cx="3099816" cy="1447800"/>
          </a:xfrm>
        </p:grpSpPr>
        <p:pic>
          <p:nvPicPr>
            <p:cNvPr id="41" name="Picture 3"/>
            <p:cNvPicPr>
              <a:picLocks noChangeArrowheads="1"/>
            </p:cNvPicPr>
            <p:nvPr/>
          </p:nvPicPr>
          <p:blipFill>
            <a:blip r:embed="rId13" cstate="print"/>
            <a:srcRect/>
            <a:stretch>
              <a:fillRect/>
            </a:stretch>
          </p:blipFill>
          <p:spPr bwMode="auto">
            <a:xfrm>
              <a:off x="4724399" y="4086225"/>
              <a:ext cx="3099816" cy="1323975"/>
            </a:xfrm>
            <a:prstGeom prst="rect">
              <a:avLst/>
            </a:prstGeom>
            <a:noFill/>
            <a:ln w="9525">
              <a:noFill/>
              <a:miter lim="800000"/>
              <a:headEnd/>
              <a:tailEnd/>
            </a:ln>
            <a:effectLst/>
          </p:spPr>
        </p:pic>
        <p:sp>
          <p:nvSpPr>
            <p:cNvPr id="44" name="TextBox 43"/>
            <p:cNvSpPr txBox="1"/>
            <p:nvPr/>
          </p:nvSpPr>
          <p:spPr>
            <a:xfrm>
              <a:off x="4914900" y="3962400"/>
              <a:ext cx="1981200" cy="369332"/>
            </a:xfrm>
            <a:prstGeom prst="rect">
              <a:avLst/>
            </a:prstGeom>
            <a:noFill/>
          </p:spPr>
          <p:txBody>
            <a:bodyPr wrap="square" rtlCol="0">
              <a:spAutoFit/>
            </a:bodyPr>
            <a:lstStyle/>
            <a:p>
              <a:pPr defTabSz="914400"/>
              <a:r>
                <a:rPr lang="en-US" smtClean="0">
                  <a:solidFill>
                    <a:srgbClr val="C00000"/>
                  </a:solidFill>
                </a:rPr>
                <a:t>derivative</a:t>
              </a:r>
              <a:r>
                <a:rPr lang="en-US" baseline="-25000" smtClean="0">
                  <a:solidFill>
                    <a:srgbClr val="C00000"/>
                  </a:solidFill>
                </a:rPr>
                <a:t>shower </a:t>
              </a:r>
              <a:endParaRPr lang="en-US" baseline="-25000" dirty="0">
                <a:solidFill>
                  <a:srgbClr val="C00000"/>
                </a:solidFill>
              </a:endParaRPr>
            </a:p>
          </p:txBody>
        </p:sp>
      </p:grpSp>
      <p:grpSp>
        <p:nvGrpSpPr>
          <p:cNvPr id="51" name="Group 50"/>
          <p:cNvGrpSpPr/>
          <p:nvPr/>
        </p:nvGrpSpPr>
        <p:grpSpPr>
          <a:xfrm>
            <a:off x="4724399" y="5312033"/>
            <a:ext cx="3099816" cy="1345942"/>
            <a:chOff x="4724399" y="5312033"/>
            <a:chExt cx="3099816" cy="1345942"/>
          </a:xfrm>
        </p:grpSpPr>
        <p:pic>
          <p:nvPicPr>
            <p:cNvPr id="42" name="Picture 4"/>
            <p:cNvPicPr>
              <a:picLocks noChangeArrowheads="1"/>
            </p:cNvPicPr>
            <p:nvPr/>
          </p:nvPicPr>
          <p:blipFill>
            <a:blip r:embed="rId14" cstate="print"/>
            <a:srcRect/>
            <a:stretch>
              <a:fillRect/>
            </a:stretch>
          </p:blipFill>
          <p:spPr bwMode="auto">
            <a:xfrm>
              <a:off x="4724399" y="5334000"/>
              <a:ext cx="3099816" cy="1323975"/>
            </a:xfrm>
            <a:prstGeom prst="rect">
              <a:avLst/>
            </a:prstGeom>
            <a:noFill/>
            <a:ln w="9525">
              <a:noFill/>
              <a:miter lim="800000"/>
              <a:headEnd/>
              <a:tailEnd/>
            </a:ln>
            <a:effectLst/>
          </p:spPr>
        </p:pic>
        <p:sp>
          <p:nvSpPr>
            <p:cNvPr id="45" name="TextBox 44"/>
            <p:cNvSpPr txBox="1"/>
            <p:nvPr/>
          </p:nvSpPr>
          <p:spPr>
            <a:xfrm>
              <a:off x="4914900" y="5312033"/>
              <a:ext cx="1981200" cy="369332"/>
            </a:xfrm>
            <a:prstGeom prst="rect">
              <a:avLst/>
            </a:prstGeom>
            <a:noFill/>
          </p:spPr>
          <p:txBody>
            <a:bodyPr wrap="square" rtlCol="0">
              <a:spAutoFit/>
            </a:bodyPr>
            <a:lstStyle/>
            <a:p>
              <a:pPr defTabSz="914400"/>
              <a:r>
                <a:rPr lang="en-US" smtClean="0">
                  <a:solidFill>
                    <a:srgbClr val="00B050"/>
                  </a:solidFill>
                </a:rPr>
                <a:t>cepstrum</a:t>
              </a:r>
              <a:r>
                <a:rPr lang="en-US" baseline="-25000" smtClean="0">
                  <a:solidFill>
                    <a:srgbClr val="00B050"/>
                  </a:solidFill>
                </a:rPr>
                <a:t>shower</a:t>
              </a:r>
              <a:endParaRPr lang="en-US" baseline="-25000" dirty="0">
                <a:solidFill>
                  <a:srgbClr val="00B050"/>
                </a:solidFill>
              </a:endParaRPr>
            </a:p>
          </p:txBody>
        </p:sp>
      </p:grpSp>
      <p:sp>
        <p:nvSpPr>
          <p:cNvPr id="52" name="Rectangle 51"/>
          <p:cNvSpPr/>
          <p:nvPr/>
        </p:nvSpPr>
        <p:spPr>
          <a:xfrm>
            <a:off x="4114800" y="-126124"/>
            <a:ext cx="5594131" cy="735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0" name="TextBox 29"/>
          <p:cNvSpPr txBox="1"/>
          <p:nvPr/>
        </p:nvSpPr>
        <p:spPr>
          <a:xfrm>
            <a:off x="4270248" y="48546"/>
            <a:ext cx="4718304" cy="461665"/>
          </a:xfrm>
          <a:prstGeom prst="rect">
            <a:avLst/>
          </a:prstGeom>
          <a:noFill/>
        </p:spPr>
        <p:txBody>
          <a:bodyPr wrap="square" rtlCol="0">
            <a:spAutoFit/>
          </a:bodyPr>
          <a:lstStyle/>
          <a:p>
            <a:pPr algn="ctr" defTabSz="914400"/>
            <a:r>
              <a:rPr lang="en-US" sz="2400" b="1" dirty="0" smtClean="0">
                <a:solidFill>
                  <a:prstClr val="black">
                    <a:lumMod val="50000"/>
                    <a:lumOff val="50000"/>
                  </a:prstClr>
                </a:solidFill>
              </a:rPr>
              <a:t>open event library</a:t>
            </a:r>
            <a:endParaRPr lang="en-US" sz="2400" b="1" dirty="0">
              <a:solidFill>
                <a:prstClr val="black">
                  <a:lumMod val="50000"/>
                  <a:lumOff val="50000"/>
                </a:prstClr>
              </a:solidFill>
            </a:endParaRPr>
          </a:p>
        </p:txBody>
      </p:sp>
      <p:grpSp>
        <p:nvGrpSpPr>
          <p:cNvPr id="7" name="Group 12"/>
          <p:cNvGrpSpPr/>
          <p:nvPr/>
        </p:nvGrpSpPr>
        <p:grpSpPr>
          <a:xfrm>
            <a:off x="4343400" y="514350"/>
            <a:ext cx="3585866" cy="1962150"/>
            <a:chOff x="4495800" y="1524000"/>
            <a:chExt cx="3585866" cy="1962150"/>
          </a:xfrm>
        </p:grpSpPr>
        <p:pic>
          <p:nvPicPr>
            <p:cNvPr id="1032" name="Picture 8"/>
            <p:cNvPicPr>
              <a:picLocks noChangeAspect="1" noChangeArrowheads="1"/>
            </p:cNvPicPr>
            <p:nvPr/>
          </p:nvPicPr>
          <p:blipFill>
            <a:blip r:embed="rId15" cstate="print"/>
            <a:srcRect/>
            <a:stretch>
              <a:fillRect/>
            </a:stretch>
          </p:blipFill>
          <p:spPr bwMode="auto">
            <a:xfrm>
              <a:off x="4495800" y="15240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2" name="TextBox 11"/>
            <p:cNvSpPr txBox="1"/>
            <p:nvPr/>
          </p:nvSpPr>
          <p:spPr>
            <a:xfrm>
              <a:off x="7620001" y="1524000"/>
              <a:ext cx="461665" cy="838200"/>
            </a:xfrm>
            <a:prstGeom prst="rect">
              <a:avLst/>
            </a:prstGeom>
            <a:noFill/>
            <a:ln>
              <a:noFill/>
            </a:ln>
          </p:spPr>
          <p:txBody>
            <a:bodyPr vert="vert270" wrap="square" rtlCol="0">
              <a:spAutoFit/>
            </a:bodyPr>
            <a:lstStyle/>
            <a:p>
              <a:pPr algn="ctr" defTabSz="914400"/>
              <a:r>
                <a:rPr lang="en-US" dirty="0" smtClean="0">
                  <a:solidFill>
                    <a:prstClr val="black"/>
                  </a:solidFill>
                </a:rPr>
                <a:t>shower</a:t>
              </a:r>
              <a:endParaRPr lang="en-US" dirty="0">
                <a:solidFill>
                  <a:prstClr val="black"/>
                </a:solidFill>
              </a:endParaRPr>
            </a:p>
          </p:txBody>
        </p:sp>
      </p:grpSp>
    </p:spTree>
    <p:extLst>
      <p:ext uri="{BB962C8B-B14F-4D97-AF65-F5344CB8AC3E}">
        <p14:creationId xmlns:p14="http://schemas.microsoft.com/office/powerpoint/2010/main" val="28406472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1000" fill="hold"/>
                                        <p:tgtEl>
                                          <p:spTgt spid="38"/>
                                        </p:tgtEl>
                                        <p:attrNameLst>
                                          <p:attrName>ppt_x</p:attrName>
                                        </p:attrNameLst>
                                      </p:cBhvr>
                                      <p:tavLst>
                                        <p:tav tm="0">
                                          <p:val>
                                            <p:strVal val="#ppt_x"/>
                                          </p:val>
                                        </p:tav>
                                        <p:tav tm="100000">
                                          <p:val>
                                            <p:strVal val="#ppt_x"/>
                                          </p:val>
                                        </p:tav>
                                      </p:tavLst>
                                    </p:anim>
                                    <p:anim calcmode="lin" valueType="num">
                                      <p:cBhvr additive="base">
                                        <p:cTn id="8" dur="10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1000" fill="hold"/>
                                        <p:tgtEl>
                                          <p:spTgt spid="39"/>
                                        </p:tgtEl>
                                        <p:attrNameLst>
                                          <p:attrName>ppt_x</p:attrName>
                                        </p:attrNameLst>
                                      </p:cBhvr>
                                      <p:tavLst>
                                        <p:tav tm="0">
                                          <p:val>
                                            <p:strVal val="#ppt_x"/>
                                          </p:val>
                                        </p:tav>
                                        <p:tav tm="100000">
                                          <p:val>
                                            <p:strVal val="#ppt_x"/>
                                          </p:val>
                                        </p:tav>
                                      </p:tavLst>
                                    </p:anim>
                                    <p:anim calcmode="lin" valueType="num">
                                      <p:cBhvr additive="base">
                                        <p:cTn id="14" dur="1000" fill="hold"/>
                                        <p:tgtEl>
                                          <p:spTgt spid="3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1000" fill="hold"/>
                                        <p:tgtEl>
                                          <p:spTgt spid="47"/>
                                        </p:tgtEl>
                                        <p:attrNameLst>
                                          <p:attrName>ppt_x</p:attrName>
                                        </p:attrNameLst>
                                      </p:cBhvr>
                                      <p:tavLst>
                                        <p:tav tm="0">
                                          <p:val>
                                            <p:strVal val="#ppt_x"/>
                                          </p:val>
                                        </p:tav>
                                        <p:tav tm="100000">
                                          <p:val>
                                            <p:strVal val="#ppt_x"/>
                                          </p:val>
                                        </p:tav>
                                      </p:tavLst>
                                    </p:anim>
                                    <p:anim calcmode="lin" valueType="num">
                                      <p:cBhvr additive="base">
                                        <p:cTn id="20" dur="1000" fill="hold"/>
                                        <p:tgtEl>
                                          <p:spTgt spid="47"/>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childTnLst>
                          </p:cTn>
                        </p:par>
                        <p:par>
                          <p:cTn id="26" fill="hold">
                            <p:stCondLst>
                              <p:cond delay="500"/>
                            </p:stCondLst>
                            <p:childTnLst>
                              <p:par>
                                <p:cTn id="27" presetID="2" presetClass="entr" presetSubtype="1" fill="hold" nodeType="afterEffect">
                                  <p:stCondLst>
                                    <p:cond delay="0"/>
                                  </p:stCondLst>
                                  <p:childTnLst>
                                    <p:set>
                                      <p:cBhvr>
                                        <p:cTn id="28" dur="1" fill="hold">
                                          <p:stCondLst>
                                            <p:cond delay="0"/>
                                          </p:stCondLst>
                                        </p:cTn>
                                        <p:tgtEl>
                                          <p:spTgt spid="49"/>
                                        </p:tgtEl>
                                        <p:attrNameLst>
                                          <p:attrName>style.visibility</p:attrName>
                                        </p:attrNameLst>
                                      </p:cBhvr>
                                      <p:to>
                                        <p:strVal val="visible"/>
                                      </p:to>
                                    </p:set>
                                    <p:anim calcmode="lin" valueType="num">
                                      <p:cBhvr additive="base">
                                        <p:cTn id="29" dur="500" fill="hold"/>
                                        <p:tgtEl>
                                          <p:spTgt spid="49"/>
                                        </p:tgtEl>
                                        <p:attrNameLst>
                                          <p:attrName>ppt_x</p:attrName>
                                        </p:attrNameLst>
                                      </p:cBhvr>
                                      <p:tavLst>
                                        <p:tav tm="0">
                                          <p:val>
                                            <p:strVal val="#ppt_x"/>
                                          </p:val>
                                        </p:tav>
                                        <p:tav tm="100000">
                                          <p:val>
                                            <p:strVal val="#ppt_x"/>
                                          </p:val>
                                        </p:tav>
                                      </p:tavLst>
                                    </p:anim>
                                    <p:anim calcmode="lin" valueType="num">
                                      <p:cBhvr additive="base">
                                        <p:cTn id="30" dur="500" fill="hold"/>
                                        <p:tgtEl>
                                          <p:spTgt spid="49"/>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50"/>
                                        </p:tgtEl>
                                        <p:attrNameLst>
                                          <p:attrName>style.visibility</p:attrName>
                                        </p:attrNameLst>
                                      </p:cBhvr>
                                      <p:to>
                                        <p:strVal val="visible"/>
                                      </p:to>
                                    </p:set>
                                    <p:anim calcmode="lin" valueType="num">
                                      <p:cBhvr additive="base">
                                        <p:cTn id="33" dur="500" fill="hold"/>
                                        <p:tgtEl>
                                          <p:spTgt spid="50"/>
                                        </p:tgtEl>
                                        <p:attrNameLst>
                                          <p:attrName>ppt_x</p:attrName>
                                        </p:attrNameLst>
                                      </p:cBhvr>
                                      <p:tavLst>
                                        <p:tav tm="0">
                                          <p:val>
                                            <p:strVal val="#ppt_x"/>
                                          </p:val>
                                        </p:tav>
                                        <p:tav tm="100000">
                                          <p:val>
                                            <p:strVal val="#ppt_x"/>
                                          </p:val>
                                        </p:tav>
                                      </p:tavLst>
                                    </p:anim>
                                    <p:anim calcmode="lin" valueType="num">
                                      <p:cBhvr additive="base">
                                        <p:cTn id="34" dur="500" fill="hold"/>
                                        <p:tgtEl>
                                          <p:spTgt spid="50"/>
                                        </p:tgtEl>
                                        <p:attrNameLst>
                                          <p:attrName>ppt_y</p:attrName>
                                        </p:attrNameLst>
                                      </p:cBhvr>
                                      <p:tavLst>
                                        <p:tav tm="0">
                                          <p:val>
                                            <p:strVal val="0-#ppt_h/2"/>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500" fill="hold"/>
                                        <p:tgtEl>
                                          <p:spTgt spid="51"/>
                                        </p:tgtEl>
                                        <p:attrNameLst>
                                          <p:attrName>ppt_x</p:attrName>
                                        </p:attrNameLst>
                                      </p:cBhvr>
                                      <p:tavLst>
                                        <p:tav tm="0">
                                          <p:val>
                                            <p:strVal val="#ppt_x"/>
                                          </p:val>
                                        </p:tav>
                                        <p:tav tm="100000">
                                          <p:val>
                                            <p:strVal val="#ppt_x"/>
                                          </p:val>
                                        </p:tav>
                                      </p:tavLst>
                                    </p:anim>
                                    <p:anim calcmode="lin" valueType="num">
                                      <p:cBhvr additive="base">
                                        <p:cTn id="38" dur="5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4"/>
          <p:cNvPicPr>
            <a:picLocks noChangeArrowheads="1"/>
          </p:cNvPicPr>
          <p:nvPr/>
        </p:nvPicPr>
        <p:blipFill>
          <a:blip r:embed="rId3" cstate="print"/>
          <a:srcRect/>
          <a:stretch>
            <a:fillRect/>
          </a:stretch>
        </p:blipFill>
        <p:spPr bwMode="auto">
          <a:xfrm>
            <a:off x="4724399" y="5334000"/>
            <a:ext cx="3099816" cy="1323975"/>
          </a:xfrm>
          <a:prstGeom prst="rect">
            <a:avLst/>
          </a:prstGeom>
          <a:noFill/>
          <a:ln w="9525">
            <a:noFill/>
            <a:miter lim="800000"/>
            <a:headEnd/>
            <a:tailEnd/>
          </a:ln>
          <a:effectLst/>
        </p:spPr>
      </p:pic>
      <p:pic>
        <p:nvPicPr>
          <p:cNvPr id="33" name="Picture 5"/>
          <p:cNvPicPr>
            <a:picLocks noChangeAspect="1" noChangeArrowheads="1"/>
          </p:cNvPicPr>
          <p:nvPr/>
        </p:nvPicPr>
        <p:blipFill>
          <a:blip r:embed="rId4" cstate="print"/>
          <a:srcRect t="-18038" r="-5839"/>
          <a:stretch>
            <a:fillRect/>
          </a:stretch>
        </p:blipFill>
        <p:spPr bwMode="auto">
          <a:xfrm>
            <a:off x="123825" y="-95250"/>
            <a:ext cx="4143375" cy="2698338"/>
          </a:xfrm>
          <a:prstGeom prst="rect">
            <a:avLst/>
          </a:prstGeom>
          <a:solidFill>
            <a:schemeClr val="bg1"/>
          </a:solidFill>
          <a:ln w="9525">
            <a:noFill/>
            <a:miter lim="800000"/>
            <a:headEnd/>
            <a:tailEnd/>
          </a:ln>
          <a:effectLst/>
        </p:spPr>
      </p:pic>
      <p:grpSp>
        <p:nvGrpSpPr>
          <p:cNvPr id="2" name="Group 27"/>
          <p:cNvGrpSpPr/>
          <p:nvPr/>
        </p:nvGrpSpPr>
        <p:grpSpPr>
          <a:xfrm>
            <a:off x="5562600" y="1155906"/>
            <a:ext cx="3581400" cy="2571750"/>
            <a:chOff x="1828800" y="3657600"/>
            <a:chExt cx="3581400" cy="2571750"/>
          </a:xfrm>
        </p:grpSpPr>
        <p:pic>
          <p:nvPicPr>
            <p:cNvPr id="1038" name="Picture 14"/>
            <p:cNvPicPr>
              <a:picLocks noChangeAspect="1" noChangeArrowheads="1"/>
            </p:cNvPicPr>
            <p:nvPr/>
          </p:nvPicPr>
          <p:blipFill>
            <a:blip r:embed="rId5" cstate="print"/>
            <a:srcRect/>
            <a:stretch>
              <a:fillRect/>
            </a:stretch>
          </p:blipFill>
          <p:spPr bwMode="auto">
            <a:xfrm>
              <a:off x="1828800" y="42672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7" name="TextBox 26"/>
            <p:cNvSpPr txBox="1"/>
            <p:nvPr/>
          </p:nvSpPr>
          <p:spPr>
            <a:xfrm>
              <a:off x="4948535" y="3657600"/>
              <a:ext cx="461665" cy="2209800"/>
            </a:xfrm>
            <a:prstGeom prst="rect">
              <a:avLst/>
            </a:prstGeom>
            <a:noFill/>
          </p:spPr>
          <p:txBody>
            <a:bodyPr vert="vert270" wrap="square" rtlCol="0">
              <a:spAutoFit/>
            </a:bodyPr>
            <a:lstStyle/>
            <a:p>
              <a:pPr algn="ctr" defTabSz="914400"/>
              <a:r>
                <a:rPr lang="en-US" dirty="0" smtClean="0">
                  <a:solidFill>
                    <a:prstClr val="black"/>
                  </a:solidFill>
                </a:rPr>
                <a:t>bath tub </a:t>
              </a:r>
              <a:endParaRPr lang="en-US" dirty="0">
                <a:solidFill>
                  <a:prstClr val="black"/>
                </a:solidFill>
              </a:endParaRPr>
            </a:p>
          </p:txBody>
        </p:sp>
      </p:grpSp>
      <p:grpSp>
        <p:nvGrpSpPr>
          <p:cNvPr id="3" name="Group 24"/>
          <p:cNvGrpSpPr/>
          <p:nvPr/>
        </p:nvGrpSpPr>
        <p:grpSpPr>
          <a:xfrm>
            <a:off x="5308969" y="1033002"/>
            <a:ext cx="3585865" cy="2438400"/>
            <a:chOff x="2819400" y="4419600"/>
            <a:chExt cx="3585865" cy="2438400"/>
          </a:xfrm>
        </p:grpSpPr>
        <p:pic>
          <p:nvPicPr>
            <p:cNvPr id="1037" name="Picture 13"/>
            <p:cNvPicPr>
              <a:picLocks noChangeAspect="1" noChangeArrowheads="1"/>
            </p:cNvPicPr>
            <p:nvPr/>
          </p:nvPicPr>
          <p:blipFill>
            <a:blip r:embed="rId6" cstate="print"/>
            <a:srcRect/>
            <a:stretch>
              <a:fillRect/>
            </a:stretch>
          </p:blipFill>
          <p:spPr bwMode="auto">
            <a:xfrm>
              <a:off x="2819400" y="489585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4" name="TextBox 23"/>
            <p:cNvSpPr txBox="1"/>
            <p:nvPr/>
          </p:nvSpPr>
          <p:spPr>
            <a:xfrm>
              <a:off x="5943600" y="4419600"/>
              <a:ext cx="461665" cy="2209800"/>
            </a:xfrm>
            <a:prstGeom prst="rect">
              <a:avLst/>
            </a:prstGeom>
            <a:noFill/>
          </p:spPr>
          <p:txBody>
            <a:bodyPr vert="vert270" wrap="square" rtlCol="0">
              <a:spAutoFit/>
            </a:bodyPr>
            <a:lstStyle/>
            <a:p>
              <a:pPr algn="ctr" defTabSz="914400"/>
              <a:r>
                <a:rPr lang="en-US" dirty="0" smtClean="0">
                  <a:solidFill>
                    <a:prstClr val="black"/>
                  </a:solidFill>
                </a:rPr>
                <a:t>bath faucet </a:t>
              </a:r>
              <a:endParaRPr lang="en-US" dirty="0">
                <a:solidFill>
                  <a:prstClr val="black"/>
                </a:solidFill>
              </a:endParaRPr>
            </a:p>
          </p:txBody>
        </p:sp>
      </p:grpSp>
      <p:grpSp>
        <p:nvGrpSpPr>
          <p:cNvPr id="4" name="Group 21"/>
          <p:cNvGrpSpPr/>
          <p:nvPr/>
        </p:nvGrpSpPr>
        <p:grpSpPr>
          <a:xfrm>
            <a:off x="5063161" y="899652"/>
            <a:ext cx="3585865" cy="2343150"/>
            <a:chOff x="3276600" y="3733800"/>
            <a:chExt cx="3585865" cy="2343150"/>
          </a:xfrm>
        </p:grpSpPr>
        <p:pic>
          <p:nvPicPr>
            <p:cNvPr id="1036" name="Picture 12"/>
            <p:cNvPicPr>
              <a:picLocks noChangeAspect="1" noChangeArrowheads="1"/>
            </p:cNvPicPr>
            <p:nvPr/>
          </p:nvPicPr>
          <p:blipFill>
            <a:blip r:embed="rId7" cstate="print"/>
            <a:srcRect/>
            <a:stretch>
              <a:fillRect/>
            </a:stretch>
          </p:blipFill>
          <p:spPr bwMode="auto">
            <a:xfrm>
              <a:off x="3276600" y="41148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1" name="TextBox 20"/>
            <p:cNvSpPr txBox="1"/>
            <p:nvPr/>
          </p:nvSpPr>
          <p:spPr>
            <a:xfrm>
              <a:off x="6400800" y="3733800"/>
              <a:ext cx="461665" cy="2209800"/>
            </a:xfrm>
            <a:prstGeom prst="rect">
              <a:avLst/>
            </a:prstGeom>
            <a:noFill/>
          </p:spPr>
          <p:txBody>
            <a:bodyPr vert="vert270" wrap="square" rtlCol="0">
              <a:spAutoFit/>
            </a:bodyPr>
            <a:lstStyle/>
            <a:p>
              <a:pPr algn="ctr" defTabSz="914400"/>
              <a:r>
                <a:rPr lang="en-US" dirty="0" smtClean="0">
                  <a:solidFill>
                    <a:prstClr val="black"/>
                  </a:solidFill>
                </a:rPr>
                <a:t>kitchen faucet </a:t>
              </a:r>
              <a:endParaRPr lang="en-US" dirty="0">
                <a:solidFill>
                  <a:prstClr val="black"/>
                </a:solidFill>
              </a:endParaRPr>
            </a:p>
          </p:txBody>
        </p:sp>
      </p:grpSp>
      <p:grpSp>
        <p:nvGrpSpPr>
          <p:cNvPr id="5" name="Group 17"/>
          <p:cNvGrpSpPr/>
          <p:nvPr/>
        </p:nvGrpSpPr>
        <p:grpSpPr>
          <a:xfrm>
            <a:off x="4805065" y="986298"/>
            <a:ext cx="3598153" cy="2008854"/>
            <a:chOff x="4038600" y="4296696"/>
            <a:chExt cx="3598153" cy="2008854"/>
          </a:xfrm>
        </p:grpSpPr>
        <p:pic>
          <p:nvPicPr>
            <p:cNvPr id="1034" name="Picture 10"/>
            <p:cNvPicPr>
              <a:picLocks noChangeAspect="1" noChangeArrowheads="1"/>
            </p:cNvPicPr>
            <p:nvPr/>
          </p:nvPicPr>
          <p:blipFill>
            <a:blip r:embed="rId8" cstate="print"/>
            <a:srcRect/>
            <a:stretch>
              <a:fillRect/>
            </a:stretch>
          </p:blipFill>
          <p:spPr bwMode="auto">
            <a:xfrm>
              <a:off x="4038600" y="43434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7" name="TextBox 16"/>
            <p:cNvSpPr txBox="1"/>
            <p:nvPr/>
          </p:nvSpPr>
          <p:spPr>
            <a:xfrm>
              <a:off x="7175088" y="4296696"/>
              <a:ext cx="461665" cy="1295400"/>
            </a:xfrm>
            <a:prstGeom prst="rect">
              <a:avLst/>
            </a:prstGeom>
            <a:noFill/>
          </p:spPr>
          <p:txBody>
            <a:bodyPr vert="vert270" wrap="square" rtlCol="0">
              <a:spAutoFit/>
            </a:bodyPr>
            <a:lstStyle/>
            <a:p>
              <a:pPr algn="ctr" defTabSz="914400"/>
              <a:r>
                <a:rPr lang="en-US" dirty="0" smtClean="0">
                  <a:solidFill>
                    <a:prstClr val="black"/>
                  </a:solidFill>
                </a:rPr>
                <a:t>dishwasher</a:t>
              </a:r>
              <a:endParaRPr lang="en-US" dirty="0">
                <a:solidFill>
                  <a:prstClr val="black"/>
                </a:solidFill>
              </a:endParaRPr>
            </a:p>
          </p:txBody>
        </p:sp>
      </p:grpSp>
      <p:grpSp>
        <p:nvGrpSpPr>
          <p:cNvPr id="6" name="Group 14"/>
          <p:cNvGrpSpPr/>
          <p:nvPr/>
        </p:nvGrpSpPr>
        <p:grpSpPr>
          <a:xfrm>
            <a:off x="4576465" y="732504"/>
            <a:ext cx="3581400" cy="2006394"/>
            <a:chOff x="4953000" y="3689556"/>
            <a:chExt cx="3581400" cy="2006394"/>
          </a:xfrm>
        </p:grpSpPr>
        <p:pic>
          <p:nvPicPr>
            <p:cNvPr id="1033" name="Picture 9"/>
            <p:cNvPicPr>
              <a:picLocks noChangeAspect="1" noChangeArrowheads="1"/>
            </p:cNvPicPr>
            <p:nvPr/>
          </p:nvPicPr>
          <p:blipFill>
            <a:blip r:embed="rId9" cstate="print"/>
            <a:srcRect/>
            <a:stretch>
              <a:fillRect/>
            </a:stretch>
          </p:blipFill>
          <p:spPr bwMode="auto">
            <a:xfrm>
              <a:off x="4953000" y="37338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4" name="TextBox 13"/>
            <p:cNvSpPr txBox="1"/>
            <p:nvPr/>
          </p:nvSpPr>
          <p:spPr>
            <a:xfrm>
              <a:off x="8072735" y="3689556"/>
              <a:ext cx="461665" cy="838200"/>
            </a:xfrm>
            <a:prstGeom prst="rect">
              <a:avLst/>
            </a:prstGeom>
            <a:noFill/>
          </p:spPr>
          <p:txBody>
            <a:bodyPr vert="vert270" wrap="square" rtlCol="0">
              <a:spAutoFit/>
            </a:bodyPr>
            <a:lstStyle/>
            <a:p>
              <a:pPr algn="ctr" defTabSz="914400"/>
              <a:r>
                <a:rPr lang="en-US" dirty="0" smtClean="0">
                  <a:solidFill>
                    <a:prstClr val="black"/>
                  </a:solidFill>
                </a:rPr>
                <a:t>toilet</a:t>
              </a:r>
              <a:endParaRPr lang="en-US" dirty="0">
                <a:solidFill>
                  <a:prstClr val="black"/>
                </a:solidFill>
              </a:endParaRPr>
            </a:p>
          </p:txBody>
        </p:sp>
      </p:grpSp>
      <p:sp>
        <p:nvSpPr>
          <p:cNvPr id="29" name="TextBox 28"/>
          <p:cNvSpPr txBox="1"/>
          <p:nvPr/>
        </p:nvSpPr>
        <p:spPr>
          <a:xfrm>
            <a:off x="338328" y="60214"/>
            <a:ext cx="3429000" cy="461665"/>
          </a:xfrm>
          <a:prstGeom prst="rect">
            <a:avLst/>
          </a:prstGeom>
          <a:noFill/>
        </p:spPr>
        <p:txBody>
          <a:bodyPr wrap="square" rtlCol="0">
            <a:spAutoFit/>
          </a:bodyPr>
          <a:lstStyle/>
          <a:p>
            <a:pPr algn="ctr" defTabSz="914400"/>
            <a:r>
              <a:rPr lang="en-US" sz="2400" b="1" dirty="0" smtClean="0">
                <a:solidFill>
                  <a:prstClr val="black">
                    <a:lumMod val="50000"/>
                    <a:lumOff val="50000"/>
                  </a:prstClr>
                </a:solidFill>
              </a:rPr>
              <a:t>unclassified open event</a:t>
            </a:r>
            <a:endParaRPr lang="en-US" sz="2400" b="1" dirty="0">
              <a:solidFill>
                <a:prstClr val="black">
                  <a:lumMod val="50000"/>
                  <a:lumOff val="50000"/>
                </a:prstClr>
              </a:solidFill>
            </a:endParaRPr>
          </a:p>
        </p:txBody>
      </p:sp>
      <p:sp>
        <p:nvSpPr>
          <p:cNvPr id="30" name="TextBox 29"/>
          <p:cNvSpPr txBox="1"/>
          <p:nvPr/>
        </p:nvSpPr>
        <p:spPr>
          <a:xfrm>
            <a:off x="4270248" y="48546"/>
            <a:ext cx="4718304" cy="461665"/>
          </a:xfrm>
          <a:prstGeom prst="rect">
            <a:avLst/>
          </a:prstGeom>
          <a:noFill/>
        </p:spPr>
        <p:txBody>
          <a:bodyPr wrap="square" rtlCol="0">
            <a:spAutoFit/>
          </a:bodyPr>
          <a:lstStyle/>
          <a:p>
            <a:pPr algn="ctr" defTabSz="914400"/>
            <a:r>
              <a:rPr lang="en-US" sz="2400" b="1" dirty="0" smtClean="0">
                <a:solidFill>
                  <a:prstClr val="black">
                    <a:lumMod val="50000"/>
                    <a:lumOff val="50000"/>
                  </a:prstClr>
                </a:solidFill>
              </a:rPr>
              <a:t>open event library</a:t>
            </a:r>
            <a:endParaRPr lang="en-US" sz="2400" b="1" dirty="0">
              <a:solidFill>
                <a:prstClr val="black">
                  <a:lumMod val="50000"/>
                  <a:lumOff val="50000"/>
                </a:prstClr>
              </a:solidFill>
            </a:endParaRPr>
          </a:p>
        </p:txBody>
      </p:sp>
      <p:pic>
        <p:nvPicPr>
          <p:cNvPr id="5127" name="Picture 7"/>
          <p:cNvPicPr>
            <a:picLocks noChangeAspect="1" noChangeArrowheads="1"/>
          </p:cNvPicPr>
          <p:nvPr/>
        </p:nvPicPr>
        <p:blipFill>
          <a:blip r:embed="rId10" cstate="print"/>
          <a:srcRect t="6351" b="6722"/>
          <a:stretch>
            <a:fillRect/>
          </a:stretch>
        </p:blipFill>
        <p:spPr bwMode="auto">
          <a:xfrm>
            <a:off x="444064" y="2941583"/>
            <a:ext cx="3591908" cy="1150883"/>
          </a:xfrm>
          <a:prstGeom prst="rect">
            <a:avLst/>
          </a:prstGeom>
          <a:noFill/>
          <a:ln w="9525">
            <a:noFill/>
            <a:miter lim="800000"/>
            <a:headEnd/>
            <a:tailEnd/>
          </a:ln>
          <a:effectLst/>
        </p:spPr>
      </p:pic>
      <p:sp>
        <p:nvSpPr>
          <p:cNvPr id="34" name="TextBox 33"/>
          <p:cNvSpPr txBox="1"/>
          <p:nvPr/>
        </p:nvSpPr>
        <p:spPr>
          <a:xfrm>
            <a:off x="685800" y="2743200"/>
            <a:ext cx="2286000" cy="369332"/>
          </a:xfrm>
          <a:prstGeom prst="rect">
            <a:avLst/>
          </a:prstGeom>
          <a:noFill/>
        </p:spPr>
        <p:txBody>
          <a:bodyPr wrap="square" rtlCol="0">
            <a:spAutoFit/>
          </a:bodyPr>
          <a:lstStyle/>
          <a:p>
            <a:pPr defTabSz="914400"/>
            <a:r>
              <a:rPr lang="en-US" dirty="0" err="1" smtClean="0">
                <a:solidFill>
                  <a:srgbClr val="1F497D"/>
                </a:solidFill>
              </a:rPr>
              <a:t>detrended</a:t>
            </a:r>
            <a:r>
              <a:rPr lang="en-US" baseline="-25000" dirty="0" err="1" smtClean="0">
                <a:solidFill>
                  <a:srgbClr val="1F497D"/>
                </a:solidFill>
              </a:rPr>
              <a:t>unclassified</a:t>
            </a:r>
            <a:endParaRPr lang="en-US" baseline="-25000" dirty="0">
              <a:solidFill>
                <a:srgbClr val="1F497D"/>
              </a:solidFill>
            </a:endParaRPr>
          </a:p>
        </p:txBody>
      </p:sp>
      <p:pic>
        <p:nvPicPr>
          <p:cNvPr id="5128" name="Picture 8"/>
          <p:cNvPicPr>
            <a:picLocks noChangeArrowheads="1"/>
          </p:cNvPicPr>
          <p:nvPr/>
        </p:nvPicPr>
        <p:blipFill>
          <a:blip r:embed="rId11" cstate="print"/>
          <a:srcRect t="7914" b="8534"/>
          <a:stretch>
            <a:fillRect/>
          </a:stretch>
        </p:blipFill>
        <p:spPr bwMode="auto">
          <a:xfrm>
            <a:off x="444064" y="4191000"/>
            <a:ext cx="3593592" cy="1106214"/>
          </a:xfrm>
          <a:prstGeom prst="rect">
            <a:avLst/>
          </a:prstGeom>
          <a:noFill/>
          <a:ln w="9525">
            <a:noFill/>
            <a:miter lim="800000"/>
            <a:headEnd/>
            <a:tailEnd/>
          </a:ln>
          <a:effectLst/>
        </p:spPr>
      </p:pic>
      <p:sp>
        <p:nvSpPr>
          <p:cNvPr id="35" name="TextBox 34"/>
          <p:cNvSpPr txBox="1"/>
          <p:nvPr/>
        </p:nvSpPr>
        <p:spPr>
          <a:xfrm>
            <a:off x="685800" y="3962400"/>
            <a:ext cx="2286000" cy="369332"/>
          </a:xfrm>
          <a:prstGeom prst="rect">
            <a:avLst/>
          </a:prstGeom>
          <a:noFill/>
        </p:spPr>
        <p:txBody>
          <a:bodyPr wrap="square" rtlCol="0">
            <a:spAutoFit/>
          </a:bodyPr>
          <a:lstStyle/>
          <a:p>
            <a:pPr defTabSz="914400"/>
            <a:r>
              <a:rPr lang="en-US" dirty="0" err="1" smtClean="0">
                <a:solidFill>
                  <a:srgbClr val="C00000"/>
                </a:solidFill>
              </a:rPr>
              <a:t>derivative</a:t>
            </a:r>
            <a:r>
              <a:rPr lang="en-US" baseline="-25000" dirty="0" err="1" smtClean="0">
                <a:solidFill>
                  <a:srgbClr val="C00000"/>
                </a:solidFill>
              </a:rPr>
              <a:t>unclassified</a:t>
            </a:r>
            <a:endParaRPr lang="en-US" dirty="0">
              <a:solidFill>
                <a:srgbClr val="C00000"/>
              </a:solidFill>
            </a:endParaRPr>
          </a:p>
        </p:txBody>
      </p:sp>
      <p:pic>
        <p:nvPicPr>
          <p:cNvPr id="5129" name="Picture 9"/>
          <p:cNvPicPr>
            <a:picLocks noChangeArrowheads="1"/>
          </p:cNvPicPr>
          <p:nvPr/>
        </p:nvPicPr>
        <p:blipFill>
          <a:blip r:embed="rId12" cstate="print"/>
          <a:srcRect t="5756" b="7914"/>
          <a:stretch>
            <a:fillRect/>
          </a:stretch>
        </p:blipFill>
        <p:spPr bwMode="auto">
          <a:xfrm>
            <a:off x="444064" y="5410200"/>
            <a:ext cx="3593592" cy="1143000"/>
          </a:xfrm>
          <a:prstGeom prst="rect">
            <a:avLst/>
          </a:prstGeom>
          <a:noFill/>
          <a:ln w="9525">
            <a:noFill/>
            <a:miter lim="800000"/>
            <a:headEnd/>
            <a:tailEnd/>
          </a:ln>
          <a:effectLst/>
        </p:spPr>
      </p:pic>
      <p:sp>
        <p:nvSpPr>
          <p:cNvPr id="36" name="TextBox 35"/>
          <p:cNvSpPr txBox="1"/>
          <p:nvPr/>
        </p:nvSpPr>
        <p:spPr>
          <a:xfrm>
            <a:off x="685800" y="5312033"/>
            <a:ext cx="2819400" cy="369332"/>
          </a:xfrm>
          <a:prstGeom prst="rect">
            <a:avLst/>
          </a:prstGeom>
          <a:noFill/>
        </p:spPr>
        <p:txBody>
          <a:bodyPr wrap="square" rtlCol="0">
            <a:spAutoFit/>
          </a:bodyPr>
          <a:lstStyle/>
          <a:p>
            <a:pPr defTabSz="914400"/>
            <a:r>
              <a:rPr lang="en-US" dirty="0" err="1" smtClean="0">
                <a:solidFill>
                  <a:srgbClr val="00B050"/>
                </a:solidFill>
              </a:rPr>
              <a:t>cepstrum</a:t>
            </a:r>
            <a:r>
              <a:rPr lang="en-US" baseline="-25000" dirty="0" err="1" smtClean="0">
                <a:solidFill>
                  <a:srgbClr val="00B050"/>
                </a:solidFill>
              </a:rPr>
              <a:t>unclassified</a:t>
            </a:r>
            <a:endParaRPr lang="en-US" dirty="0">
              <a:solidFill>
                <a:srgbClr val="00B050"/>
              </a:solidFill>
            </a:endParaRPr>
          </a:p>
        </p:txBody>
      </p:sp>
      <p:sp>
        <p:nvSpPr>
          <p:cNvPr id="37" name="Rectangle 36"/>
          <p:cNvSpPr/>
          <p:nvPr/>
        </p:nvSpPr>
        <p:spPr>
          <a:xfrm>
            <a:off x="4495800" y="679656"/>
            <a:ext cx="4648200" cy="32766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41" name="Picture 3"/>
          <p:cNvPicPr>
            <a:picLocks noChangeArrowheads="1"/>
          </p:cNvPicPr>
          <p:nvPr/>
        </p:nvPicPr>
        <p:blipFill>
          <a:blip r:embed="rId13" cstate="print"/>
          <a:srcRect/>
          <a:stretch>
            <a:fillRect/>
          </a:stretch>
        </p:blipFill>
        <p:spPr bwMode="auto">
          <a:xfrm>
            <a:off x="4724399" y="4086225"/>
            <a:ext cx="3099816" cy="1323975"/>
          </a:xfrm>
          <a:prstGeom prst="rect">
            <a:avLst/>
          </a:prstGeom>
          <a:noFill/>
          <a:ln w="9525">
            <a:noFill/>
            <a:miter lim="800000"/>
            <a:headEnd/>
            <a:tailEnd/>
          </a:ln>
          <a:effectLst/>
        </p:spPr>
      </p:pic>
      <p:sp>
        <p:nvSpPr>
          <p:cNvPr id="45" name="TextBox 44"/>
          <p:cNvSpPr txBox="1"/>
          <p:nvPr/>
        </p:nvSpPr>
        <p:spPr>
          <a:xfrm>
            <a:off x="4914900" y="5312033"/>
            <a:ext cx="1981200" cy="369332"/>
          </a:xfrm>
          <a:prstGeom prst="rect">
            <a:avLst/>
          </a:prstGeom>
          <a:noFill/>
        </p:spPr>
        <p:txBody>
          <a:bodyPr wrap="square" rtlCol="0">
            <a:spAutoFit/>
          </a:bodyPr>
          <a:lstStyle/>
          <a:p>
            <a:pPr defTabSz="914400"/>
            <a:r>
              <a:rPr lang="en-US" smtClean="0">
                <a:solidFill>
                  <a:srgbClr val="00B050"/>
                </a:solidFill>
              </a:rPr>
              <a:t>cepstrum</a:t>
            </a:r>
            <a:r>
              <a:rPr lang="en-US" baseline="-25000" smtClean="0">
                <a:solidFill>
                  <a:srgbClr val="00B050"/>
                </a:solidFill>
              </a:rPr>
              <a:t>shower</a:t>
            </a:r>
            <a:endParaRPr lang="en-US" baseline="-25000" dirty="0">
              <a:solidFill>
                <a:srgbClr val="00B050"/>
              </a:solidFill>
            </a:endParaRPr>
          </a:p>
        </p:txBody>
      </p:sp>
      <p:sp>
        <p:nvSpPr>
          <p:cNvPr id="46" name="Freeform 45"/>
          <p:cNvSpPr/>
          <p:nvPr/>
        </p:nvSpPr>
        <p:spPr>
          <a:xfrm>
            <a:off x="4295553" y="2147777"/>
            <a:ext cx="4901610" cy="1913860"/>
          </a:xfrm>
          <a:custGeom>
            <a:avLst/>
            <a:gdLst>
              <a:gd name="connsiteX0" fmla="*/ 4816549 w 4901610"/>
              <a:gd name="connsiteY0" fmla="*/ 1329070 h 1913860"/>
              <a:gd name="connsiteX1" fmla="*/ 3604438 w 4901610"/>
              <a:gd name="connsiteY1" fmla="*/ 21265 h 1913860"/>
              <a:gd name="connsiteX2" fmla="*/ 0 w 4901610"/>
              <a:gd name="connsiteY2" fmla="*/ 0 h 1913860"/>
              <a:gd name="connsiteX3" fmla="*/ 0 w 4901610"/>
              <a:gd name="connsiteY3" fmla="*/ 1913860 h 1913860"/>
              <a:gd name="connsiteX4" fmla="*/ 4901610 w 4901610"/>
              <a:gd name="connsiteY4" fmla="*/ 1913860 h 1913860"/>
              <a:gd name="connsiteX5" fmla="*/ 4816549 w 4901610"/>
              <a:gd name="connsiteY5" fmla="*/ 1329070 h 191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1610" h="1913860">
                <a:moveTo>
                  <a:pt x="4816549" y="1329070"/>
                </a:moveTo>
                <a:lnTo>
                  <a:pt x="3604438" y="21265"/>
                </a:lnTo>
                <a:lnTo>
                  <a:pt x="0" y="0"/>
                </a:lnTo>
                <a:lnTo>
                  <a:pt x="0" y="1913860"/>
                </a:lnTo>
                <a:lnTo>
                  <a:pt x="4901610" y="1913860"/>
                </a:lnTo>
                <a:lnTo>
                  <a:pt x="4816549" y="132907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40" name="Picture 2"/>
          <p:cNvPicPr>
            <a:picLocks noChangeAspect="1" noChangeArrowheads="1"/>
          </p:cNvPicPr>
          <p:nvPr/>
        </p:nvPicPr>
        <p:blipFill>
          <a:blip r:embed="rId14" cstate="print"/>
          <a:srcRect/>
          <a:stretch>
            <a:fillRect/>
          </a:stretch>
        </p:blipFill>
        <p:spPr bwMode="auto">
          <a:xfrm>
            <a:off x="4724399" y="2790825"/>
            <a:ext cx="3095182" cy="1323975"/>
          </a:xfrm>
          <a:prstGeom prst="rect">
            <a:avLst/>
          </a:prstGeom>
          <a:noFill/>
          <a:ln w="9525">
            <a:noFill/>
            <a:miter lim="800000"/>
            <a:headEnd/>
            <a:tailEnd/>
          </a:ln>
          <a:effectLst/>
        </p:spPr>
      </p:pic>
      <p:sp>
        <p:nvSpPr>
          <p:cNvPr id="43" name="TextBox 42"/>
          <p:cNvSpPr txBox="1"/>
          <p:nvPr/>
        </p:nvSpPr>
        <p:spPr>
          <a:xfrm>
            <a:off x="4914900" y="2743200"/>
            <a:ext cx="1981200" cy="369332"/>
          </a:xfrm>
          <a:prstGeom prst="rect">
            <a:avLst/>
          </a:prstGeom>
          <a:noFill/>
        </p:spPr>
        <p:txBody>
          <a:bodyPr wrap="square" rtlCol="0">
            <a:spAutoFit/>
          </a:bodyPr>
          <a:lstStyle/>
          <a:p>
            <a:pPr defTabSz="914400"/>
            <a:r>
              <a:rPr lang="en-US" smtClean="0">
                <a:solidFill>
                  <a:srgbClr val="1F497D"/>
                </a:solidFill>
              </a:rPr>
              <a:t>detrended</a:t>
            </a:r>
            <a:r>
              <a:rPr lang="en-US" baseline="-25000" smtClean="0">
                <a:solidFill>
                  <a:srgbClr val="1F497D"/>
                </a:solidFill>
              </a:rPr>
              <a:t>shower</a:t>
            </a:r>
            <a:r>
              <a:rPr lang="en-US" smtClean="0">
                <a:solidFill>
                  <a:srgbClr val="1F497D"/>
                </a:solidFill>
              </a:rPr>
              <a:t> </a:t>
            </a:r>
            <a:endParaRPr lang="en-US" dirty="0">
              <a:solidFill>
                <a:srgbClr val="1F497D"/>
              </a:solidFill>
            </a:endParaRPr>
          </a:p>
        </p:txBody>
      </p:sp>
      <p:sp>
        <p:nvSpPr>
          <p:cNvPr id="44" name="TextBox 43"/>
          <p:cNvSpPr txBox="1"/>
          <p:nvPr/>
        </p:nvSpPr>
        <p:spPr>
          <a:xfrm>
            <a:off x="4914900" y="3962400"/>
            <a:ext cx="1981200" cy="369332"/>
          </a:xfrm>
          <a:prstGeom prst="rect">
            <a:avLst/>
          </a:prstGeom>
          <a:noFill/>
        </p:spPr>
        <p:txBody>
          <a:bodyPr wrap="square" rtlCol="0">
            <a:spAutoFit/>
          </a:bodyPr>
          <a:lstStyle/>
          <a:p>
            <a:pPr defTabSz="914400"/>
            <a:r>
              <a:rPr lang="en-US" smtClean="0">
                <a:solidFill>
                  <a:srgbClr val="C00000"/>
                </a:solidFill>
              </a:rPr>
              <a:t>derivative</a:t>
            </a:r>
            <a:r>
              <a:rPr lang="en-US" baseline="-25000" smtClean="0">
                <a:solidFill>
                  <a:srgbClr val="C00000"/>
                </a:solidFill>
              </a:rPr>
              <a:t>shower </a:t>
            </a:r>
            <a:endParaRPr lang="en-US" baseline="-25000" dirty="0">
              <a:solidFill>
                <a:srgbClr val="C00000"/>
              </a:solidFill>
            </a:endParaRPr>
          </a:p>
        </p:txBody>
      </p:sp>
      <p:sp>
        <p:nvSpPr>
          <p:cNvPr id="82" name="Flowchart: Magnetic Disk 81"/>
          <p:cNvSpPr/>
          <p:nvPr/>
        </p:nvSpPr>
        <p:spPr>
          <a:xfrm>
            <a:off x="7848600" y="4296696"/>
            <a:ext cx="1064340" cy="2003464"/>
          </a:xfrm>
          <a:prstGeom prst="flowChartMagneticDisk">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400"/>
            <a:r>
              <a:rPr lang="en-US" sz="2000" dirty="0" smtClean="0">
                <a:solidFill>
                  <a:prstClr val="black">
                    <a:lumMod val="65000"/>
                    <a:lumOff val="35000"/>
                  </a:prstClr>
                </a:solidFill>
              </a:rPr>
              <a:t>possible events</a:t>
            </a:r>
            <a:endParaRPr lang="en-US" sz="1600" dirty="0">
              <a:solidFill>
                <a:prstClr val="black">
                  <a:lumMod val="65000"/>
                  <a:lumOff val="35000"/>
                </a:prstClr>
              </a:solidFill>
            </a:endParaRPr>
          </a:p>
        </p:txBody>
      </p:sp>
      <p:grpSp>
        <p:nvGrpSpPr>
          <p:cNvPr id="93" name="Group 92"/>
          <p:cNvGrpSpPr/>
          <p:nvPr/>
        </p:nvGrpSpPr>
        <p:grpSpPr>
          <a:xfrm>
            <a:off x="3352800" y="2971800"/>
            <a:ext cx="1828800" cy="726594"/>
            <a:chOff x="3352800" y="3312006"/>
            <a:chExt cx="1828800" cy="726594"/>
          </a:xfrm>
        </p:grpSpPr>
        <p:grpSp>
          <p:nvGrpSpPr>
            <p:cNvPr id="94" name="Group 37"/>
            <p:cNvGrpSpPr/>
            <p:nvPr/>
          </p:nvGrpSpPr>
          <p:grpSpPr>
            <a:xfrm>
              <a:off x="3352800" y="3602822"/>
              <a:ext cx="1828800" cy="435778"/>
              <a:chOff x="3352800" y="3221822"/>
              <a:chExt cx="1828800" cy="435778"/>
            </a:xfrm>
          </p:grpSpPr>
          <p:sp>
            <p:nvSpPr>
              <p:cNvPr id="96" name="TextBox 95"/>
              <p:cNvSpPr txBox="1"/>
              <p:nvPr/>
            </p:nvSpPr>
            <p:spPr>
              <a:xfrm>
                <a:off x="3352800" y="3288268"/>
                <a:ext cx="1828800" cy="369332"/>
              </a:xfrm>
              <a:prstGeom prst="rect">
                <a:avLst/>
              </a:prstGeom>
              <a:noFill/>
            </p:spPr>
            <p:txBody>
              <a:bodyPr wrap="square" rtlCol="0">
                <a:spAutoFit/>
              </a:bodyPr>
              <a:lstStyle/>
              <a:p>
                <a:pPr algn="ctr" defTabSz="914400"/>
                <a:r>
                  <a:rPr lang="en-US" dirty="0" smtClean="0">
                    <a:solidFill>
                      <a:prstClr val="black">
                        <a:lumMod val="65000"/>
                        <a:lumOff val="35000"/>
                      </a:prstClr>
                    </a:solidFill>
                    <a:latin typeface="Franklin Gothic Demi Cond" pitchFamily="34" charset="0"/>
                  </a:rPr>
                  <a:t>matched filter</a:t>
                </a:r>
                <a:endParaRPr lang="en-US" dirty="0">
                  <a:solidFill>
                    <a:prstClr val="black">
                      <a:lumMod val="65000"/>
                      <a:lumOff val="35000"/>
                    </a:prstClr>
                  </a:solidFill>
                  <a:latin typeface="Franklin Gothic Demi Cond" pitchFamily="34" charset="0"/>
                </a:endParaRPr>
              </a:p>
            </p:txBody>
          </p:sp>
          <p:sp>
            <p:nvSpPr>
              <p:cNvPr id="97" name="Right Arrow 96"/>
              <p:cNvSpPr/>
              <p:nvPr/>
            </p:nvSpPr>
            <p:spPr>
              <a:xfrm>
                <a:off x="4572000" y="3221822"/>
                <a:ext cx="304800" cy="128016"/>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98" name="Right Arrow 97"/>
              <p:cNvSpPr/>
              <p:nvPr/>
            </p:nvSpPr>
            <p:spPr>
              <a:xfrm flipH="1">
                <a:off x="3657600" y="3222433"/>
                <a:ext cx="304800" cy="127405"/>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pic>
          <p:nvPicPr>
            <p:cNvPr id="95" name="Picture 1" descr="C:\research\talks\UbiComp2009-HydroSense\checkmark.png"/>
            <p:cNvPicPr>
              <a:picLocks noChangeAspect="1" noChangeArrowheads="1"/>
            </p:cNvPicPr>
            <p:nvPr/>
          </p:nvPicPr>
          <p:blipFill>
            <a:blip r:embed="rId15" cstate="print"/>
            <a:srcRect/>
            <a:stretch>
              <a:fillRect/>
            </a:stretch>
          </p:blipFill>
          <p:spPr bwMode="auto">
            <a:xfrm>
              <a:off x="4114800" y="3312006"/>
              <a:ext cx="609600" cy="421794"/>
            </a:xfrm>
            <a:prstGeom prst="rect">
              <a:avLst/>
            </a:prstGeom>
            <a:noFill/>
          </p:spPr>
        </p:pic>
      </p:grpSp>
      <p:grpSp>
        <p:nvGrpSpPr>
          <p:cNvPr id="99" name="Group 98"/>
          <p:cNvGrpSpPr/>
          <p:nvPr/>
        </p:nvGrpSpPr>
        <p:grpSpPr>
          <a:xfrm>
            <a:off x="3352800" y="4378806"/>
            <a:ext cx="1828800" cy="726594"/>
            <a:chOff x="3352800" y="3312006"/>
            <a:chExt cx="1828800" cy="726594"/>
          </a:xfrm>
        </p:grpSpPr>
        <p:grpSp>
          <p:nvGrpSpPr>
            <p:cNvPr id="100" name="Group 37"/>
            <p:cNvGrpSpPr/>
            <p:nvPr/>
          </p:nvGrpSpPr>
          <p:grpSpPr>
            <a:xfrm>
              <a:off x="3352800" y="3602822"/>
              <a:ext cx="1828800" cy="435778"/>
              <a:chOff x="3352800" y="3221822"/>
              <a:chExt cx="1828800" cy="435778"/>
            </a:xfrm>
          </p:grpSpPr>
          <p:sp>
            <p:nvSpPr>
              <p:cNvPr id="102" name="TextBox 101"/>
              <p:cNvSpPr txBox="1"/>
              <p:nvPr/>
            </p:nvSpPr>
            <p:spPr>
              <a:xfrm>
                <a:off x="3352800" y="3288268"/>
                <a:ext cx="1828800" cy="369332"/>
              </a:xfrm>
              <a:prstGeom prst="rect">
                <a:avLst/>
              </a:prstGeom>
              <a:noFill/>
            </p:spPr>
            <p:txBody>
              <a:bodyPr wrap="square" rtlCol="0">
                <a:spAutoFit/>
              </a:bodyPr>
              <a:lstStyle/>
              <a:p>
                <a:pPr algn="ctr" defTabSz="914400"/>
                <a:r>
                  <a:rPr lang="en-US" dirty="0" smtClean="0">
                    <a:solidFill>
                      <a:prstClr val="black">
                        <a:lumMod val="65000"/>
                        <a:lumOff val="35000"/>
                      </a:prstClr>
                    </a:solidFill>
                    <a:latin typeface="Franklin Gothic Demi Cond" pitchFamily="34" charset="0"/>
                  </a:rPr>
                  <a:t>matched filter</a:t>
                </a:r>
                <a:endParaRPr lang="en-US" dirty="0">
                  <a:solidFill>
                    <a:prstClr val="black">
                      <a:lumMod val="65000"/>
                      <a:lumOff val="35000"/>
                    </a:prstClr>
                  </a:solidFill>
                  <a:latin typeface="Franklin Gothic Demi Cond" pitchFamily="34" charset="0"/>
                </a:endParaRPr>
              </a:p>
            </p:txBody>
          </p:sp>
          <p:sp>
            <p:nvSpPr>
              <p:cNvPr id="103" name="Right Arrow 102"/>
              <p:cNvSpPr/>
              <p:nvPr/>
            </p:nvSpPr>
            <p:spPr>
              <a:xfrm>
                <a:off x="4572000" y="3221822"/>
                <a:ext cx="304800" cy="128016"/>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04" name="Right Arrow 103"/>
              <p:cNvSpPr/>
              <p:nvPr/>
            </p:nvSpPr>
            <p:spPr>
              <a:xfrm flipH="1">
                <a:off x="3657600" y="3222433"/>
                <a:ext cx="304800" cy="127405"/>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pic>
          <p:nvPicPr>
            <p:cNvPr id="101" name="Picture 1" descr="C:\research\talks\UbiComp2009-HydroSense\checkmark.png"/>
            <p:cNvPicPr>
              <a:picLocks noChangeAspect="1" noChangeArrowheads="1"/>
            </p:cNvPicPr>
            <p:nvPr/>
          </p:nvPicPr>
          <p:blipFill>
            <a:blip r:embed="rId15" cstate="print"/>
            <a:srcRect/>
            <a:stretch>
              <a:fillRect/>
            </a:stretch>
          </p:blipFill>
          <p:spPr bwMode="auto">
            <a:xfrm>
              <a:off x="4114800" y="3312006"/>
              <a:ext cx="609600" cy="421794"/>
            </a:xfrm>
            <a:prstGeom prst="rect">
              <a:avLst/>
            </a:prstGeom>
            <a:noFill/>
          </p:spPr>
        </p:pic>
      </p:grpSp>
      <p:grpSp>
        <p:nvGrpSpPr>
          <p:cNvPr id="105" name="Group 104"/>
          <p:cNvGrpSpPr/>
          <p:nvPr/>
        </p:nvGrpSpPr>
        <p:grpSpPr>
          <a:xfrm>
            <a:off x="3352800" y="5486400"/>
            <a:ext cx="1828800" cy="726594"/>
            <a:chOff x="3352800" y="3312006"/>
            <a:chExt cx="1828800" cy="726594"/>
          </a:xfrm>
        </p:grpSpPr>
        <p:grpSp>
          <p:nvGrpSpPr>
            <p:cNvPr id="106" name="Group 37"/>
            <p:cNvGrpSpPr/>
            <p:nvPr/>
          </p:nvGrpSpPr>
          <p:grpSpPr>
            <a:xfrm>
              <a:off x="3352800" y="3602822"/>
              <a:ext cx="1828800" cy="435778"/>
              <a:chOff x="3352800" y="3221822"/>
              <a:chExt cx="1828800" cy="435778"/>
            </a:xfrm>
          </p:grpSpPr>
          <p:sp>
            <p:nvSpPr>
              <p:cNvPr id="108" name="TextBox 107"/>
              <p:cNvSpPr txBox="1"/>
              <p:nvPr/>
            </p:nvSpPr>
            <p:spPr>
              <a:xfrm>
                <a:off x="3352800" y="3288268"/>
                <a:ext cx="1828800" cy="369332"/>
              </a:xfrm>
              <a:prstGeom prst="rect">
                <a:avLst/>
              </a:prstGeom>
              <a:noFill/>
            </p:spPr>
            <p:txBody>
              <a:bodyPr wrap="square" rtlCol="0">
                <a:spAutoFit/>
              </a:bodyPr>
              <a:lstStyle/>
              <a:p>
                <a:pPr algn="ctr" defTabSz="914400"/>
                <a:r>
                  <a:rPr lang="en-US" dirty="0" smtClean="0">
                    <a:solidFill>
                      <a:prstClr val="black">
                        <a:lumMod val="65000"/>
                        <a:lumOff val="35000"/>
                      </a:prstClr>
                    </a:solidFill>
                    <a:latin typeface="Franklin Gothic Demi Cond" pitchFamily="34" charset="0"/>
                  </a:rPr>
                  <a:t>matched filter</a:t>
                </a:r>
                <a:endParaRPr lang="en-US" dirty="0">
                  <a:solidFill>
                    <a:prstClr val="black">
                      <a:lumMod val="65000"/>
                      <a:lumOff val="35000"/>
                    </a:prstClr>
                  </a:solidFill>
                  <a:latin typeface="Franklin Gothic Demi Cond" pitchFamily="34" charset="0"/>
                </a:endParaRPr>
              </a:p>
            </p:txBody>
          </p:sp>
          <p:sp>
            <p:nvSpPr>
              <p:cNvPr id="109" name="Right Arrow 108"/>
              <p:cNvSpPr/>
              <p:nvPr/>
            </p:nvSpPr>
            <p:spPr>
              <a:xfrm>
                <a:off x="4572000" y="3221822"/>
                <a:ext cx="304800" cy="128016"/>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10" name="Right Arrow 109"/>
              <p:cNvSpPr/>
              <p:nvPr/>
            </p:nvSpPr>
            <p:spPr>
              <a:xfrm flipH="1">
                <a:off x="3657600" y="3222433"/>
                <a:ext cx="304800" cy="127405"/>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pic>
          <p:nvPicPr>
            <p:cNvPr id="107" name="Picture 1" descr="C:\research\talks\UbiComp2009-HydroSense\checkmark.png"/>
            <p:cNvPicPr>
              <a:picLocks noChangeAspect="1" noChangeArrowheads="1"/>
            </p:cNvPicPr>
            <p:nvPr/>
          </p:nvPicPr>
          <p:blipFill>
            <a:blip r:embed="rId15" cstate="print"/>
            <a:srcRect/>
            <a:stretch>
              <a:fillRect/>
            </a:stretch>
          </p:blipFill>
          <p:spPr bwMode="auto">
            <a:xfrm>
              <a:off x="4114800" y="3312006"/>
              <a:ext cx="609600" cy="421794"/>
            </a:xfrm>
            <a:prstGeom prst="rect">
              <a:avLst/>
            </a:prstGeom>
            <a:noFill/>
          </p:spPr>
        </p:pic>
      </p:grpSp>
      <p:grpSp>
        <p:nvGrpSpPr>
          <p:cNvPr id="7" name="Group 12"/>
          <p:cNvGrpSpPr/>
          <p:nvPr/>
        </p:nvGrpSpPr>
        <p:grpSpPr>
          <a:xfrm>
            <a:off x="4343400" y="514350"/>
            <a:ext cx="3585866" cy="1962150"/>
            <a:chOff x="4495800" y="1524000"/>
            <a:chExt cx="3585866" cy="1962150"/>
          </a:xfrm>
        </p:grpSpPr>
        <p:pic>
          <p:nvPicPr>
            <p:cNvPr id="1032" name="Picture 8"/>
            <p:cNvPicPr>
              <a:picLocks noChangeAspect="1" noChangeArrowheads="1"/>
            </p:cNvPicPr>
            <p:nvPr/>
          </p:nvPicPr>
          <p:blipFill>
            <a:blip r:embed="rId16" cstate="print"/>
            <a:srcRect/>
            <a:stretch>
              <a:fillRect/>
            </a:stretch>
          </p:blipFill>
          <p:spPr bwMode="auto">
            <a:xfrm>
              <a:off x="4495800" y="15240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2" name="TextBox 11"/>
            <p:cNvSpPr txBox="1"/>
            <p:nvPr/>
          </p:nvSpPr>
          <p:spPr>
            <a:xfrm>
              <a:off x="7620001" y="1524000"/>
              <a:ext cx="461665" cy="838200"/>
            </a:xfrm>
            <a:prstGeom prst="rect">
              <a:avLst/>
            </a:prstGeom>
            <a:noFill/>
            <a:ln>
              <a:noFill/>
            </a:ln>
          </p:spPr>
          <p:txBody>
            <a:bodyPr vert="vert270" wrap="square" rtlCol="0">
              <a:spAutoFit/>
            </a:bodyPr>
            <a:lstStyle/>
            <a:p>
              <a:pPr algn="ctr" defTabSz="914400"/>
              <a:r>
                <a:rPr lang="en-US" smtClean="0">
                  <a:solidFill>
                    <a:prstClr val="black"/>
                  </a:solidFill>
                </a:rPr>
                <a:t>shower</a:t>
              </a:r>
              <a:endParaRPr lang="en-US" dirty="0">
                <a:solidFill>
                  <a:prstClr val="black"/>
                </a:solidFill>
              </a:endParaRPr>
            </a:p>
          </p:txBody>
        </p:sp>
      </p:grpSp>
      <p:grpSp>
        <p:nvGrpSpPr>
          <p:cNvPr id="111" name="Group 110"/>
          <p:cNvGrpSpPr/>
          <p:nvPr/>
        </p:nvGrpSpPr>
        <p:grpSpPr>
          <a:xfrm>
            <a:off x="2667000" y="1364159"/>
            <a:ext cx="3352800" cy="1151235"/>
            <a:chOff x="2667000" y="1364159"/>
            <a:chExt cx="3352800" cy="1151235"/>
          </a:xfrm>
        </p:grpSpPr>
        <p:sp>
          <p:nvSpPr>
            <p:cNvPr id="112" name="TextBox 111"/>
            <p:cNvSpPr txBox="1"/>
            <p:nvPr/>
          </p:nvSpPr>
          <p:spPr>
            <a:xfrm>
              <a:off x="2667000" y="1364159"/>
              <a:ext cx="3352800" cy="769441"/>
            </a:xfrm>
            <a:prstGeom prst="rect">
              <a:avLst/>
            </a:prstGeom>
            <a:solidFill>
              <a:schemeClr val="bg1"/>
            </a:solidFill>
          </p:spPr>
          <p:txBody>
            <a:bodyPr wrap="square" rtlCol="0">
              <a:spAutoFit/>
            </a:bodyPr>
            <a:lstStyle/>
            <a:p>
              <a:pPr algn="ctr" defTabSz="914400"/>
              <a:r>
                <a:rPr lang="en-US" sz="4400" dirty="0" smtClean="0">
                  <a:solidFill>
                    <a:prstClr val="black"/>
                  </a:solidFill>
                </a:rPr>
                <a:t>test similarity</a:t>
              </a:r>
              <a:endParaRPr lang="en-US" sz="4400" dirty="0">
                <a:solidFill>
                  <a:prstClr val="black"/>
                </a:solidFill>
              </a:endParaRPr>
            </a:p>
          </p:txBody>
        </p:sp>
        <p:cxnSp>
          <p:nvCxnSpPr>
            <p:cNvPr id="113" name="Straight Arrow Connector 112"/>
            <p:cNvCxnSpPr>
              <a:stCxn id="112" idx="2"/>
            </p:cNvCxnSpPr>
            <p:nvPr/>
          </p:nvCxnSpPr>
          <p:spPr>
            <a:xfrm rot="5400000">
              <a:off x="4152900" y="2324100"/>
              <a:ext cx="3810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851196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cBhvr additive="base">
                                        <p:cTn id="7" dur="1000" fill="hold"/>
                                        <p:tgtEl>
                                          <p:spTgt spid="111"/>
                                        </p:tgtEl>
                                        <p:attrNameLst>
                                          <p:attrName>ppt_x</p:attrName>
                                        </p:attrNameLst>
                                      </p:cBhvr>
                                      <p:tavLst>
                                        <p:tav tm="0">
                                          <p:val>
                                            <p:strVal val="#ppt_x"/>
                                          </p:val>
                                        </p:tav>
                                        <p:tav tm="100000">
                                          <p:val>
                                            <p:strVal val="#ppt_x"/>
                                          </p:val>
                                        </p:tav>
                                      </p:tavLst>
                                    </p:anim>
                                    <p:anim calcmode="lin" valueType="num">
                                      <p:cBhvr additive="base">
                                        <p:cTn id="8" dur="1000" fill="hold"/>
                                        <p:tgtEl>
                                          <p:spTgt spid="111"/>
                                        </p:tgtEl>
                                        <p:attrNameLst>
                                          <p:attrName>ppt_y</p:attrName>
                                        </p:attrNameLst>
                                      </p:cBhvr>
                                      <p:tavLst>
                                        <p:tav tm="0">
                                          <p:val>
                                            <p:strVal val="0-#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4" presetClass="path" presetSubtype="0" accel="50000" decel="50000" fill="hold" nodeType="clickEffect">
                                  <p:stCondLst>
                                    <p:cond delay="0"/>
                                  </p:stCondLst>
                                  <p:childTnLst>
                                    <p:animMotion origin="layout" path="M 3.05556E-6 4.44444E-6 C 0.00399 -0.01598 0.01909 -0.03195 0.0243 -0.03195 C 0.05781 -0.03195 0.09201 0.21967 0.09201 0.47129 C 0.09201 0.34421 0.10902 0.21967 0.12552 0.21967 C 0.14236 0.21967 0.15885 0.34629 0.15885 0.47129 C 0.15885 0.40856 0.16736 0.34421 0.17587 0.34421 C 0.1842 0.34421 0.19288 0.40671 0.19288 0.47129 C 0.19288 0.43888 0.19722 0.40856 0.20156 0.40856 C 0.20573 0.40856 0.21007 0.44074 0.21007 0.47129 C 0.21007 0.45486 0.21232 0.43888 0.21441 0.43888 C 0.21545 0.43888 0.21857 0.45486 0.21857 0.47129 C 0.21857 0.46296 0.21979 0.45486 0.22083 0.45486 C 0.22083 0.45694 0.22326 0.46296 0.22326 0.47129 C 0.22326 0.46689 0.22326 0.46296 0.2243 0.46296 C 0.2243 0.46504 0.22552 0.46713 0.22552 0.47129 C 0.22552 0.46898 0.22552 0.46689 0.22552 0.46504 C 0.22639 0.46504 0.22639 0.46713 0.22639 0.46944 C 0.2276 0.46944 0.2276 0.46713 0.2276 0.46504 C 0.22899 0.46504 0.22899 0.46713 0.22899 0.46944 " pathEditMode="relative" rAng="0" ptsTypes="fffffffffffffffffff">
                                      <p:cBhvr>
                                        <p:cTn id="26" dur="2000" fill="hold"/>
                                        <p:tgtEl>
                                          <p:spTgt spid="7"/>
                                        </p:tgtEl>
                                        <p:attrNameLst>
                                          <p:attrName>ppt_x</p:attrName>
                                          <p:attrName>ppt_y</p:attrName>
                                        </p:attrNameLst>
                                      </p:cBhvr>
                                      <p:rCtr x="11400" y="22000"/>
                                    </p:animMotion>
                                  </p:childTnLst>
                                </p:cTn>
                              </p:par>
                            </p:childTnLst>
                          </p:cTn>
                        </p:par>
                        <p:par>
                          <p:cTn id="27" fill="hold">
                            <p:stCondLst>
                              <p:cond delay="2000"/>
                            </p:stCondLst>
                            <p:childTnLst>
                              <p:par>
                                <p:cTn id="28" presetID="23" presetClass="exit" presetSubtype="32" fill="hold" nodeType="afterEffect">
                                  <p:stCondLst>
                                    <p:cond delay="0"/>
                                  </p:stCondLst>
                                  <p:childTnLst>
                                    <p:anim calcmode="lin" valueType="num">
                                      <p:cBhvr>
                                        <p:cTn id="29" dur="500"/>
                                        <p:tgtEl>
                                          <p:spTgt spid="7"/>
                                        </p:tgtEl>
                                        <p:attrNameLst>
                                          <p:attrName>ppt_w</p:attrName>
                                        </p:attrNameLst>
                                      </p:cBhvr>
                                      <p:tavLst>
                                        <p:tav tm="0">
                                          <p:val>
                                            <p:strVal val="ppt_w"/>
                                          </p:val>
                                        </p:tav>
                                        <p:tav tm="100000">
                                          <p:val>
                                            <p:fltVal val="0"/>
                                          </p:val>
                                        </p:tav>
                                      </p:tavLst>
                                    </p:anim>
                                    <p:anim calcmode="lin" valueType="num">
                                      <p:cBhvr>
                                        <p:cTn id="30" dur="500"/>
                                        <p:tgtEl>
                                          <p:spTgt spid="7"/>
                                        </p:tgtEl>
                                        <p:attrNameLst>
                                          <p:attrName>ppt_h</p:attrName>
                                        </p:attrNameLst>
                                      </p:cBhvr>
                                      <p:tavLst>
                                        <p:tav tm="0">
                                          <p:val>
                                            <p:strVal val="ppt_h"/>
                                          </p:val>
                                        </p:tav>
                                        <p:tav tm="100000">
                                          <p:val>
                                            <p:fltVal val="0"/>
                                          </p:val>
                                        </p:tav>
                                      </p:tavLst>
                                    </p:anim>
                                    <p:set>
                                      <p:cBhvr>
                                        <p:cTn id="3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research\talks\AnnaKarlinGuestLecture2010-MirrorsTellYouOneThing\Fast-600-9.JPG"/>
          <p:cNvPicPr>
            <a:picLocks noChangeAspect="1" noChangeArrowheads="1"/>
          </p:cNvPicPr>
          <p:nvPr/>
        </p:nvPicPr>
        <p:blipFill>
          <a:blip r:embed="rId3" cstate="print"/>
          <a:srcRect/>
          <a:stretch>
            <a:fillRect/>
          </a:stretch>
        </p:blipFill>
        <p:spPr bwMode="auto">
          <a:xfrm>
            <a:off x="309568" y="-761999"/>
            <a:ext cx="8524875" cy="8279202"/>
          </a:xfrm>
          <a:prstGeom prst="rect">
            <a:avLst/>
          </a:prstGeom>
          <a:noFill/>
        </p:spPr>
      </p:pic>
      <p:sp>
        <p:nvSpPr>
          <p:cNvPr id="7" name="Right Arrow 6"/>
          <p:cNvSpPr/>
          <p:nvPr/>
        </p:nvSpPr>
        <p:spPr>
          <a:xfrm>
            <a:off x="-857250" y="480951"/>
            <a:ext cx="3829050" cy="2667000"/>
          </a:xfrm>
          <a:prstGeom prst="rightArrow">
            <a:avLst>
              <a:gd name="adj1" fmla="val 100000"/>
              <a:gd name="adj2" fmla="val 0"/>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rtlCol="0" anchor="ctr"/>
          <a:lstStyle/>
          <a:p>
            <a:pPr algn="ctr"/>
            <a:endParaRPr lang="en-US" dirty="0"/>
          </a:p>
        </p:txBody>
      </p:sp>
      <p:sp>
        <p:nvSpPr>
          <p:cNvPr id="8" name="Title 8"/>
          <p:cNvSpPr txBox="1">
            <a:spLocks/>
          </p:cNvSpPr>
          <p:nvPr/>
        </p:nvSpPr>
        <p:spPr>
          <a:xfrm>
            <a:off x="361950" y="1341438"/>
            <a:ext cx="6629400" cy="868362"/>
          </a:xfrm>
          <a:prstGeom prst="rect">
            <a:avLst/>
          </a:prstGeom>
        </p:spPr>
        <p:txBody>
          <a:bodyPr vert="horz" lIns="91416" tIns="45709" rIns="91416" bIns="45709" rtlCol="0" anchor="ctr">
            <a:noAutofit/>
          </a:bodyPr>
          <a:lstStyle/>
          <a:p>
            <a:pPr defTabSz="914165">
              <a:spcBef>
                <a:spcPct val="0"/>
              </a:spcBef>
              <a:defRPr/>
            </a:pPr>
            <a:r>
              <a:rPr lang="en-US" sz="4400" b="1" dirty="0">
                <a:solidFill>
                  <a:schemeClr val="bg1">
                    <a:lumMod val="75000"/>
                  </a:schemeClr>
                </a:solidFill>
                <a:latin typeface="Segoe UI" pitchFamily="34" charset="0"/>
                <a:ea typeface="Segoe UI" pitchFamily="34" charset="0"/>
                <a:cs typeface="Segoe UI" pitchFamily="34" charset="0"/>
              </a:rPr>
              <a:t>v</a:t>
            </a:r>
            <a:r>
              <a:rPr lang="en-US" sz="4400" b="1" dirty="0" err="1">
                <a:solidFill>
                  <a:schemeClr val="bg1">
                    <a:lumMod val="75000"/>
                  </a:schemeClr>
                </a:solidFill>
                <a:latin typeface="Segoe UI" pitchFamily="34" charset="0"/>
                <a:ea typeface="Segoe UI" pitchFamily="34" charset="0"/>
                <a:cs typeface="Segoe UI" pitchFamily="34" charset="0"/>
              </a:rPr>
              <a:t>ehicle</a:t>
            </a:r>
            <a:endParaRPr lang="en-US" sz="4400" b="1" dirty="0">
              <a:solidFill>
                <a:schemeClr val="bg1">
                  <a:lumMod val="75000"/>
                </a:schemeClr>
              </a:solidFill>
              <a:latin typeface="Segoe UI" pitchFamily="34" charset="0"/>
              <a:ea typeface="Segoe UI" pitchFamily="34" charset="0"/>
              <a:cs typeface="Segoe UI" pitchFamily="34" charset="0"/>
            </a:endParaRPr>
          </a:p>
          <a:p>
            <a:pPr defTabSz="914165">
              <a:spcBef>
                <a:spcPct val="0"/>
              </a:spcBef>
              <a:defRPr/>
            </a:pPr>
            <a:r>
              <a:rPr lang="en-US" sz="4400" b="1" dirty="0">
                <a:solidFill>
                  <a:schemeClr val="bg1">
                    <a:lumMod val="75000"/>
                  </a:schemeClr>
                </a:solidFill>
                <a:latin typeface="Segoe UI" pitchFamily="34" charset="0"/>
                <a:ea typeface="Segoe UI" pitchFamily="34" charset="0"/>
                <a:cs typeface="Segoe UI" pitchFamily="34" charset="0"/>
              </a:rPr>
              <a:t>activated</a:t>
            </a:r>
          </a:p>
          <a:p>
            <a:pPr defTabSz="914165">
              <a:spcBef>
                <a:spcPct val="0"/>
              </a:spcBef>
              <a:defRPr/>
            </a:pPr>
            <a:r>
              <a:rPr lang="en-US" sz="4400" b="1" dirty="0">
                <a:solidFill>
                  <a:schemeClr val="bg1">
                    <a:lumMod val="75000"/>
                  </a:schemeClr>
                </a:solidFill>
                <a:latin typeface="Segoe UI" pitchFamily="34" charset="0"/>
                <a:ea typeface="Segoe UI" pitchFamily="34" charset="0"/>
                <a:cs typeface="Segoe UI" pitchFamily="34" charset="0"/>
              </a:rPr>
              <a:t>speed</a:t>
            </a:r>
          </a:p>
          <a:p>
            <a:pPr defTabSz="914165">
              <a:spcBef>
                <a:spcPct val="0"/>
              </a:spcBef>
              <a:defRPr/>
            </a:pPr>
            <a:r>
              <a:rPr lang="en-US" sz="4400" b="1" dirty="0">
                <a:solidFill>
                  <a:schemeClr val="bg1">
                    <a:lumMod val="75000"/>
                  </a:schemeClr>
                </a:solidFill>
                <a:latin typeface="Segoe UI" pitchFamily="34" charset="0"/>
                <a:ea typeface="Segoe UI" pitchFamily="34" charset="0"/>
                <a:cs typeface="Segoe UI" pitchFamily="34" charset="0"/>
              </a:rPr>
              <a:t>signs</a:t>
            </a:r>
            <a:endParaRPr lang="en-US" sz="6000" dirty="0">
              <a:solidFill>
                <a:schemeClr val="bg1">
                  <a:lumMod val="75000"/>
                </a:schemeClr>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18862484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5"/>
          <p:cNvPicPr>
            <a:picLocks noChangeAspect="1" noChangeArrowheads="1"/>
          </p:cNvPicPr>
          <p:nvPr/>
        </p:nvPicPr>
        <p:blipFill>
          <a:blip r:embed="rId3" cstate="print"/>
          <a:srcRect t="-18038" r="-5839"/>
          <a:stretch>
            <a:fillRect/>
          </a:stretch>
        </p:blipFill>
        <p:spPr bwMode="auto">
          <a:xfrm>
            <a:off x="123825" y="-95250"/>
            <a:ext cx="4143375" cy="2698338"/>
          </a:xfrm>
          <a:prstGeom prst="rect">
            <a:avLst/>
          </a:prstGeom>
          <a:solidFill>
            <a:schemeClr val="bg1"/>
          </a:solidFill>
          <a:ln w="9525">
            <a:noFill/>
            <a:miter lim="800000"/>
            <a:headEnd/>
            <a:tailEnd/>
          </a:ln>
          <a:effectLst/>
        </p:spPr>
      </p:pic>
      <p:grpSp>
        <p:nvGrpSpPr>
          <p:cNvPr id="2" name="Group 27"/>
          <p:cNvGrpSpPr/>
          <p:nvPr/>
        </p:nvGrpSpPr>
        <p:grpSpPr>
          <a:xfrm>
            <a:off x="5562600" y="1155906"/>
            <a:ext cx="3581400" cy="2571750"/>
            <a:chOff x="1828800" y="3657600"/>
            <a:chExt cx="3581400" cy="2571750"/>
          </a:xfrm>
        </p:grpSpPr>
        <p:pic>
          <p:nvPicPr>
            <p:cNvPr id="1038" name="Picture 14"/>
            <p:cNvPicPr>
              <a:picLocks noChangeAspect="1" noChangeArrowheads="1"/>
            </p:cNvPicPr>
            <p:nvPr/>
          </p:nvPicPr>
          <p:blipFill>
            <a:blip r:embed="rId4" cstate="print"/>
            <a:srcRect/>
            <a:stretch>
              <a:fillRect/>
            </a:stretch>
          </p:blipFill>
          <p:spPr bwMode="auto">
            <a:xfrm>
              <a:off x="1828800" y="42672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7" name="TextBox 26"/>
            <p:cNvSpPr txBox="1"/>
            <p:nvPr/>
          </p:nvSpPr>
          <p:spPr>
            <a:xfrm>
              <a:off x="4948535" y="3657600"/>
              <a:ext cx="461665" cy="2209800"/>
            </a:xfrm>
            <a:prstGeom prst="rect">
              <a:avLst/>
            </a:prstGeom>
            <a:noFill/>
          </p:spPr>
          <p:txBody>
            <a:bodyPr vert="vert270" wrap="square" rtlCol="0">
              <a:spAutoFit/>
            </a:bodyPr>
            <a:lstStyle/>
            <a:p>
              <a:pPr algn="ctr" defTabSz="914400"/>
              <a:r>
                <a:rPr lang="en-US" dirty="0" smtClean="0">
                  <a:solidFill>
                    <a:prstClr val="black"/>
                  </a:solidFill>
                </a:rPr>
                <a:t>bath tub </a:t>
              </a:r>
              <a:endParaRPr lang="en-US" dirty="0">
                <a:solidFill>
                  <a:prstClr val="black"/>
                </a:solidFill>
              </a:endParaRPr>
            </a:p>
          </p:txBody>
        </p:sp>
      </p:grpSp>
      <p:grpSp>
        <p:nvGrpSpPr>
          <p:cNvPr id="3" name="Group 24"/>
          <p:cNvGrpSpPr/>
          <p:nvPr/>
        </p:nvGrpSpPr>
        <p:grpSpPr>
          <a:xfrm>
            <a:off x="5308969" y="1033002"/>
            <a:ext cx="3585865" cy="2438400"/>
            <a:chOff x="2819400" y="4419600"/>
            <a:chExt cx="3585865" cy="2438400"/>
          </a:xfrm>
        </p:grpSpPr>
        <p:pic>
          <p:nvPicPr>
            <p:cNvPr id="1037" name="Picture 13"/>
            <p:cNvPicPr>
              <a:picLocks noChangeAspect="1" noChangeArrowheads="1"/>
            </p:cNvPicPr>
            <p:nvPr/>
          </p:nvPicPr>
          <p:blipFill>
            <a:blip r:embed="rId5" cstate="print"/>
            <a:srcRect/>
            <a:stretch>
              <a:fillRect/>
            </a:stretch>
          </p:blipFill>
          <p:spPr bwMode="auto">
            <a:xfrm>
              <a:off x="2819400" y="489585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4" name="TextBox 23"/>
            <p:cNvSpPr txBox="1"/>
            <p:nvPr/>
          </p:nvSpPr>
          <p:spPr>
            <a:xfrm>
              <a:off x="5943600" y="4419600"/>
              <a:ext cx="461665" cy="2209800"/>
            </a:xfrm>
            <a:prstGeom prst="rect">
              <a:avLst/>
            </a:prstGeom>
            <a:noFill/>
          </p:spPr>
          <p:txBody>
            <a:bodyPr vert="vert270" wrap="square" rtlCol="0">
              <a:spAutoFit/>
            </a:bodyPr>
            <a:lstStyle/>
            <a:p>
              <a:pPr algn="ctr" defTabSz="914400"/>
              <a:r>
                <a:rPr lang="en-US" dirty="0" smtClean="0">
                  <a:solidFill>
                    <a:prstClr val="black"/>
                  </a:solidFill>
                </a:rPr>
                <a:t>bath faucet </a:t>
              </a:r>
              <a:endParaRPr lang="en-US" dirty="0">
                <a:solidFill>
                  <a:prstClr val="black"/>
                </a:solidFill>
              </a:endParaRPr>
            </a:p>
          </p:txBody>
        </p:sp>
      </p:grpSp>
      <p:grpSp>
        <p:nvGrpSpPr>
          <p:cNvPr id="4" name="Group 21"/>
          <p:cNvGrpSpPr/>
          <p:nvPr/>
        </p:nvGrpSpPr>
        <p:grpSpPr>
          <a:xfrm>
            <a:off x="5063161" y="899652"/>
            <a:ext cx="3585865" cy="2343150"/>
            <a:chOff x="3276600" y="3733800"/>
            <a:chExt cx="3585865" cy="2343150"/>
          </a:xfrm>
        </p:grpSpPr>
        <p:pic>
          <p:nvPicPr>
            <p:cNvPr id="1036" name="Picture 12"/>
            <p:cNvPicPr>
              <a:picLocks noChangeAspect="1" noChangeArrowheads="1"/>
            </p:cNvPicPr>
            <p:nvPr/>
          </p:nvPicPr>
          <p:blipFill>
            <a:blip r:embed="rId6" cstate="print"/>
            <a:srcRect/>
            <a:stretch>
              <a:fillRect/>
            </a:stretch>
          </p:blipFill>
          <p:spPr bwMode="auto">
            <a:xfrm>
              <a:off x="3276600" y="41148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1" name="TextBox 20"/>
            <p:cNvSpPr txBox="1"/>
            <p:nvPr/>
          </p:nvSpPr>
          <p:spPr>
            <a:xfrm>
              <a:off x="6400800" y="3733800"/>
              <a:ext cx="461665" cy="2209800"/>
            </a:xfrm>
            <a:prstGeom prst="rect">
              <a:avLst/>
            </a:prstGeom>
            <a:noFill/>
          </p:spPr>
          <p:txBody>
            <a:bodyPr vert="vert270" wrap="square" rtlCol="0">
              <a:spAutoFit/>
            </a:bodyPr>
            <a:lstStyle/>
            <a:p>
              <a:pPr algn="ctr" defTabSz="914400"/>
              <a:r>
                <a:rPr lang="en-US" dirty="0" smtClean="0">
                  <a:solidFill>
                    <a:prstClr val="black"/>
                  </a:solidFill>
                </a:rPr>
                <a:t>kitchen faucet </a:t>
              </a:r>
              <a:endParaRPr lang="en-US" dirty="0">
                <a:solidFill>
                  <a:prstClr val="black"/>
                </a:solidFill>
              </a:endParaRPr>
            </a:p>
          </p:txBody>
        </p:sp>
      </p:grpSp>
      <p:grpSp>
        <p:nvGrpSpPr>
          <p:cNvPr id="5" name="Group 17"/>
          <p:cNvGrpSpPr/>
          <p:nvPr/>
        </p:nvGrpSpPr>
        <p:grpSpPr>
          <a:xfrm>
            <a:off x="4805065" y="986298"/>
            <a:ext cx="3598153" cy="2008854"/>
            <a:chOff x="4038600" y="4296696"/>
            <a:chExt cx="3598153" cy="2008854"/>
          </a:xfrm>
        </p:grpSpPr>
        <p:pic>
          <p:nvPicPr>
            <p:cNvPr id="1034" name="Picture 10"/>
            <p:cNvPicPr>
              <a:picLocks noChangeAspect="1" noChangeArrowheads="1"/>
            </p:cNvPicPr>
            <p:nvPr/>
          </p:nvPicPr>
          <p:blipFill>
            <a:blip r:embed="rId7" cstate="print"/>
            <a:srcRect/>
            <a:stretch>
              <a:fillRect/>
            </a:stretch>
          </p:blipFill>
          <p:spPr bwMode="auto">
            <a:xfrm>
              <a:off x="4038600" y="43434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7" name="TextBox 16"/>
            <p:cNvSpPr txBox="1"/>
            <p:nvPr/>
          </p:nvSpPr>
          <p:spPr>
            <a:xfrm>
              <a:off x="7175088" y="4296696"/>
              <a:ext cx="461665" cy="1295400"/>
            </a:xfrm>
            <a:prstGeom prst="rect">
              <a:avLst/>
            </a:prstGeom>
            <a:noFill/>
          </p:spPr>
          <p:txBody>
            <a:bodyPr vert="vert270" wrap="square" rtlCol="0">
              <a:spAutoFit/>
            </a:bodyPr>
            <a:lstStyle/>
            <a:p>
              <a:pPr algn="ctr" defTabSz="914400"/>
              <a:r>
                <a:rPr lang="en-US" dirty="0" smtClean="0">
                  <a:solidFill>
                    <a:prstClr val="black"/>
                  </a:solidFill>
                </a:rPr>
                <a:t>dishwasher</a:t>
              </a:r>
              <a:endParaRPr lang="en-US" dirty="0">
                <a:solidFill>
                  <a:prstClr val="black"/>
                </a:solidFill>
              </a:endParaRPr>
            </a:p>
          </p:txBody>
        </p:sp>
      </p:grpSp>
      <p:sp>
        <p:nvSpPr>
          <p:cNvPr id="29" name="TextBox 28"/>
          <p:cNvSpPr txBox="1"/>
          <p:nvPr/>
        </p:nvSpPr>
        <p:spPr>
          <a:xfrm>
            <a:off x="338328" y="60214"/>
            <a:ext cx="3429000" cy="461665"/>
          </a:xfrm>
          <a:prstGeom prst="rect">
            <a:avLst/>
          </a:prstGeom>
          <a:noFill/>
        </p:spPr>
        <p:txBody>
          <a:bodyPr wrap="square" rtlCol="0">
            <a:spAutoFit/>
          </a:bodyPr>
          <a:lstStyle/>
          <a:p>
            <a:pPr algn="ctr" defTabSz="914400"/>
            <a:r>
              <a:rPr lang="en-US" sz="2400" b="1" dirty="0" smtClean="0">
                <a:solidFill>
                  <a:prstClr val="black">
                    <a:lumMod val="50000"/>
                    <a:lumOff val="50000"/>
                  </a:prstClr>
                </a:solidFill>
              </a:rPr>
              <a:t>unclassified open event</a:t>
            </a:r>
            <a:endParaRPr lang="en-US" sz="2400" b="1" dirty="0">
              <a:solidFill>
                <a:prstClr val="black">
                  <a:lumMod val="50000"/>
                  <a:lumOff val="50000"/>
                </a:prstClr>
              </a:solidFill>
            </a:endParaRPr>
          </a:p>
        </p:txBody>
      </p:sp>
      <p:pic>
        <p:nvPicPr>
          <p:cNvPr id="5127" name="Picture 7"/>
          <p:cNvPicPr>
            <a:picLocks noChangeAspect="1" noChangeArrowheads="1"/>
          </p:cNvPicPr>
          <p:nvPr/>
        </p:nvPicPr>
        <p:blipFill>
          <a:blip r:embed="rId8" cstate="print"/>
          <a:srcRect t="6351" b="6722"/>
          <a:stretch>
            <a:fillRect/>
          </a:stretch>
        </p:blipFill>
        <p:spPr bwMode="auto">
          <a:xfrm>
            <a:off x="444064" y="2941583"/>
            <a:ext cx="3591908" cy="1150883"/>
          </a:xfrm>
          <a:prstGeom prst="rect">
            <a:avLst/>
          </a:prstGeom>
          <a:noFill/>
          <a:ln w="9525">
            <a:noFill/>
            <a:miter lim="800000"/>
            <a:headEnd/>
            <a:tailEnd/>
          </a:ln>
          <a:effectLst/>
        </p:spPr>
      </p:pic>
      <p:sp>
        <p:nvSpPr>
          <p:cNvPr id="34" name="TextBox 33"/>
          <p:cNvSpPr txBox="1"/>
          <p:nvPr/>
        </p:nvSpPr>
        <p:spPr>
          <a:xfrm>
            <a:off x="685800" y="2743200"/>
            <a:ext cx="2286000" cy="369332"/>
          </a:xfrm>
          <a:prstGeom prst="rect">
            <a:avLst/>
          </a:prstGeom>
          <a:noFill/>
        </p:spPr>
        <p:txBody>
          <a:bodyPr wrap="square" rtlCol="0">
            <a:spAutoFit/>
          </a:bodyPr>
          <a:lstStyle/>
          <a:p>
            <a:pPr defTabSz="914400"/>
            <a:r>
              <a:rPr lang="en-US" dirty="0" err="1" smtClean="0">
                <a:solidFill>
                  <a:srgbClr val="1F497D"/>
                </a:solidFill>
              </a:rPr>
              <a:t>detrended</a:t>
            </a:r>
            <a:r>
              <a:rPr lang="en-US" baseline="-25000" dirty="0" err="1" smtClean="0">
                <a:solidFill>
                  <a:srgbClr val="1F497D"/>
                </a:solidFill>
              </a:rPr>
              <a:t>unclassified</a:t>
            </a:r>
            <a:endParaRPr lang="en-US" baseline="-25000" dirty="0">
              <a:solidFill>
                <a:srgbClr val="1F497D"/>
              </a:solidFill>
            </a:endParaRPr>
          </a:p>
        </p:txBody>
      </p:sp>
      <p:pic>
        <p:nvPicPr>
          <p:cNvPr id="5128" name="Picture 8"/>
          <p:cNvPicPr>
            <a:picLocks noChangeArrowheads="1"/>
          </p:cNvPicPr>
          <p:nvPr/>
        </p:nvPicPr>
        <p:blipFill>
          <a:blip r:embed="rId9" cstate="print"/>
          <a:srcRect t="7914" b="8534"/>
          <a:stretch>
            <a:fillRect/>
          </a:stretch>
        </p:blipFill>
        <p:spPr bwMode="auto">
          <a:xfrm>
            <a:off x="444064" y="4191000"/>
            <a:ext cx="3593592" cy="1106214"/>
          </a:xfrm>
          <a:prstGeom prst="rect">
            <a:avLst/>
          </a:prstGeom>
          <a:noFill/>
          <a:ln w="9525">
            <a:noFill/>
            <a:miter lim="800000"/>
            <a:headEnd/>
            <a:tailEnd/>
          </a:ln>
          <a:effectLst/>
        </p:spPr>
      </p:pic>
      <p:sp>
        <p:nvSpPr>
          <p:cNvPr id="35" name="TextBox 34"/>
          <p:cNvSpPr txBox="1"/>
          <p:nvPr/>
        </p:nvSpPr>
        <p:spPr>
          <a:xfrm>
            <a:off x="685800" y="3962400"/>
            <a:ext cx="2286000" cy="369332"/>
          </a:xfrm>
          <a:prstGeom prst="rect">
            <a:avLst/>
          </a:prstGeom>
          <a:noFill/>
        </p:spPr>
        <p:txBody>
          <a:bodyPr wrap="square" rtlCol="0">
            <a:spAutoFit/>
          </a:bodyPr>
          <a:lstStyle/>
          <a:p>
            <a:pPr defTabSz="914400"/>
            <a:r>
              <a:rPr lang="en-US" dirty="0" err="1" smtClean="0">
                <a:solidFill>
                  <a:srgbClr val="C00000"/>
                </a:solidFill>
              </a:rPr>
              <a:t>derivative</a:t>
            </a:r>
            <a:r>
              <a:rPr lang="en-US" baseline="-25000" dirty="0" err="1" smtClean="0">
                <a:solidFill>
                  <a:srgbClr val="C00000"/>
                </a:solidFill>
              </a:rPr>
              <a:t>unclassified</a:t>
            </a:r>
            <a:endParaRPr lang="en-US" dirty="0">
              <a:solidFill>
                <a:srgbClr val="C00000"/>
              </a:solidFill>
            </a:endParaRPr>
          </a:p>
        </p:txBody>
      </p:sp>
      <p:pic>
        <p:nvPicPr>
          <p:cNvPr id="5129" name="Picture 9"/>
          <p:cNvPicPr>
            <a:picLocks noChangeArrowheads="1"/>
          </p:cNvPicPr>
          <p:nvPr/>
        </p:nvPicPr>
        <p:blipFill>
          <a:blip r:embed="rId10" cstate="print"/>
          <a:srcRect t="5756" b="7914"/>
          <a:stretch>
            <a:fillRect/>
          </a:stretch>
        </p:blipFill>
        <p:spPr bwMode="auto">
          <a:xfrm>
            <a:off x="444064" y="5410200"/>
            <a:ext cx="3593592" cy="1143000"/>
          </a:xfrm>
          <a:prstGeom prst="rect">
            <a:avLst/>
          </a:prstGeom>
          <a:noFill/>
          <a:ln w="9525">
            <a:noFill/>
            <a:miter lim="800000"/>
            <a:headEnd/>
            <a:tailEnd/>
          </a:ln>
          <a:effectLst/>
        </p:spPr>
      </p:pic>
      <p:sp>
        <p:nvSpPr>
          <p:cNvPr id="36" name="TextBox 35"/>
          <p:cNvSpPr txBox="1"/>
          <p:nvPr/>
        </p:nvSpPr>
        <p:spPr>
          <a:xfrm>
            <a:off x="685800" y="5312033"/>
            <a:ext cx="2819400" cy="369332"/>
          </a:xfrm>
          <a:prstGeom prst="rect">
            <a:avLst/>
          </a:prstGeom>
          <a:noFill/>
        </p:spPr>
        <p:txBody>
          <a:bodyPr wrap="square" rtlCol="0">
            <a:spAutoFit/>
          </a:bodyPr>
          <a:lstStyle/>
          <a:p>
            <a:pPr defTabSz="914400"/>
            <a:r>
              <a:rPr lang="en-US" dirty="0" err="1" smtClean="0">
                <a:solidFill>
                  <a:srgbClr val="00B050"/>
                </a:solidFill>
              </a:rPr>
              <a:t>cepstrum</a:t>
            </a:r>
            <a:r>
              <a:rPr lang="en-US" baseline="-25000" dirty="0" err="1" smtClean="0">
                <a:solidFill>
                  <a:srgbClr val="00B050"/>
                </a:solidFill>
              </a:rPr>
              <a:t>unclassified</a:t>
            </a:r>
            <a:endParaRPr lang="en-US" dirty="0">
              <a:solidFill>
                <a:srgbClr val="00B050"/>
              </a:solidFill>
            </a:endParaRPr>
          </a:p>
        </p:txBody>
      </p:sp>
      <p:sp>
        <p:nvSpPr>
          <p:cNvPr id="37" name="Rectangle 36"/>
          <p:cNvSpPr/>
          <p:nvPr/>
        </p:nvSpPr>
        <p:spPr>
          <a:xfrm>
            <a:off x="4495800" y="679656"/>
            <a:ext cx="4648200" cy="32766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46" name="Freeform 45"/>
          <p:cNvSpPr/>
          <p:nvPr/>
        </p:nvSpPr>
        <p:spPr>
          <a:xfrm>
            <a:off x="4295553" y="2147777"/>
            <a:ext cx="4901610" cy="1913860"/>
          </a:xfrm>
          <a:custGeom>
            <a:avLst/>
            <a:gdLst>
              <a:gd name="connsiteX0" fmla="*/ 4816549 w 4901610"/>
              <a:gd name="connsiteY0" fmla="*/ 1329070 h 1913860"/>
              <a:gd name="connsiteX1" fmla="*/ 3604438 w 4901610"/>
              <a:gd name="connsiteY1" fmla="*/ 21265 h 1913860"/>
              <a:gd name="connsiteX2" fmla="*/ 0 w 4901610"/>
              <a:gd name="connsiteY2" fmla="*/ 0 h 1913860"/>
              <a:gd name="connsiteX3" fmla="*/ 0 w 4901610"/>
              <a:gd name="connsiteY3" fmla="*/ 1913860 h 1913860"/>
              <a:gd name="connsiteX4" fmla="*/ 4901610 w 4901610"/>
              <a:gd name="connsiteY4" fmla="*/ 1913860 h 1913860"/>
              <a:gd name="connsiteX5" fmla="*/ 4816549 w 4901610"/>
              <a:gd name="connsiteY5" fmla="*/ 1329070 h 191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1610" h="1913860">
                <a:moveTo>
                  <a:pt x="4816549" y="1329070"/>
                </a:moveTo>
                <a:lnTo>
                  <a:pt x="3604438" y="21265"/>
                </a:lnTo>
                <a:lnTo>
                  <a:pt x="0" y="0"/>
                </a:lnTo>
                <a:lnTo>
                  <a:pt x="0" y="1913860"/>
                </a:lnTo>
                <a:lnTo>
                  <a:pt x="4901610" y="1913860"/>
                </a:lnTo>
                <a:lnTo>
                  <a:pt x="4816549" y="132907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2" name="Flowchart: Magnetic Disk 81"/>
          <p:cNvSpPr/>
          <p:nvPr/>
        </p:nvSpPr>
        <p:spPr>
          <a:xfrm>
            <a:off x="7848600" y="4296696"/>
            <a:ext cx="1064340" cy="2003464"/>
          </a:xfrm>
          <a:prstGeom prst="flowChartMagneticDisk">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400"/>
            <a:r>
              <a:rPr lang="en-US" sz="2000" dirty="0" smtClean="0">
                <a:solidFill>
                  <a:prstClr val="black">
                    <a:lumMod val="65000"/>
                    <a:lumOff val="35000"/>
                  </a:prstClr>
                </a:solidFill>
              </a:rPr>
              <a:t>possible events</a:t>
            </a:r>
            <a:endParaRPr lang="en-US" sz="1600" dirty="0">
              <a:solidFill>
                <a:prstClr val="black">
                  <a:lumMod val="65000"/>
                  <a:lumOff val="35000"/>
                </a:prstClr>
              </a:solidFill>
            </a:endParaRPr>
          </a:p>
        </p:txBody>
      </p:sp>
      <p:grpSp>
        <p:nvGrpSpPr>
          <p:cNvPr id="60" name="Group 59"/>
          <p:cNvGrpSpPr/>
          <p:nvPr/>
        </p:nvGrpSpPr>
        <p:grpSpPr>
          <a:xfrm>
            <a:off x="4727448" y="5312033"/>
            <a:ext cx="3099816" cy="1342894"/>
            <a:chOff x="4727448" y="5312033"/>
            <a:chExt cx="3099816" cy="1342894"/>
          </a:xfrm>
        </p:grpSpPr>
        <p:pic>
          <p:nvPicPr>
            <p:cNvPr id="52" name="Picture 4"/>
            <p:cNvPicPr>
              <a:picLocks noChangeArrowheads="1"/>
            </p:cNvPicPr>
            <p:nvPr/>
          </p:nvPicPr>
          <p:blipFill>
            <a:blip r:embed="rId11" cstate="print"/>
            <a:srcRect/>
            <a:stretch>
              <a:fillRect/>
            </a:stretch>
          </p:blipFill>
          <p:spPr bwMode="auto">
            <a:xfrm>
              <a:off x="4727448" y="5330952"/>
              <a:ext cx="3099816" cy="1323975"/>
            </a:xfrm>
            <a:prstGeom prst="rect">
              <a:avLst/>
            </a:prstGeom>
            <a:noFill/>
            <a:ln w="9525">
              <a:noFill/>
              <a:miter lim="800000"/>
              <a:headEnd/>
              <a:tailEnd/>
            </a:ln>
            <a:effectLst/>
          </p:spPr>
        </p:pic>
        <p:sp>
          <p:nvSpPr>
            <p:cNvPr id="53" name="TextBox 52"/>
            <p:cNvSpPr txBox="1"/>
            <p:nvPr/>
          </p:nvSpPr>
          <p:spPr>
            <a:xfrm>
              <a:off x="4914900" y="5312033"/>
              <a:ext cx="1981200" cy="369332"/>
            </a:xfrm>
            <a:prstGeom prst="rect">
              <a:avLst/>
            </a:prstGeom>
            <a:noFill/>
          </p:spPr>
          <p:txBody>
            <a:bodyPr wrap="square" rtlCol="0">
              <a:spAutoFit/>
            </a:bodyPr>
            <a:lstStyle/>
            <a:p>
              <a:pPr defTabSz="914400"/>
              <a:r>
                <a:rPr lang="en-US" dirty="0" err="1" smtClean="0">
                  <a:solidFill>
                    <a:srgbClr val="00B050"/>
                  </a:solidFill>
                </a:rPr>
                <a:t>cepstrum</a:t>
              </a:r>
              <a:r>
                <a:rPr lang="en-US" baseline="-25000" dirty="0" err="1" smtClean="0">
                  <a:solidFill>
                    <a:srgbClr val="00B050"/>
                  </a:solidFill>
                </a:rPr>
                <a:t>toilet</a:t>
              </a:r>
              <a:endParaRPr lang="en-US" baseline="-25000" dirty="0">
                <a:solidFill>
                  <a:srgbClr val="00B050"/>
                </a:solidFill>
              </a:endParaRPr>
            </a:p>
          </p:txBody>
        </p:sp>
      </p:grpSp>
      <p:grpSp>
        <p:nvGrpSpPr>
          <p:cNvPr id="58" name="Group 57"/>
          <p:cNvGrpSpPr/>
          <p:nvPr/>
        </p:nvGrpSpPr>
        <p:grpSpPr>
          <a:xfrm>
            <a:off x="4727448" y="2743200"/>
            <a:ext cx="3099816" cy="1369695"/>
            <a:chOff x="4727448" y="2743200"/>
            <a:chExt cx="3099816" cy="1369695"/>
          </a:xfrm>
        </p:grpSpPr>
        <p:pic>
          <p:nvPicPr>
            <p:cNvPr id="50" name="Picture 2"/>
            <p:cNvPicPr>
              <a:picLocks noChangeArrowheads="1"/>
            </p:cNvPicPr>
            <p:nvPr/>
          </p:nvPicPr>
          <p:blipFill>
            <a:blip r:embed="rId12" cstate="print"/>
            <a:srcRect/>
            <a:stretch>
              <a:fillRect/>
            </a:stretch>
          </p:blipFill>
          <p:spPr bwMode="auto">
            <a:xfrm>
              <a:off x="4727448" y="2788920"/>
              <a:ext cx="3099816" cy="1323975"/>
            </a:xfrm>
            <a:prstGeom prst="rect">
              <a:avLst/>
            </a:prstGeom>
            <a:noFill/>
            <a:ln w="9525">
              <a:noFill/>
              <a:miter lim="800000"/>
              <a:headEnd/>
              <a:tailEnd/>
            </a:ln>
            <a:effectLst/>
          </p:spPr>
        </p:pic>
        <p:sp>
          <p:nvSpPr>
            <p:cNvPr id="54" name="TextBox 53"/>
            <p:cNvSpPr txBox="1"/>
            <p:nvPr/>
          </p:nvSpPr>
          <p:spPr>
            <a:xfrm>
              <a:off x="4914900" y="2743200"/>
              <a:ext cx="1981200" cy="369332"/>
            </a:xfrm>
            <a:prstGeom prst="rect">
              <a:avLst/>
            </a:prstGeom>
            <a:noFill/>
          </p:spPr>
          <p:txBody>
            <a:bodyPr wrap="square" rtlCol="0">
              <a:spAutoFit/>
            </a:bodyPr>
            <a:lstStyle/>
            <a:p>
              <a:pPr defTabSz="914400"/>
              <a:r>
                <a:rPr lang="en-US" dirty="0" err="1" smtClean="0">
                  <a:solidFill>
                    <a:srgbClr val="1F497D"/>
                  </a:solidFill>
                </a:rPr>
                <a:t>detrended</a:t>
              </a:r>
              <a:r>
                <a:rPr lang="en-US" baseline="-25000" dirty="0" err="1" smtClean="0">
                  <a:solidFill>
                    <a:srgbClr val="1F497D"/>
                  </a:solidFill>
                </a:rPr>
                <a:t>toilet</a:t>
              </a:r>
              <a:r>
                <a:rPr lang="en-US" dirty="0" smtClean="0">
                  <a:solidFill>
                    <a:srgbClr val="1F497D"/>
                  </a:solidFill>
                </a:rPr>
                <a:t> </a:t>
              </a:r>
              <a:endParaRPr lang="en-US" dirty="0">
                <a:solidFill>
                  <a:srgbClr val="1F497D"/>
                </a:solidFill>
              </a:endParaRPr>
            </a:p>
          </p:txBody>
        </p:sp>
      </p:grpSp>
      <p:grpSp>
        <p:nvGrpSpPr>
          <p:cNvPr id="59" name="Group 58"/>
          <p:cNvGrpSpPr/>
          <p:nvPr/>
        </p:nvGrpSpPr>
        <p:grpSpPr>
          <a:xfrm>
            <a:off x="4727448" y="3962400"/>
            <a:ext cx="3099816" cy="1448943"/>
            <a:chOff x="4727448" y="3962400"/>
            <a:chExt cx="3099816" cy="1448943"/>
          </a:xfrm>
        </p:grpSpPr>
        <p:pic>
          <p:nvPicPr>
            <p:cNvPr id="51" name="Picture 3"/>
            <p:cNvPicPr>
              <a:picLocks noChangeArrowheads="1"/>
            </p:cNvPicPr>
            <p:nvPr/>
          </p:nvPicPr>
          <p:blipFill>
            <a:blip r:embed="rId13" cstate="print"/>
            <a:srcRect/>
            <a:stretch>
              <a:fillRect/>
            </a:stretch>
          </p:blipFill>
          <p:spPr bwMode="auto">
            <a:xfrm>
              <a:off x="4727448" y="4087368"/>
              <a:ext cx="3099816" cy="1323975"/>
            </a:xfrm>
            <a:prstGeom prst="rect">
              <a:avLst/>
            </a:prstGeom>
            <a:noFill/>
            <a:ln w="9525">
              <a:noFill/>
              <a:miter lim="800000"/>
              <a:headEnd/>
              <a:tailEnd/>
            </a:ln>
            <a:effectLst/>
          </p:spPr>
        </p:pic>
        <p:sp>
          <p:nvSpPr>
            <p:cNvPr id="56" name="TextBox 55"/>
            <p:cNvSpPr txBox="1"/>
            <p:nvPr/>
          </p:nvSpPr>
          <p:spPr>
            <a:xfrm>
              <a:off x="4914900" y="3962400"/>
              <a:ext cx="1981200" cy="369332"/>
            </a:xfrm>
            <a:prstGeom prst="rect">
              <a:avLst/>
            </a:prstGeom>
            <a:noFill/>
          </p:spPr>
          <p:txBody>
            <a:bodyPr wrap="square" rtlCol="0">
              <a:spAutoFit/>
            </a:bodyPr>
            <a:lstStyle/>
            <a:p>
              <a:pPr defTabSz="914400"/>
              <a:r>
                <a:rPr lang="en-US" dirty="0" err="1" smtClean="0">
                  <a:solidFill>
                    <a:srgbClr val="C00000"/>
                  </a:solidFill>
                </a:rPr>
                <a:t>derivative</a:t>
              </a:r>
              <a:r>
                <a:rPr lang="en-US" baseline="-25000" dirty="0" err="1" smtClean="0">
                  <a:solidFill>
                    <a:srgbClr val="C00000"/>
                  </a:solidFill>
                </a:rPr>
                <a:t>toilet</a:t>
              </a:r>
              <a:r>
                <a:rPr lang="en-US" baseline="-25000" dirty="0" smtClean="0">
                  <a:solidFill>
                    <a:srgbClr val="C00000"/>
                  </a:solidFill>
                </a:rPr>
                <a:t> </a:t>
              </a:r>
              <a:endParaRPr lang="en-US" baseline="-25000" dirty="0">
                <a:solidFill>
                  <a:srgbClr val="C00000"/>
                </a:solidFill>
              </a:endParaRPr>
            </a:p>
          </p:txBody>
        </p:sp>
      </p:grpSp>
      <p:sp>
        <p:nvSpPr>
          <p:cNvPr id="57" name="Rectangle 56"/>
          <p:cNvSpPr/>
          <p:nvPr/>
        </p:nvSpPr>
        <p:spPr>
          <a:xfrm>
            <a:off x="4191000" y="-126124"/>
            <a:ext cx="5594131" cy="964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0" name="TextBox 29"/>
          <p:cNvSpPr txBox="1"/>
          <p:nvPr/>
        </p:nvSpPr>
        <p:spPr>
          <a:xfrm>
            <a:off x="4270248" y="48546"/>
            <a:ext cx="4718304" cy="461665"/>
          </a:xfrm>
          <a:prstGeom prst="rect">
            <a:avLst/>
          </a:prstGeom>
          <a:noFill/>
        </p:spPr>
        <p:txBody>
          <a:bodyPr wrap="square" rtlCol="0">
            <a:spAutoFit/>
          </a:bodyPr>
          <a:lstStyle/>
          <a:p>
            <a:pPr algn="ctr" defTabSz="914400"/>
            <a:r>
              <a:rPr lang="en-US" sz="2400" b="1" dirty="0" smtClean="0">
                <a:solidFill>
                  <a:prstClr val="black">
                    <a:lumMod val="50000"/>
                    <a:lumOff val="50000"/>
                  </a:prstClr>
                </a:solidFill>
              </a:rPr>
              <a:t>open event library</a:t>
            </a:r>
            <a:endParaRPr lang="en-US" sz="2400" b="1" dirty="0">
              <a:solidFill>
                <a:prstClr val="black">
                  <a:lumMod val="50000"/>
                  <a:lumOff val="50000"/>
                </a:prstClr>
              </a:solidFill>
            </a:endParaRPr>
          </a:p>
        </p:txBody>
      </p:sp>
      <p:grpSp>
        <p:nvGrpSpPr>
          <p:cNvPr id="6" name="Group 14"/>
          <p:cNvGrpSpPr/>
          <p:nvPr/>
        </p:nvGrpSpPr>
        <p:grpSpPr>
          <a:xfrm>
            <a:off x="4576465" y="732504"/>
            <a:ext cx="3581400" cy="2006394"/>
            <a:chOff x="4953000" y="3689556"/>
            <a:chExt cx="3581400" cy="2006394"/>
          </a:xfrm>
        </p:grpSpPr>
        <p:pic>
          <p:nvPicPr>
            <p:cNvPr id="1033" name="Picture 9"/>
            <p:cNvPicPr>
              <a:picLocks noChangeAspect="1" noChangeArrowheads="1"/>
            </p:cNvPicPr>
            <p:nvPr/>
          </p:nvPicPr>
          <p:blipFill>
            <a:blip r:embed="rId14" cstate="print"/>
            <a:srcRect/>
            <a:stretch>
              <a:fillRect/>
            </a:stretch>
          </p:blipFill>
          <p:spPr bwMode="auto">
            <a:xfrm>
              <a:off x="4953000" y="37338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4" name="TextBox 13"/>
            <p:cNvSpPr txBox="1"/>
            <p:nvPr/>
          </p:nvSpPr>
          <p:spPr>
            <a:xfrm>
              <a:off x="8072735" y="3689556"/>
              <a:ext cx="461665" cy="838200"/>
            </a:xfrm>
            <a:prstGeom prst="rect">
              <a:avLst/>
            </a:prstGeom>
            <a:noFill/>
          </p:spPr>
          <p:txBody>
            <a:bodyPr vert="vert270" wrap="square" rtlCol="0">
              <a:spAutoFit/>
            </a:bodyPr>
            <a:lstStyle/>
            <a:p>
              <a:pPr algn="ctr" defTabSz="914400"/>
              <a:r>
                <a:rPr lang="en-US" dirty="0" smtClean="0">
                  <a:solidFill>
                    <a:prstClr val="black"/>
                  </a:solidFill>
                </a:rPr>
                <a:t>toilet</a:t>
              </a:r>
              <a:endParaRPr lang="en-US" dirty="0">
                <a:solidFill>
                  <a:prstClr val="black"/>
                </a:solidFill>
              </a:endParaRPr>
            </a:p>
          </p:txBody>
        </p:sp>
      </p:grpSp>
    </p:spTree>
    <p:extLst>
      <p:ext uri="{BB962C8B-B14F-4D97-AF65-F5344CB8AC3E}">
        <p14:creationId xmlns:p14="http://schemas.microsoft.com/office/powerpoint/2010/main" val="32159722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16667E-6 -5.18519E-6 L -0.01667 -0.02223 " pathEditMode="relative" ptsTypes="AA">
                                      <p:cBhvr>
                                        <p:cTn id="6" dur="500" fill="hold"/>
                                        <p:tgtEl>
                                          <p:spTgt spid="6"/>
                                        </p:tgtEl>
                                        <p:attrNameLst>
                                          <p:attrName>ppt_x</p:attrName>
                                          <p:attrName>ppt_y</p:attrName>
                                        </p:attrNameLst>
                                      </p:cBhvr>
                                    </p:animMotion>
                                  </p:childTnLst>
                                </p:cTn>
                              </p:par>
                            </p:childTnLst>
                          </p:cTn>
                        </p:par>
                        <p:par>
                          <p:cTn id="7" fill="hold">
                            <p:stCondLst>
                              <p:cond delay="500"/>
                            </p:stCondLst>
                            <p:childTnLst>
                              <p:par>
                                <p:cTn id="8" presetID="2" presetClass="entr" presetSubtype="1" fill="hold" nodeType="afterEffect">
                                  <p:stCondLst>
                                    <p:cond delay="0"/>
                                  </p:stCondLst>
                                  <p:childTnLst>
                                    <p:set>
                                      <p:cBhvr>
                                        <p:cTn id="9" dur="1" fill="hold">
                                          <p:stCondLst>
                                            <p:cond delay="0"/>
                                          </p:stCondLst>
                                        </p:cTn>
                                        <p:tgtEl>
                                          <p:spTgt spid="58"/>
                                        </p:tgtEl>
                                        <p:attrNameLst>
                                          <p:attrName>style.visibility</p:attrName>
                                        </p:attrNameLst>
                                      </p:cBhvr>
                                      <p:to>
                                        <p:strVal val="visible"/>
                                      </p:to>
                                    </p:set>
                                    <p:anim calcmode="lin" valueType="num">
                                      <p:cBhvr additive="base">
                                        <p:cTn id="10" dur="1000" fill="hold"/>
                                        <p:tgtEl>
                                          <p:spTgt spid="58"/>
                                        </p:tgtEl>
                                        <p:attrNameLst>
                                          <p:attrName>ppt_x</p:attrName>
                                        </p:attrNameLst>
                                      </p:cBhvr>
                                      <p:tavLst>
                                        <p:tav tm="0">
                                          <p:val>
                                            <p:strVal val="#ppt_x"/>
                                          </p:val>
                                        </p:tav>
                                        <p:tav tm="100000">
                                          <p:val>
                                            <p:strVal val="#ppt_x"/>
                                          </p:val>
                                        </p:tav>
                                      </p:tavLst>
                                    </p:anim>
                                    <p:anim calcmode="lin" valueType="num">
                                      <p:cBhvr additive="base">
                                        <p:cTn id="11" dur="1000" fill="hold"/>
                                        <p:tgtEl>
                                          <p:spTgt spid="58"/>
                                        </p:tgtEl>
                                        <p:attrNameLst>
                                          <p:attrName>ppt_y</p:attrName>
                                        </p:attrNameLst>
                                      </p:cBhvr>
                                      <p:tavLst>
                                        <p:tav tm="0">
                                          <p:val>
                                            <p:strVal val="0-#ppt_h/2"/>
                                          </p:val>
                                        </p:tav>
                                        <p:tav tm="100000">
                                          <p:val>
                                            <p:strVal val="#ppt_y"/>
                                          </p:val>
                                        </p:tav>
                                      </p:tavLst>
                                    </p:anim>
                                  </p:childTnLst>
                                </p:cTn>
                              </p:par>
                              <p:par>
                                <p:cTn id="12" presetID="2" presetClass="entr" presetSubtype="1" fill="hold" nodeType="withEffect">
                                  <p:stCondLst>
                                    <p:cond delay="0"/>
                                  </p:stCondLst>
                                  <p:childTnLst>
                                    <p:set>
                                      <p:cBhvr>
                                        <p:cTn id="13" dur="1" fill="hold">
                                          <p:stCondLst>
                                            <p:cond delay="0"/>
                                          </p:stCondLst>
                                        </p:cTn>
                                        <p:tgtEl>
                                          <p:spTgt spid="59"/>
                                        </p:tgtEl>
                                        <p:attrNameLst>
                                          <p:attrName>style.visibility</p:attrName>
                                        </p:attrNameLst>
                                      </p:cBhvr>
                                      <p:to>
                                        <p:strVal val="visible"/>
                                      </p:to>
                                    </p:set>
                                    <p:anim calcmode="lin" valueType="num">
                                      <p:cBhvr additive="base">
                                        <p:cTn id="14" dur="1000" fill="hold"/>
                                        <p:tgtEl>
                                          <p:spTgt spid="59"/>
                                        </p:tgtEl>
                                        <p:attrNameLst>
                                          <p:attrName>ppt_x</p:attrName>
                                        </p:attrNameLst>
                                      </p:cBhvr>
                                      <p:tavLst>
                                        <p:tav tm="0">
                                          <p:val>
                                            <p:strVal val="#ppt_x"/>
                                          </p:val>
                                        </p:tav>
                                        <p:tav tm="100000">
                                          <p:val>
                                            <p:strVal val="#ppt_x"/>
                                          </p:val>
                                        </p:tav>
                                      </p:tavLst>
                                    </p:anim>
                                    <p:anim calcmode="lin" valueType="num">
                                      <p:cBhvr additive="base">
                                        <p:cTn id="15" dur="1000" fill="hold"/>
                                        <p:tgtEl>
                                          <p:spTgt spid="59"/>
                                        </p:tgtEl>
                                        <p:attrNameLst>
                                          <p:attrName>ppt_y</p:attrName>
                                        </p:attrNameLst>
                                      </p:cBhvr>
                                      <p:tavLst>
                                        <p:tav tm="0">
                                          <p:val>
                                            <p:strVal val="0-#ppt_h/2"/>
                                          </p:val>
                                        </p:tav>
                                        <p:tav tm="100000">
                                          <p:val>
                                            <p:strVal val="#ppt_y"/>
                                          </p:val>
                                        </p:tav>
                                      </p:tavLst>
                                    </p:anim>
                                  </p:childTnLst>
                                </p:cTn>
                              </p:par>
                              <p:par>
                                <p:cTn id="16" presetID="2" presetClass="entr" presetSubtype="1" fill="hold" nodeType="withEffect">
                                  <p:stCondLst>
                                    <p:cond delay="0"/>
                                  </p:stCondLst>
                                  <p:childTnLst>
                                    <p:set>
                                      <p:cBhvr>
                                        <p:cTn id="17" dur="1" fill="hold">
                                          <p:stCondLst>
                                            <p:cond delay="0"/>
                                          </p:stCondLst>
                                        </p:cTn>
                                        <p:tgtEl>
                                          <p:spTgt spid="60"/>
                                        </p:tgtEl>
                                        <p:attrNameLst>
                                          <p:attrName>style.visibility</p:attrName>
                                        </p:attrNameLst>
                                      </p:cBhvr>
                                      <p:to>
                                        <p:strVal val="visible"/>
                                      </p:to>
                                    </p:set>
                                    <p:anim calcmode="lin" valueType="num">
                                      <p:cBhvr additive="base">
                                        <p:cTn id="18" dur="1000" fill="hold"/>
                                        <p:tgtEl>
                                          <p:spTgt spid="60"/>
                                        </p:tgtEl>
                                        <p:attrNameLst>
                                          <p:attrName>ppt_x</p:attrName>
                                        </p:attrNameLst>
                                      </p:cBhvr>
                                      <p:tavLst>
                                        <p:tav tm="0">
                                          <p:val>
                                            <p:strVal val="#ppt_x"/>
                                          </p:val>
                                        </p:tav>
                                        <p:tav tm="100000">
                                          <p:val>
                                            <p:strVal val="#ppt_x"/>
                                          </p:val>
                                        </p:tav>
                                      </p:tavLst>
                                    </p:anim>
                                    <p:anim calcmode="lin" valueType="num">
                                      <p:cBhvr additive="base">
                                        <p:cTn id="19" dur="10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5"/>
          <p:cNvPicPr>
            <a:picLocks noChangeAspect="1" noChangeArrowheads="1"/>
          </p:cNvPicPr>
          <p:nvPr/>
        </p:nvPicPr>
        <p:blipFill>
          <a:blip r:embed="rId3" cstate="print"/>
          <a:srcRect t="-18038" r="-5839"/>
          <a:stretch>
            <a:fillRect/>
          </a:stretch>
        </p:blipFill>
        <p:spPr bwMode="auto">
          <a:xfrm>
            <a:off x="123825" y="-95250"/>
            <a:ext cx="4143375" cy="2698338"/>
          </a:xfrm>
          <a:prstGeom prst="rect">
            <a:avLst/>
          </a:prstGeom>
          <a:solidFill>
            <a:schemeClr val="bg1"/>
          </a:solidFill>
          <a:ln w="9525">
            <a:noFill/>
            <a:miter lim="800000"/>
            <a:headEnd/>
            <a:tailEnd/>
          </a:ln>
          <a:effectLst/>
        </p:spPr>
      </p:pic>
      <p:grpSp>
        <p:nvGrpSpPr>
          <p:cNvPr id="2" name="Group 27"/>
          <p:cNvGrpSpPr/>
          <p:nvPr/>
        </p:nvGrpSpPr>
        <p:grpSpPr>
          <a:xfrm>
            <a:off x="5562600" y="1155906"/>
            <a:ext cx="3581400" cy="2571750"/>
            <a:chOff x="1828800" y="3657600"/>
            <a:chExt cx="3581400" cy="2571750"/>
          </a:xfrm>
        </p:grpSpPr>
        <p:pic>
          <p:nvPicPr>
            <p:cNvPr id="1038" name="Picture 14"/>
            <p:cNvPicPr>
              <a:picLocks noChangeAspect="1" noChangeArrowheads="1"/>
            </p:cNvPicPr>
            <p:nvPr/>
          </p:nvPicPr>
          <p:blipFill>
            <a:blip r:embed="rId4" cstate="print"/>
            <a:srcRect/>
            <a:stretch>
              <a:fillRect/>
            </a:stretch>
          </p:blipFill>
          <p:spPr bwMode="auto">
            <a:xfrm>
              <a:off x="1828800" y="42672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7" name="TextBox 26"/>
            <p:cNvSpPr txBox="1"/>
            <p:nvPr/>
          </p:nvSpPr>
          <p:spPr>
            <a:xfrm>
              <a:off x="4948535" y="3657600"/>
              <a:ext cx="461665" cy="2209800"/>
            </a:xfrm>
            <a:prstGeom prst="rect">
              <a:avLst/>
            </a:prstGeom>
            <a:noFill/>
          </p:spPr>
          <p:txBody>
            <a:bodyPr vert="vert270" wrap="square" rtlCol="0">
              <a:spAutoFit/>
            </a:bodyPr>
            <a:lstStyle/>
            <a:p>
              <a:pPr algn="ctr" defTabSz="914400"/>
              <a:r>
                <a:rPr lang="en-US" dirty="0" smtClean="0">
                  <a:solidFill>
                    <a:prstClr val="black"/>
                  </a:solidFill>
                </a:rPr>
                <a:t>bath tub </a:t>
              </a:r>
              <a:endParaRPr lang="en-US" dirty="0">
                <a:solidFill>
                  <a:prstClr val="black"/>
                </a:solidFill>
              </a:endParaRPr>
            </a:p>
          </p:txBody>
        </p:sp>
      </p:grpSp>
      <p:grpSp>
        <p:nvGrpSpPr>
          <p:cNvPr id="3" name="Group 24"/>
          <p:cNvGrpSpPr/>
          <p:nvPr/>
        </p:nvGrpSpPr>
        <p:grpSpPr>
          <a:xfrm>
            <a:off x="5308969" y="1033002"/>
            <a:ext cx="3585865" cy="2438400"/>
            <a:chOff x="2819400" y="4419600"/>
            <a:chExt cx="3585865" cy="2438400"/>
          </a:xfrm>
        </p:grpSpPr>
        <p:pic>
          <p:nvPicPr>
            <p:cNvPr id="1037" name="Picture 13"/>
            <p:cNvPicPr>
              <a:picLocks noChangeAspect="1" noChangeArrowheads="1"/>
            </p:cNvPicPr>
            <p:nvPr/>
          </p:nvPicPr>
          <p:blipFill>
            <a:blip r:embed="rId5" cstate="print"/>
            <a:srcRect/>
            <a:stretch>
              <a:fillRect/>
            </a:stretch>
          </p:blipFill>
          <p:spPr bwMode="auto">
            <a:xfrm>
              <a:off x="2819400" y="489585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4" name="TextBox 23"/>
            <p:cNvSpPr txBox="1"/>
            <p:nvPr/>
          </p:nvSpPr>
          <p:spPr>
            <a:xfrm>
              <a:off x="5943600" y="4419600"/>
              <a:ext cx="461665" cy="2209800"/>
            </a:xfrm>
            <a:prstGeom prst="rect">
              <a:avLst/>
            </a:prstGeom>
            <a:noFill/>
          </p:spPr>
          <p:txBody>
            <a:bodyPr vert="vert270" wrap="square" rtlCol="0">
              <a:spAutoFit/>
            </a:bodyPr>
            <a:lstStyle/>
            <a:p>
              <a:pPr algn="ctr" defTabSz="914400"/>
              <a:r>
                <a:rPr lang="en-US" dirty="0" smtClean="0">
                  <a:solidFill>
                    <a:prstClr val="black"/>
                  </a:solidFill>
                </a:rPr>
                <a:t>bath faucet </a:t>
              </a:r>
              <a:endParaRPr lang="en-US" dirty="0">
                <a:solidFill>
                  <a:prstClr val="black"/>
                </a:solidFill>
              </a:endParaRPr>
            </a:p>
          </p:txBody>
        </p:sp>
      </p:grpSp>
      <p:grpSp>
        <p:nvGrpSpPr>
          <p:cNvPr id="4" name="Group 21"/>
          <p:cNvGrpSpPr/>
          <p:nvPr/>
        </p:nvGrpSpPr>
        <p:grpSpPr>
          <a:xfrm>
            <a:off x="5063161" y="899652"/>
            <a:ext cx="3585865" cy="2343150"/>
            <a:chOff x="3276600" y="3733800"/>
            <a:chExt cx="3585865" cy="2343150"/>
          </a:xfrm>
        </p:grpSpPr>
        <p:pic>
          <p:nvPicPr>
            <p:cNvPr id="1036" name="Picture 12"/>
            <p:cNvPicPr>
              <a:picLocks noChangeAspect="1" noChangeArrowheads="1"/>
            </p:cNvPicPr>
            <p:nvPr/>
          </p:nvPicPr>
          <p:blipFill>
            <a:blip r:embed="rId6" cstate="print"/>
            <a:srcRect/>
            <a:stretch>
              <a:fillRect/>
            </a:stretch>
          </p:blipFill>
          <p:spPr bwMode="auto">
            <a:xfrm>
              <a:off x="3276600" y="41148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1" name="TextBox 20"/>
            <p:cNvSpPr txBox="1"/>
            <p:nvPr/>
          </p:nvSpPr>
          <p:spPr>
            <a:xfrm>
              <a:off x="6400800" y="3733800"/>
              <a:ext cx="461665" cy="2209800"/>
            </a:xfrm>
            <a:prstGeom prst="rect">
              <a:avLst/>
            </a:prstGeom>
            <a:noFill/>
          </p:spPr>
          <p:txBody>
            <a:bodyPr vert="vert270" wrap="square" rtlCol="0">
              <a:spAutoFit/>
            </a:bodyPr>
            <a:lstStyle/>
            <a:p>
              <a:pPr algn="ctr" defTabSz="914400"/>
              <a:r>
                <a:rPr lang="en-US" dirty="0" smtClean="0">
                  <a:solidFill>
                    <a:prstClr val="black"/>
                  </a:solidFill>
                </a:rPr>
                <a:t>kitchen faucet </a:t>
              </a:r>
              <a:endParaRPr lang="en-US" dirty="0">
                <a:solidFill>
                  <a:prstClr val="black"/>
                </a:solidFill>
              </a:endParaRPr>
            </a:p>
          </p:txBody>
        </p:sp>
      </p:grpSp>
      <p:grpSp>
        <p:nvGrpSpPr>
          <p:cNvPr id="5" name="Group 17"/>
          <p:cNvGrpSpPr/>
          <p:nvPr/>
        </p:nvGrpSpPr>
        <p:grpSpPr>
          <a:xfrm>
            <a:off x="4805065" y="986298"/>
            <a:ext cx="3598153" cy="2008854"/>
            <a:chOff x="4038600" y="4296696"/>
            <a:chExt cx="3598153" cy="2008854"/>
          </a:xfrm>
        </p:grpSpPr>
        <p:pic>
          <p:nvPicPr>
            <p:cNvPr id="1034" name="Picture 10"/>
            <p:cNvPicPr>
              <a:picLocks noChangeAspect="1" noChangeArrowheads="1"/>
            </p:cNvPicPr>
            <p:nvPr/>
          </p:nvPicPr>
          <p:blipFill>
            <a:blip r:embed="rId7" cstate="print"/>
            <a:srcRect/>
            <a:stretch>
              <a:fillRect/>
            </a:stretch>
          </p:blipFill>
          <p:spPr bwMode="auto">
            <a:xfrm>
              <a:off x="4038600" y="43434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7" name="TextBox 16"/>
            <p:cNvSpPr txBox="1"/>
            <p:nvPr/>
          </p:nvSpPr>
          <p:spPr>
            <a:xfrm>
              <a:off x="7175088" y="4296696"/>
              <a:ext cx="461665" cy="1295400"/>
            </a:xfrm>
            <a:prstGeom prst="rect">
              <a:avLst/>
            </a:prstGeom>
            <a:noFill/>
          </p:spPr>
          <p:txBody>
            <a:bodyPr vert="vert270" wrap="square" rtlCol="0">
              <a:spAutoFit/>
            </a:bodyPr>
            <a:lstStyle/>
            <a:p>
              <a:pPr algn="ctr" defTabSz="914400"/>
              <a:r>
                <a:rPr lang="en-US" dirty="0" smtClean="0">
                  <a:solidFill>
                    <a:prstClr val="black"/>
                  </a:solidFill>
                </a:rPr>
                <a:t>dishwasher</a:t>
              </a:r>
              <a:endParaRPr lang="en-US" dirty="0">
                <a:solidFill>
                  <a:prstClr val="black"/>
                </a:solidFill>
              </a:endParaRPr>
            </a:p>
          </p:txBody>
        </p:sp>
      </p:grpSp>
      <p:sp>
        <p:nvSpPr>
          <p:cNvPr id="29" name="TextBox 28"/>
          <p:cNvSpPr txBox="1"/>
          <p:nvPr/>
        </p:nvSpPr>
        <p:spPr>
          <a:xfrm>
            <a:off x="338328" y="60214"/>
            <a:ext cx="3429000" cy="461665"/>
          </a:xfrm>
          <a:prstGeom prst="rect">
            <a:avLst/>
          </a:prstGeom>
          <a:noFill/>
        </p:spPr>
        <p:txBody>
          <a:bodyPr wrap="square" rtlCol="0">
            <a:spAutoFit/>
          </a:bodyPr>
          <a:lstStyle/>
          <a:p>
            <a:pPr algn="ctr" defTabSz="914400"/>
            <a:r>
              <a:rPr lang="en-US" sz="2400" b="1" dirty="0" smtClean="0">
                <a:solidFill>
                  <a:prstClr val="black">
                    <a:lumMod val="50000"/>
                    <a:lumOff val="50000"/>
                  </a:prstClr>
                </a:solidFill>
              </a:rPr>
              <a:t>unclassified open event</a:t>
            </a:r>
            <a:endParaRPr lang="en-US" sz="2400" b="1" dirty="0">
              <a:solidFill>
                <a:prstClr val="black">
                  <a:lumMod val="50000"/>
                  <a:lumOff val="50000"/>
                </a:prstClr>
              </a:solidFill>
            </a:endParaRPr>
          </a:p>
        </p:txBody>
      </p:sp>
      <p:sp>
        <p:nvSpPr>
          <p:cNvPr id="30" name="TextBox 29"/>
          <p:cNvSpPr txBox="1"/>
          <p:nvPr/>
        </p:nvSpPr>
        <p:spPr>
          <a:xfrm>
            <a:off x="4270248" y="48546"/>
            <a:ext cx="4718304" cy="461665"/>
          </a:xfrm>
          <a:prstGeom prst="rect">
            <a:avLst/>
          </a:prstGeom>
          <a:noFill/>
        </p:spPr>
        <p:txBody>
          <a:bodyPr wrap="square" rtlCol="0">
            <a:spAutoFit/>
          </a:bodyPr>
          <a:lstStyle/>
          <a:p>
            <a:pPr algn="ctr" defTabSz="914400"/>
            <a:r>
              <a:rPr lang="en-US" sz="2400" b="1" dirty="0" smtClean="0">
                <a:solidFill>
                  <a:prstClr val="black">
                    <a:lumMod val="50000"/>
                    <a:lumOff val="50000"/>
                  </a:prstClr>
                </a:solidFill>
              </a:rPr>
              <a:t>open event library</a:t>
            </a:r>
            <a:endParaRPr lang="en-US" sz="2400" b="1" dirty="0">
              <a:solidFill>
                <a:prstClr val="black">
                  <a:lumMod val="50000"/>
                  <a:lumOff val="50000"/>
                </a:prstClr>
              </a:solidFill>
            </a:endParaRPr>
          </a:p>
        </p:txBody>
      </p:sp>
      <p:pic>
        <p:nvPicPr>
          <p:cNvPr id="5127" name="Picture 7"/>
          <p:cNvPicPr>
            <a:picLocks noChangeAspect="1" noChangeArrowheads="1"/>
          </p:cNvPicPr>
          <p:nvPr/>
        </p:nvPicPr>
        <p:blipFill>
          <a:blip r:embed="rId8" cstate="print"/>
          <a:srcRect t="6351" b="6722"/>
          <a:stretch>
            <a:fillRect/>
          </a:stretch>
        </p:blipFill>
        <p:spPr bwMode="auto">
          <a:xfrm>
            <a:off x="444064" y="2941583"/>
            <a:ext cx="3591908" cy="1150883"/>
          </a:xfrm>
          <a:prstGeom prst="rect">
            <a:avLst/>
          </a:prstGeom>
          <a:noFill/>
          <a:ln w="9525">
            <a:noFill/>
            <a:miter lim="800000"/>
            <a:headEnd/>
            <a:tailEnd/>
          </a:ln>
          <a:effectLst/>
        </p:spPr>
      </p:pic>
      <p:sp>
        <p:nvSpPr>
          <p:cNvPr id="34" name="TextBox 33"/>
          <p:cNvSpPr txBox="1"/>
          <p:nvPr/>
        </p:nvSpPr>
        <p:spPr>
          <a:xfrm>
            <a:off x="685800" y="2743200"/>
            <a:ext cx="2286000" cy="369332"/>
          </a:xfrm>
          <a:prstGeom prst="rect">
            <a:avLst/>
          </a:prstGeom>
          <a:noFill/>
        </p:spPr>
        <p:txBody>
          <a:bodyPr wrap="square" rtlCol="0">
            <a:spAutoFit/>
          </a:bodyPr>
          <a:lstStyle/>
          <a:p>
            <a:pPr defTabSz="914400"/>
            <a:r>
              <a:rPr lang="en-US" dirty="0" err="1" smtClean="0">
                <a:solidFill>
                  <a:srgbClr val="1F497D"/>
                </a:solidFill>
              </a:rPr>
              <a:t>detrended</a:t>
            </a:r>
            <a:r>
              <a:rPr lang="en-US" baseline="-25000" dirty="0" err="1" smtClean="0">
                <a:solidFill>
                  <a:srgbClr val="1F497D"/>
                </a:solidFill>
              </a:rPr>
              <a:t>unclassified</a:t>
            </a:r>
            <a:endParaRPr lang="en-US" baseline="-25000" dirty="0">
              <a:solidFill>
                <a:srgbClr val="1F497D"/>
              </a:solidFill>
            </a:endParaRPr>
          </a:p>
        </p:txBody>
      </p:sp>
      <p:pic>
        <p:nvPicPr>
          <p:cNvPr id="5128" name="Picture 8"/>
          <p:cNvPicPr>
            <a:picLocks noChangeArrowheads="1"/>
          </p:cNvPicPr>
          <p:nvPr/>
        </p:nvPicPr>
        <p:blipFill>
          <a:blip r:embed="rId9" cstate="print"/>
          <a:srcRect t="7914" b="8534"/>
          <a:stretch>
            <a:fillRect/>
          </a:stretch>
        </p:blipFill>
        <p:spPr bwMode="auto">
          <a:xfrm>
            <a:off x="444064" y="4191000"/>
            <a:ext cx="3593592" cy="1106214"/>
          </a:xfrm>
          <a:prstGeom prst="rect">
            <a:avLst/>
          </a:prstGeom>
          <a:noFill/>
          <a:ln w="9525">
            <a:noFill/>
            <a:miter lim="800000"/>
            <a:headEnd/>
            <a:tailEnd/>
          </a:ln>
          <a:effectLst/>
        </p:spPr>
      </p:pic>
      <p:sp>
        <p:nvSpPr>
          <p:cNvPr id="35" name="TextBox 34"/>
          <p:cNvSpPr txBox="1"/>
          <p:nvPr/>
        </p:nvSpPr>
        <p:spPr>
          <a:xfrm>
            <a:off x="685800" y="3962400"/>
            <a:ext cx="2286000" cy="369332"/>
          </a:xfrm>
          <a:prstGeom prst="rect">
            <a:avLst/>
          </a:prstGeom>
          <a:noFill/>
        </p:spPr>
        <p:txBody>
          <a:bodyPr wrap="square" rtlCol="0">
            <a:spAutoFit/>
          </a:bodyPr>
          <a:lstStyle/>
          <a:p>
            <a:pPr defTabSz="914400"/>
            <a:r>
              <a:rPr lang="en-US" dirty="0" err="1" smtClean="0">
                <a:solidFill>
                  <a:srgbClr val="C00000"/>
                </a:solidFill>
              </a:rPr>
              <a:t>derivative</a:t>
            </a:r>
            <a:r>
              <a:rPr lang="en-US" baseline="-25000" dirty="0" err="1" smtClean="0">
                <a:solidFill>
                  <a:srgbClr val="C00000"/>
                </a:solidFill>
              </a:rPr>
              <a:t>unclassified</a:t>
            </a:r>
            <a:endParaRPr lang="en-US" dirty="0">
              <a:solidFill>
                <a:srgbClr val="C00000"/>
              </a:solidFill>
            </a:endParaRPr>
          </a:p>
        </p:txBody>
      </p:sp>
      <p:pic>
        <p:nvPicPr>
          <p:cNvPr id="5129" name="Picture 9"/>
          <p:cNvPicPr>
            <a:picLocks noChangeArrowheads="1"/>
          </p:cNvPicPr>
          <p:nvPr/>
        </p:nvPicPr>
        <p:blipFill>
          <a:blip r:embed="rId10" cstate="print"/>
          <a:srcRect t="5756" b="7914"/>
          <a:stretch>
            <a:fillRect/>
          </a:stretch>
        </p:blipFill>
        <p:spPr bwMode="auto">
          <a:xfrm>
            <a:off x="444064" y="5410200"/>
            <a:ext cx="3593592" cy="1143000"/>
          </a:xfrm>
          <a:prstGeom prst="rect">
            <a:avLst/>
          </a:prstGeom>
          <a:noFill/>
          <a:ln w="9525">
            <a:noFill/>
            <a:miter lim="800000"/>
            <a:headEnd/>
            <a:tailEnd/>
          </a:ln>
          <a:effectLst/>
        </p:spPr>
      </p:pic>
      <p:sp>
        <p:nvSpPr>
          <p:cNvPr id="36" name="TextBox 35"/>
          <p:cNvSpPr txBox="1"/>
          <p:nvPr/>
        </p:nvSpPr>
        <p:spPr>
          <a:xfrm>
            <a:off x="685800" y="5312033"/>
            <a:ext cx="2819400" cy="369332"/>
          </a:xfrm>
          <a:prstGeom prst="rect">
            <a:avLst/>
          </a:prstGeom>
          <a:noFill/>
        </p:spPr>
        <p:txBody>
          <a:bodyPr wrap="square" rtlCol="0">
            <a:spAutoFit/>
          </a:bodyPr>
          <a:lstStyle/>
          <a:p>
            <a:pPr defTabSz="914400"/>
            <a:r>
              <a:rPr lang="en-US" dirty="0" err="1" smtClean="0">
                <a:solidFill>
                  <a:srgbClr val="00B050"/>
                </a:solidFill>
              </a:rPr>
              <a:t>cepstrum</a:t>
            </a:r>
            <a:r>
              <a:rPr lang="en-US" baseline="-25000" dirty="0" err="1" smtClean="0">
                <a:solidFill>
                  <a:srgbClr val="00B050"/>
                </a:solidFill>
              </a:rPr>
              <a:t>unclassified</a:t>
            </a:r>
            <a:endParaRPr lang="en-US" dirty="0">
              <a:solidFill>
                <a:srgbClr val="00B050"/>
              </a:solidFill>
            </a:endParaRPr>
          </a:p>
        </p:txBody>
      </p:sp>
      <p:sp>
        <p:nvSpPr>
          <p:cNvPr id="37" name="Rectangle 36"/>
          <p:cNvSpPr/>
          <p:nvPr/>
        </p:nvSpPr>
        <p:spPr>
          <a:xfrm>
            <a:off x="4495800" y="679656"/>
            <a:ext cx="4648200" cy="32766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46" name="Freeform 45"/>
          <p:cNvSpPr/>
          <p:nvPr/>
        </p:nvSpPr>
        <p:spPr>
          <a:xfrm>
            <a:off x="4295553" y="2147777"/>
            <a:ext cx="4901610" cy="1913860"/>
          </a:xfrm>
          <a:custGeom>
            <a:avLst/>
            <a:gdLst>
              <a:gd name="connsiteX0" fmla="*/ 4816549 w 4901610"/>
              <a:gd name="connsiteY0" fmla="*/ 1329070 h 1913860"/>
              <a:gd name="connsiteX1" fmla="*/ 3604438 w 4901610"/>
              <a:gd name="connsiteY1" fmla="*/ 21265 h 1913860"/>
              <a:gd name="connsiteX2" fmla="*/ 0 w 4901610"/>
              <a:gd name="connsiteY2" fmla="*/ 0 h 1913860"/>
              <a:gd name="connsiteX3" fmla="*/ 0 w 4901610"/>
              <a:gd name="connsiteY3" fmla="*/ 1913860 h 1913860"/>
              <a:gd name="connsiteX4" fmla="*/ 4901610 w 4901610"/>
              <a:gd name="connsiteY4" fmla="*/ 1913860 h 1913860"/>
              <a:gd name="connsiteX5" fmla="*/ 4816549 w 4901610"/>
              <a:gd name="connsiteY5" fmla="*/ 1329070 h 191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1610" h="1913860">
                <a:moveTo>
                  <a:pt x="4816549" y="1329070"/>
                </a:moveTo>
                <a:lnTo>
                  <a:pt x="3604438" y="21265"/>
                </a:lnTo>
                <a:lnTo>
                  <a:pt x="0" y="0"/>
                </a:lnTo>
                <a:lnTo>
                  <a:pt x="0" y="1913860"/>
                </a:lnTo>
                <a:lnTo>
                  <a:pt x="4901610" y="1913860"/>
                </a:lnTo>
                <a:lnTo>
                  <a:pt x="4816549" y="132907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2" name="Flowchart: Magnetic Disk 81"/>
          <p:cNvSpPr/>
          <p:nvPr/>
        </p:nvSpPr>
        <p:spPr>
          <a:xfrm>
            <a:off x="7848600" y="4296696"/>
            <a:ext cx="1064340" cy="2003464"/>
          </a:xfrm>
          <a:prstGeom prst="flowChartMagneticDisk">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400"/>
            <a:r>
              <a:rPr lang="en-US" sz="2000" dirty="0" smtClean="0">
                <a:solidFill>
                  <a:prstClr val="black">
                    <a:lumMod val="65000"/>
                    <a:lumOff val="35000"/>
                  </a:prstClr>
                </a:solidFill>
              </a:rPr>
              <a:t>possible events</a:t>
            </a:r>
            <a:endParaRPr lang="en-US" sz="1600" dirty="0">
              <a:solidFill>
                <a:prstClr val="black">
                  <a:lumMod val="65000"/>
                  <a:lumOff val="35000"/>
                </a:prstClr>
              </a:solidFill>
            </a:endParaRPr>
          </a:p>
        </p:txBody>
      </p:sp>
      <p:pic>
        <p:nvPicPr>
          <p:cNvPr id="50" name="Picture 2"/>
          <p:cNvPicPr>
            <a:picLocks noChangeArrowheads="1"/>
          </p:cNvPicPr>
          <p:nvPr/>
        </p:nvPicPr>
        <p:blipFill>
          <a:blip r:embed="rId11" cstate="print"/>
          <a:srcRect/>
          <a:stretch>
            <a:fillRect/>
          </a:stretch>
        </p:blipFill>
        <p:spPr bwMode="auto">
          <a:xfrm>
            <a:off x="4727448" y="2788920"/>
            <a:ext cx="3099816" cy="1323975"/>
          </a:xfrm>
          <a:prstGeom prst="rect">
            <a:avLst/>
          </a:prstGeom>
          <a:noFill/>
          <a:ln w="9525">
            <a:noFill/>
            <a:miter lim="800000"/>
            <a:headEnd/>
            <a:tailEnd/>
          </a:ln>
          <a:effectLst/>
        </p:spPr>
      </p:pic>
      <p:pic>
        <p:nvPicPr>
          <p:cNvPr id="51" name="Picture 3"/>
          <p:cNvPicPr>
            <a:picLocks noChangeArrowheads="1"/>
          </p:cNvPicPr>
          <p:nvPr/>
        </p:nvPicPr>
        <p:blipFill>
          <a:blip r:embed="rId12" cstate="print"/>
          <a:srcRect/>
          <a:stretch>
            <a:fillRect/>
          </a:stretch>
        </p:blipFill>
        <p:spPr bwMode="auto">
          <a:xfrm>
            <a:off x="4727448" y="4087368"/>
            <a:ext cx="3099816" cy="1323975"/>
          </a:xfrm>
          <a:prstGeom prst="rect">
            <a:avLst/>
          </a:prstGeom>
          <a:noFill/>
          <a:ln w="9525">
            <a:noFill/>
            <a:miter lim="800000"/>
            <a:headEnd/>
            <a:tailEnd/>
          </a:ln>
          <a:effectLst/>
        </p:spPr>
      </p:pic>
      <p:pic>
        <p:nvPicPr>
          <p:cNvPr id="52" name="Picture 4"/>
          <p:cNvPicPr>
            <a:picLocks noChangeArrowheads="1"/>
          </p:cNvPicPr>
          <p:nvPr/>
        </p:nvPicPr>
        <p:blipFill>
          <a:blip r:embed="rId13" cstate="print"/>
          <a:srcRect/>
          <a:stretch>
            <a:fillRect/>
          </a:stretch>
        </p:blipFill>
        <p:spPr bwMode="auto">
          <a:xfrm>
            <a:off x="4727448" y="5330952"/>
            <a:ext cx="3099816" cy="1323975"/>
          </a:xfrm>
          <a:prstGeom prst="rect">
            <a:avLst/>
          </a:prstGeom>
          <a:noFill/>
          <a:ln w="9525">
            <a:noFill/>
            <a:miter lim="800000"/>
            <a:headEnd/>
            <a:tailEnd/>
          </a:ln>
          <a:effectLst/>
        </p:spPr>
      </p:pic>
      <p:sp>
        <p:nvSpPr>
          <p:cNvPr id="53" name="TextBox 52"/>
          <p:cNvSpPr txBox="1"/>
          <p:nvPr/>
        </p:nvSpPr>
        <p:spPr>
          <a:xfrm>
            <a:off x="4914900" y="5312033"/>
            <a:ext cx="1981200" cy="369332"/>
          </a:xfrm>
          <a:prstGeom prst="rect">
            <a:avLst/>
          </a:prstGeom>
          <a:noFill/>
        </p:spPr>
        <p:txBody>
          <a:bodyPr wrap="square" rtlCol="0">
            <a:spAutoFit/>
          </a:bodyPr>
          <a:lstStyle/>
          <a:p>
            <a:pPr defTabSz="914400"/>
            <a:r>
              <a:rPr lang="en-US" dirty="0" err="1" smtClean="0">
                <a:solidFill>
                  <a:srgbClr val="00B050"/>
                </a:solidFill>
              </a:rPr>
              <a:t>cepstrum</a:t>
            </a:r>
            <a:r>
              <a:rPr lang="en-US" baseline="-25000" dirty="0" err="1" smtClean="0">
                <a:solidFill>
                  <a:srgbClr val="00B050"/>
                </a:solidFill>
              </a:rPr>
              <a:t>toilet</a:t>
            </a:r>
            <a:endParaRPr lang="en-US" baseline="-25000" dirty="0">
              <a:solidFill>
                <a:srgbClr val="00B050"/>
              </a:solidFill>
            </a:endParaRPr>
          </a:p>
        </p:txBody>
      </p:sp>
      <p:sp>
        <p:nvSpPr>
          <p:cNvPr id="54" name="TextBox 53"/>
          <p:cNvSpPr txBox="1"/>
          <p:nvPr/>
        </p:nvSpPr>
        <p:spPr>
          <a:xfrm>
            <a:off x="4914900" y="2743200"/>
            <a:ext cx="1981200" cy="369332"/>
          </a:xfrm>
          <a:prstGeom prst="rect">
            <a:avLst/>
          </a:prstGeom>
          <a:noFill/>
        </p:spPr>
        <p:txBody>
          <a:bodyPr wrap="square" rtlCol="0">
            <a:spAutoFit/>
          </a:bodyPr>
          <a:lstStyle/>
          <a:p>
            <a:pPr defTabSz="914400"/>
            <a:r>
              <a:rPr lang="en-US" dirty="0" err="1" smtClean="0">
                <a:solidFill>
                  <a:srgbClr val="1F497D"/>
                </a:solidFill>
              </a:rPr>
              <a:t>detrended</a:t>
            </a:r>
            <a:r>
              <a:rPr lang="en-US" baseline="-25000" dirty="0" err="1" smtClean="0">
                <a:solidFill>
                  <a:srgbClr val="1F497D"/>
                </a:solidFill>
              </a:rPr>
              <a:t>toilet</a:t>
            </a:r>
            <a:r>
              <a:rPr lang="en-US" dirty="0" smtClean="0">
                <a:solidFill>
                  <a:srgbClr val="1F497D"/>
                </a:solidFill>
              </a:rPr>
              <a:t> </a:t>
            </a:r>
            <a:endParaRPr lang="en-US" dirty="0">
              <a:solidFill>
                <a:srgbClr val="1F497D"/>
              </a:solidFill>
            </a:endParaRPr>
          </a:p>
        </p:txBody>
      </p:sp>
      <p:sp>
        <p:nvSpPr>
          <p:cNvPr id="56" name="TextBox 55"/>
          <p:cNvSpPr txBox="1"/>
          <p:nvPr/>
        </p:nvSpPr>
        <p:spPr>
          <a:xfrm>
            <a:off x="4914900" y="3962400"/>
            <a:ext cx="1981200" cy="369332"/>
          </a:xfrm>
          <a:prstGeom prst="rect">
            <a:avLst/>
          </a:prstGeom>
          <a:noFill/>
        </p:spPr>
        <p:txBody>
          <a:bodyPr wrap="square" rtlCol="0">
            <a:spAutoFit/>
          </a:bodyPr>
          <a:lstStyle/>
          <a:p>
            <a:pPr defTabSz="914400"/>
            <a:r>
              <a:rPr lang="en-US" dirty="0" err="1" smtClean="0">
                <a:solidFill>
                  <a:srgbClr val="C00000"/>
                </a:solidFill>
              </a:rPr>
              <a:t>derivative</a:t>
            </a:r>
            <a:r>
              <a:rPr lang="en-US" baseline="-25000" dirty="0" err="1" smtClean="0">
                <a:solidFill>
                  <a:srgbClr val="C00000"/>
                </a:solidFill>
              </a:rPr>
              <a:t>toilet</a:t>
            </a:r>
            <a:r>
              <a:rPr lang="en-US" baseline="-25000" dirty="0" smtClean="0">
                <a:solidFill>
                  <a:srgbClr val="C00000"/>
                </a:solidFill>
              </a:rPr>
              <a:t> </a:t>
            </a:r>
            <a:endParaRPr lang="en-US" baseline="-25000" dirty="0">
              <a:solidFill>
                <a:srgbClr val="C00000"/>
              </a:solidFill>
            </a:endParaRPr>
          </a:p>
        </p:txBody>
      </p:sp>
      <p:grpSp>
        <p:nvGrpSpPr>
          <p:cNvPr id="68" name="Group 67"/>
          <p:cNvGrpSpPr/>
          <p:nvPr/>
        </p:nvGrpSpPr>
        <p:grpSpPr>
          <a:xfrm>
            <a:off x="3352800" y="2854806"/>
            <a:ext cx="1828800" cy="726594"/>
            <a:chOff x="3352800" y="3312006"/>
            <a:chExt cx="1828800" cy="726594"/>
          </a:xfrm>
        </p:grpSpPr>
        <p:grpSp>
          <p:nvGrpSpPr>
            <p:cNvPr id="38" name="Group 37"/>
            <p:cNvGrpSpPr/>
            <p:nvPr/>
          </p:nvGrpSpPr>
          <p:grpSpPr>
            <a:xfrm>
              <a:off x="3352800" y="3602822"/>
              <a:ext cx="1828800" cy="435778"/>
              <a:chOff x="3352800" y="3221822"/>
              <a:chExt cx="1828800" cy="435778"/>
            </a:xfrm>
          </p:grpSpPr>
          <p:sp>
            <p:nvSpPr>
              <p:cNvPr id="39" name="TextBox 38"/>
              <p:cNvSpPr txBox="1"/>
              <p:nvPr/>
            </p:nvSpPr>
            <p:spPr>
              <a:xfrm>
                <a:off x="3352800" y="3288268"/>
                <a:ext cx="1828800" cy="369332"/>
              </a:xfrm>
              <a:prstGeom prst="rect">
                <a:avLst/>
              </a:prstGeom>
              <a:noFill/>
            </p:spPr>
            <p:txBody>
              <a:bodyPr wrap="square" rtlCol="0">
                <a:spAutoFit/>
              </a:bodyPr>
              <a:lstStyle/>
              <a:p>
                <a:pPr algn="ctr" defTabSz="914400"/>
                <a:r>
                  <a:rPr lang="en-US" dirty="0" smtClean="0">
                    <a:solidFill>
                      <a:prstClr val="black">
                        <a:lumMod val="65000"/>
                        <a:lumOff val="35000"/>
                      </a:prstClr>
                    </a:solidFill>
                    <a:latin typeface="Franklin Gothic Demi Cond" pitchFamily="34" charset="0"/>
                  </a:rPr>
                  <a:t>matched filter</a:t>
                </a:r>
                <a:endParaRPr lang="en-US" dirty="0">
                  <a:solidFill>
                    <a:prstClr val="black">
                      <a:lumMod val="65000"/>
                      <a:lumOff val="35000"/>
                    </a:prstClr>
                  </a:solidFill>
                  <a:latin typeface="Franklin Gothic Demi Cond" pitchFamily="34" charset="0"/>
                </a:endParaRPr>
              </a:p>
            </p:txBody>
          </p:sp>
          <p:sp>
            <p:nvSpPr>
              <p:cNvPr id="40" name="Right Arrow 39"/>
              <p:cNvSpPr/>
              <p:nvPr/>
            </p:nvSpPr>
            <p:spPr>
              <a:xfrm>
                <a:off x="4572000" y="3221822"/>
                <a:ext cx="304800" cy="128016"/>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41" name="Right Arrow 40"/>
              <p:cNvSpPr/>
              <p:nvPr/>
            </p:nvSpPr>
            <p:spPr>
              <a:xfrm flipH="1">
                <a:off x="3657600" y="3222433"/>
                <a:ext cx="304800" cy="127405"/>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pic>
          <p:nvPicPr>
            <p:cNvPr id="64" name="Picture 1" descr="C:\research\talks\UbiComp2009-HydroSense\checkmark.png"/>
            <p:cNvPicPr>
              <a:picLocks noChangeAspect="1" noChangeArrowheads="1"/>
            </p:cNvPicPr>
            <p:nvPr/>
          </p:nvPicPr>
          <p:blipFill>
            <a:blip r:embed="rId14" cstate="print"/>
            <a:srcRect/>
            <a:stretch>
              <a:fillRect/>
            </a:stretch>
          </p:blipFill>
          <p:spPr bwMode="auto">
            <a:xfrm>
              <a:off x="4114800" y="3312006"/>
              <a:ext cx="609600" cy="421794"/>
            </a:xfrm>
            <a:prstGeom prst="rect">
              <a:avLst/>
            </a:prstGeom>
            <a:noFill/>
          </p:spPr>
        </p:pic>
      </p:grpSp>
      <p:grpSp>
        <p:nvGrpSpPr>
          <p:cNvPr id="69" name="Group 68"/>
          <p:cNvGrpSpPr/>
          <p:nvPr/>
        </p:nvGrpSpPr>
        <p:grpSpPr>
          <a:xfrm>
            <a:off x="3352800" y="4114800"/>
            <a:ext cx="1828800" cy="726594"/>
            <a:chOff x="3352800" y="3312006"/>
            <a:chExt cx="1828800" cy="726594"/>
          </a:xfrm>
        </p:grpSpPr>
        <p:grpSp>
          <p:nvGrpSpPr>
            <p:cNvPr id="70" name="Group 37"/>
            <p:cNvGrpSpPr/>
            <p:nvPr/>
          </p:nvGrpSpPr>
          <p:grpSpPr>
            <a:xfrm>
              <a:off x="3352800" y="3602822"/>
              <a:ext cx="1828800" cy="435778"/>
              <a:chOff x="3352800" y="3221822"/>
              <a:chExt cx="1828800" cy="435778"/>
            </a:xfrm>
          </p:grpSpPr>
          <p:sp>
            <p:nvSpPr>
              <p:cNvPr id="72" name="TextBox 71"/>
              <p:cNvSpPr txBox="1"/>
              <p:nvPr/>
            </p:nvSpPr>
            <p:spPr>
              <a:xfrm>
                <a:off x="3352800" y="3288268"/>
                <a:ext cx="1828800" cy="369332"/>
              </a:xfrm>
              <a:prstGeom prst="rect">
                <a:avLst/>
              </a:prstGeom>
              <a:noFill/>
            </p:spPr>
            <p:txBody>
              <a:bodyPr wrap="square" rtlCol="0">
                <a:spAutoFit/>
              </a:bodyPr>
              <a:lstStyle/>
              <a:p>
                <a:pPr algn="ctr" defTabSz="914400"/>
                <a:r>
                  <a:rPr lang="en-US" dirty="0" smtClean="0">
                    <a:solidFill>
                      <a:prstClr val="black">
                        <a:lumMod val="65000"/>
                        <a:lumOff val="35000"/>
                      </a:prstClr>
                    </a:solidFill>
                    <a:latin typeface="Franklin Gothic Demi Cond" pitchFamily="34" charset="0"/>
                  </a:rPr>
                  <a:t>matched filter</a:t>
                </a:r>
                <a:endParaRPr lang="en-US" dirty="0">
                  <a:solidFill>
                    <a:prstClr val="black">
                      <a:lumMod val="65000"/>
                      <a:lumOff val="35000"/>
                    </a:prstClr>
                  </a:solidFill>
                  <a:latin typeface="Franklin Gothic Demi Cond" pitchFamily="34" charset="0"/>
                </a:endParaRPr>
              </a:p>
            </p:txBody>
          </p:sp>
          <p:sp>
            <p:nvSpPr>
              <p:cNvPr id="73" name="Right Arrow 72"/>
              <p:cNvSpPr/>
              <p:nvPr/>
            </p:nvSpPr>
            <p:spPr>
              <a:xfrm>
                <a:off x="4572000" y="3221822"/>
                <a:ext cx="304800" cy="128016"/>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74" name="Right Arrow 73"/>
              <p:cNvSpPr/>
              <p:nvPr/>
            </p:nvSpPr>
            <p:spPr>
              <a:xfrm flipH="1">
                <a:off x="3657600" y="3222433"/>
                <a:ext cx="304800" cy="127405"/>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pic>
          <p:nvPicPr>
            <p:cNvPr id="71" name="Picture 1" descr="C:\research\talks\UbiComp2009-HydroSense\checkmark.png"/>
            <p:cNvPicPr>
              <a:picLocks noChangeAspect="1" noChangeArrowheads="1"/>
            </p:cNvPicPr>
            <p:nvPr/>
          </p:nvPicPr>
          <p:blipFill>
            <a:blip r:embed="rId14" cstate="print"/>
            <a:srcRect/>
            <a:stretch>
              <a:fillRect/>
            </a:stretch>
          </p:blipFill>
          <p:spPr bwMode="auto">
            <a:xfrm>
              <a:off x="4114800" y="3312006"/>
              <a:ext cx="609600" cy="421794"/>
            </a:xfrm>
            <a:prstGeom prst="rect">
              <a:avLst/>
            </a:prstGeom>
            <a:noFill/>
          </p:spPr>
        </p:pic>
      </p:grpSp>
      <p:grpSp>
        <p:nvGrpSpPr>
          <p:cNvPr id="85" name="Group 84"/>
          <p:cNvGrpSpPr/>
          <p:nvPr/>
        </p:nvGrpSpPr>
        <p:grpSpPr>
          <a:xfrm>
            <a:off x="3352800" y="5635435"/>
            <a:ext cx="1828800" cy="577559"/>
            <a:chOff x="3352800" y="5635435"/>
            <a:chExt cx="1828800" cy="577559"/>
          </a:xfrm>
        </p:grpSpPr>
        <p:grpSp>
          <p:nvGrpSpPr>
            <p:cNvPr id="76" name="Group 37"/>
            <p:cNvGrpSpPr/>
            <p:nvPr/>
          </p:nvGrpSpPr>
          <p:grpSpPr>
            <a:xfrm>
              <a:off x="3352800" y="5777216"/>
              <a:ext cx="1828800" cy="435778"/>
              <a:chOff x="3352800" y="3221822"/>
              <a:chExt cx="1828800" cy="435778"/>
            </a:xfrm>
          </p:grpSpPr>
          <p:sp>
            <p:nvSpPr>
              <p:cNvPr id="78" name="TextBox 77"/>
              <p:cNvSpPr txBox="1"/>
              <p:nvPr/>
            </p:nvSpPr>
            <p:spPr>
              <a:xfrm>
                <a:off x="3352800" y="3288268"/>
                <a:ext cx="1828800" cy="369332"/>
              </a:xfrm>
              <a:prstGeom prst="rect">
                <a:avLst/>
              </a:prstGeom>
              <a:noFill/>
            </p:spPr>
            <p:txBody>
              <a:bodyPr wrap="square" rtlCol="0">
                <a:spAutoFit/>
              </a:bodyPr>
              <a:lstStyle/>
              <a:p>
                <a:pPr algn="ctr" defTabSz="914400"/>
                <a:r>
                  <a:rPr lang="en-US" dirty="0" smtClean="0">
                    <a:solidFill>
                      <a:prstClr val="black">
                        <a:lumMod val="65000"/>
                        <a:lumOff val="35000"/>
                      </a:prstClr>
                    </a:solidFill>
                    <a:latin typeface="Franklin Gothic Demi Cond" pitchFamily="34" charset="0"/>
                  </a:rPr>
                  <a:t>matched filter</a:t>
                </a:r>
                <a:endParaRPr lang="en-US" dirty="0">
                  <a:solidFill>
                    <a:prstClr val="black">
                      <a:lumMod val="65000"/>
                      <a:lumOff val="35000"/>
                    </a:prstClr>
                  </a:solidFill>
                  <a:latin typeface="Franklin Gothic Demi Cond" pitchFamily="34" charset="0"/>
                </a:endParaRPr>
              </a:p>
            </p:txBody>
          </p:sp>
          <p:sp>
            <p:nvSpPr>
              <p:cNvPr id="79" name="Right Arrow 78"/>
              <p:cNvSpPr/>
              <p:nvPr/>
            </p:nvSpPr>
            <p:spPr>
              <a:xfrm>
                <a:off x="4572000" y="3221822"/>
                <a:ext cx="304800" cy="128016"/>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0" name="Right Arrow 79"/>
              <p:cNvSpPr/>
              <p:nvPr/>
            </p:nvSpPr>
            <p:spPr>
              <a:xfrm flipH="1">
                <a:off x="3657600" y="3222433"/>
                <a:ext cx="304800" cy="127405"/>
              </a:xfrm>
              <a:prstGeom prst="right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grpSp>
          <p:nvGrpSpPr>
            <p:cNvPr id="81" name="Group 81"/>
            <p:cNvGrpSpPr>
              <a:grpSpLocks noChangeAspect="1"/>
            </p:cNvGrpSpPr>
            <p:nvPr/>
          </p:nvGrpSpPr>
          <p:grpSpPr>
            <a:xfrm>
              <a:off x="4150425" y="5635435"/>
              <a:ext cx="280035" cy="320040"/>
              <a:chOff x="3962400" y="5852652"/>
              <a:chExt cx="466725" cy="533400"/>
            </a:xfrm>
          </p:grpSpPr>
          <p:sp>
            <p:nvSpPr>
              <p:cNvPr id="83" name="Rectangle 82"/>
              <p:cNvSpPr/>
              <p:nvPr/>
            </p:nvSpPr>
            <p:spPr>
              <a:xfrm>
                <a:off x="4038600" y="5943600"/>
                <a:ext cx="304800" cy="3048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84" name="Picture 6" descr="http://upload.wikimedia.org/wikipedia/commons/thumb/a/a2/X_mark.svg/525px-X_mark.svg.png"/>
              <p:cNvPicPr>
                <a:picLocks noChangeAspect="1" noChangeArrowheads="1"/>
              </p:cNvPicPr>
              <p:nvPr/>
            </p:nvPicPr>
            <p:blipFill>
              <a:blip r:embed="rId15" cstate="print"/>
              <a:srcRect/>
              <a:stretch>
                <a:fillRect/>
              </a:stretch>
            </p:blipFill>
            <p:spPr bwMode="auto">
              <a:xfrm>
                <a:off x="3962400" y="5852652"/>
                <a:ext cx="466725" cy="533400"/>
              </a:xfrm>
              <a:prstGeom prst="rect">
                <a:avLst/>
              </a:prstGeom>
              <a:noFill/>
              <a:effectLst>
                <a:outerShdw blurRad="50800" dist="38100" dir="2700000" algn="tl" rotWithShape="0">
                  <a:prstClr val="black">
                    <a:alpha val="40000"/>
                  </a:prstClr>
                </a:outerShdw>
              </a:effectLst>
            </p:spPr>
          </p:pic>
        </p:grpSp>
      </p:grpSp>
      <p:grpSp>
        <p:nvGrpSpPr>
          <p:cNvPr id="86" name="Group 14"/>
          <p:cNvGrpSpPr/>
          <p:nvPr/>
        </p:nvGrpSpPr>
        <p:grpSpPr>
          <a:xfrm>
            <a:off x="4438650" y="571500"/>
            <a:ext cx="3581400" cy="2006394"/>
            <a:chOff x="4953000" y="3689556"/>
            <a:chExt cx="3581400" cy="2006394"/>
          </a:xfrm>
        </p:grpSpPr>
        <p:pic>
          <p:nvPicPr>
            <p:cNvPr id="87" name="Picture 9"/>
            <p:cNvPicPr>
              <a:picLocks noChangeAspect="1" noChangeArrowheads="1"/>
            </p:cNvPicPr>
            <p:nvPr/>
          </p:nvPicPr>
          <p:blipFill>
            <a:blip r:embed="rId16" cstate="print"/>
            <a:srcRect/>
            <a:stretch>
              <a:fillRect/>
            </a:stretch>
          </p:blipFill>
          <p:spPr bwMode="auto">
            <a:xfrm>
              <a:off x="4953000" y="37338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88" name="TextBox 87"/>
            <p:cNvSpPr txBox="1"/>
            <p:nvPr/>
          </p:nvSpPr>
          <p:spPr>
            <a:xfrm>
              <a:off x="8072735" y="3689556"/>
              <a:ext cx="461665" cy="838200"/>
            </a:xfrm>
            <a:prstGeom prst="rect">
              <a:avLst/>
            </a:prstGeom>
            <a:noFill/>
          </p:spPr>
          <p:txBody>
            <a:bodyPr vert="vert270" wrap="square" rtlCol="0">
              <a:spAutoFit/>
            </a:bodyPr>
            <a:lstStyle/>
            <a:p>
              <a:pPr algn="ctr" defTabSz="914400"/>
              <a:r>
                <a:rPr lang="en-US" dirty="0" smtClean="0">
                  <a:solidFill>
                    <a:prstClr val="black"/>
                  </a:solidFill>
                </a:rPr>
                <a:t>toilet</a:t>
              </a:r>
              <a:endParaRPr lang="en-US" dirty="0">
                <a:solidFill>
                  <a:prstClr val="black"/>
                </a:solidFill>
              </a:endParaRPr>
            </a:p>
          </p:txBody>
        </p:sp>
      </p:grpSp>
    </p:spTree>
    <p:extLst>
      <p:ext uri="{BB962C8B-B14F-4D97-AF65-F5344CB8AC3E}">
        <p14:creationId xmlns:p14="http://schemas.microsoft.com/office/powerpoint/2010/main" val="28701832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5" presetClass="exit" presetSubtype="0" fill="hold" nodeType="clickEffect">
                                  <p:stCondLst>
                                    <p:cond delay="0"/>
                                  </p:stCondLst>
                                  <p:childTnLst>
                                    <p:anim calcmode="lin" valueType="num">
                                      <p:cBhvr>
                                        <p:cTn id="18" dur="1000"/>
                                        <p:tgtEl>
                                          <p:spTgt spid="86"/>
                                        </p:tgtEl>
                                        <p:attrNameLst>
                                          <p:attrName>ppt_w</p:attrName>
                                        </p:attrNameLst>
                                      </p:cBhvr>
                                      <p:tavLst>
                                        <p:tav tm="0">
                                          <p:val>
                                            <p:strVal val="ppt_w"/>
                                          </p:val>
                                        </p:tav>
                                        <p:tav tm="100000">
                                          <p:val>
                                            <p:fltVal val="0"/>
                                          </p:val>
                                        </p:tav>
                                      </p:tavLst>
                                    </p:anim>
                                    <p:anim calcmode="lin" valueType="num">
                                      <p:cBhvr>
                                        <p:cTn id="19" dur="1000"/>
                                        <p:tgtEl>
                                          <p:spTgt spid="86"/>
                                        </p:tgtEl>
                                        <p:attrNameLst>
                                          <p:attrName>ppt_h</p:attrName>
                                        </p:attrNameLst>
                                      </p:cBhvr>
                                      <p:tavLst>
                                        <p:tav tm="0">
                                          <p:val>
                                            <p:strVal val="ppt_h"/>
                                          </p:val>
                                        </p:tav>
                                        <p:tav tm="100000">
                                          <p:val>
                                            <p:fltVal val="0"/>
                                          </p:val>
                                        </p:tav>
                                      </p:tavLst>
                                    </p:anim>
                                    <p:anim calcmode="lin" valueType="num">
                                      <p:cBhvr>
                                        <p:cTn id="20" dur="1000"/>
                                        <p:tgtEl>
                                          <p:spTgt spid="8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1" dur="1000"/>
                                        <p:tgtEl>
                                          <p:spTgt spid="8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2" dur="1" fill="hold">
                                          <p:stCondLst>
                                            <p:cond delay="999"/>
                                          </p:stCondLst>
                                        </p:cTn>
                                        <p:tgtEl>
                                          <p:spTgt spid="86"/>
                                        </p:tgtEl>
                                        <p:attrNameLst>
                                          <p:attrName>style.visibility</p:attrName>
                                        </p:attrNameLst>
                                      </p:cBhvr>
                                      <p:to>
                                        <p:strVal val="hidden"/>
                                      </p:to>
                                    </p:set>
                                  </p:childTnLst>
                                </p:cTn>
                              </p:par>
                              <p:par>
                                <p:cTn id="23" presetID="9" presetClass="exit" presetSubtype="0" fill="hold" nodeType="withEffect">
                                  <p:stCondLst>
                                    <p:cond delay="0"/>
                                  </p:stCondLst>
                                  <p:childTnLst>
                                    <p:animEffect transition="out" filter="dissolve">
                                      <p:cBhvr>
                                        <p:cTn id="24" dur="500"/>
                                        <p:tgtEl>
                                          <p:spTgt spid="50"/>
                                        </p:tgtEl>
                                      </p:cBhvr>
                                    </p:animEffect>
                                    <p:set>
                                      <p:cBhvr>
                                        <p:cTn id="25" dur="1" fill="hold">
                                          <p:stCondLst>
                                            <p:cond delay="499"/>
                                          </p:stCondLst>
                                        </p:cTn>
                                        <p:tgtEl>
                                          <p:spTgt spid="50"/>
                                        </p:tgtEl>
                                        <p:attrNameLst>
                                          <p:attrName>style.visibility</p:attrName>
                                        </p:attrNameLst>
                                      </p:cBhvr>
                                      <p:to>
                                        <p:strVal val="hidden"/>
                                      </p:to>
                                    </p:set>
                                  </p:childTnLst>
                                </p:cTn>
                              </p:par>
                              <p:par>
                                <p:cTn id="26" presetID="9" presetClass="exit" presetSubtype="0" fill="hold" nodeType="withEffect">
                                  <p:stCondLst>
                                    <p:cond delay="0"/>
                                  </p:stCondLst>
                                  <p:childTnLst>
                                    <p:animEffect transition="out" filter="dissolve">
                                      <p:cBhvr>
                                        <p:cTn id="27" dur="500"/>
                                        <p:tgtEl>
                                          <p:spTgt spid="51"/>
                                        </p:tgtEl>
                                      </p:cBhvr>
                                    </p:animEffect>
                                    <p:set>
                                      <p:cBhvr>
                                        <p:cTn id="28" dur="1" fill="hold">
                                          <p:stCondLst>
                                            <p:cond delay="499"/>
                                          </p:stCondLst>
                                        </p:cTn>
                                        <p:tgtEl>
                                          <p:spTgt spid="51"/>
                                        </p:tgtEl>
                                        <p:attrNameLst>
                                          <p:attrName>style.visibility</p:attrName>
                                        </p:attrNameLst>
                                      </p:cBhvr>
                                      <p:to>
                                        <p:strVal val="hidden"/>
                                      </p:to>
                                    </p:set>
                                  </p:childTnLst>
                                </p:cTn>
                              </p:par>
                              <p:par>
                                <p:cTn id="29" presetID="9" presetClass="exit" presetSubtype="0" fill="hold" nodeType="withEffect">
                                  <p:stCondLst>
                                    <p:cond delay="0"/>
                                  </p:stCondLst>
                                  <p:childTnLst>
                                    <p:animEffect transition="out" filter="dissolve">
                                      <p:cBhvr>
                                        <p:cTn id="30" dur="500"/>
                                        <p:tgtEl>
                                          <p:spTgt spid="52"/>
                                        </p:tgtEl>
                                      </p:cBhvr>
                                    </p:animEffect>
                                    <p:set>
                                      <p:cBhvr>
                                        <p:cTn id="31" dur="1" fill="hold">
                                          <p:stCondLst>
                                            <p:cond delay="499"/>
                                          </p:stCondLst>
                                        </p:cTn>
                                        <p:tgtEl>
                                          <p:spTgt spid="52"/>
                                        </p:tgtEl>
                                        <p:attrNameLst>
                                          <p:attrName>style.visibility</p:attrName>
                                        </p:attrNameLst>
                                      </p:cBhvr>
                                      <p:to>
                                        <p:strVal val="hidden"/>
                                      </p:to>
                                    </p:set>
                                  </p:childTnLst>
                                </p:cTn>
                              </p:par>
                              <p:par>
                                <p:cTn id="32" presetID="9" presetClass="exit" presetSubtype="0" fill="hold" grpId="0" nodeType="withEffect">
                                  <p:stCondLst>
                                    <p:cond delay="0"/>
                                  </p:stCondLst>
                                  <p:childTnLst>
                                    <p:animEffect transition="out" filter="dissolve">
                                      <p:cBhvr>
                                        <p:cTn id="33" dur="500"/>
                                        <p:tgtEl>
                                          <p:spTgt spid="53"/>
                                        </p:tgtEl>
                                      </p:cBhvr>
                                    </p:animEffect>
                                    <p:set>
                                      <p:cBhvr>
                                        <p:cTn id="34" dur="1" fill="hold">
                                          <p:stCondLst>
                                            <p:cond delay="499"/>
                                          </p:stCondLst>
                                        </p:cTn>
                                        <p:tgtEl>
                                          <p:spTgt spid="53"/>
                                        </p:tgtEl>
                                        <p:attrNameLst>
                                          <p:attrName>style.visibility</p:attrName>
                                        </p:attrNameLst>
                                      </p:cBhvr>
                                      <p:to>
                                        <p:strVal val="hidden"/>
                                      </p:to>
                                    </p:set>
                                  </p:childTnLst>
                                </p:cTn>
                              </p:par>
                              <p:par>
                                <p:cTn id="35" presetID="9" presetClass="exit" presetSubtype="0" fill="hold" grpId="0" nodeType="withEffect">
                                  <p:stCondLst>
                                    <p:cond delay="0"/>
                                  </p:stCondLst>
                                  <p:childTnLst>
                                    <p:animEffect transition="out" filter="dissolve">
                                      <p:cBhvr>
                                        <p:cTn id="36" dur="500"/>
                                        <p:tgtEl>
                                          <p:spTgt spid="54"/>
                                        </p:tgtEl>
                                      </p:cBhvr>
                                    </p:animEffect>
                                    <p:set>
                                      <p:cBhvr>
                                        <p:cTn id="37" dur="1" fill="hold">
                                          <p:stCondLst>
                                            <p:cond delay="499"/>
                                          </p:stCondLst>
                                        </p:cTn>
                                        <p:tgtEl>
                                          <p:spTgt spid="54"/>
                                        </p:tgtEl>
                                        <p:attrNameLst>
                                          <p:attrName>style.visibility</p:attrName>
                                        </p:attrNameLst>
                                      </p:cBhvr>
                                      <p:to>
                                        <p:strVal val="hidden"/>
                                      </p:to>
                                    </p:set>
                                  </p:childTnLst>
                                </p:cTn>
                              </p:par>
                              <p:par>
                                <p:cTn id="38" presetID="9" presetClass="exit" presetSubtype="0" fill="hold" grpId="0" nodeType="withEffect">
                                  <p:stCondLst>
                                    <p:cond delay="0"/>
                                  </p:stCondLst>
                                  <p:childTnLst>
                                    <p:animEffect transition="out" filter="dissolve">
                                      <p:cBhvr>
                                        <p:cTn id="39" dur="500"/>
                                        <p:tgtEl>
                                          <p:spTgt spid="56"/>
                                        </p:tgtEl>
                                      </p:cBhvr>
                                    </p:animEffect>
                                    <p:set>
                                      <p:cBhvr>
                                        <p:cTn id="40" dur="1" fill="hold">
                                          <p:stCondLst>
                                            <p:cond delay="499"/>
                                          </p:stCondLst>
                                        </p:cTn>
                                        <p:tgtEl>
                                          <p:spTgt spid="56"/>
                                        </p:tgtEl>
                                        <p:attrNameLst>
                                          <p:attrName>style.visibility</p:attrName>
                                        </p:attrNameLst>
                                      </p:cBhvr>
                                      <p:to>
                                        <p:strVal val="hidden"/>
                                      </p:to>
                                    </p:set>
                                  </p:childTnLst>
                                </p:cTn>
                              </p:par>
                              <p:par>
                                <p:cTn id="41" presetID="9" presetClass="exit" presetSubtype="0" fill="hold" nodeType="withEffect">
                                  <p:stCondLst>
                                    <p:cond delay="0"/>
                                  </p:stCondLst>
                                  <p:childTnLst>
                                    <p:animEffect transition="out" filter="dissolve">
                                      <p:cBhvr>
                                        <p:cTn id="42" dur="500"/>
                                        <p:tgtEl>
                                          <p:spTgt spid="68"/>
                                        </p:tgtEl>
                                      </p:cBhvr>
                                    </p:animEffect>
                                    <p:set>
                                      <p:cBhvr>
                                        <p:cTn id="43" dur="1" fill="hold">
                                          <p:stCondLst>
                                            <p:cond delay="499"/>
                                          </p:stCondLst>
                                        </p:cTn>
                                        <p:tgtEl>
                                          <p:spTgt spid="68"/>
                                        </p:tgtEl>
                                        <p:attrNameLst>
                                          <p:attrName>style.visibility</p:attrName>
                                        </p:attrNameLst>
                                      </p:cBhvr>
                                      <p:to>
                                        <p:strVal val="hidden"/>
                                      </p:to>
                                    </p:set>
                                  </p:childTnLst>
                                </p:cTn>
                              </p:par>
                              <p:par>
                                <p:cTn id="44" presetID="9" presetClass="exit" presetSubtype="0" fill="hold" nodeType="withEffect">
                                  <p:stCondLst>
                                    <p:cond delay="0"/>
                                  </p:stCondLst>
                                  <p:childTnLst>
                                    <p:animEffect transition="out" filter="dissolve">
                                      <p:cBhvr>
                                        <p:cTn id="45" dur="500"/>
                                        <p:tgtEl>
                                          <p:spTgt spid="69"/>
                                        </p:tgtEl>
                                      </p:cBhvr>
                                    </p:animEffect>
                                    <p:set>
                                      <p:cBhvr>
                                        <p:cTn id="46" dur="1" fill="hold">
                                          <p:stCondLst>
                                            <p:cond delay="499"/>
                                          </p:stCondLst>
                                        </p:cTn>
                                        <p:tgtEl>
                                          <p:spTgt spid="69"/>
                                        </p:tgtEl>
                                        <p:attrNameLst>
                                          <p:attrName>style.visibility</p:attrName>
                                        </p:attrNameLst>
                                      </p:cBhvr>
                                      <p:to>
                                        <p:strVal val="hidden"/>
                                      </p:to>
                                    </p:set>
                                  </p:childTnLst>
                                </p:cTn>
                              </p:par>
                              <p:par>
                                <p:cTn id="47" presetID="9" presetClass="exit" presetSubtype="0" fill="hold" nodeType="withEffect">
                                  <p:stCondLst>
                                    <p:cond delay="0"/>
                                  </p:stCondLst>
                                  <p:childTnLst>
                                    <p:animEffect transition="out" filter="dissolve">
                                      <p:cBhvr>
                                        <p:cTn id="48" dur="500"/>
                                        <p:tgtEl>
                                          <p:spTgt spid="85"/>
                                        </p:tgtEl>
                                      </p:cBhvr>
                                    </p:animEffect>
                                    <p:set>
                                      <p:cBhvr>
                                        <p:cTn id="49" dur="1" fill="hold">
                                          <p:stCondLst>
                                            <p:cond delay="499"/>
                                          </p:stCondLst>
                                        </p:cTn>
                                        <p:tgtEl>
                                          <p:spTgt spid="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6"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Flowchart: Magnetic Disk 83"/>
          <p:cNvSpPr/>
          <p:nvPr/>
        </p:nvSpPr>
        <p:spPr>
          <a:xfrm>
            <a:off x="7848600" y="4296696"/>
            <a:ext cx="1064340" cy="2003464"/>
          </a:xfrm>
          <a:prstGeom prst="flowChartMagneticDisk">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400"/>
            <a:r>
              <a:rPr lang="en-US" sz="2000" dirty="0" smtClean="0">
                <a:solidFill>
                  <a:prstClr val="black">
                    <a:lumMod val="65000"/>
                    <a:lumOff val="35000"/>
                  </a:prstClr>
                </a:solidFill>
              </a:rPr>
              <a:t>possible events</a:t>
            </a:r>
            <a:endParaRPr lang="en-US" sz="1600" dirty="0">
              <a:solidFill>
                <a:prstClr val="black">
                  <a:lumMod val="65000"/>
                  <a:lumOff val="35000"/>
                </a:prstClr>
              </a:solidFill>
            </a:endParaRPr>
          </a:p>
        </p:txBody>
      </p:sp>
      <p:pic>
        <p:nvPicPr>
          <p:cNvPr id="33" name="Picture 5"/>
          <p:cNvPicPr>
            <a:picLocks noChangeAspect="1" noChangeArrowheads="1"/>
          </p:cNvPicPr>
          <p:nvPr/>
        </p:nvPicPr>
        <p:blipFill>
          <a:blip r:embed="rId3" cstate="print"/>
          <a:srcRect t="-18038" r="-5839"/>
          <a:stretch>
            <a:fillRect/>
          </a:stretch>
        </p:blipFill>
        <p:spPr bwMode="auto">
          <a:xfrm>
            <a:off x="123825" y="-95250"/>
            <a:ext cx="4143375" cy="2698338"/>
          </a:xfrm>
          <a:prstGeom prst="rect">
            <a:avLst/>
          </a:prstGeom>
          <a:solidFill>
            <a:schemeClr val="bg1"/>
          </a:solidFill>
          <a:ln w="9525">
            <a:noFill/>
            <a:miter lim="800000"/>
            <a:headEnd/>
            <a:tailEnd/>
          </a:ln>
          <a:effectLst/>
        </p:spPr>
      </p:pic>
      <p:sp>
        <p:nvSpPr>
          <p:cNvPr id="29" name="TextBox 28"/>
          <p:cNvSpPr txBox="1"/>
          <p:nvPr/>
        </p:nvSpPr>
        <p:spPr>
          <a:xfrm>
            <a:off x="338328" y="60214"/>
            <a:ext cx="3429000" cy="461665"/>
          </a:xfrm>
          <a:prstGeom prst="rect">
            <a:avLst/>
          </a:prstGeom>
          <a:noFill/>
        </p:spPr>
        <p:txBody>
          <a:bodyPr wrap="square" rtlCol="0">
            <a:spAutoFit/>
          </a:bodyPr>
          <a:lstStyle/>
          <a:p>
            <a:pPr algn="ctr" defTabSz="914400"/>
            <a:r>
              <a:rPr lang="en-US" sz="2400" b="1" dirty="0" smtClean="0">
                <a:solidFill>
                  <a:prstClr val="black">
                    <a:lumMod val="50000"/>
                    <a:lumOff val="50000"/>
                  </a:prstClr>
                </a:solidFill>
              </a:rPr>
              <a:t>unclassified open event</a:t>
            </a:r>
            <a:endParaRPr lang="en-US" sz="2400" b="1" dirty="0">
              <a:solidFill>
                <a:prstClr val="black">
                  <a:lumMod val="50000"/>
                  <a:lumOff val="50000"/>
                </a:prstClr>
              </a:solidFill>
            </a:endParaRPr>
          </a:p>
        </p:txBody>
      </p:sp>
      <p:sp>
        <p:nvSpPr>
          <p:cNvPr id="30" name="TextBox 29"/>
          <p:cNvSpPr txBox="1"/>
          <p:nvPr/>
        </p:nvSpPr>
        <p:spPr>
          <a:xfrm>
            <a:off x="4270248" y="48546"/>
            <a:ext cx="4718304" cy="461665"/>
          </a:xfrm>
          <a:prstGeom prst="rect">
            <a:avLst/>
          </a:prstGeom>
          <a:noFill/>
        </p:spPr>
        <p:txBody>
          <a:bodyPr wrap="square" rtlCol="0">
            <a:spAutoFit/>
          </a:bodyPr>
          <a:lstStyle/>
          <a:p>
            <a:pPr algn="ctr" defTabSz="914400"/>
            <a:r>
              <a:rPr lang="en-US" sz="2400" b="1" dirty="0" smtClean="0">
                <a:solidFill>
                  <a:prstClr val="black">
                    <a:lumMod val="50000"/>
                    <a:lumOff val="50000"/>
                  </a:prstClr>
                </a:solidFill>
              </a:rPr>
              <a:t>open event library</a:t>
            </a:r>
            <a:endParaRPr lang="en-US" sz="2400" b="1" dirty="0">
              <a:solidFill>
                <a:prstClr val="black">
                  <a:lumMod val="50000"/>
                  <a:lumOff val="50000"/>
                </a:prstClr>
              </a:solidFill>
            </a:endParaRPr>
          </a:p>
        </p:txBody>
      </p:sp>
      <p:pic>
        <p:nvPicPr>
          <p:cNvPr id="5127" name="Picture 7"/>
          <p:cNvPicPr>
            <a:picLocks noChangeAspect="1" noChangeArrowheads="1"/>
          </p:cNvPicPr>
          <p:nvPr/>
        </p:nvPicPr>
        <p:blipFill>
          <a:blip r:embed="rId4" cstate="print"/>
          <a:srcRect t="6351" b="6722"/>
          <a:stretch>
            <a:fillRect/>
          </a:stretch>
        </p:blipFill>
        <p:spPr bwMode="auto">
          <a:xfrm>
            <a:off x="444064" y="2941583"/>
            <a:ext cx="3591908" cy="1150883"/>
          </a:xfrm>
          <a:prstGeom prst="rect">
            <a:avLst/>
          </a:prstGeom>
          <a:noFill/>
          <a:ln w="9525">
            <a:noFill/>
            <a:miter lim="800000"/>
            <a:headEnd/>
            <a:tailEnd/>
          </a:ln>
          <a:effectLst/>
        </p:spPr>
      </p:pic>
      <p:sp>
        <p:nvSpPr>
          <p:cNvPr id="34" name="TextBox 33"/>
          <p:cNvSpPr txBox="1"/>
          <p:nvPr/>
        </p:nvSpPr>
        <p:spPr>
          <a:xfrm>
            <a:off x="685800" y="2743200"/>
            <a:ext cx="2286000" cy="369332"/>
          </a:xfrm>
          <a:prstGeom prst="rect">
            <a:avLst/>
          </a:prstGeom>
          <a:noFill/>
        </p:spPr>
        <p:txBody>
          <a:bodyPr wrap="square" rtlCol="0">
            <a:spAutoFit/>
          </a:bodyPr>
          <a:lstStyle/>
          <a:p>
            <a:pPr defTabSz="914400"/>
            <a:r>
              <a:rPr lang="en-US" dirty="0" err="1" smtClean="0">
                <a:solidFill>
                  <a:srgbClr val="1F497D"/>
                </a:solidFill>
              </a:rPr>
              <a:t>detrended</a:t>
            </a:r>
            <a:r>
              <a:rPr lang="en-US" baseline="-25000" dirty="0" err="1" smtClean="0">
                <a:solidFill>
                  <a:srgbClr val="1F497D"/>
                </a:solidFill>
              </a:rPr>
              <a:t>unclassified</a:t>
            </a:r>
            <a:endParaRPr lang="en-US" baseline="-25000" dirty="0">
              <a:solidFill>
                <a:srgbClr val="1F497D"/>
              </a:solidFill>
            </a:endParaRPr>
          </a:p>
        </p:txBody>
      </p:sp>
      <p:pic>
        <p:nvPicPr>
          <p:cNvPr id="5128" name="Picture 8"/>
          <p:cNvPicPr>
            <a:picLocks noChangeArrowheads="1"/>
          </p:cNvPicPr>
          <p:nvPr/>
        </p:nvPicPr>
        <p:blipFill>
          <a:blip r:embed="rId5" cstate="print"/>
          <a:srcRect t="7914" b="8534"/>
          <a:stretch>
            <a:fillRect/>
          </a:stretch>
        </p:blipFill>
        <p:spPr bwMode="auto">
          <a:xfrm>
            <a:off x="444064" y="4191000"/>
            <a:ext cx="3593592" cy="1106214"/>
          </a:xfrm>
          <a:prstGeom prst="rect">
            <a:avLst/>
          </a:prstGeom>
          <a:noFill/>
          <a:ln w="9525">
            <a:noFill/>
            <a:miter lim="800000"/>
            <a:headEnd/>
            <a:tailEnd/>
          </a:ln>
          <a:effectLst/>
        </p:spPr>
      </p:pic>
      <p:sp>
        <p:nvSpPr>
          <p:cNvPr id="35" name="TextBox 34"/>
          <p:cNvSpPr txBox="1"/>
          <p:nvPr/>
        </p:nvSpPr>
        <p:spPr>
          <a:xfrm>
            <a:off x="685800" y="3962400"/>
            <a:ext cx="2286000" cy="369332"/>
          </a:xfrm>
          <a:prstGeom prst="rect">
            <a:avLst/>
          </a:prstGeom>
          <a:noFill/>
        </p:spPr>
        <p:txBody>
          <a:bodyPr wrap="square" rtlCol="0">
            <a:spAutoFit/>
          </a:bodyPr>
          <a:lstStyle/>
          <a:p>
            <a:pPr defTabSz="914400"/>
            <a:r>
              <a:rPr lang="en-US" dirty="0" err="1" smtClean="0">
                <a:solidFill>
                  <a:srgbClr val="C00000"/>
                </a:solidFill>
              </a:rPr>
              <a:t>derivative</a:t>
            </a:r>
            <a:r>
              <a:rPr lang="en-US" baseline="-25000" dirty="0" err="1" smtClean="0">
                <a:solidFill>
                  <a:srgbClr val="C00000"/>
                </a:solidFill>
              </a:rPr>
              <a:t>unclassified</a:t>
            </a:r>
            <a:endParaRPr lang="en-US" dirty="0">
              <a:solidFill>
                <a:srgbClr val="C00000"/>
              </a:solidFill>
            </a:endParaRPr>
          </a:p>
        </p:txBody>
      </p:sp>
      <p:pic>
        <p:nvPicPr>
          <p:cNvPr id="5129" name="Picture 9"/>
          <p:cNvPicPr>
            <a:picLocks noChangeArrowheads="1"/>
          </p:cNvPicPr>
          <p:nvPr/>
        </p:nvPicPr>
        <p:blipFill>
          <a:blip r:embed="rId6" cstate="print"/>
          <a:srcRect t="5756" b="7914"/>
          <a:stretch>
            <a:fillRect/>
          </a:stretch>
        </p:blipFill>
        <p:spPr bwMode="auto">
          <a:xfrm>
            <a:off x="444064" y="5410200"/>
            <a:ext cx="3593592" cy="1143000"/>
          </a:xfrm>
          <a:prstGeom prst="rect">
            <a:avLst/>
          </a:prstGeom>
          <a:noFill/>
          <a:ln w="9525">
            <a:noFill/>
            <a:miter lim="800000"/>
            <a:headEnd/>
            <a:tailEnd/>
          </a:ln>
          <a:effectLst/>
        </p:spPr>
      </p:pic>
      <p:sp>
        <p:nvSpPr>
          <p:cNvPr id="36" name="TextBox 35"/>
          <p:cNvSpPr txBox="1"/>
          <p:nvPr/>
        </p:nvSpPr>
        <p:spPr>
          <a:xfrm>
            <a:off x="685800" y="5312033"/>
            <a:ext cx="2819400" cy="369332"/>
          </a:xfrm>
          <a:prstGeom prst="rect">
            <a:avLst/>
          </a:prstGeom>
          <a:noFill/>
        </p:spPr>
        <p:txBody>
          <a:bodyPr wrap="square" rtlCol="0">
            <a:spAutoFit/>
          </a:bodyPr>
          <a:lstStyle/>
          <a:p>
            <a:pPr defTabSz="914400"/>
            <a:r>
              <a:rPr lang="en-US" dirty="0" err="1" smtClean="0">
                <a:solidFill>
                  <a:srgbClr val="00B050"/>
                </a:solidFill>
              </a:rPr>
              <a:t>cepstrum</a:t>
            </a:r>
            <a:r>
              <a:rPr lang="en-US" baseline="-25000" dirty="0" err="1" smtClean="0">
                <a:solidFill>
                  <a:srgbClr val="00B050"/>
                </a:solidFill>
              </a:rPr>
              <a:t>unclassified</a:t>
            </a:r>
            <a:endParaRPr lang="en-US" dirty="0">
              <a:solidFill>
                <a:srgbClr val="00B050"/>
              </a:solidFill>
            </a:endParaRPr>
          </a:p>
        </p:txBody>
      </p:sp>
      <p:grpSp>
        <p:nvGrpSpPr>
          <p:cNvPr id="61" name="Group 83"/>
          <p:cNvGrpSpPr/>
          <p:nvPr/>
        </p:nvGrpSpPr>
        <p:grpSpPr>
          <a:xfrm>
            <a:off x="5308969" y="1039146"/>
            <a:ext cx="3835031" cy="2694654"/>
            <a:chOff x="5308969" y="1267746"/>
            <a:chExt cx="3835031" cy="2694654"/>
          </a:xfrm>
        </p:grpSpPr>
        <p:grpSp>
          <p:nvGrpSpPr>
            <p:cNvPr id="62" name="Group 27"/>
            <p:cNvGrpSpPr/>
            <p:nvPr/>
          </p:nvGrpSpPr>
          <p:grpSpPr>
            <a:xfrm>
              <a:off x="5562600" y="1390650"/>
              <a:ext cx="3581400" cy="2571750"/>
              <a:chOff x="1828800" y="3657600"/>
              <a:chExt cx="3581400" cy="2571750"/>
            </a:xfrm>
          </p:grpSpPr>
          <p:pic>
            <p:nvPicPr>
              <p:cNvPr id="66" name="Picture 14"/>
              <p:cNvPicPr>
                <a:picLocks noChangeAspect="1" noChangeArrowheads="1"/>
              </p:cNvPicPr>
              <p:nvPr/>
            </p:nvPicPr>
            <p:blipFill>
              <a:blip r:embed="rId7" cstate="print"/>
              <a:srcRect/>
              <a:stretch>
                <a:fillRect/>
              </a:stretch>
            </p:blipFill>
            <p:spPr bwMode="auto">
              <a:xfrm>
                <a:off x="1828800" y="42672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67" name="TextBox 66"/>
              <p:cNvSpPr txBox="1"/>
              <p:nvPr/>
            </p:nvSpPr>
            <p:spPr>
              <a:xfrm>
                <a:off x="4948535" y="3657600"/>
                <a:ext cx="461665" cy="2209800"/>
              </a:xfrm>
              <a:prstGeom prst="rect">
                <a:avLst/>
              </a:prstGeom>
              <a:noFill/>
            </p:spPr>
            <p:txBody>
              <a:bodyPr vert="vert270" wrap="square" rtlCol="0">
                <a:spAutoFit/>
              </a:bodyPr>
              <a:lstStyle/>
              <a:p>
                <a:pPr algn="ctr" defTabSz="914400"/>
                <a:r>
                  <a:rPr lang="en-US" dirty="0" smtClean="0">
                    <a:solidFill>
                      <a:prstClr val="black"/>
                    </a:solidFill>
                  </a:rPr>
                  <a:t>bath tub </a:t>
                </a:r>
                <a:endParaRPr lang="en-US" dirty="0">
                  <a:solidFill>
                    <a:prstClr val="black"/>
                  </a:solidFill>
                </a:endParaRPr>
              </a:p>
            </p:txBody>
          </p:sp>
        </p:grpSp>
        <p:grpSp>
          <p:nvGrpSpPr>
            <p:cNvPr id="63" name="Group 24"/>
            <p:cNvGrpSpPr/>
            <p:nvPr/>
          </p:nvGrpSpPr>
          <p:grpSpPr>
            <a:xfrm>
              <a:off x="5308969" y="1267746"/>
              <a:ext cx="3585865" cy="2438400"/>
              <a:chOff x="2819400" y="4419600"/>
              <a:chExt cx="3585865" cy="2438400"/>
            </a:xfrm>
          </p:grpSpPr>
          <p:pic>
            <p:nvPicPr>
              <p:cNvPr id="64" name="Picture 13"/>
              <p:cNvPicPr>
                <a:picLocks noChangeAspect="1" noChangeArrowheads="1"/>
              </p:cNvPicPr>
              <p:nvPr/>
            </p:nvPicPr>
            <p:blipFill>
              <a:blip r:embed="rId8" cstate="print"/>
              <a:srcRect/>
              <a:stretch>
                <a:fillRect/>
              </a:stretch>
            </p:blipFill>
            <p:spPr bwMode="auto">
              <a:xfrm>
                <a:off x="2819400" y="489585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65" name="TextBox 64"/>
              <p:cNvSpPr txBox="1"/>
              <p:nvPr/>
            </p:nvSpPr>
            <p:spPr>
              <a:xfrm>
                <a:off x="5943600" y="4419600"/>
                <a:ext cx="461665" cy="2209800"/>
              </a:xfrm>
              <a:prstGeom prst="rect">
                <a:avLst/>
              </a:prstGeom>
              <a:noFill/>
            </p:spPr>
            <p:txBody>
              <a:bodyPr vert="vert270" wrap="square" rtlCol="0">
                <a:spAutoFit/>
              </a:bodyPr>
              <a:lstStyle/>
              <a:p>
                <a:pPr algn="ctr" defTabSz="914400"/>
                <a:r>
                  <a:rPr lang="en-US" dirty="0" smtClean="0">
                    <a:solidFill>
                      <a:prstClr val="black"/>
                    </a:solidFill>
                  </a:rPr>
                  <a:t>bath faucet </a:t>
                </a:r>
                <a:endParaRPr lang="en-US" dirty="0">
                  <a:solidFill>
                    <a:prstClr val="black"/>
                  </a:solidFill>
                </a:endParaRPr>
              </a:p>
            </p:txBody>
          </p:sp>
        </p:grpSp>
      </p:grpSp>
      <p:grpSp>
        <p:nvGrpSpPr>
          <p:cNvPr id="68" name="Group 84"/>
          <p:cNvGrpSpPr/>
          <p:nvPr/>
        </p:nvGrpSpPr>
        <p:grpSpPr>
          <a:xfrm>
            <a:off x="4805065" y="905796"/>
            <a:ext cx="3843961" cy="2343150"/>
            <a:chOff x="4805065" y="1134396"/>
            <a:chExt cx="3843961" cy="2343150"/>
          </a:xfrm>
        </p:grpSpPr>
        <p:grpSp>
          <p:nvGrpSpPr>
            <p:cNvPr id="69" name="Group 21"/>
            <p:cNvGrpSpPr/>
            <p:nvPr/>
          </p:nvGrpSpPr>
          <p:grpSpPr>
            <a:xfrm>
              <a:off x="5063161" y="1134396"/>
              <a:ext cx="3585865" cy="2343150"/>
              <a:chOff x="3276600" y="3733800"/>
              <a:chExt cx="3585865" cy="2343150"/>
            </a:xfrm>
          </p:grpSpPr>
          <p:pic>
            <p:nvPicPr>
              <p:cNvPr id="73" name="Picture 12"/>
              <p:cNvPicPr>
                <a:picLocks noChangeAspect="1" noChangeArrowheads="1"/>
              </p:cNvPicPr>
              <p:nvPr/>
            </p:nvPicPr>
            <p:blipFill>
              <a:blip r:embed="rId9" cstate="print"/>
              <a:srcRect/>
              <a:stretch>
                <a:fillRect/>
              </a:stretch>
            </p:blipFill>
            <p:spPr bwMode="auto">
              <a:xfrm>
                <a:off x="3276600" y="41148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74" name="TextBox 73"/>
              <p:cNvSpPr txBox="1"/>
              <p:nvPr/>
            </p:nvSpPr>
            <p:spPr>
              <a:xfrm>
                <a:off x="6400800" y="3733800"/>
                <a:ext cx="461665" cy="2209800"/>
              </a:xfrm>
              <a:prstGeom prst="rect">
                <a:avLst/>
              </a:prstGeom>
              <a:noFill/>
            </p:spPr>
            <p:txBody>
              <a:bodyPr vert="vert270" wrap="square" rtlCol="0">
                <a:spAutoFit/>
              </a:bodyPr>
              <a:lstStyle/>
              <a:p>
                <a:pPr algn="ctr" defTabSz="914400"/>
                <a:r>
                  <a:rPr lang="en-US" dirty="0" smtClean="0">
                    <a:solidFill>
                      <a:prstClr val="black"/>
                    </a:solidFill>
                  </a:rPr>
                  <a:t>kitchen faucet </a:t>
                </a:r>
                <a:endParaRPr lang="en-US" dirty="0">
                  <a:solidFill>
                    <a:prstClr val="black"/>
                  </a:solidFill>
                </a:endParaRPr>
              </a:p>
            </p:txBody>
          </p:sp>
        </p:grpSp>
        <p:grpSp>
          <p:nvGrpSpPr>
            <p:cNvPr id="70" name="Group 17"/>
            <p:cNvGrpSpPr/>
            <p:nvPr/>
          </p:nvGrpSpPr>
          <p:grpSpPr>
            <a:xfrm>
              <a:off x="4805065" y="1221042"/>
              <a:ext cx="3598153" cy="2008854"/>
              <a:chOff x="4038600" y="4296696"/>
              <a:chExt cx="3598153" cy="2008854"/>
            </a:xfrm>
          </p:grpSpPr>
          <p:pic>
            <p:nvPicPr>
              <p:cNvPr id="71" name="Picture 10"/>
              <p:cNvPicPr>
                <a:picLocks noChangeAspect="1" noChangeArrowheads="1"/>
              </p:cNvPicPr>
              <p:nvPr/>
            </p:nvPicPr>
            <p:blipFill>
              <a:blip r:embed="rId10" cstate="print"/>
              <a:srcRect/>
              <a:stretch>
                <a:fillRect/>
              </a:stretch>
            </p:blipFill>
            <p:spPr bwMode="auto">
              <a:xfrm>
                <a:off x="4038600" y="43434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72" name="TextBox 71"/>
              <p:cNvSpPr txBox="1"/>
              <p:nvPr/>
            </p:nvSpPr>
            <p:spPr>
              <a:xfrm>
                <a:off x="7175088" y="4296696"/>
                <a:ext cx="461665" cy="1295400"/>
              </a:xfrm>
              <a:prstGeom prst="rect">
                <a:avLst/>
              </a:prstGeom>
              <a:noFill/>
            </p:spPr>
            <p:txBody>
              <a:bodyPr vert="vert270" wrap="square" rtlCol="0">
                <a:spAutoFit/>
              </a:bodyPr>
              <a:lstStyle/>
              <a:p>
                <a:pPr algn="ctr" defTabSz="914400"/>
                <a:r>
                  <a:rPr lang="en-US" dirty="0" smtClean="0">
                    <a:solidFill>
                      <a:prstClr val="black"/>
                    </a:solidFill>
                  </a:rPr>
                  <a:t>dishwasher</a:t>
                </a:r>
                <a:endParaRPr lang="en-US" dirty="0">
                  <a:solidFill>
                    <a:prstClr val="black"/>
                  </a:solidFill>
                </a:endParaRPr>
              </a:p>
            </p:txBody>
          </p:sp>
        </p:grpSp>
      </p:grpSp>
      <p:grpSp>
        <p:nvGrpSpPr>
          <p:cNvPr id="75" name="Group 81"/>
          <p:cNvGrpSpPr/>
          <p:nvPr/>
        </p:nvGrpSpPr>
        <p:grpSpPr>
          <a:xfrm>
            <a:off x="8805235" y="1822640"/>
            <a:ext cx="338765" cy="387160"/>
            <a:chOff x="3962400" y="5852652"/>
            <a:chExt cx="466725" cy="533400"/>
          </a:xfrm>
        </p:grpSpPr>
        <p:sp>
          <p:nvSpPr>
            <p:cNvPr id="76" name="Rectangle 75"/>
            <p:cNvSpPr/>
            <p:nvPr/>
          </p:nvSpPr>
          <p:spPr>
            <a:xfrm>
              <a:off x="4038600" y="5943600"/>
              <a:ext cx="304800" cy="3048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77" name="Picture 6" descr="http://upload.wikimedia.org/wikipedia/commons/thumb/a/a2/X_mark.svg/525px-X_mark.svg.png"/>
            <p:cNvPicPr>
              <a:picLocks noChangeAspect="1" noChangeArrowheads="1"/>
            </p:cNvPicPr>
            <p:nvPr/>
          </p:nvPicPr>
          <p:blipFill>
            <a:blip r:embed="rId11" cstate="print"/>
            <a:srcRect/>
            <a:stretch>
              <a:fillRect/>
            </a:stretch>
          </p:blipFill>
          <p:spPr bwMode="auto">
            <a:xfrm>
              <a:off x="3962400" y="5852652"/>
              <a:ext cx="466725" cy="533400"/>
            </a:xfrm>
            <a:prstGeom prst="rect">
              <a:avLst/>
            </a:prstGeom>
            <a:noFill/>
            <a:effectLst>
              <a:outerShdw blurRad="50800" dist="38100" dir="2700000" algn="tl" rotWithShape="0">
                <a:prstClr val="black">
                  <a:alpha val="40000"/>
                </a:prstClr>
              </a:outerShdw>
            </a:effectLst>
          </p:spPr>
        </p:pic>
      </p:grpSp>
      <p:pic>
        <p:nvPicPr>
          <p:cNvPr id="78" name="Picture 2" descr="http://www.dogbehavioronline.com/members/checkmark.gif"/>
          <p:cNvPicPr>
            <a:picLocks noChangeAspect="1" noChangeArrowheads="1"/>
          </p:cNvPicPr>
          <p:nvPr/>
        </p:nvPicPr>
        <p:blipFill>
          <a:blip r:embed="rId12" cstate="print"/>
          <a:srcRect l="34286" t="21333" r="18095" b="30667"/>
          <a:stretch>
            <a:fillRect/>
          </a:stretch>
        </p:blipFill>
        <p:spPr bwMode="auto">
          <a:xfrm>
            <a:off x="8001000" y="762000"/>
            <a:ext cx="529167" cy="381000"/>
          </a:xfrm>
          <a:prstGeom prst="rect">
            <a:avLst/>
          </a:prstGeom>
          <a:noFill/>
        </p:spPr>
      </p:pic>
      <p:pic>
        <p:nvPicPr>
          <p:cNvPr id="79" name="Picture 2" descr="http://www.dogbehavioronline.com/members/checkmark.gif"/>
          <p:cNvPicPr>
            <a:picLocks noChangeAspect="1" noChangeArrowheads="1"/>
          </p:cNvPicPr>
          <p:nvPr/>
        </p:nvPicPr>
        <p:blipFill>
          <a:blip r:embed="rId12" cstate="print"/>
          <a:srcRect l="34286" t="21333" r="18095" b="30667"/>
          <a:stretch>
            <a:fillRect/>
          </a:stretch>
        </p:blipFill>
        <p:spPr bwMode="auto">
          <a:xfrm>
            <a:off x="8310033" y="1143000"/>
            <a:ext cx="529167" cy="381000"/>
          </a:xfrm>
          <a:prstGeom prst="rect">
            <a:avLst/>
          </a:prstGeom>
          <a:noFill/>
        </p:spPr>
      </p:pic>
      <p:grpSp>
        <p:nvGrpSpPr>
          <p:cNvPr id="80" name="Group 81"/>
          <p:cNvGrpSpPr/>
          <p:nvPr/>
        </p:nvGrpSpPr>
        <p:grpSpPr>
          <a:xfrm>
            <a:off x="8576635" y="1441640"/>
            <a:ext cx="338765" cy="387160"/>
            <a:chOff x="3962400" y="5852652"/>
            <a:chExt cx="466725" cy="533400"/>
          </a:xfrm>
        </p:grpSpPr>
        <p:sp>
          <p:nvSpPr>
            <p:cNvPr id="81" name="Rectangle 80"/>
            <p:cNvSpPr/>
            <p:nvPr/>
          </p:nvSpPr>
          <p:spPr>
            <a:xfrm>
              <a:off x="4038600" y="5943600"/>
              <a:ext cx="304800" cy="3048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83" name="Picture 6" descr="http://upload.wikimedia.org/wikipedia/commons/thumb/a/a2/X_mark.svg/525px-X_mark.svg.png"/>
            <p:cNvPicPr>
              <a:picLocks noChangeAspect="1" noChangeArrowheads="1"/>
            </p:cNvPicPr>
            <p:nvPr/>
          </p:nvPicPr>
          <p:blipFill>
            <a:blip r:embed="rId11" cstate="print"/>
            <a:srcRect/>
            <a:stretch>
              <a:fillRect/>
            </a:stretch>
          </p:blipFill>
          <p:spPr bwMode="auto">
            <a:xfrm>
              <a:off x="3962400" y="5852652"/>
              <a:ext cx="466725" cy="533400"/>
            </a:xfrm>
            <a:prstGeom prst="rect">
              <a:avLst/>
            </a:prstGeom>
            <a:noFill/>
            <a:effectLst>
              <a:outerShdw blurRad="50800" dist="38100" dir="2700000" algn="tl" rotWithShape="0">
                <a:prstClr val="black">
                  <a:alpha val="40000"/>
                </a:prstClr>
              </a:outerShdw>
            </a:effectLst>
          </p:spPr>
        </p:pic>
      </p:grpSp>
      <p:sp>
        <p:nvSpPr>
          <p:cNvPr id="87" name="Rectangle 86"/>
          <p:cNvSpPr/>
          <p:nvPr/>
        </p:nvSpPr>
        <p:spPr>
          <a:xfrm>
            <a:off x="4495800" y="679656"/>
            <a:ext cx="4648200" cy="32766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8" name="Freeform 87"/>
          <p:cNvSpPr/>
          <p:nvPr/>
        </p:nvSpPr>
        <p:spPr>
          <a:xfrm>
            <a:off x="4295553" y="2147777"/>
            <a:ext cx="4901610" cy="1913860"/>
          </a:xfrm>
          <a:custGeom>
            <a:avLst/>
            <a:gdLst>
              <a:gd name="connsiteX0" fmla="*/ 4816549 w 4901610"/>
              <a:gd name="connsiteY0" fmla="*/ 1329070 h 1913860"/>
              <a:gd name="connsiteX1" fmla="*/ 3604438 w 4901610"/>
              <a:gd name="connsiteY1" fmla="*/ 21265 h 1913860"/>
              <a:gd name="connsiteX2" fmla="*/ 0 w 4901610"/>
              <a:gd name="connsiteY2" fmla="*/ 0 h 1913860"/>
              <a:gd name="connsiteX3" fmla="*/ 0 w 4901610"/>
              <a:gd name="connsiteY3" fmla="*/ 1913860 h 1913860"/>
              <a:gd name="connsiteX4" fmla="*/ 4901610 w 4901610"/>
              <a:gd name="connsiteY4" fmla="*/ 1913860 h 1913860"/>
              <a:gd name="connsiteX5" fmla="*/ 4816549 w 4901610"/>
              <a:gd name="connsiteY5" fmla="*/ 1329070 h 191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1610" h="1913860">
                <a:moveTo>
                  <a:pt x="4816549" y="1329070"/>
                </a:moveTo>
                <a:lnTo>
                  <a:pt x="3604438" y="21265"/>
                </a:lnTo>
                <a:lnTo>
                  <a:pt x="0" y="0"/>
                </a:lnTo>
                <a:lnTo>
                  <a:pt x="0" y="1913860"/>
                </a:lnTo>
                <a:lnTo>
                  <a:pt x="4901610" y="1913860"/>
                </a:lnTo>
                <a:lnTo>
                  <a:pt x="4816549" y="132907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14472137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87"/>
                                        </p:tgtEl>
                                      </p:cBhvr>
                                    </p:animEffect>
                                    <p:set>
                                      <p:cBhvr>
                                        <p:cTn id="7" dur="1" fill="hold">
                                          <p:stCondLst>
                                            <p:cond delay="999"/>
                                          </p:stCondLst>
                                        </p:cTn>
                                        <p:tgtEl>
                                          <p:spTgt spid="8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88"/>
                                        </p:tgtEl>
                                      </p:cBhvr>
                                    </p:animEffect>
                                    <p:set>
                                      <p:cBhvr>
                                        <p:cTn id="10" dur="1" fill="hold">
                                          <p:stCondLst>
                                            <p:cond delay="999"/>
                                          </p:stCondLst>
                                        </p:cTn>
                                        <p:tgtEl>
                                          <p:spTgt spid="8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xit" presetSubtype="0" fill="hold" nodeType="clickEffect">
                                  <p:stCondLst>
                                    <p:cond delay="0"/>
                                  </p:stCondLst>
                                  <p:childTnLst>
                                    <p:animEffect transition="out" filter="dissolve">
                                      <p:cBhvr>
                                        <p:cTn id="30" dur="500"/>
                                        <p:tgtEl>
                                          <p:spTgt spid="78"/>
                                        </p:tgtEl>
                                      </p:cBhvr>
                                    </p:animEffect>
                                    <p:set>
                                      <p:cBhvr>
                                        <p:cTn id="31" dur="1" fill="hold">
                                          <p:stCondLst>
                                            <p:cond delay="499"/>
                                          </p:stCondLst>
                                        </p:cTn>
                                        <p:tgtEl>
                                          <p:spTgt spid="78"/>
                                        </p:tgtEl>
                                        <p:attrNameLst>
                                          <p:attrName>style.visibility</p:attrName>
                                        </p:attrNameLst>
                                      </p:cBhvr>
                                      <p:to>
                                        <p:strVal val="hidden"/>
                                      </p:to>
                                    </p:set>
                                  </p:childTnLst>
                                </p:cTn>
                              </p:par>
                              <p:par>
                                <p:cTn id="32" presetID="9" presetClass="exit" presetSubtype="0" fill="hold" nodeType="withEffect">
                                  <p:stCondLst>
                                    <p:cond delay="0"/>
                                  </p:stCondLst>
                                  <p:childTnLst>
                                    <p:animEffect transition="out" filter="dissolve">
                                      <p:cBhvr>
                                        <p:cTn id="33" dur="500"/>
                                        <p:tgtEl>
                                          <p:spTgt spid="79"/>
                                        </p:tgtEl>
                                      </p:cBhvr>
                                    </p:animEffect>
                                    <p:set>
                                      <p:cBhvr>
                                        <p:cTn id="34" dur="1" fill="hold">
                                          <p:stCondLst>
                                            <p:cond delay="499"/>
                                          </p:stCondLst>
                                        </p:cTn>
                                        <p:tgtEl>
                                          <p:spTgt spid="79"/>
                                        </p:tgtEl>
                                        <p:attrNameLst>
                                          <p:attrName>style.visibility</p:attrName>
                                        </p:attrNameLst>
                                      </p:cBhvr>
                                      <p:to>
                                        <p:strVal val="hidden"/>
                                      </p:to>
                                    </p:set>
                                  </p:childTnLst>
                                </p:cTn>
                              </p:par>
                              <p:par>
                                <p:cTn id="35" presetID="9" presetClass="exit" presetSubtype="0" fill="hold" nodeType="withEffect">
                                  <p:stCondLst>
                                    <p:cond delay="0"/>
                                  </p:stCondLst>
                                  <p:childTnLst>
                                    <p:animEffect transition="out" filter="dissolve">
                                      <p:cBhvr>
                                        <p:cTn id="36" dur="500"/>
                                        <p:tgtEl>
                                          <p:spTgt spid="80"/>
                                        </p:tgtEl>
                                      </p:cBhvr>
                                    </p:animEffect>
                                    <p:set>
                                      <p:cBhvr>
                                        <p:cTn id="37" dur="1" fill="hold">
                                          <p:stCondLst>
                                            <p:cond delay="499"/>
                                          </p:stCondLst>
                                        </p:cTn>
                                        <p:tgtEl>
                                          <p:spTgt spid="80"/>
                                        </p:tgtEl>
                                        <p:attrNameLst>
                                          <p:attrName>style.visibility</p:attrName>
                                        </p:attrNameLst>
                                      </p:cBhvr>
                                      <p:to>
                                        <p:strVal val="hidden"/>
                                      </p:to>
                                    </p:set>
                                  </p:childTnLst>
                                </p:cTn>
                              </p:par>
                              <p:par>
                                <p:cTn id="38" presetID="9" presetClass="exit" presetSubtype="0" fill="hold" nodeType="withEffect">
                                  <p:stCondLst>
                                    <p:cond delay="0"/>
                                  </p:stCondLst>
                                  <p:childTnLst>
                                    <p:animEffect transition="out" filter="dissolve">
                                      <p:cBhvr>
                                        <p:cTn id="39" dur="500"/>
                                        <p:tgtEl>
                                          <p:spTgt spid="75"/>
                                        </p:tgtEl>
                                      </p:cBhvr>
                                    </p:animEffect>
                                    <p:set>
                                      <p:cBhvr>
                                        <p:cTn id="40" dur="1" fill="hold">
                                          <p:stCondLst>
                                            <p:cond delay="499"/>
                                          </p:stCondLst>
                                        </p:cTn>
                                        <p:tgtEl>
                                          <p:spTgt spid="75"/>
                                        </p:tgtEl>
                                        <p:attrNameLst>
                                          <p:attrName>style.visibility</p:attrName>
                                        </p:attrNameLst>
                                      </p:cBhvr>
                                      <p:to>
                                        <p:strVal val="hidden"/>
                                      </p:to>
                                    </p:set>
                                  </p:childTnLst>
                                </p:cTn>
                              </p:par>
                              <p:par>
                                <p:cTn id="41" presetID="15" presetClass="exit" presetSubtype="0" fill="hold" nodeType="withEffect">
                                  <p:stCondLst>
                                    <p:cond delay="0"/>
                                  </p:stCondLst>
                                  <p:childTnLst>
                                    <p:anim calcmode="lin" valueType="num">
                                      <p:cBhvr>
                                        <p:cTn id="42" dur="1000"/>
                                        <p:tgtEl>
                                          <p:spTgt spid="61"/>
                                        </p:tgtEl>
                                        <p:attrNameLst>
                                          <p:attrName>ppt_w</p:attrName>
                                        </p:attrNameLst>
                                      </p:cBhvr>
                                      <p:tavLst>
                                        <p:tav tm="0">
                                          <p:val>
                                            <p:strVal val="ppt_w"/>
                                          </p:val>
                                        </p:tav>
                                        <p:tav tm="100000">
                                          <p:val>
                                            <p:fltVal val="0"/>
                                          </p:val>
                                        </p:tav>
                                      </p:tavLst>
                                    </p:anim>
                                    <p:anim calcmode="lin" valueType="num">
                                      <p:cBhvr>
                                        <p:cTn id="43" dur="1000"/>
                                        <p:tgtEl>
                                          <p:spTgt spid="61"/>
                                        </p:tgtEl>
                                        <p:attrNameLst>
                                          <p:attrName>ppt_h</p:attrName>
                                        </p:attrNameLst>
                                      </p:cBhvr>
                                      <p:tavLst>
                                        <p:tav tm="0">
                                          <p:val>
                                            <p:strVal val="ppt_h"/>
                                          </p:val>
                                        </p:tav>
                                        <p:tav tm="100000">
                                          <p:val>
                                            <p:fltVal val="0"/>
                                          </p:val>
                                        </p:tav>
                                      </p:tavLst>
                                    </p:anim>
                                    <p:anim calcmode="lin" valueType="num">
                                      <p:cBhvr>
                                        <p:cTn id="44" dur="1000"/>
                                        <p:tgtEl>
                                          <p:spTgt spid="61"/>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45" dur="1000"/>
                                        <p:tgtEl>
                                          <p:spTgt spid="61"/>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46" dur="1" fill="hold">
                                          <p:stCondLst>
                                            <p:cond delay="999"/>
                                          </p:stCondLst>
                                        </p:cTn>
                                        <p:tgtEl>
                                          <p:spTgt spid="61"/>
                                        </p:tgtEl>
                                        <p:attrNameLst>
                                          <p:attrName>style.visibility</p:attrName>
                                        </p:attrNameLst>
                                      </p:cBhvr>
                                      <p:to>
                                        <p:strVal val="hidden"/>
                                      </p:to>
                                    </p:set>
                                  </p:childTnLst>
                                </p:cTn>
                              </p:par>
                              <p:par>
                                <p:cTn id="47" presetID="49" presetClass="path" presetSubtype="0" accel="50000" decel="50000" fill="hold" nodeType="withEffect">
                                  <p:stCondLst>
                                    <p:cond delay="0"/>
                                  </p:stCondLst>
                                  <p:childTnLst>
                                    <p:animMotion origin="layout" path="M -2.77778E-7 -2.59259E-6 L 0.17274 0.38588 " pathEditMode="relative" rAng="0" ptsTypes="AA">
                                      <p:cBhvr>
                                        <p:cTn id="48" dur="2000" fill="hold"/>
                                        <p:tgtEl>
                                          <p:spTgt spid="68"/>
                                        </p:tgtEl>
                                        <p:attrNameLst>
                                          <p:attrName>ppt_x</p:attrName>
                                          <p:attrName>ppt_y</p:attrName>
                                        </p:attrNameLst>
                                      </p:cBhvr>
                                      <p:rCtr x="8600" y="19300"/>
                                    </p:animMotion>
                                  </p:childTnLst>
                                </p:cTn>
                              </p:par>
                            </p:childTnLst>
                          </p:cTn>
                        </p:par>
                        <p:par>
                          <p:cTn id="49" fill="hold">
                            <p:stCondLst>
                              <p:cond delay="2000"/>
                            </p:stCondLst>
                            <p:childTnLst>
                              <p:par>
                                <p:cTn id="50" presetID="23" presetClass="exit" presetSubtype="32" fill="hold" nodeType="afterEffect">
                                  <p:stCondLst>
                                    <p:cond delay="0"/>
                                  </p:stCondLst>
                                  <p:childTnLst>
                                    <p:anim calcmode="lin" valueType="num">
                                      <p:cBhvr>
                                        <p:cTn id="51" dur="500"/>
                                        <p:tgtEl>
                                          <p:spTgt spid="68"/>
                                        </p:tgtEl>
                                        <p:attrNameLst>
                                          <p:attrName>ppt_w</p:attrName>
                                        </p:attrNameLst>
                                      </p:cBhvr>
                                      <p:tavLst>
                                        <p:tav tm="0">
                                          <p:val>
                                            <p:strVal val="ppt_w"/>
                                          </p:val>
                                        </p:tav>
                                        <p:tav tm="100000">
                                          <p:val>
                                            <p:fltVal val="0"/>
                                          </p:val>
                                        </p:tav>
                                      </p:tavLst>
                                    </p:anim>
                                    <p:anim calcmode="lin" valueType="num">
                                      <p:cBhvr>
                                        <p:cTn id="52" dur="500"/>
                                        <p:tgtEl>
                                          <p:spTgt spid="68"/>
                                        </p:tgtEl>
                                        <p:attrNameLst>
                                          <p:attrName>ppt_h</p:attrName>
                                        </p:attrNameLst>
                                      </p:cBhvr>
                                      <p:tavLst>
                                        <p:tav tm="0">
                                          <p:val>
                                            <p:strVal val="ppt_h"/>
                                          </p:val>
                                        </p:tav>
                                        <p:tav tm="100000">
                                          <p:val>
                                            <p:fltVal val="0"/>
                                          </p:val>
                                        </p:tav>
                                      </p:tavLst>
                                    </p:anim>
                                    <p:set>
                                      <p:cBhvr>
                                        <p:cTn id="53" dur="1" fill="hold">
                                          <p:stCondLst>
                                            <p:cond delay="499"/>
                                          </p:stCondLst>
                                        </p:cTn>
                                        <p:tgtEl>
                                          <p:spTgt spid="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8"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21"/>
          <p:cNvGrpSpPr/>
          <p:nvPr/>
        </p:nvGrpSpPr>
        <p:grpSpPr>
          <a:xfrm>
            <a:off x="4229100" y="4514850"/>
            <a:ext cx="3585865" cy="2343150"/>
            <a:chOff x="3276600" y="3733800"/>
            <a:chExt cx="3585865" cy="2343150"/>
          </a:xfrm>
          <a:effectLst/>
        </p:grpSpPr>
        <p:pic>
          <p:nvPicPr>
            <p:cNvPr id="38" name="Picture 12"/>
            <p:cNvPicPr>
              <a:picLocks noChangeAspect="1" noChangeArrowheads="1"/>
            </p:cNvPicPr>
            <p:nvPr/>
          </p:nvPicPr>
          <p:blipFill>
            <a:blip r:embed="rId3" cstate="print"/>
            <a:srcRect/>
            <a:stretch>
              <a:fillRect/>
            </a:stretch>
          </p:blipFill>
          <p:spPr bwMode="auto">
            <a:xfrm>
              <a:off x="3276600" y="41148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39" name="TextBox 38"/>
            <p:cNvSpPr txBox="1"/>
            <p:nvPr/>
          </p:nvSpPr>
          <p:spPr>
            <a:xfrm>
              <a:off x="6400800" y="3733800"/>
              <a:ext cx="461665" cy="2209800"/>
            </a:xfrm>
            <a:prstGeom prst="rect">
              <a:avLst/>
            </a:prstGeom>
            <a:noFill/>
          </p:spPr>
          <p:txBody>
            <a:bodyPr vert="vert270" wrap="square" rtlCol="0">
              <a:spAutoFit/>
            </a:bodyPr>
            <a:lstStyle/>
            <a:p>
              <a:pPr algn="ctr" defTabSz="914400"/>
              <a:r>
                <a:rPr lang="en-US" dirty="0" smtClean="0">
                  <a:solidFill>
                    <a:prstClr val="black"/>
                  </a:solidFill>
                </a:rPr>
                <a:t>kitchen faucet </a:t>
              </a:r>
              <a:endParaRPr lang="en-US" dirty="0">
                <a:solidFill>
                  <a:prstClr val="black"/>
                </a:solidFill>
              </a:endParaRPr>
            </a:p>
          </p:txBody>
        </p:sp>
      </p:grpSp>
      <p:grpSp>
        <p:nvGrpSpPr>
          <p:cNvPr id="40" name="Group 17"/>
          <p:cNvGrpSpPr/>
          <p:nvPr/>
        </p:nvGrpSpPr>
        <p:grpSpPr>
          <a:xfrm>
            <a:off x="4250447" y="2667000"/>
            <a:ext cx="3598153" cy="2008854"/>
            <a:chOff x="4038600" y="4296696"/>
            <a:chExt cx="3598153" cy="2008854"/>
          </a:xfrm>
          <a:effectLst/>
        </p:grpSpPr>
        <p:pic>
          <p:nvPicPr>
            <p:cNvPr id="41" name="Picture 10"/>
            <p:cNvPicPr>
              <a:picLocks noChangeAspect="1" noChangeArrowheads="1"/>
            </p:cNvPicPr>
            <p:nvPr/>
          </p:nvPicPr>
          <p:blipFill>
            <a:blip r:embed="rId4" cstate="print"/>
            <a:srcRect/>
            <a:stretch>
              <a:fillRect/>
            </a:stretch>
          </p:blipFill>
          <p:spPr bwMode="auto">
            <a:xfrm>
              <a:off x="4038600" y="43434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2" name="TextBox 41"/>
            <p:cNvSpPr txBox="1"/>
            <p:nvPr/>
          </p:nvSpPr>
          <p:spPr>
            <a:xfrm>
              <a:off x="7175088" y="4296696"/>
              <a:ext cx="461665" cy="1295400"/>
            </a:xfrm>
            <a:prstGeom prst="rect">
              <a:avLst/>
            </a:prstGeom>
            <a:noFill/>
          </p:spPr>
          <p:txBody>
            <a:bodyPr vert="vert270" wrap="square" rtlCol="0">
              <a:spAutoFit/>
            </a:bodyPr>
            <a:lstStyle/>
            <a:p>
              <a:pPr algn="ctr" defTabSz="914400"/>
              <a:r>
                <a:rPr lang="en-US" dirty="0" smtClean="0">
                  <a:solidFill>
                    <a:prstClr val="black"/>
                  </a:solidFill>
                </a:rPr>
                <a:t>dishwasher</a:t>
              </a:r>
              <a:endParaRPr lang="en-US" dirty="0">
                <a:solidFill>
                  <a:prstClr val="black"/>
                </a:solidFill>
              </a:endParaRPr>
            </a:p>
          </p:txBody>
        </p:sp>
      </p:grpSp>
      <p:grpSp>
        <p:nvGrpSpPr>
          <p:cNvPr id="43" name="Group 12"/>
          <p:cNvGrpSpPr/>
          <p:nvPr/>
        </p:nvGrpSpPr>
        <p:grpSpPr>
          <a:xfrm>
            <a:off x="4267200" y="685800"/>
            <a:ext cx="3585866" cy="1962150"/>
            <a:chOff x="4495800" y="1524000"/>
            <a:chExt cx="3585866" cy="1962150"/>
          </a:xfrm>
          <a:effectLst/>
        </p:grpSpPr>
        <p:pic>
          <p:nvPicPr>
            <p:cNvPr id="44" name="Picture 8"/>
            <p:cNvPicPr>
              <a:picLocks noChangeAspect="1" noChangeArrowheads="1"/>
            </p:cNvPicPr>
            <p:nvPr/>
          </p:nvPicPr>
          <p:blipFill>
            <a:blip r:embed="rId5" cstate="print"/>
            <a:srcRect/>
            <a:stretch>
              <a:fillRect/>
            </a:stretch>
          </p:blipFill>
          <p:spPr bwMode="auto">
            <a:xfrm>
              <a:off x="4495800" y="15240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5" name="TextBox 44"/>
            <p:cNvSpPr txBox="1"/>
            <p:nvPr/>
          </p:nvSpPr>
          <p:spPr>
            <a:xfrm>
              <a:off x="7620001" y="1524000"/>
              <a:ext cx="461665" cy="838200"/>
            </a:xfrm>
            <a:prstGeom prst="rect">
              <a:avLst/>
            </a:prstGeom>
            <a:noFill/>
            <a:ln>
              <a:noFill/>
            </a:ln>
          </p:spPr>
          <p:txBody>
            <a:bodyPr vert="vert270" wrap="square" rtlCol="0">
              <a:spAutoFit/>
            </a:bodyPr>
            <a:lstStyle/>
            <a:p>
              <a:pPr algn="ctr" defTabSz="914400"/>
              <a:r>
                <a:rPr lang="en-US" dirty="0" smtClean="0">
                  <a:solidFill>
                    <a:prstClr val="black"/>
                  </a:solidFill>
                </a:rPr>
                <a:t>shower</a:t>
              </a:r>
              <a:endParaRPr lang="en-US" dirty="0">
                <a:solidFill>
                  <a:prstClr val="black"/>
                </a:solidFill>
              </a:endParaRPr>
            </a:p>
          </p:txBody>
        </p:sp>
      </p:grpSp>
      <p:sp>
        <p:nvSpPr>
          <p:cNvPr id="53" name="Rectangle 52"/>
          <p:cNvSpPr/>
          <p:nvPr/>
        </p:nvSpPr>
        <p:spPr>
          <a:xfrm>
            <a:off x="7848600" y="3962400"/>
            <a:ext cx="1981200" cy="289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33" name="Picture 5"/>
          <p:cNvPicPr>
            <a:picLocks noChangeAspect="1" noChangeArrowheads="1"/>
          </p:cNvPicPr>
          <p:nvPr/>
        </p:nvPicPr>
        <p:blipFill>
          <a:blip r:embed="rId6" cstate="print"/>
          <a:srcRect t="-18038" r="-5839"/>
          <a:stretch>
            <a:fillRect/>
          </a:stretch>
        </p:blipFill>
        <p:spPr bwMode="auto">
          <a:xfrm>
            <a:off x="123825" y="-95250"/>
            <a:ext cx="4143375" cy="2698338"/>
          </a:xfrm>
          <a:prstGeom prst="rect">
            <a:avLst/>
          </a:prstGeom>
          <a:solidFill>
            <a:schemeClr val="bg1"/>
          </a:solidFill>
          <a:ln w="9525">
            <a:noFill/>
            <a:miter lim="800000"/>
            <a:headEnd/>
            <a:tailEnd/>
          </a:ln>
          <a:effectLst/>
        </p:spPr>
      </p:pic>
      <p:sp>
        <p:nvSpPr>
          <p:cNvPr id="29" name="TextBox 28"/>
          <p:cNvSpPr txBox="1"/>
          <p:nvPr/>
        </p:nvSpPr>
        <p:spPr>
          <a:xfrm>
            <a:off x="338328" y="60214"/>
            <a:ext cx="3429000" cy="461665"/>
          </a:xfrm>
          <a:prstGeom prst="rect">
            <a:avLst/>
          </a:prstGeom>
          <a:noFill/>
        </p:spPr>
        <p:txBody>
          <a:bodyPr wrap="square" rtlCol="0">
            <a:spAutoFit/>
          </a:bodyPr>
          <a:lstStyle/>
          <a:p>
            <a:pPr algn="ctr" defTabSz="914400"/>
            <a:r>
              <a:rPr lang="en-US" sz="2400" b="1" dirty="0" smtClean="0">
                <a:solidFill>
                  <a:prstClr val="black">
                    <a:lumMod val="50000"/>
                    <a:lumOff val="50000"/>
                  </a:prstClr>
                </a:solidFill>
              </a:rPr>
              <a:t>unclassified open event</a:t>
            </a:r>
            <a:endParaRPr lang="en-US" sz="2400" b="1" dirty="0">
              <a:solidFill>
                <a:prstClr val="black">
                  <a:lumMod val="50000"/>
                  <a:lumOff val="50000"/>
                </a:prstClr>
              </a:solidFill>
            </a:endParaRPr>
          </a:p>
        </p:txBody>
      </p:sp>
      <p:sp>
        <p:nvSpPr>
          <p:cNvPr id="30" name="TextBox 29"/>
          <p:cNvSpPr txBox="1"/>
          <p:nvPr/>
        </p:nvSpPr>
        <p:spPr>
          <a:xfrm>
            <a:off x="4270248" y="48546"/>
            <a:ext cx="4718304" cy="461665"/>
          </a:xfrm>
          <a:prstGeom prst="rect">
            <a:avLst/>
          </a:prstGeom>
          <a:noFill/>
        </p:spPr>
        <p:txBody>
          <a:bodyPr wrap="square" rtlCol="0">
            <a:spAutoFit/>
          </a:bodyPr>
          <a:lstStyle/>
          <a:p>
            <a:pPr algn="ctr" defTabSz="914400"/>
            <a:r>
              <a:rPr lang="en-US" sz="2400" b="1" dirty="0" smtClean="0">
                <a:solidFill>
                  <a:prstClr val="black">
                    <a:lumMod val="50000"/>
                    <a:lumOff val="50000"/>
                  </a:prstClr>
                </a:solidFill>
              </a:rPr>
              <a:t>open event library</a:t>
            </a:r>
            <a:endParaRPr lang="en-US" sz="2400" b="1" dirty="0">
              <a:solidFill>
                <a:prstClr val="black">
                  <a:lumMod val="50000"/>
                  <a:lumOff val="50000"/>
                </a:prstClr>
              </a:solidFill>
            </a:endParaRPr>
          </a:p>
        </p:txBody>
      </p:sp>
      <p:pic>
        <p:nvPicPr>
          <p:cNvPr id="5127" name="Picture 7"/>
          <p:cNvPicPr>
            <a:picLocks noChangeAspect="1" noChangeArrowheads="1"/>
          </p:cNvPicPr>
          <p:nvPr/>
        </p:nvPicPr>
        <p:blipFill>
          <a:blip r:embed="rId7" cstate="print"/>
          <a:srcRect t="6351" b="6722"/>
          <a:stretch>
            <a:fillRect/>
          </a:stretch>
        </p:blipFill>
        <p:spPr bwMode="auto">
          <a:xfrm>
            <a:off x="444064" y="2941583"/>
            <a:ext cx="3591908" cy="1150883"/>
          </a:xfrm>
          <a:prstGeom prst="rect">
            <a:avLst/>
          </a:prstGeom>
          <a:noFill/>
          <a:ln w="9525">
            <a:noFill/>
            <a:miter lim="800000"/>
            <a:headEnd/>
            <a:tailEnd/>
          </a:ln>
          <a:effectLst/>
        </p:spPr>
      </p:pic>
      <p:sp>
        <p:nvSpPr>
          <p:cNvPr id="34" name="TextBox 33"/>
          <p:cNvSpPr txBox="1"/>
          <p:nvPr/>
        </p:nvSpPr>
        <p:spPr>
          <a:xfrm>
            <a:off x="685800" y="2743200"/>
            <a:ext cx="2286000" cy="369332"/>
          </a:xfrm>
          <a:prstGeom prst="rect">
            <a:avLst/>
          </a:prstGeom>
          <a:noFill/>
        </p:spPr>
        <p:txBody>
          <a:bodyPr wrap="square" rtlCol="0">
            <a:spAutoFit/>
          </a:bodyPr>
          <a:lstStyle/>
          <a:p>
            <a:pPr defTabSz="914400"/>
            <a:r>
              <a:rPr lang="en-US" dirty="0" err="1" smtClean="0">
                <a:solidFill>
                  <a:srgbClr val="1F497D"/>
                </a:solidFill>
              </a:rPr>
              <a:t>detrended</a:t>
            </a:r>
            <a:r>
              <a:rPr lang="en-US" baseline="-25000" dirty="0" err="1" smtClean="0">
                <a:solidFill>
                  <a:srgbClr val="1F497D"/>
                </a:solidFill>
              </a:rPr>
              <a:t>unclassified</a:t>
            </a:r>
            <a:endParaRPr lang="en-US" baseline="-25000" dirty="0">
              <a:solidFill>
                <a:srgbClr val="1F497D"/>
              </a:solidFill>
            </a:endParaRPr>
          </a:p>
        </p:txBody>
      </p:sp>
      <p:pic>
        <p:nvPicPr>
          <p:cNvPr id="5128" name="Picture 8"/>
          <p:cNvPicPr>
            <a:picLocks noChangeArrowheads="1"/>
          </p:cNvPicPr>
          <p:nvPr/>
        </p:nvPicPr>
        <p:blipFill>
          <a:blip r:embed="rId8" cstate="print"/>
          <a:srcRect t="7914" b="8534"/>
          <a:stretch>
            <a:fillRect/>
          </a:stretch>
        </p:blipFill>
        <p:spPr bwMode="auto">
          <a:xfrm>
            <a:off x="444064" y="4191000"/>
            <a:ext cx="3593592" cy="1106214"/>
          </a:xfrm>
          <a:prstGeom prst="rect">
            <a:avLst/>
          </a:prstGeom>
          <a:noFill/>
          <a:ln w="9525">
            <a:noFill/>
            <a:miter lim="800000"/>
            <a:headEnd/>
            <a:tailEnd/>
          </a:ln>
          <a:effectLst/>
        </p:spPr>
      </p:pic>
      <p:sp>
        <p:nvSpPr>
          <p:cNvPr id="35" name="TextBox 34"/>
          <p:cNvSpPr txBox="1"/>
          <p:nvPr/>
        </p:nvSpPr>
        <p:spPr>
          <a:xfrm>
            <a:off x="685800" y="3962400"/>
            <a:ext cx="2286000" cy="369332"/>
          </a:xfrm>
          <a:prstGeom prst="rect">
            <a:avLst/>
          </a:prstGeom>
          <a:noFill/>
        </p:spPr>
        <p:txBody>
          <a:bodyPr wrap="square" rtlCol="0">
            <a:spAutoFit/>
          </a:bodyPr>
          <a:lstStyle/>
          <a:p>
            <a:pPr defTabSz="914400"/>
            <a:r>
              <a:rPr lang="en-US" dirty="0" err="1" smtClean="0">
                <a:solidFill>
                  <a:srgbClr val="C00000"/>
                </a:solidFill>
              </a:rPr>
              <a:t>derivative</a:t>
            </a:r>
            <a:r>
              <a:rPr lang="en-US" baseline="-25000" dirty="0" err="1" smtClean="0">
                <a:solidFill>
                  <a:srgbClr val="C00000"/>
                </a:solidFill>
              </a:rPr>
              <a:t>unclassified</a:t>
            </a:r>
            <a:endParaRPr lang="en-US" dirty="0">
              <a:solidFill>
                <a:srgbClr val="C00000"/>
              </a:solidFill>
            </a:endParaRPr>
          </a:p>
        </p:txBody>
      </p:sp>
      <p:pic>
        <p:nvPicPr>
          <p:cNvPr id="5129" name="Picture 9"/>
          <p:cNvPicPr>
            <a:picLocks noChangeArrowheads="1"/>
          </p:cNvPicPr>
          <p:nvPr/>
        </p:nvPicPr>
        <p:blipFill>
          <a:blip r:embed="rId9" cstate="print"/>
          <a:srcRect t="5756" b="7914"/>
          <a:stretch>
            <a:fillRect/>
          </a:stretch>
        </p:blipFill>
        <p:spPr bwMode="auto">
          <a:xfrm>
            <a:off x="444064" y="5410200"/>
            <a:ext cx="3593592" cy="1143000"/>
          </a:xfrm>
          <a:prstGeom prst="rect">
            <a:avLst/>
          </a:prstGeom>
          <a:noFill/>
          <a:ln w="9525">
            <a:noFill/>
            <a:miter lim="800000"/>
            <a:headEnd/>
            <a:tailEnd/>
          </a:ln>
          <a:effectLst/>
        </p:spPr>
      </p:pic>
      <p:sp>
        <p:nvSpPr>
          <p:cNvPr id="36" name="TextBox 35"/>
          <p:cNvSpPr txBox="1"/>
          <p:nvPr/>
        </p:nvSpPr>
        <p:spPr>
          <a:xfrm>
            <a:off x="685800" y="5312033"/>
            <a:ext cx="2819400" cy="369332"/>
          </a:xfrm>
          <a:prstGeom prst="rect">
            <a:avLst/>
          </a:prstGeom>
          <a:noFill/>
        </p:spPr>
        <p:txBody>
          <a:bodyPr wrap="square" rtlCol="0">
            <a:spAutoFit/>
          </a:bodyPr>
          <a:lstStyle/>
          <a:p>
            <a:pPr defTabSz="914400"/>
            <a:r>
              <a:rPr lang="en-US" dirty="0" err="1" smtClean="0">
                <a:solidFill>
                  <a:srgbClr val="00B050"/>
                </a:solidFill>
              </a:rPr>
              <a:t>cepstrum</a:t>
            </a:r>
            <a:r>
              <a:rPr lang="en-US" baseline="-25000" dirty="0" err="1" smtClean="0">
                <a:solidFill>
                  <a:srgbClr val="00B050"/>
                </a:solidFill>
              </a:rPr>
              <a:t>unclassified</a:t>
            </a:r>
            <a:endParaRPr lang="en-US" dirty="0">
              <a:solidFill>
                <a:srgbClr val="00B050"/>
              </a:solidFill>
            </a:endParaRPr>
          </a:p>
        </p:txBody>
      </p:sp>
      <p:sp>
        <p:nvSpPr>
          <p:cNvPr id="52" name="Flowchart: Magnetic Disk 51"/>
          <p:cNvSpPr/>
          <p:nvPr/>
        </p:nvSpPr>
        <p:spPr>
          <a:xfrm>
            <a:off x="7848600" y="4296696"/>
            <a:ext cx="1064340" cy="2003464"/>
          </a:xfrm>
          <a:prstGeom prst="flowChartMagneticDisk">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400"/>
            <a:r>
              <a:rPr lang="en-US" sz="2000" dirty="0" smtClean="0">
                <a:solidFill>
                  <a:prstClr val="black">
                    <a:lumMod val="65000"/>
                    <a:lumOff val="35000"/>
                  </a:prstClr>
                </a:solidFill>
              </a:rPr>
              <a:t>possible events</a:t>
            </a:r>
            <a:endParaRPr lang="en-US" sz="1600" dirty="0">
              <a:solidFill>
                <a:prstClr val="black">
                  <a:lumMod val="65000"/>
                  <a:lumOff val="35000"/>
                </a:prstClr>
              </a:solidFill>
            </a:endParaRPr>
          </a:p>
        </p:txBody>
      </p:sp>
    </p:spTree>
    <p:extLst>
      <p:ext uri="{BB962C8B-B14F-4D97-AF65-F5344CB8AC3E}">
        <p14:creationId xmlns:p14="http://schemas.microsoft.com/office/powerpoint/2010/main" val="13780845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1000" fill="hold"/>
                                        <p:tgtEl>
                                          <p:spTgt spid="43"/>
                                        </p:tgtEl>
                                        <p:attrNameLst>
                                          <p:attrName>ppt_x</p:attrName>
                                        </p:attrNameLst>
                                      </p:cBhvr>
                                      <p:tavLst>
                                        <p:tav tm="0">
                                          <p:val>
                                            <p:strVal val="1+#ppt_w/2"/>
                                          </p:val>
                                        </p:tav>
                                        <p:tav tm="100000">
                                          <p:val>
                                            <p:strVal val="#ppt_x"/>
                                          </p:val>
                                        </p:tav>
                                      </p:tavLst>
                                    </p:anim>
                                    <p:anim calcmode="lin" valueType="num">
                                      <p:cBhvr additive="base">
                                        <p:cTn id="8" dur="1000" fill="hold"/>
                                        <p:tgtEl>
                                          <p:spTgt spid="43"/>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1000" fill="hold"/>
                                        <p:tgtEl>
                                          <p:spTgt spid="40"/>
                                        </p:tgtEl>
                                        <p:attrNameLst>
                                          <p:attrName>ppt_x</p:attrName>
                                        </p:attrNameLst>
                                      </p:cBhvr>
                                      <p:tavLst>
                                        <p:tav tm="0">
                                          <p:val>
                                            <p:strVal val="1+#ppt_w/2"/>
                                          </p:val>
                                        </p:tav>
                                        <p:tav tm="100000">
                                          <p:val>
                                            <p:strVal val="#ppt_x"/>
                                          </p:val>
                                        </p:tav>
                                      </p:tavLst>
                                    </p:anim>
                                    <p:anim calcmode="lin" valueType="num">
                                      <p:cBhvr additive="base">
                                        <p:cTn id="12" dur="10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1000" fill="hold"/>
                                        <p:tgtEl>
                                          <p:spTgt spid="37"/>
                                        </p:tgtEl>
                                        <p:attrNameLst>
                                          <p:attrName>ppt_x</p:attrName>
                                        </p:attrNameLst>
                                      </p:cBhvr>
                                      <p:tavLst>
                                        <p:tav tm="0">
                                          <p:val>
                                            <p:strVal val="1+#ppt_w/2"/>
                                          </p:val>
                                        </p:tav>
                                        <p:tav tm="100000">
                                          <p:val>
                                            <p:strVal val="#ppt_x"/>
                                          </p:val>
                                        </p:tav>
                                      </p:tavLst>
                                    </p:anim>
                                    <p:anim calcmode="lin" valueType="num">
                                      <p:cBhvr additive="base">
                                        <p:cTn id="16"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p:nvPr/>
        </p:nvGrpSpPr>
        <p:grpSpPr>
          <a:xfrm>
            <a:off x="4229100" y="4514850"/>
            <a:ext cx="3585865" cy="2343150"/>
            <a:chOff x="3276600" y="3733800"/>
            <a:chExt cx="3585865" cy="2343150"/>
          </a:xfrm>
          <a:effectLst/>
        </p:grpSpPr>
        <p:pic>
          <p:nvPicPr>
            <p:cNvPr id="38" name="Picture 12"/>
            <p:cNvPicPr>
              <a:picLocks noChangeAspect="1" noChangeArrowheads="1"/>
            </p:cNvPicPr>
            <p:nvPr/>
          </p:nvPicPr>
          <p:blipFill>
            <a:blip r:embed="rId3" cstate="print"/>
            <a:srcRect/>
            <a:stretch>
              <a:fillRect/>
            </a:stretch>
          </p:blipFill>
          <p:spPr bwMode="auto">
            <a:xfrm>
              <a:off x="3276600" y="41148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39" name="TextBox 38"/>
            <p:cNvSpPr txBox="1"/>
            <p:nvPr/>
          </p:nvSpPr>
          <p:spPr>
            <a:xfrm>
              <a:off x="6400800" y="3733800"/>
              <a:ext cx="461665" cy="2209800"/>
            </a:xfrm>
            <a:prstGeom prst="rect">
              <a:avLst/>
            </a:prstGeom>
            <a:noFill/>
          </p:spPr>
          <p:txBody>
            <a:bodyPr vert="vert270" wrap="square" rtlCol="0">
              <a:spAutoFit/>
            </a:bodyPr>
            <a:lstStyle/>
            <a:p>
              <a:pPr algn="ctr" defTabSz="914400"/>
              <a:r>
                <a:rPr lang="en-US" dirty="0" smtClean="0">
                  <a:solidFill>
                    <a:prstClr val="black"/>
                  </a:solidFill>
                </a:rPr>
                <a:t>kitchen faucet </a:t>
              </a:r>
              <a:endParaRPr lang="en-US" dirty="0">
                <a:solidFill>
                  <a:prstClr val="black"/>
                </a:solidFill>
              </a:endParaRPr>
            </a:p>
          </p:txBody>
        </p:sp>
      </p:grpSp>
      <p:grpSp>
        <p:nvGrpSpPr>
          <p:cNvPr id="3" name="Group 17"/>
          <p:cNvGrpSpPr/>
          <p:nvPr/>
        </p:nvGrpSpPr>
        <p:grpSpPr>
          <a:xfrm>
            <a:off x="4250447" y="2667000"/>
            <a:ext cx="3598153" cy="2008854"/>
            <a:chOff x="4038600" y="4296696"/>
            <a:chExt cx="3598153" cy="2008854"/>
          </a:xfrm>
        </p:grpSpPr>
        <p:pic>
          <p:nvPicPr>
            <p:cNvPr id="41" name="Picture 10"/>
            <p:cNvPicPr>
              <a:picLocks noChangeAspect="1" noChangeArrowheads="1"/>
            </p:cNvPicPr>
            <p:nvPr/>
          </p:nvPicPr>
          <p:blipFill>
            <a:blip r:embed="rId4" cstate="print"/>
            <a:srcRect/>
            <a:stretch>
              <a:fillRect/>
            </a:stretch>
          </p:blipFill>
          <p:spPr bwMode="auto">
            <a:xfrm>
              <a:off x="4038600" y="43434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2" name="TextBox 41"/>
            <p:cNvSpPr txBox="1"/>
            <p:nvPr/>
          </p:nvSpPr>
          <p:spPr>
            <a:xfrm>
              <a:off x="7175088" y="4296696"/>
              <a:ext cx="461665" cy="1295400"/>
            </a:xfrm>
            <a:prstGeom prst="rect">
              <a:avLst/>
            </a:prstGeom>
            <a:noFill/>
          </p:spPr>
          <p:txBody>
            <a:bodyPr vert="vert270" wrap="square" rtlCol="0">
              <a:spAutoFit/>
            </a:bodyPr>
            <a:lstStyle/>
            <a:p>
              <a:pPr algn="ctr" defTabSz="914400"/>
              <a:r>
                <a:rPr lang="en-US" dirty="0" smtClean="0">
                  <a:solidFill>
                    <a:prstClr val="black"/>
                  </a:solidFill>
                </a:rPr>
                <a:t>dishwasher</a:t>
              </a:r>
              <a:endParaRPr lang="en-US" dirty="0">
                <a:solidFill>
                  <a:prstClr val="black"/>
                </a:solidFill>
              </a:endParaRPr>
            </a:p>
          </p:txBody>
        </p:sp>
      </p:grpSp>
      <p:grpSp>
        <p:nvGrpSpPr>
          <p:cNvPr id="4" name="Group 12"/>
          <p:cNvGrpSpPr/>
          <p:nvPr/>
        </p:nvGrpSpPr>
        <p:grpSpPr>
          <a:xfrm>
            <a:off x="4267200" y="685800"/>
            <a:ext cx="3585866" cy="1962150"/>
            <a:chOff x="4495800" y="1524000"/>
            <a:chExt cx="3585866" cy="1962150"/>
          </a:xfrm>
        </p:grpSpPr>
        <p:pic>
          <p:nvPicPr>
            <p:cNvPr id="44" name="Picture 8"/>
            <p:cNvPicPr>
              <a:picLocks noChangeAspect="1" noChangeArrowheads="1"/>
            </p:cNvPicPr>
            <p:nvPr/>
          </p:nvPicPr>
          <p:blipFill>
            <a:blip r:embed="rId5" cstate="print"/>
            <a:srcRect/>
            <a:stretch>
              <a:fillRect/>
            </a:stretch>
          </p:blipFill>
          <p:spPr bwMode="auto">
            <a:xfrm>
              <a:off x="4495800" y="1524000"/>
              <a:ext cx="3495675" cy="196215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5" name="TextBox 44"/>
            <p:cNvSpPr txBox="1"/>
            <p:nvPr/>
          </p:nvSpPr>
          <p:spPr>
            <a:xfrm>
              <a:off x="7620001" y="1524000"/>
              <a:ext cx="461665" cy="838200"/>
            </a:xfrm>
            <a:prstGeom prst="rect">
              <a:avLst/>
            </a:prstGeom>
            <a:noFill/>
            <a:ln>
              <a:noFill/>
            </a:ln>
          </p:spPr>
          <p:txBody>
            <a:bodyPr vert="vert270" wrap="square" rtlCol="0">
              <a:spAutoFit/>
            </a:bodyPr>
            <a:lstStyle/>
            <a:p>
              <a:pPr algn="ctr" defTabSz="914400"/>
              <a:r>
                <a:rPr lang="en-US" dirty="0" smtClean="0">
                  <a:solidFill>
                    <a:prstClr val="black"/>
                  </a:solidFill>
                </a:rPr>
                <a:t>shower</a:t>
              </a:r>
              <a:endParaRPr lang="en-US" dirty="0">
                <a:solidFill>
                  <a:prstClr val="black"/>
                </a:solidFill>
              </a:endParaRPr>
            </a:p>
          </p:txBody>
        </p:sp>
      </p:grpSp>
      <p:sp>
        <p:nvSpPr>
          <p:cNvPr id="53" name="Rectangle 52"/>
          <p:cNvSpPr/>
          <p:nvPr/>
        </p:nvSpPr>
        <p:spPr>
          <a:xfrm>
            <a:off x="7848600" y="3962400"/>
            <a:ext cx="1295400" cy="289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33" name="Picture 5"/>
          <p:cNvPicPr>
            <a:picLocks noChangeAspect="1" noChangeArrowheads="1"/>
          </p:cNvPicPr>
          <p:nvPr/>
        </p:nvPicPr>
        <p:blipFill>
          <a:blip r:embed="rId6" cstate="print"/>
          <a:srcRect t="-18038" r="-5839"/>
          <a:stretch>
            <a:fillRect/>
          </a:stretch>
        </p:blipFill>
        <p:spPr bwMode="auto">
          <a:xfrm>
            <a:off x="123825" y="-95250"/>
            <a:ext cx="4143375" cy="2698338"/>
          </a:xfrm>
          <a:prstGeom prst="rect">
            <a:avLst/>
          </a:prstGeom>
          <a:solidFill>
            <a:schemeClr val="bg1"/>
          </a:solidFill>
          <a:ln w="9525">
            <a:noFill/>
            <a:miter lim="800000"/>
            <a:headEnd/>
            <a:tailEnd/>
          </a:ln>
          <a:effectLst/>
        </p:spPr>
      </p:pic>
      <p:sp>
        <p:nvSpPr>
          <p:cNvPr id="29" name="TextBox 28"/>
          <p:cNvSpPr txBox="1"/>
          <p:nvPr/>
        </p:nvSpPr>
        <p:spPr>
          <a:xfrm>
            <a:off x="338328" y="60214"/>
            <a:ext cx="3429000" cy="461665"/>
          </a:xfrm>
          <a:prstGeom prst="rect">
            <a:avLst/>
          </a:prstGeom>
          <a:noFill/>
        </p:spPr>
        <p:txBody>
          <a:bodyPr wrap="square" rtlCol="0">
            <a:spAutoFit/>
          </a:bodyPr>
          <a:lstStyle/>
          <a:p>
            <a:pPr algn="ctr" defTabSz="914400"/>
            <a:r>
              <a:rPr lang="en-US" sz="2400" b="1" dirty="0" smtClean="0">
                <a:solidFill>
                  <a:prstClr val="black">
                    <a:lumMod val="50000"/>
                    <a:lumOff val="50000"/>
                  </a:prstClr>
                </a:solidFill>
              </a:rPr>
              <a:t>unclassified open event</a:t>
            </a:r>
            <a:endParaRPr lang="en-US" sz="2400" b="1" dirty="0">
              <a:solidFill>
                <a:prstClr val="black">
                  <a:lumMod val="50000"/>
                  <a:lumOff val="50000"/>
                </a:prstClr>
              </a:solidFill>
            </a:endParaRPr>
          </a:p>
        </p:txBody>
      </p:sp>
      <p:sp>
        <p:nvSpPr>
          <p:cNvPr id="30" name="TextBox 29"/>
          <p:cNvSpPr txBox="1"/>
          <p:nvPr/>
        </p:nvSpPr>
        <p:spPr>
          <a:xfrm>
            <a:off x="4270248" y="48546"/>
            <a:ext cx="4718304" cy="461665"/>
          </a:xfrm>
          <a:prstGeom prst="rect">
            <a:avLst/>
          </a:prstGeom>
          <a:noFill/>
        </p:spPr>
        <p:txBody>
          <a:bodyPr wrap="square" rtlCol="0">
            <a:spAutoFit/>
          </a:bodyPr>
          <a:lstStyle/>
          <a:p>
            <a:pPr algn="ctr" defTabSz="914400"/>
            <a:r>
              <a:rPr lang="en-US" sz="2400" b="1" dirty="0" smtClean="0">
                <a:solidFill>
                  <a:prstClr val="black">
                    <a:lumMod val="50000"/>
                    <a:lumOff val="50000"/>
                  </a:prstClr>
                </a:solidFill>
              </a:rPr>
              <a:t>open event library</a:t>
            </a:r>
            <a:endParaRPr lang="en-US" sz="2400" b="1" dirty="0">
              <a:solidFill>
                <a:prstClr val="black">
                  <a:lumMod val="50000"/>
                  <a:lumOff val="50000"/>
                </a:prstClr>
              </a:solidFill>
            </a:endParaRPr>
          </a:p>
        </p:txBody>
      </p:sp>
      <p:pic>
        <p:nvPicPr>
          <p:cNvPr id="5127" name="Picture 7"/>
          <p:cNvPicPr>
            <a:picLocks noChangeAspect="1" noChangeArrowheads="1"/>
          </p:cNvPicPr>
          <p:nvPr/>
        </p:nvPicPr>
        <p:blipFill>
          <a:blip r:embed="rId7" cstate="print"/>
          <a:srcRect t="6351" b="6722"/>
          <a:stretch>
            <a:fillRect/>
          </a:stretch>
        </p:blipFill>
        <p:spPr bwMode="auto">
          <a:xfrm>
            <a:off x="444064" y="2941583"/>
            <a:ext cx="3591908" cy="1150883"/>
          </a:xfrm>
          <a:prstGeom prst="rect">
            <a:avLst/>
          </a:prstGeom>
          <a:noFill/>
          <a:ln w="9525">
            <a:noFill/>
            <a:miter lim="800000"/>
            <a:headEnd/>
            <a:tailEnd/>
          </a:ln>
          <a:effectLst/>
        </p:spPr>
      </p:pic>
      <p:sp>
        <p:nvSpPr>
          <p:cNvPr id="34" name="TextBox 33"/>
          <p:cNvSpPr txBox="1"/>
          <p:nvPr/>
        </p:nvSpPr>
        <p:spPr>
          <a:xfrm>
            <a:off x="685800" y="2743200"/>
            <a:ext cx="2286000" cy="369332"/>
          </a:xfrm>
          <a:prstGeom prst="rect">
            <a:avLst/>
          </a:prstGeom>
          <a:noFill/>
        </p:spPr>
        <p:txBody>
          <a:bodyPr wrap="square" rtlCol="0">
            <a:spAutoFit/>
          </a:bodyPr>
          <a:lstStyle/>
          <a:p>
            <a:pPr defTabSz="914400"/>
            <a:r>
              <a:rPr lang="en-US" dirty="0" err="1" smtClean="0">
                <a:solidFill>
                  <a:srgbClr val="1F497D"/>
                </a:solidFill>
              </a:rPr>
              <a:t>detrended</a:t>
            </a:r>
            <a:r>
              <a:rPr lang="en-US" baseline="-25000" dirty="0" err="1" smtClean="0">
                <a:solidFill>
                  <a:srgbClr val="1F497D"/>
                </a:solidFill>
              </a:rPr>
              <a:t>unclassified</a:t>
            </a:r>
            <a:endParaRPr lang="en-US" baseline="-25000" dirty="0">
              <a:solidFill>
                <a:srgbClr val="1F497D"/>
              </a:solidFill>
            </a:endParaRPr>
          </a:p>
        </p:txBody>
      </p:sp>
      <p:pic>
        <p:nvPicPr>
          <p:cNvPr id="5128" name="Picture 8"/>
          <p:cNvPicPr>
            <a:picLocks noChangeArrowheads="1"/>
          </p:cNvPicPr>
          <p:nvPr/>
        </p:nvPicPr>
        <p:blipFill>
          <a:blip r:embed="rId8" cstate="print"/>
          <a:srcRect t="7914" b="8534"/>
          <a:stretch>
            <a:fillRect/>
          </a:stretch>
        </p:blipFill>
        <p:spPr bwMode="auto">
          <a:xfrm>
            <a:off x="444064" y="4191000"/>
            <a:ext cx="3593592" cy="1106214"/>
          </a:xfrm>
          <a:prstGeom prst="rect">
            <a:avLst/>
          </a:prstGeom>
          <a:noFill/>
          <a:ln w="9525">
            <a:noFill/>
            <a:miter lim="800000"/>
            <a:headEnd/>
            <a:tailEnd/>
          </a:ln>
          <a:effectLst/>
        </p:spPr>
      </p:pic>
      <p:sp>
        <p:nvSpPr>
          <p:cNvPr id="35" name="TextBox 34"/>
          <p:cNvSpPr txBox="1"/>
          <p:nvPr/>
        </p:nvSpPr>
        <p:spPr>
          <a:xfrm>
            <a:off x="685800" y="3962400"/>
            <a:ext cx="2286000" cy="369332"/>
          </a:xfrm>
          <a:prstGeom prst="rect">
            <a:avLst/>
          </a:prstGeom>
          <a:noFill/>
        </p:spPr>
        <p:txBody>
          <a:bodyPr wrap="square" rtlCol="0">
            <a:spAutoFit/>
          </a:bodyPr>
          <a:lstStyle/>
          <a:p>
            <a:pPr defTabSz="914400"/>
            <a:r>
              <a:rPr lang="en-US" dirty="0" err="1" smtClean="0">
                <a:solidFill>
                  <a:srgbClr val="C00000"/>
                </a:solidFill>
              </a:rPr>
              <a:t>derivative</a:t>
            </a:r>
            <a:r>
              <a:rPr lang="en-US" baseline="-25000" dirty="0" err="1" smtClean="0">
                <a:solidFill>
                  <a:srgbClr val="C00000"/>
                </a:solidFill>
              </a:rPr>
              <a:t>unclassified</a:t>
            </a:r>
            <a:endParaRPr lang="en-US" dirty="0">
              <a:solidFill>
                <a:srgbClr val="C00000"/>
              </a:solidFill>
            </a:endParaRPr>
          </a:p>
        </p:txBody>
      </p:sp>
      <p:pic>
        <p:nvPicPr>
          <p:cNvPr id="5129" name="Picture 9"/>
          <p:cNvPicPr>
            <a:picLocks noChangeArrowheads="1"/>
          </p:cNvPicPr>
          <p:nvPr/>
        </p:nvPicPr>
        <p:blipFill>
          <a:blip r:embed="rId9" cstate="print"/>
          <a:srcRect t="5756" b="7914"/>
          <a:stretch>
            <a:fillRect/>
          </a:stretch>
        </p:blipFill>
        <p:spPr bwMode="auto">
          <a:xfrm>
            <a:off x="444064" y="5410200"/>
            <a:ext cx="3593592" cy="1143000"/>
          </a:xfrm>
          <a:prstGeom prst="rect">
            <a:avLst/>
          </a:prstGeom>
          <a:noFill/>
          <a:ln w="9525">
            <a:noFill/>
            <a:miter lim="800000"/>
            <a:headEnd/>
            <a:tailEnd/>
          </a:ln>
          <a:effectLst/>
        </p:spPr>
      </p:pic>
      <p:sp>
        <p:nvSpPr>
          <p:cNvPr id="36" name="TextBox 35"/>
          <p:cNvSpPr txBox="1"/>
          <p:nvPr/>
        </p:nvSpPr>
        <p:spPr>
          <a:xfrm>
            <a:off x="685800" y="5312033"/>
            <a:ext cx="2819400" cy="369332"/>
          </a:xfrm>
          <a:prstGeom prst="rect">
            <a:avLst/>
          </a:prstGeom>
          <a:noFill/>
        </p:spPr>
        <p:txBody>
          <a:bodyPr wrap="square" rtlCol="0">
            <a:spAutoFit/>
          </a:bodyPr>
          <a:lstStyle/>
          <a:p>
            <a:pPr defTabSz="914400"/>
            <a:r>
              <a:rPr lang="en-US" dirty="0" err="1" smtClean="0">
                <a:solidFill>
                  <a:srgbClr val="00B050"/>
                </a:solidFill>
              </a:rPr>
              <a:t>cepstrum</a:t>
            </a:r>
            <a:r>
              <a:rPr lang="en-US" baseline="-25000" dirty="0" err="1" smtClean="0">
                <a:solidFill>
                  <a:srgbClr val="00B050"/>
                </a:solidFill>
              </a:rPr>
              <a:t>unclassified</a:t>
            </a:r>
            <a:endParaRPr lang="en-US" dirty="0">
              <a:solidFill>
                <a:srgbClr val="00B050"/>
              </a:solidFill>
            </a:endParaRPr>
          </a:p>
        </p:txBody>
      </p:sp>
      <p:sp>
        <p:nvSpPr>
          <p:cNvPr id="52" name="Flowchart: Magnetic Disk 51"/>
          <p:cNvSpPr/>
          <p:nvPr/>
        </p:nvSpPr>
        <p:spPr>
          <a:xfrm>
            <a:off x="7848600" y="4296696"/>
            <a:ext cx="1064340" cy="2003464"/>
          </a:xfrm>
          <a:prstGeom prst="flowChartMagneticDisk">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400"/>
            <a:r>
              <a:rPr lang="en-US" sz="2000" dirty="0" smtClean="0">
                <a:solidFill>
                  <a:prstClr val="black">
                    <a:lumMod val="65000"/>
                    <a:lumOff val="35000"/>
                  </a:prstClr>
                </a:solidFill>
              </a:rPr>
              <a:t>possible events</a:t>
            </a:r>
            <a:endParaRPr lang="en-US" sz="1600" dirty="0">
              <a:solidFill>
                <a:prstClr val="black">
                  <a:lumMod val="65000"/>
                  <a:lumOff val="35000"/>
                </a:prstClr>
              </a:solidFill>
            </a:endParaRPr>
          </a:p>
        </p:txBody>
      </p:sp>
      <p:pic>
        <p:nvPicPr>
          <p:cNvPr id="22" name="Picture 3"/>
          <p:cNvPicPr>
            <a:picLocks noChangeArrowheads="1"/>
          </p:cNvPicPr>
          <p:nvPr/>
        </p:nvPicPr>
        <p:blipFill>
          <a:blip r:embed="rId10" cstate="print"/>
          <a:srcRect/>
          <a:stretch>
            <a:fillRect/>
          </a:stretch>
        </p:blipFill>
        <p:spPr bwMode="auto">
          <a:xfrm>
            <a:off x="4610100" y="885825"/>
            <a:ext cx="3099816" cy="1323975"/>
          </a:xfrm>
          <a:prstGeom prst="rect">
            <a:avLst/>
          </a:prstGeom>
          <a:noFill/>
          <a:ln w="9525">
            <a:noFill/>
            <a:miter lim="800000"/>
            <a:headEnd/>
            <a:tailEnd/>
          </a:ln>
          <a:effectLst/>
        </p:spPr>
      </p:pic>
      <p:sp>
        <p:nvSpPr>
          <p:cNvPr id="23" name="TextBox 22"/>
          <p:cNvSpPr txBox="1"/>
          <p:nvPr/>
        </p:nvSpPr>
        <p:spPr>
          <a:xfrm>
            <a:off x="4759452" y="685800"/>
            <a:ext cx="1981200" cy="369332"/>
          </a:xfrm>
          <a:prstGeom prst="rect">
            <a:avLst/>
          </a:prstGeom>
          <a:noFill/>
        </p:spPr>
        <p:txBody>
          <a:bodyPr wrap="square" rtlCol="0">
            <a:spAutoFit/>
          </a:bodyPr>
          <a:lstStyle/>
          <a:p>
            <a:pPr defTabSz="914400"/>
            <a:r>
              <a:rPr lang="en-US" dirty="0" err="1" smtClean="0">
                <a:solidFill>
                  <a:srgbClr val="C00000"/>
                </a:solidFill>
              </a:rPr>
              <a:t>derivative</a:t>
            </a:r>
            <a:r>
              <a:rPr lang="en-US" baseline="-25000" dirty="0" err="1" smtClean="0">
                <a:solidFill>
                  <a:srgbClr val="C00000"/>
                </a:solidFill>
              </a:rPr>
              <a:t>shower</a:t>
            </a:r>
            <a:r>
              <a:rPr lang="en-US" baseline="-25000" dirty="0" smtClean="0">
                <a:solidFill>
                  <a:srgbClr val="C00000"/>
                </a:solidFill>
              </a:rPr>
              <a:t> </a:t>
            </a:r>
            <a:endParaRPr lang="en-US" baseline="-25000" dirty="0">
              <a:solidFill>
                <a:srgbClr val="C00000"/>
              </a:solidFill>
            </a:endParaRPr>
          </a:p>
        </p:txBody>
      </p:sp>
      <p:pic>
        <p:nvPicPr>
          <p:cNvPr id="24" name="Picture 3"/>
          <p:cNvPicPr>
            <a:picLocks noChangeArrowheads="1"/>
          </p:cNvPicPr>
          <p:nvPr/>
        </p:nvPicPr>
        <p:blipFill>
          <a:blip r:embed="rId11" cstate="print"/>
          <a:srcRect/>
          <a:stretch>
            <a:fillRect/>
          </a:stretch>
        </p:blipFill>
        <p:spPr bwMode="auto">
          <a:xfrm>
            <a:off x="4610100" y="2944368"/>
            <a:ext cx="3099816" cy="1323975"/>
          </a:xfrm>
          <a:prstGeom prst="rect">
            <a:avLst/>
          </a:prstGeom>
          <a:noFill/>
          <a:ln w="9525">
            <a:noFill/>
            <a:miter lim="800000"/>
            <a:headEnd/>
            <a:tailEnd/>
          </a:ln>
          <a:effectLst/>
        </p:spPr>
      </p:pic>
      <p:sp>
        <p:nvSpPr>
          <p:cNvPr id="25" name="TextBox 24"/>
          <p:cNvSpPr txBox="1"/>
          <p:nvPr/>
        </p:nvSpPr>
        <p:spPr>
          <a:xfrm>
            <a:off x="4759452" y="2743200"/>
            <a:ext cx="1981200" cy="369332"/>
          </a:xfrm>
          <a:prstGeom prst="rect">
            <a:avLst/>
          </a:prstGeom>
          <a:noFill/>
        </p:spPr>
        <p:txBody>
          <a:bodyPr wrap="square" rtlCol="0">
            <a:spAutoFit/>
          </a:bodyPr>
          <a:lstStyle/>
          <a:p>
            <a:pPr defTabSz="914400"/>
            <a:r>
              <a:rPr lang="en-US" dirty="0" err="1" smtClean="0">
                <a:solidFill>
                  <a:srgbClr val="C00000"/>
                </a:solidFill>
              </a:rPr>
              <a:t>derivative</a:t>
            </a:r>
            <a:r>
              <a:rPr lang="en-US" baseline="-25000" dirty="0" err="1" smtClean="0">
                <a:solidFill>
                  <a:srgbClr val="C00000"/>
                </a:solidFill>
              </a:rPr>
              <a:t>toilet</a:t>
            </a:r>
            <a:r>
              <a:rPr lang="en-US" baseline="-25000" dirty="0" smtClean="0">
                <a:solidFill>
                  <a:srgbClr val="C00000"/>
                </a:solidFill>
              </a:rPr>
              <a:t> </a:t>
            </a:r>
            <a:endParaRPr lang="en-US" baseline="-25000" dirty="0">
              <a:solidFill>
                <a:srgbClr val="C00000"/>
              </a:solidFill>
            </a:endParaRPr>
          </a:p>
        </p:txBody>
      </p:sp>
      <p:pic>
        <p:nvPicPr>
          <p:cNvPr id="26" name="Picture 3"/>
          <p:cNvPicPr>
            <a:picLocks noChangeArrowheads="1"/>
          </p:cNvPicPr>
          <p:nvPr/>
        </p:nvPicPr>
        <p:blipFill>
          <a:blip r:embed="rId12" cstate="print"/>
          <a:srcRect/>
          <a:stretch>
            <a:fillRect/>
          </a:stretch>
        </p:blipFill>
        <p:spPr bwMode="auto">
          <a:xfrm>
            <a:off x="4610100" y="4953000"/>
            <a:ext cx="3099816" cy="1323975"/>
          </a:xfrm>
          <a:prstGeom prst="rect">
            <a:avLst/>
          </a:prstGeom>
          <a:noFill/>
          <a:ln w="9525">
            <a:noFill/>
            <a:miter lim="800000"/>
            <a:headEnd/>
            <a:tailEnd/>
          </a:ln>
          <a:effectLst/>
        </p:spPr>
      </p:pic>
      <p:sp>
        <p:nvSpPr>
          <p:cNvPr id="27" name="TextBox 26"/>
          <p:cNvSpPr txBox="1"/>
          <p:nvPr/>
        </p:nvSpPr>
        <p:spPr>
          <a:xfrm>
            <a:off x="7391400" y="685800"/>
            <a:ext cx="461665" cy="838200"/>
          </a:xfrm>
          <a:prstGeom prst="rect">
            <a:avLst/>
          </a:prstGeom>
          <a:noFill/>
          <a:ln>
            <a:noFill/>
          </a:ln>
        </p:spPr>
        <p:txBody>
          <a:bodyPr vert="vert270" wrap="square" rtlCol="0">
            <a:spAutoFit/>
          </a:bodyPr>
          <a:lstStyle/>
          <a:p>
            <a:pPr algn="ctr" defTabSz="914400"/>
            <a:r>
              <a:rPr lang="en-US" dirty="0" smtClean="0">
                <a:solidFill>
                  <a:prstClr val="black"/>
                </a:solidFill>
              </a:rPr>
              <a:t>shower</a:t>
            </a:r>
            <a:endParaRPr lang="en-US" dirty="0">
              <a:solidFill>
                <a:prstClr val="black"/>
              </a:solidFill>
            </a:endParaRPr>
          </a:p>
        </p:txBody>
      </p:sp>
      <p:sp>
        <p:nvSpPr>
          <p:cNvPr id="28" name="TextBox 27"/>
          <p:cNvSpPr txBox="1"/>
          <p:nvPr/>
        </p:nvSpPr>
        <p:spPr>
          <a:xfrm>
            <a:off x="7391400" y="2667000"/>
            <a:ext cx="461665" cy="1295400"/>
          </a:xfrm>
          <a:prstGeom prst="rect">
            <a:avLst/>
          </a:prstGeom>
          <a:noFill/>
        </p:spPr>
        <p:txBody>
          <a:bodyPr vert="vert270" wrap="square" rtlCol="0">
            <a:spAutoFit/>
          </a:bodyPr>
          <a:lstStyle/>
          <a:p>
            <a:pPr algn="ctr" defTabSz="914400"/>
            <a:r>
              <a:rPr lang="en-US" dirty="0" smtClean="0">
                <a:solidFill>
                  <a:prstClr val="black"/>
                </a:solidFill>
              </a:rPr>
              <a:t>dishwasher</a:t>
            </a:r>
            <a:endParaRPr lang="en-US" dirty="0">
              <a:solidFill>
                <a:prstClr val="black"/>
              </a:solidFill>
            </a:endParaRPr>
          </a:p>
        </p:txBody>
      </p:sp>
      <p:sp>
        <p:nvSpPr>
          <p:cNvPr id="31" name="TextBox 30"/>
          <p:cNvSpPr txBox="1"/>
          <p:nvPr/>
        </p:nvSpPr>
        <p:spPr>
          <a:xfrm>
            <a:off x="7353300" y="4514850"/>
            <a:ext cx="461665" cy="2209800"/>
          </a:xfrm>
          <a:prstGeom prst="rect">
            <a:avLst/>
          </a:prstGeom>
          <a:noFill/>
        </p:spPr>
        <p:txBody>
          <a:bodyPr vert="vert270" wrap="square" rtlCol="0">
            <a:spAutoFit/>
          </a:bodyPr>
          <a:lstStyle/>
          <a:p>
            <a:pPr algn="ctr" defTabSz="914400"/>
            <a:r>
              <a:rPr lang="en-US" dirty="0" smtClean="0">
                <a:solidFill>
                  <a:prstClr val="black"/>
                </a:solidFill>
              </a:rPr>
              <a:t>kitchen faucet </a:t>
            </a:r>
            <a:endParaRPr lang="en-US" dirty="0">
              <a:solidFill>
                <a:prstClr val="black"/>
              </a:solidFill>
            </a:endParaRPr>
          </a:p>
        </p:txBody>
      </p:sp>
      <p:sp>
        <p:nvSpPr>
          <p:cNvPr id="32" name="TextBox 31"/>
          <p:cNvSpPr txBox="1"/>
          <p:nvPr/>
        </p:nvSpPr>
        <p:spPr>
          <a:xfrm>
            <a:off x="4759452" y="4800600"/>
            <a:ext cx="2327148" cy="369332"/>
          </a:xfrm>
          <a:prstGeom prst="rect">
            <a:avLst/>
          </a:prstGeom>
          <a:noFill/>
        </p:spPr>
        <p:txBody>
          <a:bodyPr wrap="square" rtlCol="0">
            <a:spAutoFit/>
          </a:bodyPr>
          <a:lstStyle/>
          <a:p>
            <a:pPr defTabSz="914400"/>
            <a:r>
              <a:rPr lang="en-US" dirty="0" err="1" smtClean="0">
                <a:solidFill>
                  <a:srgbClr val="C00000"/>
                </a:solidFill>
              </a:rPr>
              <a:t>derivative</a:t>
            </a:r>
            <a:r>
              <a:rPr lang="en-US" baseline="-25000" dirty="0" err="1" smtClean="0">
                <a:solidFill>
                  <a:srgbClr val="C00000"/>
                </a:solidFill>
              </a:rPr>
              <a:t>kitchen</a:t>
            </a:r>
            <a:r>
              <a:rPr lang="en-US" dirty="0" smtClean="0">
                <a:solidFill>
                  <a:srgbClr val="C00000"/>
                </a:solidFill>
              </a:rPr>
              <a:t> </a:t>
            </a:r>
            <a:r>
              <a:rPr lang="en-US" baseline="-25000" dirty="0" smtClean="0">
                <a:solidFill>
                  <a:srgbClr val="C00000"/>
                </a:solidFill>
              </a:rPr>
              <a:t>faucet </a:t>
            </a:r>
            <a:endParaRPr lang="en-US" baseline="-25000" dirty="0">
              <a:solidFill>
                <a:srgbClr val="C00000"/>
              </a:solidFill>
            </a:endParaRPr>
          </a:p>
        </p:txBody>
      </p:sp>
    </p:spTree>
    <p:extLst>
      <p:ext uri="{BB962C8B-B14F-4D97-AF65-F5344CB8AC3E}">
        <p14:creationId xmlns:p14="http://schemas.microsoft.com/office/powerpoint/2010/main" val="35737963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34"/>
                                        </p:tgtEl>
                                      </p:cBhvr>
                                    </p:animEffect>
                                    <p:set>
                                      <p:cBhvr>
                                        <p:cTn id="7" dur="1" fill="hold">
                                          <p:stCondLst>
                                            <p:cond delay="499"/>
                                          </p:stCondLst>
                                        </p:cTn>
                                        <p:tgtEl>
                                          <p:spTgt spid="3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127"/>
                                        </p:tgtEl>
                                      </p:cBhvr>
                                    </p:animEffect>
                                    <p:set>
                                      <p:cBhvr>
                                        <p:cTn id="10" dur="1" fill="hold">
                                          <p:stCondLst>
                                            <p:cond delay="499"/>
                                          </p:stCondLst>
                                        </p:cTn>
                                        <p:tgtEl>
                                          <p:spTgt spid="5127"/>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6"/>
                                        </p:tgtEl>
                                      </p:cBhvr>
                                    </p:animEffect>
                                    <p:set>
                                      <p:cBhvr>
                                        <p:cTn id="13" dur="1" fill="hold">
                                          <p:stCondLst>
                                            <p:cond delay="499"/>
                                          </p:stCondLst>
                                        </p:cTn>
                                        <p:tgtEl>
                                          <p:spTgt spid="36"/>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5129"/>
                                        </p:tgtEl>
                                      </p:cBhvr>
                                    </p:animEffect>
                                    <p:set>
                                      <p:cBhvr>
                                        <p:cTn id="16" dur="1" fill="hold">
                                          <p:stCondLst>
                                            <p:cond delay="499"/>
                                          </p:stCondLst>
                                        </p:cTn>
                                        <p:tgtEl>
                                          <p:spTgt spid="5129"/>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2"/>
                                        </p:tgtEl>
                                      </p:cBhvr>
                                    </p:animEffect>
                                    <p:set>
                                      <p:cBhvr>
                                        <p:cTn id="25" dur="1" fill="hold">
                                          <p:stCondLst>
                                            <p:cond delay="499"/>
                                          </p:stCondLst>
                                        </p:cTn>
                                        <p:tgtEl>
                                          <p:spTgt spid="2"/>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9" presetClass="entr" presetSubtype="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dissolve">
                                      <p:cBhvr>
                                        <p:cTn id="40" dur="500"/>
                                        <p:tgtEl>
                                          <p:spTgt spid="2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23" grpId="0"/>
      <p:bldP spid="25" grpId="0"/>
      <p:bldP spid="32"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a:xfrm>
            <a:off x="7848600" y="3962400"/>
            <a:ext cx="1295400" cy="289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33" name="Picture 5"/>
          <p:cNvPicPr>
            <a:picLocks noChangeAspect="1" noChangeArrowheads="1"/>
          </p:cNvPicPr>
          <p:nvPr/>
        </p:nvPicPr>
        <p:blipFill>
          <a:blip r:embed="rId3" cstate="print"/>
          <a:srcRect t="-18038" r="-5839"/>
          <a:stretch>
            <a:fillRect/>
          </a:stretch>
        </p:blipFill>
        <p:spPr bwMode="auto">
          <a:xfrm>
            <a:off x="123825" y="-95250"/>
            <a:ext cx="4143375" cy="2698338"/>
          </a:xfrm>
          <a:prstGeom prst="rect">
            <a:avLst/>
          </a:prstGeom>
          <a:solidFill>
            <a:schemeClr val="bg1"/>
          </a:solidFill>
          <a:ln w="9525">
            <a:noFill/>
            <a:miter lim="800000"/>
            <a:headEnd/>
            <a:tailEnd/>
          </a:ln>
          <a:effectLst/>
        </p:spPr>
      </p:pic>
      <p:sp>
        <p:nvSpPr>
          <p:cNvPr id="29" name="TextBox 28"/>
          <p:cNvSpPr txBox="1"/>
          <p:nvPr/>
        </p:nvSpPr>
        <p:spPr>
          <a:xfrm>
            <a:off x="338328" y="60214"/>
            <a:ext cx="3429000" cy="461665"/>
          </a:xfrm>
          <a:prstGeom prst="rect">
            <a:avLst/>
          </a:prstGeom>
          <a:noFill/>
        </p:spPr>
        <p:txBody>
          <a:bodyPr wrap="square" rtlCol="0">
            <a:spAutoFit/>
          </a:bodyPr>
          <a:lstStyle/>
          <a:p>
            <a:pPr algn="ctr" defTabSz="914400"/>
            <a:r>
              <a:rPr lang="en-US" sz="2400" b="1" dirty="0" smtClean="0">
                <a:solidFill>
                  <a:prstClr val="black">
                    <a:lumMod val="50000"/>
                    <a:lumOff val="50000"/>
                  </a:prstClr>
                </a:solidFill>
              </a:rPr>
              <a:t>unclassified open event</a:t>
            </a:r>
            <a:endParaRPr lang="en-US" sz="2400" b="1" dirty="0">
              <a:solidFill>
                <a:prstClr val="black">
                  <a:lumMod val="50000"/>
                  <a:lumOff val="50000"/>
                </a:prstClr>
              </a:solidFill>
            </a:endParaRPr>
          </a:p>
        </p:txBody>
      </p:sp>
      <p:sp>
        <p:nvSpPr>
          <p:cNvPr id="30" name="TextBox 29"/>
          <p:cNvSpPr txBox="1"/>
          <p:nvPr/>
        </p:nvSpPr>
        <p:spPr>
          <a:xfrm>
            <a:off x="4270248" y="48546"/>
            <a:ext cx="4718304" cy="461665"/>
          </a:xfrm>
          <a:prstGeom prst="rect">
            <a:avLst/>
          </a:prstGeom>
          <a:noFill/>
        </p:spPr>
        <p:txBody>
          <a:bodyPr wrap="square" rtlCol="0">
            <a:spAutoFit/>
          </a:bodyPr>
          <a:lstStyle/>
          <a:p>
            <a:pPr algn="ctr" defTabSz="914400"/>
            <a:r>
              <a:rPr lang="en-US" sz="2400" b="1" dirty="0" smtClean="0">
                <a:solidFill>
                  <a:prstClr val="black">
                    <a:lumMod val="50000"/>
                    <a:lumOff val="50000"/>
                  </a:prstClr>
                </a:solidFill>
              </a:rPr>
              <a:t>open event library</a:t>
            </a:r>
            <a:endParaRPr lang="en-US" sz="2400" b="1" dirty="0">
              <a:solidFill>
                <a:prstClr val="black">
                  <a:lumMod val="50000"/>
                  <a:lumOff val="50000"/>
                </a:prstClr>
              </a:solidFill>
            </a:endParaRPr>
          </a:p>
        </p:txBody>
      </p:sp>
      <p:grpSp>
        <p:nvGrpSpPr>
          <p:cNvPr id="40" name="Group 39"/>
          <p:cNvGrpSpPr/>
          <p:nvPr/>
        </p:nvGrpSpPr>
        <p:grpSpPr>
          <a:xfrm>
            <a:off x="444064" y="3962400"/>
            <a:ext cx="3593592" cy="1334814"/>
            <a:chOff x="444064" y="3962400"/>
            <a:chExt cx="3593592" cy="1334814"/>
          </a:xfrm>
        </p:grpSpPr>
        <p:pic>
          <p:nvPicPr>
            <p:cNvPr id="5128" name="Picture 8"/>
            <p:cNvPicPr>
              <a:picLocks noChangeArrowheads="1"/>
            </p:cNvPicPr>
            <p:nvPr/>
          </p:nvPicPr>
          <p:blipFill>
            <a:blip r:embed="rId4" cstate="print"/>
            <a:srcRect t="7914" b="8534"/>
            <a:stretch>
              <a:fillRect/>
            </a:stretch>
          </p:blipFill>
          <p:spPr bwMode="auto">
            <a:xfrm>
              <a:off x="444064" y="4191000"/>
              <a:ext cx="3593592" cy="1106214"/>
            </a:xfrm>
            <a:prstGeom prst="rect">
              <a:avLst/>
            </a:prstGeom>
            <a:noFill/>
            <a:ln w="9525">
              <a:noFill/>
              <a:miter lim="800000"/>
              <a:headEnd/>
              <a:tailEnd/>
            </a:ln>
            <a:effectLst/>
          </p:spPr>
        </p:pic>
        <p:sp>
          <p:nvSpPr>
            <p:cNvPr id="35" name="TextBox 34"/>
            <p:cNvSpPr txBox="1"/>
            <p:nvPr/>
          </p:nvSpPr>
          <p:spPr>
            <a:xfrm>
              <a:off x="685800" y="3962400"/>
              <a:ext cx="2286000" cy="369332"/>
            </a:xfrm>
            <a:prstGeom prst="rect">
              <a:avLst/>
            </a:prstGeom>
            <a:noFill/>
          </p:spPr>
          <p:txBody>
            <a:bodyPr wrap="square" rtlCol="0">
              <a:spAutoFit/>
            </a:bodyPr>
            <a:lstStyle/>
            <a:p>
              <a:pPr defTabSz="914400"/>
              <a:r>
                <a:rPr lang="en-US" dirty="0" err="1" smtClean="0">
                  <a:solidFill>
                    <a:srgbClr val="C00000"/>
                  </a:solidFill>
                </a:rPr>
                <a:t>derivative</a:t>
              </a:r>
              <a:r>
                <a:rPr lang="en-US" baseline="-25000" dirty="0" err="1" smtClean="0">
                  <a:solidFill>
                    <a:srgbClr val="C00000"/>
                  </a:solidFill>
                </a:rPr>
                <a:t>unclassified</a:t>
              </a:r>
              <a:endParaRPr lang="en-US" dirty="0">
                <a:solidFill>
                  <a:srgbClr val="C00000"/>
                </a:solidFill>
              </a:endParaRPr>
            </a:p>
          </p:txBody>
        </p:sp>
      </p:grpSp>
      <p:sp>
        <p:nvSpPr>
          <p:cNvPr id="52" name="Flowchart: Magnetic Disk 51"/>
          <p:cNvSpPr/>
          <p:nvPr/>
        </p:nvSpPr>
        <p:spPr>
          <a:xfrm>
            <a:off x="7848600" y="4296696"/>
            <a:ext cx="1064340" cy="2003464"/>
          </a:xfrm>
          <a:prstGeom prst="flowChartMagneticDisk">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400"/>
            <a:r>
              <a:rPr lang="en-US" sz="2000" dirty="0" smtClean="0">
                <a:solidFill>
                  <a:prstClr val="black">
                    <a:lumMod val="65000"/>
                    <a:lumOff val="35000"/>
                  </a:prstClr>
                </a:solidFill>
              </a:rPr>
              <a:t>possible events</a:t>
            </a:r>
            <a:endParaRPr lang="en-US" sz="1600" dirty="0">
              <a:solidFill>
                <a:prstClr val="black">
                  <a:lumMod val="65000"/>
                  <a:lumOff val="35000"/>
                </a:prstClr>
              </a:solidFill>
            </a:endParaRPr>
          </a:p>
        </p:txBody>
      </p:sp>
      <p:pic>
        <p:nvPicPr>
          <p:cNvPr id="22" name="Picture 3"/>
          <p:cNvPicPr>
            <a:picLocks noChangeArrowheads="1"/>
          </p:cNvPicPr>
          <p:nvPr/>
        </p:nvPicPr>
        <p:blipFill>
          <a:blip r:embed="rId5" cstate="print"/>
          <a:srcRect/>
          <a:stretch>
            <a:fillRect/>
          </a:stretch>
        </p:blipFill>
        <p:spPr bwMode="auto">
          <a:xfrm>
            <a:off x="4610100" y="885825"/>
            <a:ext cx="3099816" cy="1323975"/>
          </a:xfrm>
          <a:prstGeom prst="rect">
            <a:avLst/>
          </a:prstGeom>
          <a:noFill/>
          <a:ln w="9525">
            <a:noFill/>
            <a:miter lim="800000"/>
            <a:headEnd/>
            <a:tailEnd/>
          </a:ln>
          <a:effectLst/>
        </p:spPr>
      </p:pic>
      <p:sp>
        <p:nvSpPr>
          <p:cNvPr id="23" name="TextBox 22"/>
          <p:cNvSpPr txBox="1"/>
          <p:nvPr/>
        </p:nvSpPr>
        <p:spPr>
          <a:xfrm>
            <a:off x="4759452" y="685800"/>
            <a:ext cx="1981200" cy="369332"/>
          </a:xfrm>
          <a:prstGeom prst="rect">
            <a:avLst/>
          </a:prstGeom>
          <a:noFill/>
        </p:spPr>
        <p:txBody>
          <a:bodyPr wrap="square" rtlCol="0">
            <a:spAutoFit/>
          </a:bodyPr>
          <a:lstStyle/>
          <a:p>
            <a:pPr defTabSz="914400"/>
            <a:r>
              <a:rPr lang="en-US" dirty="0" err="1" smtClean="0">
                <a:solidFill>
                  <a:srgbClr val="C00000"/>
                </a:solidFill>
              </a:rPr>
              <a:t>derivative</a:t>
            </a:r>
            <a:r>
              <a:rPr lang="en-US" baseline="-25000" dirty="0" err="1" smtClean="0">
                <a:solidFill>
                  <a:srgbClr val="C00000"/>
                </a:solidFill>
              </a:rPr>
              <a:t>shower</a:t>
            </a:r>
            <a:r>
              <a:rPr lang="en-US" baseline="-25000" dirty="0" smtClean="0">
                <a:solidFill>
                  <a:srgbClr val="C00000"/>
                </a:solidFill>
              </a:rPr>
              <a:t> </a:t>
            </a:r>
            <a:endParaRPr lang="en-US" baseline="-25000" dirty="0">
              <a:solidFill>
                <a:srgbClr val="C00000"/>
              </a:solidFill>
            </a:endParaRPr>
          </a:p>
        </p:txBody>
      </p:sp>
      <p:pic>
        <p:nvPicPr>
          <p:cNvPr id="24" name="Picture 3"/>
          <p:cNvPicPr>
            <a:picLocks noChangeArrowheads="1"/>
          </p:cNvPicPr>
          <p:nvPr/>
        </p:nvPicPr>
        <p:blipFill>
          <a:blip r:embed="rId6" cstate="print"/>
          <a:srcRect/>
          <a:stretch>
            <a:fillRect/>
          </a:stretch>
        </p:blipFill>
        <p:spPr bwMode="auto">
          <a:xfrm>
            <a:off x="4610100" y="2944368"/>
            <a:ext cx="3099816" cy="1323975"/>
          </a:xfrm>
          <a:prstGeom prst="rect">
            <a:avLst/>
          </a:prstGeom>
          <a:noFill/>
          <a:ln w="9525">
            <a:noFill/>
            <a:miter lim="800000"/>
            <a:headEnd/>
            <a:tailEnd/>
          </a:ln>
          <a:effectLst/>
        </p:spPr>
      </p:pic>
      <p:sp>
        <p:nvSpPr>
          <p:cNvPr id="25" name="TextBox 24"/>
          <p:cNvSpPr txBox="1"/>
          <p:nvPr/>
        </p:nvSpPr>
        <p:spPr>
          <a:xfrm>
            <a:off x="4759452" y="2743200"/>
            <a:ext cx="1981200" cy="369332"/>
          </a:xfrm>
          <a:prstGeom prst="rect">
            <a:avLst/>
          </a:prstGeom>
          <a:noFill/>
        </p:spPr>
        <p:txBody>
          <a:bodyPr wrap="square" rtlCol="0">
            <a:spAutoFit/>
          </a:bodyPr>
          <a:lstStyle/>
          <a:p>
            <a:pPr defTabSz="914400"/>
            <a:r>
              <a:rPr lang="en-US" dirty="0" err="1" smtClean="0">
                <a:solidFill>
                  <a:srgbClr val="C00000"/>
                </a:solidFill>
              </a:rPr>
              <a:t>derivative</a:t>
            </a:r>
            <a:r>
              <a:rPr lang="en-US" baseline="-25000" dirty="0" err="1" smtClean="0">
                <a:solidFill>
                  <a:srgbClr val="C00000"/>
                </a:solidFill>
              </a:rPr>
              <a:t>toilet</a:t>
            </a:r>
            <a:r>
              <a:rPr lang="en-US" baseline="-25000" dirty="0" smtClean="0">
                <a:solidFill>
                  <a:srgbClr val="C00000"/>
                </a:solidFill>
              </a:rPr>
              <a:t> </a:t>
            </a:r>
            <a:endParaRPr lang="en-US" baseline="-25000" dirty="0">
              <a:solidFill>
                <a:srgbClr val="C00000"/>
              </a:solidFill>
            </a:endParaRPr>
          </a:p>
        </p:txBody>
      </p:sp>
      <p:pic>
        <p:nvPicPr>
          <p:cNvPr id="26" name="Picture 3"/>
          <p:cNvPicPr>
            <a:picLocks noChangeArrowheads="1"/>
          </p:cNvPicPr>
          <p:nvPr/>
        </p:nvPicPr>
        <p:blipFill>
          <a:blip r:embed="rId7" cstate="print"/>
          <a:srcRect/>
          <a:stretch>
            <a:fillRect/>
          </a:stretch>
        </p:blipFill>
        <p:spPr bwMode="auto">
          <a:xfrm>
            <a:off x="4610100" y="4953000"/>
            <a:ext cx="3099816" cy="1323975"/>
          </a:xfrm>
          <a:prstGeom prst="rect">
            <a:avLst/>
          </a:prstGeom>
          <a:noFill/>
          <a:ln w="9525">
            <a:noFill/>
            <a:miter lim="800000"/>
            <a:headEnd/>
            <a:tailEnd/>
          </a:ln>
          <a:effectLst/>
        </p:spPr>
      </p:pic>
      <p:sp>
        <p:nvSpPr>
          <p:cNvPr id="27" name="TextBox 26"/>
          <p:cNvSpPr txBox="1"/>
          <p:nvPr/>
        </p:nvSpPr>
        <p:spPr>
          <a:xfrm>
            <a:off x="7391400" y="685800"/>
            <a:ext cx="461665" cy="838200"/>
          </a:xfrm>
          <a:prstGeom prst="rect">
            <a:avLst/>
          </a:prstGeom>
          <a:noFill/>
          <a:ln>
            <a:noFill/>
          </a:ln>
        </p:spPr>
        <p:txBody>
          <a:bodyPr vert="vert270" wrap="square" rtlCol="0">
            <a:spAutoFit/>
          </a:bodyPr>
          <a:lstStyle/>
          <a:p>
            <a:pPr algn="ctr" defTabSz="914400"/>
            <a:r>
              <a:rPr lang="en-US" dirty="0" smtClean="0">
                <a:solidFill>
                  <a:prstClr val="black"/>
                </a:solidFill>
              </a:rPr>
              <a:t>shower</a:t>
            </a:r>
            <a:endParaRPr lang="en-US" dirty="0">
              <a:solidFill>
                <a:prstClr val="black"/>
              </a:solidFill>
            </a:endParaRPr>
          </a:p>
        </p:txBody>
      </p:sp>
      <p:sp>
        <p:nvSpPr>
          <p:cNvPr id="28" name="TextBox 27"/>
          <p:cNvSpPr txBox="1"/>
          <p:nvPr/>
        </p:nvSpPr>
        <p:spPr>
          <a:xfrm>
            <a:off x="7391400" y="2667000"/>
            <a:ext cx="461665" cy="1295400"/>
          </a:xfrm>
          <a:prstGeom prst="rect">
            <a:avLst/>
          </a:prstGeom>
          <a:noFill/>
        </p:spPr>
        <p:txBody>
          <a:bodyPr vert="vert270" wrap="square" rtlCol="0">
            <a:spAutoFit/>
          </a:bodyPr>
          <a:lstStyle/>
          <a:p>
            <a:pPr algn="ctr" defTabSz="914400"/>
            <a:r>
              <a:rPr lang="en-US" dirty="0" smtClean="0">
                <a:solidFill>
                  <a:prstClr val="black"/>
                </a:solidFill>
              </a:rPr>
              <a:t>dishwasher</a:t>
            </a:r>
            <a:endParaRPr lang="en-US" dirty="0">
              <a:solidFill>
                <a:prstClr val="black"/>
              </a:solidFill>
            </a:endParaRPr>
          </a:p>
        </p:txBody>
      </p:sp>
      <p:sp>
        <p:nvSpPr>
          <p:cNvPr id="31" name="TextBox 30"/>
          <p:cNvSpPr txBox="1"/>
          <p:nvPr/>
        </p:nvSpPr>
        <p:spPr>
          <a:xfrm>
            <a:off x="7353300" y="4514850"/>
            <a:ext cx="461665" cy="2209800"/>
          </a:xfrm>
          <a:prstGeom prst="rect">
            <a:avLst/>
          </a:prstGeom>
          <a:noFill/>
        </p:spPr>
        <p:txBody>
          <a:bodyPr vert="vert270" wrap="square" rtlCol="0">
            <a:spAutoFit/>
          </a:bodyPr>
          <a:lstStyle/>
          <a:p>
            <a:pPr algn="ctr" defTabSz="914400"/>
            <a:r>
              <a:rPr lang="en-US" dirty="0" smtClean="0">
                <a:solidFill>
                  <a:prstClr val="black"/>
                </a:solidFill>
              </a:rPr>
              <a:t>kitchen faucet </a:t>
            </a:r>
            <a:endParaRPr lang="en-US" dirty="0">
              <a:solidFill>
                <a:prstClr val="black"/>
              </a:solidFill>
            </a:endParaRPr>
          </a:p>
        </p:txBody>
      </p:sp>
      <p:sp>
        <p:nvSpPr>
          <p:cNvPr id="32" name="TextBox 31"/>
          <p:cNvSpPr txBox="1"/>
          <p:nvPr/>
        </p:nvSpPr>
        <p:spPr>
          <a:xfrm>
            <a:off x="4759452" y="4800600"/>
            <a:ext cx="2327148" cy="369332"/>
          </a:xfrm>
          <a:prstGeom prst="rect">
            <a:avLst/>
          </a:prstGeom>
          <a:noFill/>
        </p:spPr>
        <p:txBody>
          <a:bodyPr wrap="square" rtlCol="0">
            <a:spAutoFit/>
          </a:bodyPr>
          <a:lstStyle/>
          <a:p>
            <a:pPr defTabSz="914400"/>
            <a:r>
              <a:rPr lang="en-US" dirty="0" err="1" smtClean="0">
                <a:solidFill>
                  <a:srgbClr val="C00000"/>
                </a:solidFill>
              </a:rPr>
              <a:t>derivative</a:t>
            </a:r>
            <a:r>
              <a:rPr lang="en-US" baseline="-25000" dirty="0" err="1" smtClean="0">
                <a:solidFill>
                  <a:srgbClr val="C00000"/>
                </a:solidFill>
              </a:rPr>
              <a:t>kitchen</a:t>
            </a:r>
            <a:r>
              <a:rPr lang="en-US" dirty="0" smtClean="0">
                <a:solidFill>
                  <a:srgbClr val="C00000"/>
                </a:solidFill>
              </a:rPr>
              <a:t> </a:t>
            </a:r>
            <a:r>
              <a:rPr lang="en-US" baseline="-25000" dirty="0" smtClean="0">
                <a:solidFill>
                  <a:srgbClr val="C00000"/>
                </a:solidFill>
              </a:rPr>
              <a:t>faucet </a:t>
            </a:r>
            <a:endParaRPr lang="en-US" baseline="-25000" dirty="0">
              <a:solidFill>
                <a:srgbClr val="C00000"/>
              </a:solidFill>
            </a:endParaRPr>
          </a:p>
        </p:txBody>
      </p:sp>
      <p:sp>
        <p:nvSpPr>
          <p:cNvPr id="37" name="TextBox 36"/>
          <p:cNvSpPr txBox="1"/>
          <p:nvPr/>
        </p:nvSpPr>
        <p:spPr>
          <a:xfrm>
            <a:off x="338328" y="2895600"/>
            <a:ext cx="3429000" cy="954107"/>
          </a:xfrm>
          <a:prstGeom prst="rect">
            <a:avLst/>
          </a:prstGeom>
          <a:noFill/>
        </p:spPr>
        <p:txBody>
          <a:bodyPr wrap="square" rtlCol="0">
            <a:spAutoFit/>
          </a:bodyPr>
          <a:lstStyle/>
          <a:p>
            <a:pPr algn="ctr" defTabSz="914400"/>
            <a:r>
              <a:rPr lang="en-US" sz="2800" b="1" dirty="0" smtClean="0">
                <a:solidFill>
                  <a:srgbClr val="FF0000"/>
                </a:solidFill>
              </a:rPr>
              <a:t>nearest neighbor match</a:t>
            </a:r>
            <a:endParaRPr lang="en-US" sz="2800" b="1" dirty="0">
              <a:solidFill>
                <a:srgbClr val="FF0000"/>
              </a:solidFill>
            </a:endParaRPr>
          </a:p>
        </p:txBody>
      </p:sp>
      <p:cxnSp>
        <p:nvCxnSpPr>
          <p:cNvPr id="21" name="Straight Arrow Connector 20"/>
          <p:cNvCxnSpPr/>
          <p:nvPr/>
        </p:nvCxnSpPr>
        <p:spPr>
          <a:xfrm rot="5400000" flipH="1" flipV="1">
            <a:off x="2514600" y="2057400"/>
            <a:ext cx="2362200" cy="1905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endCxn id="24" idx="1"/>
          </p:cNvCxnSpPr>
          <p:nvPr/>
        </p:nvCxnSpPr>
        <p:spPr>
          <a:xfrm flipV="1">
            <a:off x="2895600" y="3606356"/>
            <a:ext cx="1714500" cy="73704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2819400" y="4851844"/>
            <a:ext cx="1981200" cy="4059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53084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left)">
                                      <p:cBhvr>
                                        <p:cTn id="11" dur="500"/>
                                        <p:tgtEl>
                                          <p:spTgt spid="3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left)">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4.72222E-6 1.11022E-16 L 0.4467 0.14722 " pathEditMode="relative" rAng="0" ptsTypes="AA">
                                      <p:cBhvr>
                                        <p:cTn id="19" dur="2000" fill="hold"/>
                                        <p:tgtEl>
                                          <p:spTgt spid="40"/>
                                        </p:tgtEl>
                                        <p:attrNameLst>
                                          <p:attrName>ppt_x</p:attrName>
                                          <p:attrName>ppt_y</p:attrName>
                                        </p:attrNameLst>
                                      </p:cBhvr>
                                      <p:rCtr x="22300" y="7400"/>
                                    </p:animMotion>
                                  </p:childTnLst>
                                </p:cTn>
                              </p:par>
                              <p:par>
                                <p:cTn id="20" presetID="10" presetClass="exit" presetSubtype="0" fill="hold" nodeType="withEffect">
                                  <p:stCondLst>
                                    <p:cond delay="0"/>
                                  </p:stCondLst>
                                  <p:childTnLst>
                                    <p:animEffect transition="out" filter="fade">
                                      <p:cBhvr>
                                        <p:cTn id="21" dur="5000"/>
                                        <p:tgtEl>
                                          <p:spTgt spid="40"/>
                                        </p:tgtEl>
                                      </p:cBhvr>
                                    </p:animEffect>
                                    <p:set>
                                      <p:cBhvr>
                                        <p:cTn id="22" dur="1" fill="hold">
                                          <p:stCondLst>
                                            <p:cond delay="4999"/>
                                          </p:stCondLst>
                                        </p:cTn>
                                        <p:tgtEl>
                                          <p:spTgt spid="40"/>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1"/>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C:\research\projects\HomeSensing\Water\Pictures\2009_04_14 - Jon's Home Deployment\IMG_9274 (1024x768).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Right Arrow 4"/>
          <p:cNvSpPr/>
          <p:nvPr/>
        </p:nvSpPr>
        <p:spPr>
          <a:xfrm>
            <a:off x="-976952" y="554422"/>
            <a:ext cx="4177352"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dirty="0"/>
          </a:p>
        </p:txBody>
      </p:sp>
      <p:sp>
        <p:nvSpPr>
          <p:cNvPr id="7" name="Title 8"/>
          <p:cNvSpPr txBox="1">
            <a:spLocks/>
          </p:cNvSpPr>
          <p:nvPr/>
        </p:nvSpPr>
        <p:spPr>
          <a:xfrm>
            <a:off x="228600" y="464494"/>
            <a:ext cx="3886200" cy="868362"/>
          </a:xfrm>
          <a:prstGeom prst="rect">
            <a:avLst/>
          </a:prstGeom>
        </p:spPr>
        <p:txBody>
          <a:bodyPr vert="horz" lIns="91369" tIns="45685" rIns="91369" bIns="45685" rtlCol="0" anchor="ctr">
            <a:noAutofit/>
          </a:bodyPr>
          <a:lstStyle/>
          <a:p>
            <a:pPr>
              <a:spcBef>
                <a:spcPct val="0"/>
              </a:spcBef>
              <a:defRPr/>
            </a:pPr>
            <a:r>
              <a:rPr lang="en-US" sz="4400" b="1" dirty="0">
                <a:solidFill>
                  <a:schemeClr val="bg1">
                    <a:lumMod val="75000"/>
                  </a:schemeClr>
                </a:solidFill>
                <a:latin typeface="Segoe WP Semibold" pitchFamily="34" charset="0"/>
                <a:ea typeface="Segoe UI" pitchFamily="34" charset="0"/>
                <a:cs typeface="Segoe UI" pitchFamily="34" charset="0"/>
              </a:rPr>
              <a:t>evaluation</a:t>
            </a:r>
            <a:endParaRPr lang="en-US" sz="6000" dirty="0">
              <a:solidFill>
                <a:schemeClr val="bg1">
                  <a:lumMod val="75000"/>
                </a:schemeClr>
              </a:solidFill>
              <a:latin typeface="Segoe WP Semibold" pitchFamily="34" charset="0"/>
              <a:ea typeface="Segoe UI" pitchFamily="34" charset="0"/>
              <a:cs typeface="Segoe UI" pitchFamily="34" charset="0"/>
            </a:endParaRPr>
          </a:p>
        </p:txBody>
      </p:sp>
    </p:spTree>
    <p:extLst>
      <p:ext uri="{BB962C8B-B14F-4D97-AF65-F5344CB8AC3E}">
        <p14:creationId xmlns:p14="http://schemas.microsoft.com/office/powerpoint/2010/main" val="399555713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research\projects\HomeSensing\Water\Pictures\2009_06_12 - HydroSense in Minnesota, Well Water\IMG_0996 (1280x960).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Right Arrow 4"/>
          <p:cNvSpPr/>
          <p:nvPr/>
        </p:nvSpPr>
        <p:spPr>
          <a:xfrm>
            <a:off x="-976952" y="554422"/>
            <a:ext cx="5625152"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dirty="0"/>
          </a:p>
        </p:txBody>
      </p:sp>
      <p:sp>
        <p:nvSpPr>
          <p:cNvPr id="8" name="Title 8"/>
          <p:cNvSpPr txBox="1">
            <a:spLocks/>
          </p:cNvSpPr>
          <p:nvPr/>
        </p:nvSpPr>
        <p:spPr>
          <a:xfrm>
            <a:off x="228600" y="464494"/>
            <a:ext cx="3886200" cy="868362"/>
          </a:xfrm>
          <a:prstGeom prst="rect">
            <a:avLst/>
          </a:prstGeom>
        </p:spPr>
        <p:txBody>
          <a:bodyPr vert="horz" lIns="91369" tIns="45685" rIns="91369" bIns="45685" rtlCol="0" anchor="ctr">
            <a:noAutofit/>
          </a:bodyPr>
          <a:lstStyle/>
          <a:p>
            <a:pPr>
              <a:spcBef>
                <a:spcPct val="0"/>
              </a:spcBef>
              <a:defRPr/>
            </a:pPr>
            <a:r>
              <a:rPr lang="en-US" sz="4400" b="1" dirty="0">
                <a:solidFill>
                  <a:schemeClr val="bg1">
                    <a:lumMod val="75000"/>
                  </a:schemeClr>
                </a:solidFill>
                <a:latin typeface="Segoe WP Semibold" pitchFamily="34" charset="0"/>
                <a:ea typeface="Segoe UI" pitchFamily="34" charset="0"/>
                <a:cs typeface="Segoe UI" pitchFamily="34" charset="0"/>
              </a:rPr>
              <a:t>home profiles</a:t>
            </a:r>
            <a:endParaRPr lang="en-US" sz="6000" dirty="0">
              <a:solidFill>
                <a:schemeClr val="bg1">
                  <a:lumMod val="75000"/>
                </a:schemeClr>
              </a:solidFill>
              <a:latin typeface="Segoe WP Semibold" pitchFamily="34" charset="0"/>
              <a:ea typeface="Segoe UI" pitchFamily="34" charset="0"/>
              <a:cs typeface="Segoe UI" pitchFamily="34" charset="0"/>
            </a:endParaRPr>
          </a:p>
        </p:txBody>
      </p:sp>
      <p:sp>
        <p:nvSpPr>
          <p:cNvPr id="9" name="Rounded Rectangle 8"/>
          <p:cNvSpPr/>
          <p:nvPr/>
        </p:nvSpPr>
        <p:spPr>
          <a:xfrm>
            <a:off x="4495800" y="1371600"/>
            <a:ext cx="4419599" cy="3429000"/>
          </a:xfrm>
          <a:prstGeom prst="roundRect">
            <a:avLst/>
          </a:prstGeom>
          <a:solidFill>
            <a:schemeClr val="tx1">
              <a:alpha val="80000"/>
            </a:schemeClr>
          </a:solidFill>
          <a:ln w="38100">
            <a:solidFill>
              <a:schemeClr val="tx1"/>
            </a:solidFill>
          </a:ln>
        </p:spPr>
        <p:txBody>
          <a:bodyPr vert="horz" lIns="91369" tIns="45685" rIns="91369" bIns="45685" rtlCol="0" anchor="t">
            <a:noAutofit/>
          </a:bodyPr>
          <a:lstStyle/>
          <a:p>
            <a:pPr>
              <a:spcBef>
                <a:spcPct val="0"/>
              </a:spcBef>
            </a:pPr>
            <a:r>
              <a:rPr lang="en-US" sz="2800" b="1" dirty="0">
                <a:solidFill>
                  <a:schemeClr val="bg1">
                    <a:lumMod val="95000"/>
                  </a:schemeClr>
                </a:solidFill>
                <a:latin typeface="Segoe UI Light" pitchFamily="34" charset="0"/>
              </a:rPr>
              <a:t>ten test locations</a:t>
            </a:r>
          </a:p>
          <a:p>
            <a:pPr marL="456846" indent="-220495">
              <a:spcBef>
                <a:spcPct val="0"/>
              </a:spcBef>
              <a:buFont typeface="Arial" pitchFamily="34" charset="0"/>
              <a:buChar char="•"/>
            </a:pPr>
            <a:r>
              <a:rPr lang="en-US" sz="2400" dirty="0">
                <a:solidFill>
                  <a:schemeClr val="bg1">
                    <a:lumMod val="95000"/>
                  </a:schemeClr>
                </a:solidFill>
                <a:latin typeface="Segoe UI Light" pitchFamily="34" charset="0"/>
              </a:rPr>
              <a:t>8 houses / 1 apt / 1 cabin</a:t>
            </a:r>
          </a:p>
          <a:p>
            <a:pPr marL="456846" indent="-220495">
              <a:spcBef>
                <a:spcPct val="0"/>
              </a:spcBef>
              <a:buFont typeface="Arial" pitchFamily="34" charset="0"/>
              <a:buChar char="•"/>
            </a:pPr>
            <a:r>
              <a:rPr lang="en-US" sz="2400" dirty="0" err="1">
                <a:solidFill>
                  <a:schemeClr val="bg1">
                    <a:lumMod val="95000"/>
                  </a:schemeClr>
                </a:solidFill>
                <a:latin typeface="Segoe UI Light" pitchFamily="34" charset="0"/>
              </a:rPr>
              <a:t>avg</a:t>
            </a:r>
            <a:r>
              <a:rPr lang="en-US" sz="2400" dirty="0">
                <a:solidFill>
                  <a:schemeClr val="bg1">
                    <a:lumMod val="95000"/>
                  </a:schemeClr>
                </a:solidFill>
                <a:latin typeface="Segoe UI Light" pitchFamily="34" charset="0"/>
              </a:rPr>
              <a:t> size: 2,300 </a:t>
            </a:r>
            <a:r>
              <a:rPr lang="en-US" sz="2400" dirty="0" err="1">
                <a:solidFill>
                  <a:schemeClr val="bg1">
                    <a:lumMod val="95000"/>
                  </a:schemeClr>
                </a:solidFill>
                <a:latin typeface="Segoe UI Light" pitchFamily="34" charset="0"/>
              </a:rPr>
              <a:t>sq</a:t>
            </a:r>
            <a:r>
              <a:rPr lang="en-US" sz="2400" dirty="0">
                <a:solidFill>
                  <a:schemeClr val="bg1">
                    <a:lumMod val="95000"/>
                  </a:schemeClr>
                </a:solidFill>
                <a:latin typeface="Segoe UI Light" pitchFamily="34" charset="0"/>
              </a:rPr>
              <a:t> </a:t>
            </a:r>
            <a:r>
              <a:rPr lang="en-US" sz="2400" dirty="0" err="1">
                <a:solidFill>
                  <a:schemeClr val="bg1">
                    <a:lumMod val="95000"/>
                  </a:schemeClr>
                </a:solidFill>
                <a:latin typeface="Segoe UI Light" pitchFamily="34" charset="0"/>
              </a:rPr>
              <a:t>ft</a:t>
            </a:r>
            <a:endParaRPr lang="en-US" sz="2400" dirty="0">
              <a:solidFill>
                <a:schemeClr val="bg1">
                  <a:lumMod val="95000"/>
                </a:schemeClr>
              </a:solidFill>
              <a:latin typeface="Segoe UI Light" pitchFamily="34" charset="0"/>
            </a:endParaRPr>
          </a:p>
          <a:p>
            <a:pPr marL="456846" indent="-220495">
              <a:spcBef>
                <a:spcPct val="0"/>
              </a:spcBef>
              <a:buFont typeface="Arial" pitchFamily="34" charset="0"/>
              <a:buChar char="•"/>
            </a:pPr>
            <a:r>
              <a:rPr lang="en-US" sz="2400" dirty="0">
                <a:solidFill>
                  <a:schemeClr val="bg1">
                    <a:lumMod val="95000"/>
                  </a:schemeClr>
                </a:solidFill>
                <a:latin typeface="Segoe UI Light" pitchFamily="34" charset="0"/>
              </a:rPr>
              <a:t>1920s – 2000s</a:t>
            </a:r>
          </a:p>
          <a:p>
            <a:pPr>
              <a:spcBef>
                <a:spcPct val="0"/>
              </a:spcBef>
            </a:pPr>
            <a:r>
              <a:rPr lang="en-US" sz="2800" b="1" dirty="0">
                <a:solidFill>
                  <a:schemeClr val="bg1">
                    <a:lumMod val="95000"/>
                  </a:schemeClr>
                </a:solidFill>
                <a:latin typeface="Segoe UI Light" pitchFamily="34" charset="0"/>
              </a:rPr>
              <a:t>installation points</a:t>
            </a:r>
          </a:p>
          <a:p>
            <a:pPr marL="456846" indent="-220495">
              <a:spcBef>
                <a:spcPct val="0"/>
              </a:spcBef>
              <a:buFont typeface="Arial" pitchFamily="34" charset="0"/>
              <a:buChar char="•"/>
            </a:pPr>
            <a:r>
              <a:rPr lang="en-US" sz="2400" dirty="0">
                <a:solidFill>
                  <a:schemeClr val="bg1">
                    <a:lumMod val="95000"/>
                  </a:schemeClr>
                </a:solidFill>
                <a:latin typeface="Segoe UI Light" pitchFamily="34" charset="0"/>
              </a:rPr>
              <a:t>8 outdoor hose bibs</a:t>
            </a:r>
          </a:p>
          <a:p>
            <a:pPr marL="456846" indent="-220495">
              <a:spcBef>
                <a:spcPct val="0"/>
              </a:spcBef>
              <a:buFont typeface="Arial" pitchFamily="34" charset="0"/>
              <a:buChar char="•"/>
            </a:pPr>
            <a:r>
              <a:rPr lang="en-US" sz="2400" dirty="0">
                <a:solidFill>
                  <a:schemeClr val="bg1">
                    <a:lumMod val="95000"/>
                  </a:schemeClr>
                </a:solidFill>
                <a:latin typeface="Segoe UI Light" pitchFamily="34" charset="0"/>
              </a:rPr>
              <a:t>1 water heater</a:t>
            </a:r>
          </a:p>
          <a:p>
            <a:pPr marL="456846" indent="-220495">
              <a:spcBef>
                <a:spcPct val="0"/>
              </a:spcBef>
              <a:buFont typeface="Arial" pitchFamily="34" charset="0"/>
              <a:buChar char="•"/>
            </a:pPr>
            <a:r>
              <a:rPr lang="en-US" sz="2400" dirty="0">
                <a:solidFill>
                  <a:schemeClr val="bg1">
                    <a:lumMod val="95000"/>
                  </a:schemeClr>
                </a:solidFill>
                <a:latin typeface="Segoe UI Light" pitchFamily="34" charset="0"/>
              </a:rPr>
              <a:t>1 utility faucet</a:t>
            </a:r>
          </a:p>
        </p:txBody>
      </p:sp>
      <p:sp>
        <p:nvSpPr>
          <p:cNvPr id="11" name="Freeform 10"/>
          <p:cNvSpPr/>
          <p:nvPr/>
        </p:nvSpPr>
        <p:spPr>
          <a:xfrm>
            <a:off x="2362200" y="2905617"/>
            <a:ext cx="201378" cy="3268723"/>
          </a:xfrm>
          <a:custGeom>
            <a:avLst/>
            <a:gdLst>
              <a:gd name="connsiteX0" fmla="*/ 0 w 573206"/>
              <a:gd name="connsiteY0" fmla="*/ 0 h 1978925"/>
              <a:gd name="connsiteX1" fmla="*/ 573206 w 573206"/>
              <a:gd name="connsiteY1" fmla="*/ 1146412 h 1978925"/>
              <a:gd name="connsiteX2" fmla="*/ 559558 w 573206"/>
              <a:gd name="connsiteY2" fmla="*/ 1337480 h 1978925"/>
              <a:gd name="connsiteX3" fmla="*/ 0 w 573206"/>
              <a:gd name="connsiteY3" fmla="*/ 1978925 h 1978925"/>
              <a:gd name="connsiteX4" fmla="*/ 0 w 573206"/>
              <a:gd name="connsiteY4" fmla="*/ 0 h 1978925"/>
              <a:gd name="connsiteX0" fmla="*/ 0 w 606188"/>
              <a:gd name="connsiteY0" fmla="*/ 0 h 2075597"/>
              <a:gd name="connsiteX1" fmla="*/ 606188 w 606188"/>
              <a:gd name="connsiteY1" fmla="*/ 1243084 h 2075597"/>
              <a:gd name="connsiteX2" fmla="*/ 592540 w 606188"/>
              <a:gd name="connsiteY2" fmla="*/ 1434152 h 2075597"/>
              <a:gd name="connsiteX3" fmla="*/ 32982 w 606188"/>
              <a:gd name="connsiteY3" fmla="*/ 2075597 h 2075597"/>
              <a:gd name="connsiteX4" fmla="*/ 0 w 606188"/>
              <a:gd name="connsiteY4" fmla="*/ 0 h 2075597"/>
              <a:gd name="connsiteX0" fmla="*/ 0 w 606188"/>
              <a:gd name="connsiteY0" fmla="*/ 0 h 2133600"/>
              <a:gd name="connsiteX1" fmla="*/ 606188 w 606188"/>
              <a:gd name="connsiteY1" fmla="*/ 1243084 h 2133600"/>
              <a:gd name="connsiteX2" fmla="*/ 592540 w 606188"/>
              <a:gd name="connsiteY2" fmla="*/ 1434152 h 2133600"/>
              <a:gd name="connsiteX3" fmla="*/ 76200 w 606188"/>
              <a:gd name="connsiteY3" fmla="*/ 2133600 h 2133600"/>
              <a:gd name="connsiteX4" fmla="*/ 0 w 606188"/>
              <a:gd name="connsiteY4" fmla="*/ 0 h 2133600"/>
              <a:gd name="connsiteX0" fmla="*/ 0 w 606188"/>
              <a:gd name="connsiteY0" fmla="*/ 0 h 2057401"/>
              <a:gd name="connsiteX1" fmla="*/ 606188 w 606188"/>
              <a:gd name="connsiteY1" fmla="*/ 1166885 h 2057401"/>
              <a:gd name="connsiteX2" fmla="*/ 592540 w 606188"/>
              <a:gd name="connsiteY2" fmla="*/ 1357953 h 2057401"/>
              <a:gd name="connsiteX3" fmla="*/ 76200 w 606188"/>
              <a:gd name="connsiteY3" fmla="*/ 2057401 h 2057401"/>
              <a:gd name="connsiteX4" fmla="*/ 0 w 606188"/>
              <a:gd name="connsiteY4" fmla="*/ 0 h 2057401"/>
              <a:gd name="connsiteX0" fmla="*/ 0 w 606188"/>
              <a:gd name="connsiteY0" fmla="*/ 0 h 2057401"/>
              <a:gd name="connsiteX1" fmla="*/ 606188 w 606188"/>
              <a:gd name="connsiteY1" fmla="*/ 1166885 h 2057401"/>
              <a:gd name="connsiteX2" fmla="*/ 592540 w 606188"/>
              <a:gd name="connsiteY2" fmla="*/ 1357953 h 2057401"/>
              <a:gd name="connsiteX3" fmla="*/ 76200 w 606188"/>
              <a:gd name="connsiteY3" fmla="*/ 2057401 h 2057401"/>
              <a:gd name="connsiteX4" fmla="*/ 0 w 606188"/>
              <a:gd name="connsiteY4" fmla="*/ 0 h 2057401"/>
              <a:gd name="connsiteX0" fmla="*/ 0 w 529988"/>
              <a:gd name="connsiteY0" fmla="*/ 0 h 2057401"/>
              <a:gd name="connsiteX1" fmla="*/ 529988 w 529988"/>
              <a:gd name="connsiteY1" fmla="*/ 1166885 h 2057401"/>
              <a:gd name="connsiteX2" fmla="*/ 516340 w 529988"/>
              <a:gd name="connsiteY2" fmla="*/ 1357953 h 2057401"/>
              <a:gd name="connsiteX3" fmla="*/ 0 w 529988"/>
              <a:gd name="connsiteY3" fmla="*/ 2057401 h 2057401"/>
              <a:gd name="connsiteX4" fmla="*/ 0 w 529988"/>
              <a:gd name="connsiteY4" fmla="*/ 0 h 2057401"/>
              <a:gd name="connsiteX0" fmla="*/ 0 w 529988"/>
              <a:gd name="connsiteY0" fmla="*/ 0 h 2057401"/>
              <a:gd name="connsiteX1" fmla="*/ 529988 w 529988"/>
              <a:gd name="connsiteY1" fmla="*/ 1166885 h 2057401"/>
              <a:gd name="connsiteX2" fmla="*/ 516340 w 529988"/>
              <a:gd name="connsiteY2" fmla="*/ 1357953 h 2057401"/>
              <a:gd name="connsiteX3" fmla="*/ 0 w 529988"/>
              <a:gd name="connsiteY3" fmla="*/ 2057401 h 2057401"/>
              <a:gd name="connsiteX4" fmla="*/ 0 w 529988"/>
              <a:gd name="connsiteY4" fmla="*/ 0 h 2057401"/>
              <a:gd name="connsiteX0" fmla="*/ 0 w 558563"/>
              <a:gd name="connsiteY0" fmla="*/ 0 h 2047876"/>
              <a:gd name="connsiteX1" fmla="*/ 558563 w 558563"/>
              <a:gd name="connsiteY1" fmla="*/ 1157360 h 2047876"/>
              <a:gd name="connsiteX2" fmla="*/ 544915 w 558563"/>
              <a:gd name="connsiteY2" fmla="*/ 1348428 h 2047876"/>
              <a:gd name="connsiteX3" fmla="*/ 28575 w 558563"/>
              <a:gd name="connsiteY3" fmla="*/ 2047876 h 2047876"/>
              <a:gd name="connsiteX4" fmla="*/ 0 w 558563"/>
              <a:gd name="connsiteY4" fmla="*/ 0 h 2047876"/>
              <a:gd name="connsiteX0" fmla="*/ 0 w 544915"/>
              <a:gd name="connsiteY0" fmla="*/ 0 h 2047876"/>
              <a:gd name="connsiteX1" fmla="*/ 494273 w 544915"/>
              <a:gd name="connsiteY1" fmla="*/ 751572 h 2047876"/>
              <a:gd name="connsiteX2" fmla="*/ 544915 w 544915"/>
              <a:gd name="connsiteY2" fmla="*/ 1348428 h 2047876"/>
              <a:gd name="connsiteX3" fmla="*/ 28575 w 544915"/>
              <a:gd name="connsiteY3" fmla="*/ 2047876 h 2047876"/>
              <a:gd name="connsiteX4" fmla="*/ 0 w 544915"/>
              <a:gd name="connsiteY4" fmla="*/ 0 h 2047876"/>
              <a:gd name="connsiteX0" fmla="*/ 0 w 566345"/>
              <a:gd name="connsiteY0" fmla="*/ 0 h 2047876"/>
              <a:gd name="connsiteX1" fmla="*/ 494273 w 566345"/>
              <a:gd name="connsiteY1" fmla="*/ 751572 h 2047876"/>
              <a:gd name="connsiteX2" fmla="*/ 566345 w 566345"/>
              <a:gd name="connsiteY2" fmla="*/ 813742 h 2047876"/>
              <a:gd name="connsiteX3" fmla="*/ 28575 w 566345"/>
              <a:gd name="connsiteY3" fmla="*/ 2047876 h 2047876"/>
              <a:gd name="connsiteX4" fmla="*/ 0 w 566345"/>
              <a:gd name="connsiteY4" fmla="*/ 0 h 2047876"/>
              <a:gd name="connsiteX0" fmla="*/ 0 w 566345"/>
              <a:gd name="connsiteY0" fmla="*/ 0 h 2047876"/>
              <a:gd name="connsiteX1" fmla="*/ 537133 w 566345"/>
              <a:gd name="connsiteY1" fmla="*/ 718154 h 2047876"/>
              <a:gd name="connsiteX2" fmla="*/ 566345 w 566345"/>
              <a:gd name="connsiteY2" fmla="*/ 813742 h 2047876"/>
              <a:gd name="connsiteX3" fmla="*/ 28575 w 566345"/>
              <a:gd name="connsiteY3" fmla="*/ 2047876 h 2047876"/>
              <a:gd name="connsiteX4" fmla="*/ 0 w 566345"/>
              <a:gd name="connsiteY4" fmla="*/ 0 h 2047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345" h="2047876">
                <a:moveTo>
                  <a:pt x="0" y="0"/>
                </a:moveTo>
                <a:lnTo>
                  <a:pt x="537133" y="718154"/>
                </a:lnTo>
                <a:lnTo>
                  <a:pt x="566345" y="813742"/>
                </a:lnTo>
                <a:lnTo>
                  <a:pt x="28575" y="2047876"/>
                </a:lnTo>
                <a:lnTo>
                  <a:pt x="0" y="0"/>
                </a:lnTo>
                <a:close/>
              </a:path>
            </a:pathLst>
          </a:custGeom>
          <a:solidFill>
            <a:schemeClr val="accent3">
              <a:lumMod val="60000"/>
              <a:lumOff val="4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a:p>
        </p:txBody>
      </p:sp>
      <p:pic>
        <p:nvPicPr>
          <p:cNvPr id="10" name="Picture 2" descr="C:\research\projects\HomeSensing\Water\Pictures\2009_06_12 - HydroSense in Minnesota, Well Water\IMG_0998 (960x1280).jpg"/>
          <p:cNvPicPr>
            <a:picLocks noChangeAspect="1" noChangeArrowheads="1"/>
          </p:cNvPicPr>
          <p:nvPr/>
        </p:nvPicPr>
        <p:blipFill rotWithShape="1">
          <a:blip r:embed="rId4">
            <a:extLst>
              <a:ext uri="{28A0092B-C50C-407E-A947-70E740481C1C}">
                <a14:useLocalDpi xmlns:a14="http://schemas.microsoft.com/office/drawing/2010/main" val="0"/>
              </a:ext>
            </a:extLst>
          </a:blip>
          <a:srcRect l="40181" t="42931" r="10812"/>
          <a:stretch/>
        </p:blipFill>
        <p:spPr bwMode="auto">
          <a:xfrm>
            <a:off x="1264920" y="2667000"/>
            <a:ext cx="2209800" cy="34311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4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
                                            <p:txEl>
                                              <p:pRg st="4" end="4"/>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9">
                                            <p:txEl>
                                              <p:pRg st="5" end="5"/>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par>
                                <p:cTn id="37" presetID="42" presetClass="path" presetSubtype="0" accel="50000" decel="50000" fill="hold" nodeType="withEffect">
                                  <p:stCondLst>
                                    <p:cond delay="0"/>
                                  </p:stCondLst>
                                  <p:childTnLst>
                                    <p:animMotion origin="layout" path="M -1.38889E-6 1.11111E-6 L -0.12587 0.03889 " pathEditMode="relative" rAng="0" ptsTypes="AA">
                                      <p:cBhvr>
                                        <p:cTn id="38" dur="500" fill="hold"/>
                                        <p:tgtEl>
                                          <p:spTgt spid="10"/>
                                        </p:tgtEl>
                                        <p:attrNameLst>
                                          <p:attrName>ppt_x</p:attrName>
                                          <p:attrName>ppt_y</p:attrName>
                                        </p:attrNameLst>
                                      </p:cBhvr>
                                      <p:rCtr x="-6302" y="1944"/>
                                    </p:animMotion>
                                  </p:childTnLst>
                                </p:cTn>
                              </p:par>
                              <p:par>
                                <p:cTn id="39" presetID="22" presetClass="entr" presetSubtype="2"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right)">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C:\research\projects\HomeSensing\Water\Pictures\2009_06_12 - HydroSense in Minnesota, Well Water\IMG_1271 (1280x960).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 name="Right Arrow 5"/>
          <p:cNvSpPr/>
          <p:nvPr/>
        </p:nvSpPr>
        <p:spPr>
          <a:xfrm>
            <a:off x="-976951" y="554422"/>
            <a:ext cx="7368227"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dirty="0"/>
          </a:p>
        </p:txBody>
      </p:sp>
      <p:sp>
        <p:nvSpPr>
          <p:cNvPr id="7" name="Title 8"/>
          <p:cNvSpPr txBox="1">
            <a:spLocks/>
          </p:cNvSpPr>
          <p:nvPr/>
        </p:nvSpPr>
        <p:spPr>
          <a:xfrm>
            <a:off x="228600" y="464494"/>
            <a:ext cx="6324600" cy="868362"/>
          </a:xfrm>
          <a:prstGeom prst="rect">
            <a:avLst/>
          </a:prstGeom>
        </p:spPr>
        <p:txBody>
          <a:bodyPr vert="horz" lIns="91369" tIns="45685" rIns="91369" bIns="45685" rtlCol="0" anchor="ctr">
            <a:noAutofit/>
          </a:bodyPr>
          <a:lstStyle/>
          <a:p>
            <a:pPr>
              <a:spcBef>
                <a:spcPct val="0"/>
              </a:spcBef>
              <a:defRPr/>
            </a:pPr>
            <a:r>
              <a:rPr lang="en-US" sz="4400" b="1" dirty="0">
                <a:solidFill>
                  <a:schemeClr val="bg1">
                    <a:lumMod val="75000"/>
                  </a:schemeClr>
                </a:solidFill>
                <a:latin typeface="Segoe WP Semibold" pitchFamily="34" charset="0"/>
                <a:ea typeface="Segoe UI" pitchFamily="34" charset="0"/>
                <a:cs typeface="Segoe UI" pitchFamily="34" charset="0"/>
              </a:rPr>
              <a:t>experimental protocol </a:t>
            </a:r>
            <a:endParaRPr lang="en-US" sz="6000" dirty="0">
              <a:solidFill>
                <a:schemeClr val="bg1">
                  <a:lumMod val="75000"/>
                </a:schemeClr>
              </a:solidFill>
              <a:latin typeface="Segoe WP Semibold" pitchFamily="34" charset="0"/>
              <a:ea typeface="Segoe UI" pitchFamily="34" charset="0"/>
              <a:cs typeface="Segoe UI" pitchFamily="34" charset="0"/>
            </a:endParaRPr>
          </a:p>
        </p:txBody>
      </p:sp>
      <p:sp>
        <p:nvSpPr>
          <p:cNvPr id="8" name="Rounded Rectangle 7"/>
          <p:cNvSpPr/>
          <p:nvPr/>
        </p:nvSpPr>
        <p:spPr>
          <a:xfrm>
            <a:off x="4648201" y="1371600"/>
            <a:ext cx="4191000" cy="3810000"/>
          </a:xfrm>
          <a:prstGeom prst="roundRect">
            <a:avLst/>
          </a:prstGeom>
          <a:solidFill>
            <a:schemeClr val="tx1">
              <a:alpha val="80000"/>
            </a:schemeClr>
          </a:solidFill>
          <a:ln w="38100">
            <a:solidFill>
              <a:schemeClr val="tx1"/>
            </a:solidFill>
          </a:ln>
        </p:spPr>
        <p:txBody>
          <a:bodyPr vert="horz" lIns="91369" tIns="45685" rIns="91369" bIns="45685" rtlCol="0" anchor="t">
            <a:noAutofit/>
          </a:bodyPr>
          <a:lstStyle/>
          <a:p>
            <a:pPr>
              <a:spcBef>
                <a:spcPct val="0"/>
              </a:spcBef>
            </a:pPr>
            <a:r>
              <a:rPr lang="en-US" sz="2800" b="1" dirty="0">
                <a:solidFill>
                  <a:schemeClr val="bg1">
                    <a:lumMod val="95000"/>
                  </a:schemeClr>
                </a:solidFill>
                <a:latin typeface="Segoe UI Light" pitchFamily="34" charset="0"/>
              </a:rPr>
              <a:t>controlled experiments</a:t>
            </a:r>
          </a:p>
          <a:p>
            <a:pPr marL="456846" indent="-220495">
              <a:spcBef>
                <a:spcPct val="0"/>
              </a:spcBef>
              <a:buFont typeface="Arial" pitchFamily="34" charset="0"/>
              <a:buChar char="•"/>
            </a:pPr>
            <a:r>
              <a:rPr lang="en-US" sz="2400" dirty="0">
                <a:solidFill>
                  <a:schemeClr val="bg1">
                    <a:lumMod val="95000"/>
                  </a:schemeClr>
                </a:solidFill>
                <a:latin typeface="Segoe UI Light" pitchFamily="34" charset="0"/>
              </a:rPr>
              <a:t>2 researchers per site</a:t>
            </a:r>
          </a:p>
          <a:p>
            <a:pPr marL="456846" indent="-220495">
              <a:spcBef>
                <a:spcPct val="0"/>
              </a:spcBef>
              <a:buFont typeface="Arial" pitchFamily="34" charset="0"/>
              <a:buChar char="•"/>
            </a:pPr>
            <a:r>
              <a:rPr lang="en-US" sz="2400" dirty="0">
                <a:solidFill>
                  <a:schemeClr val="bg1">
                    <a:lumMod val="95000"/>
                  </a:schemeClr>
                </a:solidFill>
                <a:latin typeface="Segoe UI Light" pitchFamily="34" charset="0"/>
              </a:rPr>
              <a:t>5 trials per valve</a:t>
            </a:r>
          </a:p>
          <a:p>
            <a:pPr>
              <a:spcBef>
                <a:spcPct val="0"/>
              </a:spcBef>
            </a:pPr>
            <a:endParaRPr lang="en-US" sz="2800" b="1" dirty="0">
              <a:solidFill>
                <a:schemeClr val="bg1">
                  <a:lumMod val="95000"/>
                </a:schemeClr>
              </a:solidFill>
              <a:latin typeface="Segoe UI Light" pitchFamily="34" charset="0"/>
            </a:endParaRPr>
          </a:p>
          <a:p>
            <a:pPr>
              <a:spcBef>
                <a:spcPct val="0"/>
              </a:spcBef>
            </a:pPr>
            <a:r>
              <a:rPr lang="en-US" sz="2800" b="1" dirty="0">
                <a:solidFill>
                  <a:schemeClr val="bg1">
                    <a:lumMod val="95000"/>
                  </a:schemeClr>
                </a:solidFill>
                <a:latin typeface="Segoe UI Light" pitchFamily="34" charset="0"/>
              </a:rPr>
              <a:t>experimental script</a:t>
            </a:r>
            <a:br>
              <a:rPr lang="en-US" sz="2800" b="1" dirty="0">
                <a:solidFill>
                  <a:schemeClr val="bg1">
                    <a:lumMod val="95000"/>
                  </a:schemeClr>
                </a:solidFill>
                <a:latin typeface="Segoe UI Light" pitchFamily="34" charset="0"/>
              </a:rPr>
            </a:br>
            <a:r>
              <a:rPr lang="en-US" sz="2400" dirty="0">
                <a:solidFill>
                  <a:schemeClr val="bg1">
                    <a:lumMod val="95000"/>
                  </a:schemeClr>
                </a:solidFill>
                <a:latin typeface="Segoe UI Light" pitchFamily="34" charset="0"/>
              </a:rPr>
              <a:t>for each trial:</a:t>
            </a:r>
          </a:p>
          <a:p>
            <a:pPr marL="456846" indent="-220495">
              <a:spcBef>
                <a:spcPct val="0"/>
              </a:spcBef>
              <a:buFont typeface="Arial" pitchFamily="34" charset="0"/>
              <a:buChar char="•"/>
            </a:pPr>
            <a:r>
              <a:rPr lang="en-US" sz="2400" dirty="0">
                <a:solidFill>
                  <a:schemeClr val="bg1">
                    <a:lumMod val="95000"/>
                  </a:schemeClr>
                </a:solidFill>
                <a:latin typeface="Segoe UI Light" pitchFamily="34" charset="0"/>
              </a:rPr>
              <a:t>valve opened full stop</a:t>
            </a:r>
          </a:p>
          <a:p>
            <a:pPr marL="456846" indent="-220495">
              <a:spcBef>
                <a:spcPct val="0"/>
              </a:spcBef>
              <a:buFont typeface="Arial" pitchFamily="34" charset="0"/>
              <a:buChar char="•"/>
            </a:pPr>
            <a:r>
              <a:rPr lang="en-US" sz="2400" dirty="0">
                <a:solidFill>
                  <a:schemeClr val="bg1">
                    <a:lumMod val="95000"/>
                  </a:schemeClr>
                </a:solidFill>
                <a:latin typeface="Segoe UI Light" pitchFamily="34" charset="0"/>
              </a:rPr>
              <a:t>pause for ~5 seconds</a:t>
            </a:r>
          </a:p>
          <a:p>
            <a:pPr marL="456846" indent="-220495">
              <a:spcBef>
                <a:spcPct val="0"/>
              </a:spcBef>
              <a:buFont typeface="Arial" pitchFamily="34" charset="0"/>
              <a:buChar char="•"/>
            </a:pPr>
            <a:r>
              <a:rPr lang="en-US" sz="2400" dirty="0">
                <a:solidFill>
                  <a:schemeClr val="bg1">
                    <a:lumMod val="95000"/>
                  </a:schemeClr>
                </a:solidFill>
                <a:latin typeface="Segoe UI Light" pitchFamily="34" charset="0"/>
              </a:rPr>
              <a:t>valve closed</a:t>
            </a:r>
          </a:p>
          <a:p>
            <a:pPr>
              <a:spcBef>
                <a:spcPct val="0"/>
              </a:spcBef>
            </a:pPr>
            <a:endParaRPr lang="en-US" sz="2400" dirty="0">
              <a:solidFill>
                <a:schemeClr val="bg1">
                  <a:lumMod val="95000"/>
                </a:schemeClr>
              </a:solidFill>
              <a:latin typeface="Segoe UI Light" pitchFamily="34" charset="0"/>
            </a:endParaRPr>
          </a:p>
        </p:txBody>
      </p:sp>
    </p:spTree>
    <p:extLst>
      <p:ext uri="{BB962C8B-B14F-4D97-AF65-F5344CB8AC3E}">
        <p14:creationId xmlns:p14="http://schemas.microsoft.com/office/powerpoint/2010/main" val="70060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7"/>
          <p:cNvSpPr/>
          <p:nvPr/>
        </p:nvSpPr>
        <p:spPr>
          <a:xfrm>
            <a:off x="-976951" y="554422"/>
            <a:ext cx="5091752" cy="688842"/>
          </a:xfrm>
          <a:prstGeom prst="rightArrow">
            <a:avLst>
              <a:gd name="adj1" fmla="val 100000"/>
              <a:gd name="adj2" fmla="val 1553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69" tIns="45685" rIns="91369" bIns="45685" rtlCol="0" anchor="ctr"/>
          <a:lstStyle/>
          <a:p>
            <a:pPr algn="ctr"/>
            <a:endParaRPr lang="en-US" dirty="0"/>
          </a:p>
        </p:txBody>
      </p:sp>
      <p:sp>
        <p:nvSpPr>
          <p:cNvPr id="9" name="Title 8"/>
          <p:cNvSpPr txBox="1">
            <a:spLocks/>
          </p:cNvSpPr>
          <p:nvPr/>
        </p:nvSpPr>
        <p:spPr>
          <a:xfrm>
            <a:off x="228600" y="464494"/>
            <a:ext cx="6324600" cy="868362"/>
          </a:xfrm>
          <a:prstGeom prst="rect">
            <a:avLst/>
          </a:prstGeom>
        </p:spPr>
        <p:txBody>
          <a:bodyPr vert="horz" lIns="91369" tIns="45685" rIns="91369" bIns="45685" rtlCol="0" anchor="ctr">
            <a:noAutofit/>
          </a:bodyPr>
          <a:lstStyle/>
          <a:p>
            <a:pPr>
              <a:spcBef>
                <a:spcPct val="0"/>
              </a:spcBef>
              <a:defRPr/>
            </a:pPr>
            <a:r>
              <a:rPr lang="en-US" sz="4400" b="1" dirty="0">
                <a:solidFill>
                  <a:schemeClr val="bg1">
                    <a:lumMod val="75000"/>
                  </a:schemeClr>
                </a:solidFill>
                <a:latin typeface="Segoe WP Semibold" pitchFamily="34" charset="0"/>
                <a:ea typeface="Segoe UI" pitchFamily="34" charset="0"/>
                <a:cs typeface="Segoe UI" pitchFamily="34" charset="0"/>
              </a:rPr>
              <a:t>example trial</a:t>
            </a:r>
            <a:endParaRPr lang="en-US" sz="6000" dirty="0">
              <a:solidFill>
                <a:schemeClr val="bg1">
                  <a:lumMod val="75000"/>
                </a:schemeClr>
              </a:solidFill>
              <a:latin typeface="Segoe WP Semibold" pitchFamily="34" charset="0"/>
              <a:ea typeface="Segoe UI" pitchFamily="34" charset="0"/>
              <a:cs typeface="Segoe UI" pitchFamily="34" charset="0"/>
            </a:endParaRPr>
          </a:p>
        </p:txBody>
      </p:sp>
      <p:sp>
        <p:nvSpPr>
          <p:cNvPr id="6" name="TextBox 5"/>
          <p:cNvSpPr txBox="1"/>
          <p:nvPr/>
        </p:nvSpPr>
        <p:spPr>
          <a:xfrm>
            <a:off x="171450" y="3136613"/>
            <a:ext cx="8801100"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sysClr val="window" lastClr="FFFFFF"/>
                </a:solidFill>
                <a:effectLst/>
                <a:uLnTx/>
                <a:uFillTx/>
              </a:rPr>
              <a:t>Movie Removed for Public Posting of Slides</a:t>
            </a:r>
            <a:endParaRPr kumimoji="0" lang="en-US" sz="3200" b="0" i="0" u="none" strike="noStrike" kern="0" cap="none" spc="0" normalizeH="0" baseline="0" noProof="0" dirty="0">
              <a:ln>
                <a:noFill/>
              </a:ln>
              <a:solidFill>
                <a:sysClr val="window" lastClr="FFFFFF"/>
              </a:solidFill>
              <a:effectLst/>
              <a:uLnTx/>
              <a:uFillTx/>
            </a:endParaRPr>
          </a:p>
        </p:txBody>
      </p:sp>
    </p:spTree>
    <p:extLst>
      <p:ext uri="{BB962C8B-B14F-4D97-AF65-F5344CB8AC3E}">
        <p14:creationId xmlns:p14="http://schemas.microsoft.com/office/powerpoint/2010/main" val="3109650332"/>
      </p:ext>
    </p:extLst>
  </p:cSld>
  <p:clrMapOvr>
    <a:masterClrMapping/>
  </p:clrMapOvr>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chemeClr val="bg1">
                <a:lumMod val="85000"/>
              </a:schemeClr>
            </a:solidFill>
            <a:latin typeface="Segoe Condensed" pitchFamily="34" charset="0"/>
          </a:defRPr>
        </a:defPPr>
      </a:lstStyle>
    </a:txDef>
  </a:objectDefaults>
  <a:extraClrScheme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itle &amp; Subtitle">
  <a:themeElements>
    <a:clrScheme name="">
      <a:dk1>
        <a:srgbClr val="000000"/>
      </a:dk1>
      <a:lt1>
        <a:srgbClr val="FFFFFF"/>
      </a:lt1>
      <a:dk2>
        <a:srgbClr val="000000"/>
      </a:dk2>
      <a:lt2>
        <a:srgbClr val="000000"/>
      </a:lt2>
      <a:accent1>
        <a:srgbClr val="343434"/>
      </a:accent1>
      <a:accent2>
        <a:srgbClr val="333399"/>
      </a:accent2>
      <a:accent3>
        <a:srgbClr val="AAAAAA"/>
      </a:accent3>
      <a:accent4>
        <a:srgbClr val="DADADA"/>
      </a:accent4>
      <a:accent5>
        <a:srgbClr val="AEAEAE"/>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Title &amp; Subtitle">
  <a:themeElements>
    <a:clrScheme name="">
      <a:dk1>
        <a:srgbClr val="000000"/>
      </a:dk1>
      <a:lt1>
        <a:srgbClr val="FFFFFF"/>
      </a:lt1>
      <a:dk2>
        <a:srgbClr val="000000"/>
      </a:dk2>
      <a:lt2>
        <a:srgbClr val="000000"/>
      </a:lt2>
      <a:accent1>
        <a:srgbClr val="343434"/>
      </a:accent1>
      <a:accent2>
        <a:srgbClr val="333399"/>
      </a:accent2>
      <a:accent3>
        <a:srgbClr val="AAAAAA"/>
      </a:accent3>
      <a:accent4>
        <a:srgbClr val="DADADA"/>
      </a:accent4>
      <a:accent5>
        <a:srgbClr val="AEAEAE"/>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Title &amp; Subtitle">
  <a:themeElements>
    <a:clrScheme name="">
      <a:dk1>
        <a:srgbClr val="000000"/>
      </a:dk1>
      <a:lt1>
        <a:srgbClr val="FFFFFF"/>
      </a:lt1>
      <a:dk2>
        <a:srgbClr val="000000"/>
      </a:dk2>
      <a:lt2>
        <a:srgbClr val="000000"/>
      </a:lt2>
      <a:accent1>
        <a:srgbClr val="343434"/>
      </a:accent1>
      <a:accent2>
        <a:srgbClr val="333399"/>
      </a:accent2>
      <a:accent3>
        <a:srgbClr val="AAAAAA"/>
      </a:accent3>
      <a:accent4>
        <a:srgbClr val="DADADA"/>
      </a:accent4>
      <a:accent5>
        <a:srgbClr val="AEAEAE"/>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Title &amp; Subtitle">
  <a:themeElements>
    <a:clrScheme name="">
      <a:dk1>
        <a:srgbClr val="000000"/>
      </a:dk1>
      <a:lt1>
        <a:srgbClr val="FFFFFF"/>
      </a:lt1>
      <a:dk2>
        <a:srgbClr val="000000"/>
      </a:dk2>
      <a:lt2>
        <a:srgbClr val="000000"/>
      </a:lt2>
      <a:accent1>
        <a:srgbClr val="343434"/>
      </a:accent1>
      <a:accent2>
        <a:srgbClr val="333399"/>
      </a:accent2>
      <a:accent3>
        <a:srgbClr val="AAAAAA"/>
      </a:accent3>
      <a:accent4>
        <a:srgbClr val="DADADA"/>
      </a:accent4>
      <a:accent5>
        <a:srgbClr val="AEAEAE"/>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Title &amp; Subtitle">
  <a:themeElements>
    <a:clrScheme name="">
      <a:dk1>
        <a:srgbClr val="000000"/>
      </a:dk1>
      <a:lt1>
        <a:srgbClr val="FFFFFF"/>
      </a:lt1>
      <a:dk2>
        <a:srgbClr val="000000"/>
      </a:dk2>
      <a:lt2>
        <a:srgbClr val="000000"/>
      </a:lt2>
      <a:accent1>
        <a:srgbClr val="343434"/>
      </a:accent1>
      <a:accent2>
        <a:srgbClr val="333399"/>
      </a:accent2>
      <a:accent3>
        <a:srgbClr val="AAAAAA"/>
      </a:accent3>
      <a:accent4>
        <a:srgbClr val="DADADA"/>
      </a:accent4>
      <a:accent5>
        <a:srgbClr val="AEAEAE"/>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Title &amp; Subtitle">
  <a:themeElements>
    <a:clrScheme name="">
      <a:dk1>
        <a:srgbClr val="000000"/>
      </a:dk1>
      <a:lt1>
        <a:srgbClr val="FFFFFF"/>
      </a:lt1>
      <a:dk2>
        <a:srgbClr val="000000"/>
      </a:dk2>
      <a:lt2>
        <a:srgbClr val="000000"/>
      </a:lt2>
      <a:accent1>
        <a:srgbClr val="343434"/>
      </a:accent1>
      <a:accent2>
        <a:srgbClr val="333399"/>
      </a:accent2>
      <a:accent3>
        <a:srgbClr val="AAAAAA"/>
      </a:accent3>
      <a:accent4>
        <a:srgbClr val="DADADA"/>
      </a:accent4>
      <a:accent5>
        <a:srgbClr val="AEAEAE"/>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FFFFFF"/>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FFFFFF"/>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2261</TotalTime>
  <Words>5765</Words>
  <Application>Microsoft Office PowerPoint</Application>
  <PresentationFormat>On-screen Show (4:3)</PresentationFormat>
  <Paragraphs>1183</Paragraphs>
  <Slides>142</Slides>
  <Notes>80</Notes>
  <HiddenSlides>0</HiddenSlides>
  <MMClips>0</MMClips>
  <ScaleCrop>false</ScaleCrop>
  <HeadingPairs>
    <vt:vector size="8" baseType="variant">
      <vt:variant>
        <vt:lpstr>Fonts Used</vt:lpstr>
      </vt:variant>
      <vt:variant>
        <vt:i4>13</vt:i4>
      </vt:variant>
      <vt:variant>
        <vt:lpstr>Theme</vt:lpstr>
      </vt:variant>
      <vt:variant>
        <vt:i4>14</vt:i4>
      </vt:variant>
      <vt:variant>
        <vt:lpstr>Embedded OLE Servers</vt:lpstr>
      </vt:variant>
      <vt:variant>
        <vt:i4>1</vt:i4>
      </vt:variant>
      <vt:variant>
        <vt:lpstr>Slide Titles</vt:lpstr>
      </vt:variant>
      <vt:variant>
        <vt:i4>142</vt:i4>
      </vt:variant>
    </vt:vector>
  </HeadingPairs>
  <TitlesOfParts>
    <vt:vector size="170" baseType="lpstr">
      <vt:lpstr>Arial</vt:lpstr>
      <vt:lpstr>Segoe Condensed</vt:lpstr>
      <vt:lpstr>ヒラギノ角ゴ ProN W3</vt:lpstr>
      <vt:lpstr>Segoe WP Semibold</vt:lpstr>
      <vt:lpstr>Arial Black</vt:lpstr>
      <vt:lpstr>Franklin Gothic Demi Cond</vt:lpstr>
      <vt:lpstr>Segoe Print</vt:lpstr>
      <vt:lpstr>Franklin Gothic Heavy</vt:lpstr>
      <vt:lpstr>Gill Sans</vt:lpstr>
      <vt:lpstr>Calibri</vt:lpstr>
      <vt:lpstr>Helvetica Neue</vt:lpstr>
      <vt:lpstr>Segoe UI Light</vt:lpstr>
      <vt:lpstr>Segoe UI</vt:lpstr>
      <vt:lpstr>Office Theme</vt:lpstr>
      <vt:lpstr>2_Office Theme</vt:lpstr>
      <vt:lpstr>Title &amp; Subtitle</vt:lpstr>
      <vt:lpstr>1_Title &amp; Subtitle</vt:lpstr>
      <vt:lpstr>2_Title &amp; Subtitle</vt:lpstr>
      <vt:lpstr>3_Title &amp; Subtitle</vt:lpstr>
      <vt:lpstr>4_Title &amp; Subtitle</vt:lpstr>
      <vt:lpstr>5_Title &amp; Subtitle</vt:lpstr>
      <vt:lpstr>1_Office Theme</vt:lpstr>
      <vt:lpstr>3_Office Theme</vt:lpstr>
      <vt:lpstr>4_Office Theme</vt:lpstr>
      <vt:lpstr>5_Office Theme</vt:lpstr>
      <vt:lpstr>6_Office Theme</vt:lpstr>
      <vt:lpstr>7_Office Theme</vt:lpstr>
      <vt:lpstr>Chart</vt:lpstr>
      <vt:lpstr>PowerPoint Presentation</vt:lpstr>
      <vt:lpstr>PowerPoint Presentation</vt:lpstr>
      <vt:lpstr>how much energy does a load of laundry use in the dryer?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itemized energy feedback</vt:lpstr>
      <vt:lpstr>PowerPoint Presentation</vt:lpstr>
      <vt:lpstr>how flick of a switch works</vt:lpstr>
      <vt:lpstr>how flick of a switch works</vt:lpstr>
      <vt:lpstr>each switch has a unique transient signature</vt:lpstr>
      <vt:lpstr>transient noise is generated when a physical switch is turned on/off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brief plumbing primer</vt:lpstr>
      <vt:lpstr>brief plumbing primer</vt:lpstr>
      <vt:lpstr>water meters</vt:lpstr>
      <vt:lpstr>pressure regulator</vt:lpstr>
      <vt:lpstr>pressure regulator</vt:lpstr>
      <vt:lpstr>plumbing layout</vt:lpstr>
      <vt:lpstr>closed pressure system</vt:lpstr>
      <vt:lpstr>closed pressure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matched filtering</vt:lpstr>
      <vt:lpstr>matched filtering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can we study naturalistic uses of water?</vt:lpstr>
      <vt:lpstr>PowerPoint Presentation</vt:lpstr>
      <vt:lpstr>how can we collect  “ground truth labels”?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two pressure sensors per home</vt:lpstr>
      <vt:lpstr>PowerPoint Presentation</vt:lpstr>
      <vt:lpstr>PowerPoint Presentation</vt:lpstr>
      <vt:lpstr>water scarcity</vt:lpstr>
      <vt:lpstr>PowerPoint Presentation</vt:lpstr>
      <vt:lpstr>PowerPoint Presentation</vt:lpstr>
      <vt:lpstr>feedback improves performance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Jon Froehlich</dc:creator>
  <cp:lastModifiedBy>Jon Froehlich</cp:lastModifiedBy>
  <cp:revision>327</cp:revision>
  <dcterms:created xsi:type="dcterms:W3CDTF">2006-08-16T00:00:00Z</dcterms:created>
  <dcterms:modified xsi:type="dcterms:W3CDTF">2010-11-19T02:23:57Z</dcterms:modified>
</cp:coreProperties>
</file>